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1.xml" ContentType="application/vnd.openxmlformats-officedocument.presentationml.tags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Layouts/slideLayout43.xml" ContentType="application/vnd.openxmlformats-officedocument.presentationml.slideLayout+xml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slideLayouts/slideLayout37.xml" ContentType="application/vnd.openxmlformats-officedocument.presentationml.slideLayout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tags/tag33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259.xml" ContentType="application/vnd.openxmlformats-officedocument.presentationml.tags+xml"/>
  <Override PartName="/ppt/tags/tag311.xml" ContentType="application/vnd.openxmlformats-officedocument.presentationml.tags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300.xml" ContentType="application/vnd.openxmlformats-officedocument.presentationml.tags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ags/tag226.xml" ContentType="application/vnd.openxmlformats-officedocument.presentationml.tags+xml"/>
  <Override PartName="/ppt/tags/tag237.xml" ContentType="application/vnd.openxmlformats-officedocument.presentationml.tags+xml"/>
  <Override PartName="/ppt/tags/tag273.xml" ContentType="application/vnd.openxmlformats-officedocument.presentationml.tags+xml"/>
  <Override PartName="/ppt/tags/tag284.xml" ContentType="application/vnd.openxmlformats-officedocument.presentationml.tags+xml"/>
  <Override PartName="/ppt/slides/slide24.xml" ContentType="application/vnd.openxmlformats-officedocument.presentationml.slide+xml"/>
  <Override PartName="/ppt/slideLayouts/slideLayout34.xml" ContentType="application/vnd.openxmlformats-officedocument.presentationml.slideLayout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38.xml" ContentType="application/vnd.openxmlformats-officedocument.presentationml.tags+xml"/>
  <Override PartName="/ppt/tags/tag349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41.xml" ContentType="application/vnd.openxmlformats-officedocument.presentationml.tags+xml"/>
  <Override PartName="/ppt/tags/tag352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278.xml" ContentType="application/vnd.openxmlformats-officedocument.presentationml.tags+xml"/>
  <Override PartName="/ppt/tags/tag330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267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68.xml" ContentType="application/vnd.openxmlformats-officedocument.presentationml.tags+xml"/>
  <Override PartName="/ppt/tags/tag379.xml" ContentType="application/vnd.openxmlformats-officedocument.presentationml.tags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35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6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35.xml" ContentType="application/vnd.openxmlformats-officedocument.presentationml.tags+xml"/>
  <Override PartName="/ppt/tags/tag37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302.xml" ContentType="application/vnd.openxmlformats-officedocument.presentationml.tags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tags/tag275.xml" ContentType="application/vnd.openxmlformats-officedocument.presentationml.tags+xml"/>
  <Override PartName="/ppt/tags/tag286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Default Extension="vml" ContentType="application/vnd.openxmlformats-officedocument.vmlDrawing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tags/tag307.xml" ContentType="application/vnd.openxmlformats-officedocument.presentationml.tags+xml"/>
  <Override PartName="/ppt/tags/tag343.xml" ContentType="application/vnd.openxmlformats-officedocument.presentationml.tags+xml"/>
  <Override PartName="/ppt/tags/tag354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32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slideLayouts/slideLayout44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35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tags/tag348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slideMasters/slideMaster6.xml" ContentType="application/vnd.openxmlformats-officedocument.presentationml.slideMaster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slides/slide31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334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tags/tag34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heme/theme7.xml" ContentType="application/vnd.openxmlformats-officedocument.theme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slideLayouts/slideLayout48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Default Extension="wmf" ContentType="image/x-wmf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slideLayouts/slideLayout51.xml" ContentType="application/vnd.openxmlformats-officedocument.presentationml.slideLayout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34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58" r:id="rId2"/>
    <p:sldMasterId id="2147483889" r:id="rId3"/>
    <p:sldMasterId id="2147483931" r:id="rId4"/>
    <p:sldMasterId id="2147484072" r:id="rId5"/>
    <p:sldMasterId id="2147484117" r:id="rId6"/>
  </p:sldMasterIdLst>
  <p:notesMasterIdLst>
    <p:notesMasterId r:id="rId38"/>
  </p:notesMasterIdLst>
  <p:sldIdLst>
    <p:sldId id="768" r:id="rId7"/>
    <p:sldId id="787" r:id="rId8"/>
    <p:sldId id="788" r:id="rId9"/>
    <p:sldId id="791" r:id="rId10"/>
    <p:sldId id="789" r:id="rId11"/>
    <p:sldId id="792" r:id="rId12"/>
    <p:sldId id="704" r:id="rId13"/>
    <p:sldId id="738" r:id="rId14"/>
    <p:sldId id="718" r:id="rId15"/>
    <p:sldId id="764" r:id="rId16"/>
    <p:sldId id="268" r:id="rId17"/>
    <p:sldId id="784" r:id="rId18"/>
    <p:sldId id="662" r:id="rId19"/>
    <p:sldId id="785" r:id="rId20"/>
    <p:sldId id="786" r:id="rId21"/>
    <p:sldId id="660" r:id="rId22"/>
    <p:sldId id="663" r:id="rId23"/>
    <p:sldId id="664" r:id="rId24"/>
    <p:sldId id="779" r:id="rId25"/>
    <p:sldId id="780" r:id="rId26"/>
    <p:sldId id="781" r:id="rId27"/>
    <p:sldId id="783" r:id="rId28"/>
    <p:sldId id="782" r:id="rId29"/>
    <p:sldId id="778" r:id="rId30"/>
    <p:sldId id="751" r:id="rId31"/>
    <p:sldId id="711" r:id="rId32"/>
    <p:sldId id="636" r:id="rId33"/>
    <p:sldId id="417" r:id="rId34"/>
    <p:sldId id="670" r:id="rId35"/>
    <p:sldId id="669" r:id="rId36"/>
    <p:sldId id="65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7CDEC"/>
    <a:srgbClr val="FF66CC"/>
    <a:srgbClr val="FFFFCC"/>
    <a:srgbClr val="CC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656" y="-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0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7.wmf"/><Relationship Id="rId4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D5688-FD22-47A4-905A-204011D66B79}" type="datetimeFigureOut">
              <a:rPr lang="en-US" smtClean="0"/>
              <a:pPr/>
              <a:t>8/28/2014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EB106-9281-44B3-A133-8A7D35F446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222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7FE03-0BD5-4075-8DF0-4A642B35EAD1}" type="slidenum">
              <a:rPr lang="de-DE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D61A-852F-4355-B9D7-341E42E86AE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6815-C9E7-41B9-8E16-985668D0578E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0AED-115E-4F91-A749-DE2126028512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E7F5-2200-49DD-848A-BB7030E5DA3C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7B9A625-1B9A-44B4-AD0D-CCA53522C991}" type="datetimeFigureOut">
              <a:rPr lang="en-US"/>
              <a:pPr/>
              <a:t>8/28/2014</a:t>
            </a:fld>
            <a:endParaRPr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15849AB-2EE5-452D-81FC-5988F53C2420}" type="slidenum">
              <a:rPr/>
              <a:pPr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D8C4-9D66-47E1-873F-B19FD84C311A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F4E7ED"/>
                </a:solidFill>
              </a:rPr>
              <a:pPr/>
              <a:t>8/28/2014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4E7E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F4E7ED"/>
                </a:solidFill>
              </a:rPr>
              <a:pPr/>
              <a:t>‹#›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77988" y="2362200"/>
            <a:ext cx="7466012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13700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0841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74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21C2EB-3BA1-4540-A7D9-38D0DF358B4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FD430-FFB4-44B5-92B7-E46BAE4A56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749D3-B56F-44F6-9CA2-1945C286121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7E290-7697-4FFA-AE47-CAC94E5D0AE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BD94F-08B7-4414-AD06-7AEF69BECCE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733D1-DC37-4193-9C22-F5071811AC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D2772-9124-4E29-BF8C-EE41F6A3DD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10B5-7C56-4D91-A722-E836DB927A9C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F7087-26C8-4018-8DED-D30EB033E7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EF92D-CE9E-4E19-B568-47154E2C67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661EC-B45E-4222-8A44-C212862736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6725"/>
            <a:ext cx="1943100" cy="5629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6725"/>
            <a:ext cx="5676900" cy="5629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1A405-8277-4686-A5E4-85CB2E98767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77988" y="2362200"/>
            <a:ext cx="7466012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13700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0841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74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21C2EB-3BA1-4540-A7D9-38D0DF358B4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FD430-FFB4-44B5-92B7-E46BAE4A56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749D3-B56F-44F6-9CA2-1945C286121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7E290-7697-4FFA-AE47-CAC94E5D0AE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BD94F-08B7-4414-AD06-7AEF69BECCE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733D1-DC37-4193-9C22-F5071811AC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7525-36E0-49EE-B60A-FD093036E4DE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D2772-9124-4E29-BF8C-EE41F6A3DD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F7087-26C8-4018-8DED-D30EB033E7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EF92D-CE9E-4E19-B568-47154E2C67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661EC-B45E-4222-8A44-C212862736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6725"/>
            <a:ext cx="1943100" cy="5629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6725"/>
            <a:ext cx="5676900" cy="5629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1A405-8277-4686-A5E4-85CB2E98767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Siegen, December 7, 2006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A. Ceccucci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F6EDB3-51BD-4664-9C27-2E8829AC7EB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6815-C9E7-41B9-8E16-985668D0578E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293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D8C4-9D66-47E1-873F-B19FD84C311A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717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10B5-7C56-4D91-A722-E836DB927A9C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237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7525-36E0-49EE-B60A-FD093036E4DE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88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5AA3C-1968-4BAB-8686-A0953BAF0425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5AA3C-1968-4BAB-8686-A0953BAF0425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1743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EB61-2B64-4761-A307-5F691095D857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8106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43F6-C57C-4148-83ED-72C9C53011D4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4237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8F4D-8B20-4484-8A09-DAA558E9DD11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6837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B5ED7DE-E7C8-4785-905D-41036E4268A5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9205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0AED-115E-4F91-A749-DE2126028512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4726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E7F5-2200-49DD-848A-BB7030E5DA3C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3943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0027E368-AE23-4EE8-95B3-039313C782E3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F6EDB3-51BD-4664-9C27-2E8829AC7EB7}" type="slidenum">
              <a:rPr lang="en-US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83544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C79F251-6959-4518-B40F-9FC5FCB31279}" type="datetime1">
              <a:rPr lang="en-US" altLang="ja-JP" smtClean="0"/>
              <a:pPr>
                <a:defRPr/>
              </a:pPr>
              <a:t>8/28/2014</a:t>
            </a:fld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31FE45C-8A04-4947-9ECF-EBD6578047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2061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C4DF5E-B297-4C61-8651-D3CE0B1307AE}" type="datetime1">
              <a:rPr lang="en-US" altLang="ja-JP" smtClean="0"/>
              <a:pPr>
                <a:defRPr/>
              </a:pPr>
              <a:t>8/28/2014</a:t>
            </a:fld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E1E180EB-B945-40DF-B07C-2146117C3B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074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EB61-2B64-4761-A307-5F691095D857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 baseline="0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 smtClean="0"/>
              <a:t>3/4/2012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 baseline="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srgbClr val="2DA2BF">
                    <a:tint val="20000"/>
                  </a:srgbClr>
                </a:solidFill>
              </a:rPr>
              <a:t>NA62@SPSC105</a:t>
            </a:r>
            <a:endParaRPr lang="en-US" dirty="0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 baseline="0">
                <a:solidFill>
                  <a:srgbClr val="FFFFFF"/>
                </a:solidFill>
              </a:defRPr>
            </a:lvl1pPr>
            <a:extLst/>
          </a:lstStyle>
          <a:p>
            <a:fld id="{D5EFFBCC-6807-4576-9969-BFDF957774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131964"/>
      </p:ext>
    </p:extLst>
  </p:cSld>
  <p:clrMapOvr>
    <a:masterClrMapping/>
  </p:clrMapOvr>
  <p:transition spd="slow" advTm="45160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3/4/2012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NA62@SPSC105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EFFBCC-6807-4576-9969-BFDF957774E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422978134"/>
      </p:ext>
    </p:extLst>
  </p:cSld>
  <p:clrMapOvr>
    <a:masterClrMapping/>
  </p:clrMapOvr>
  <p:transition spd="slow" advTm="45160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3/4/2012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NA62@SPSC105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EFFBCC-6807-4576-9969-BFDF957774E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567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5160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3/4/2012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NA62@SPSC105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EFFBCC-6807-4576-9969-BFDF957774E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467227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5160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3/4/2012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NA62@SPSC105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EFFBCC-6807-4576-9969-BFDF957774E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22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160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3/4/2012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NA62@SPSC105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EFFBCC-6807-4576-9969-BFDF957774E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463847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5160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3/4/2012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NA62@SPSC105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EFFBCC-6807-4576-9969-BFDF957774E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929170"/>
      </p:ext>
    </p:extLst>
  </p:cSld>
  <p:clrMapOvr>
    <a:masterClrMapping/>
  </p:clrMapOvr>
  <p:transition spd="slow" advTm="45160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3/4/2012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NA62@SPSC105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EFFBCC-6807-4576-9969-BFDF957774E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862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160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3/4/2012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NA62@SPSC105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EFFBCC-6807-4576-9969-BFDF957774E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378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5160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188913"/>
            <a:ext cx="7793037" cy="768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16013" y="1052513"/>
            <a:ext cx="7772400" cy="4968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5/4/2011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4438" y="6243638"/>
            <a:ext cx="406876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NA62@SPSC105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3EDD4FF-FA6A-442D-A8EB-C7783093809B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942829"/>
      </p:ext>
    </p:extLst>
  </p:cSld>
  <p:clrMapOvr>
    <a:masterClrMapping/>
  </p:clrMapOvr>
  <p:transition spd="slow" advTm="4516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43F6-C57C-4148-83ED-72C9C53011D4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85800" y="10668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91B0D-377D-AC4E-9574-1F6799EAB79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171946"/>
      </p:ext>
    </p:extLst>
  </p:cSld>
  <p:clrMapOvr>
    <a:masterClrMapping/>
  </p:clrMapOvr>
  <p:transition spd="slow" advTm="45160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85800" y="10668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91B0D-377D-AC4E-9574-1F6799EAB79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553656"/>
      </p:ext>
    </p:extLst>
  </p:cSld>
  <p:clrMapOvr>
    <a:masterClrMapping/>
  </p:clrMapOvr>
  <p:transition spd="slow" advTm="45160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88209392"/>
      </p:ext>
    </p:extLst>
  </p:cSld>
  <p:clrMapOvr>
    <a:masterClrMapping/>
  </p:clrMapOvr>
  <p:transition spd="slow" advTm="4516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8F4D-8B20-4484-8A09-DAA558E9DD11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B5ED7DE-E7C8-4785-905D-41036E4268A5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C974B62-5870-4A8F-9641-D7572EA1BD6F}" type="datetime1">
              <a:rPr lang="en-US" smtClean="0"/>
              <a:pPr/>
              <a:t>8/28/2014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b="1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21C8C74-CC20-48BD-A100-58C5FFD0F89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8/28/2014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C0030"/>
            </a:gs>
            <a:gs pos="50000">
              <a:srgbClr val="0A0067"/>
            </a:gs>
            <a:gs pos="100000">
              <a:srgbClr val="0C00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66725"/>
            <a:ext cx="66294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28AE304-CD99-4B0A-8F48-A4172F38AAE8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2000" b="1">
          <a:solidFill>
            <a:schemeClr val="hlink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hlink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C0030"/>
            </a:gs>
            <a:gs pos="50000">
              <a:srgbClr val="0A0067"/>
            </a:gs>
            <a:gs pos="100000">
              <a:srgbClr val="0C00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66725"/>
            <a:ext cx="66294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28AE304-CD99-4B0A-8F48-A4172F38AAE8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4116" r:id="rId12"/>
  </p:sldLayoutIdLst>
  <p:transition spd="slow">
    <p:zoom dir="in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2000" b="1">
          <a:solidFill>
            <a:schemeClr val="hlink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hlink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C974B62-5870-4A8F-9641-D7572EA1BD6F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8/28/2014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b="1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57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3/4/2012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/>
                </a:solidFill>
              </a:rPr>
              <a:t>NA62@SPSC105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EFFBCC-6807-4576-9969-BFDF957774E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3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</p:sldLayoutIdLst>
  <p:transition spd="slow" advTm="45160">
    <p:wipe/>
  </p:transition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2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303" Type="http://schemas.openxmlformats.org/officeDocument/2006/relationships/tags" Target="../tags/tag303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45" Type="http://schemas.openxmlformats.org/officeDocument/2006/relationships/tags" Target="../tags/tag345.xml"/><Relationship Id="rId366" Type="http://schemas.openxmlformats.org/officeDocument/2006/relationships/tags" Target="../tags/tag366.xml"/><Relationship Id="rId170" Type="http://schemas.openxmlformats.org/officeDocument/2006/relationships/tags" Target="../tags/tag170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26" Type="http://schemas.openxmlformats.org/officeDocument/2006/relationships/tags" Target="../tags/tag226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68" Type="http://schemas.openxmlformats.org/officeDocument/2006/relationships/tags" Target="../tags/tag268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35" Type="http://schemas.openxmlformats.org/officeDocument/2006/relationships/tags" Target="../tags/tag335.xml"/><Relationship Id="rId356" Type="http://schemas.openxmlformats.org/officeDocument/2006/relationships/tags" Target="../tags/tag356.xml"/><Relationship Id="rId377" Type="http://schemas.openxmlformats.org/officeDocument/2006/relationships/tags" Target="../tags/tag377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16" Type="http://schemas.openxmlformats.org/officeDocument/2006/relationships/tags" Target="../tags/tag216.xml"/><Relationship Id="rId237" Type="http://schemas.openxmlformats.org/officeDocument/2006/relationships/tags" Target="../tags/tag237.xml"/><Relationship Id="rId258" Type="http://schemas.openxmlformats.org/officeDocument/2006/relationships/tags" Target="../tags/tag258.xml"/><Relationship Id="rId279" Type="http://schemas.openxmlformats.org/officeDocument/2006/relationships/tags" Target="../tags/tag279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25" Type="http://schemas.openxmlformats.org/officeDocument/2006/relationships/tags" Target="../tags/tag325.xml"/><Relationship Id="rId346" Type="http://schemas.openxmlformats.org/officeDocument/2006/relationships/tags" Target="../tags/tag346.xml"/><Relationship Id="rId367" Type="http://schemas.openxmlformats.org/officeDocument/2006/relationships/tags" Target="../tags/tag367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27" Type="http://schemas.openxmlformats.org/officeDocument/2006/relationships/tags" Target="../tags/tag227.xml"/><Relationship Id="rId248" Type="http://schemas.openxmlformats.org/officeDocument/2006/relationships/tags" Target="../tags/tag248.xml"/><Relationship Id="rId269" Type="http://schemas.openxmlformats.org/officeDocument/2006/relationships/tags" Target="../tags/tag269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15" Type="http://schemas.openxmlformats.org/officeDocument/2006/relationships/tags" Target="../tags/tag315.xml"/><Relationship Id="rId336" Type="http://schemas.openxmlformats.org/officeDocument/2006/relationships/tags" Target="../tags/tag336.xml"/><Relationship Id="rId357" Type="http://schemas.openxmlformats.org/officeDocument/2006/relationships/tags" Target="../tags/tag357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82" Type="http://schemas.openxmlformats.org/officeDocument/2006/relationships/tags" Target="../tags/tag182.xml"/><Relationship Id="rId217" Type="http://schemas.openxmlformats.org/officeDocument/2006/relationships/tags" Target="../tags/tag217.xml"/><Relationship Id="rId378" Type="http://schemas.openxmlformats.org/officeDocument/2006/relationships/tags" Target="../tags/tag378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26" Type="http://schemas.openxmlformats.org/officeDocument/2006/relationships/tags" Target="../tags/tag326.xml"/><Relationship Id="rId347" Type="http://schemas.openxmlformats.org/officeDocument/2006/relationships/tags" Target="../tags/tag347.xml"/><Relationship Id="rId44" Type="http://schemas.openxmlformats.org/officeDocument/2006/relationships/tags" Target="../tags/tag44.xml"/><Relationship Id="rId65" Type="http://schemas.openxmlformats.org/officeDocument/2006/relationships/tags" Target="../tags/tag65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51" Type="http://schemas.openxmlformats.org/officeDocument/2006/relationships/tags" Target="../tags/tag151.xml"/><Relationship Id="rId368" Type="http://schemas.openxmlformats.org/officeDocument/2006/relationships/tags" Target="../tags/tag368.xml"/><Relationship Id="rId172" Type="http://schemas.openxmlformats.org/officeDocument/2006/relationships/tags" Target="../tags/tag172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28" Type="http://schemas.openxmlformats.org/officeDocument/2006/relationships/tags" Target="../tags/tag228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281" Type="http://schemas.openxmlformats.org/officeDocument/2006/relationships/tags" Target="../tags/tag281.xml"/><Relationship Id="rId316" Type="http://schemas.openxmlformats.org/officeDocument/2006/relationships/tags" Target="../tags/tag316.xml"/><Relationship Id="rId337" Type="http://schemas.openxmlformats.org/officeDocument/2006/relationships/tags" Target="../tags/tag337.xml"/><Relationship Id="rId34" Type="http://schemas.openxmlformats.org/officeDocument/2006/relationships/tags" Target="../tags/tag34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41" Type="http://schemas.openxmlformats.org/officeDocument/2006/relationships/tags" Target="../tags/tag141.xml"/><Relationship Id="rId358" Type="http://schemas.openxmlformats.org/officeDocument/2006/relationships/tags" Target="../tags/tag358.xml"/><Relationship Id="rId379" Type="http://schemas.openxmlformats.org/officeDocument/2006/relationships/tags" Target="../tags/tag379.xml"/><Relationship Id="rId7" Type="http://schemas.openxmlformats.org/officeDocument/2006/relationships/tags" Target="../tags/tag7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8" Type="http://schemas.openxmlformats.org/officeDocument/2006/relationships/tags" Target="../tags/tag218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71" Type="http://schemas.openxmlformats.org/officeDocument/2006/relationships/tags" Target="../tags/tag271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348" Type="http://schemas.openxmlformats.org/officeDocument/2006/relationships/tags" Target="../tags/tag348.xml"/><Relationship Id="rId369" Type="http://schemas.openxmlformats.org/officeDocument/2006/relationships/tags" Target="../tags/tag369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29" Type="http://schemas.openxmlformats.org/officeDocument/2006/relationships/tags" Target="../tags/tag229.xml"/><Relationship Id="rId380" Type="http://schemas.openxmlformats.org/officeDocument/2006/relationships/slideLayout" Target="../slideLayouts/slideLayout65.xml"/><Relationship Id="rId240" Type="http://schemas.openxmlformats.org/officeDocument/2006/relationships/tags" Target="../tags/tag240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17" Type="http://schemas.openxmlformats.org/officeDocument/2006/relationships/tags" Target="../tags/tag317.xml"/><Relationship Id="rId338" Type="http://schemas.openxmlformats.org/officeDocument/2006/relationships/tags" Target="../tags/tag338.xml"/><Relationship Id="rId359" Type="http://schemas.openxmlformats.org/officeDocument/2006/relationships/tags" Target="../tags/tag359.xml"/><Relationship Id="rId8" Type="http://schemas.openxmlformats.org/officeDocument/2006/relationships/tags" Target="../tags/tag8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219" Type="http://schemas.openxmlformats.org/officeDocument/2006/relationships/tags" Target="../tags/tag219.xml"/><Relationship Id="rId370" Type="http://schemas.openxmlformats.org/officeDocument/2006/relationships/tags" Target="../tags/tag370.xml"/><Relationship Id="rId230" Type="http://schemas.openxmlformats.org/officeDocument/2006/relationships/tags" Target="../tags/tag230.xml"/><Relationship Id="rId251" Type="http://schemas.openxmlformats.org/officeDocument/2006/relationships/tags" Target="../tags/tag251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28" Type="http://schemas.openxmlformats.org/officeDocument/2006/relationships/tags" Target="../tags/tag328.xml"/><Relationship Id="rId349" Type="http://schemas.openxmlformats.org/officeDocument/2006/relationships/tags" Target="../tags/tag349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360" Type="http://schemas.openxmlformats.org/officeDocument/2006/relationships/tags" Target="../tags/tag360.xml"/><Relationship Id="rId381" Type="http://schemas.openxmlformats.org/officeDocument/2006/relationships/notesSlide" Target="../notesSlides/notesSlide1.xml"/><Relationship Id="rId220" Type="http://schemas.openxmlformats.org/officeDocument/2006/relationships/tags" Target="../tags/tag220.xml"/><Relationship Id="rId241" Type="http://schemas.openxmlformats.org/officeDocument/2006/relationships/tags" Target="../tags/tag24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283" Type="http://schemas.openxmlformats.org/officeDocument/2006/relationships/tags" Target="../tags/tag283.xml"/><Relationship Id="rId318" Type="http://schemas.openxmlformats.org/officeDocument/2006/relationships/tags" Target="../tags/tag318.xml"/><Relationship Id="rId339" Type="http://schemas.openxmlformats.org/officeDocument/2006/relationships/tags" Target="../tags/tag339.xml"/><Relationship Id="rId78" Type="http://schemas.openxmlformats.org/officeDocument/2006/relationships/tags" Target="../tags/tag78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64" Type="http://schemas.openxmlformats.org/officeDocument/2006/relationships/tags" Target="../tags/tag164.xml"/><Relationship Id="rId185" Type="http://schemas.openxmlformats.org/officeDocument/2006/relationships/tags" Target="../tags/tag185.xml"/><Relationship Id="rId350" Type="http://schemas.openxmlformats.org/officeDocument/2006/relationships/tags" Target="../tags/tag350.xml"/><Relationship Id="rId371" Type="http://schemas.openxmlformats.org/officeDocument/2006/relationships/tags" Target="../tags/tag371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329" Type="http://schemas.openxmlformats.org/officeDocument/2006/relationships/tags" Target="../tags/tag329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340" Type="http://schemas.openxmlformats.org/officeDocument/2006/relationships/tags" Target="../tags/tag340.xml"/><Relationship Id="rId361" Type="http://schemas.openxmlformats.org/officeDocument/2006/relationships/tags" Target="../tags/tag361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382" Type="http://schemas.openxmlformats.org/officeDocument/2006/relationships/image" Target="../media/image2.jpeg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tags" Target="../tags/tag330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351" Type="http://schemas.openxmlformats.org/officeDocument/2006/relationships/tags" Target="../tags/tag351.xml"/><Relationship Id="rId372" Type="http://schemas.openxmlformats.org/officeDocument/2006/relationships/tags" Target="../tags/tag372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341" Type="http://schemas.openxmlformats.org/officeDocument/2006/relationships/tags" Target="../tags/tag341.xml"/><Relationship Id="rId362" Type="http://schemas.openxmlformats.org/officeDocument/2006/relationships/tags" Target="../tags/tag362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tags" Target="../tags/tag331.xml"/><Relationship Id="rId352" Type="http://schemas.openxmlformats.org/officeDocument/2006/relationships/tags" Target="../tags/tag352.xml"/><Relationship Id="rId373" Type="http://schemas.openxmlformats.org/officeDocument/2006/relationships/tags" Target="../tags/tag373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42" Type="http://schemas.openxmlformats.org/officeDocument/2006/relationships/tags" Target="../tags/tag342.xml"/><Relationship Id="rId363" Type="http://schemas.openxmlformats.org/officeDocument/2006/relationships/tags" Target="../tags/tag363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32" Type="http://schemas.openxmlformats.org/officeDocument/2006/relationships/tags" Target="../tags/tag332.xml"/><Relationship Id="rId353" Type="http://schemas.openxmlformats.org/officeDocument/2006/relationships/tags" Target="../tags/tag353.xml"/><Relationship Id="rId374" Type="http://schemas.openxmlformats.org/officeDocument/2006/relationships/tags" Target="../tags/tag374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343" Type="http://schemas.openxmlformats.org/officeDocument/2006/relationships/tags" Target="../tags/tag343.xml"/><Relationship Id="rId364" Type="http://schemas.openxmlformats.org/officeDocument/2006/relationships/tags" Target="../tags/tag364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333" Type="http://schemas.openxmlformats.org/officeDocument/2006/relationships/tags" Target="../tags/tag333.xml"/><Relationship Id="rId354" Type="http://schemas.openxmlformats.org/officeDocument/2006/relationships/tags" Target="../tags/tag354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75" Type="http://schemas.openxmlformats.org/officeDocument/2006/relationships/tags" Target="../tags/tag375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323" Type="http://schemas.openxmlformats.org/officeDocument/2006/relationships/tags" Target="../tags/tag323.xml"/><Relationship Id="rId344" Type="http://schemas.openxmlformats.org/officeDocument/2006/relationships/tags" Target="../tags/tag344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365" Type="http://schemas.openxmlformats.org/officeDocument/2006/relationships/tags" Target="../tags/tag365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334" Type="http://schemas.openxmlformats.org/officeDocument/2006/relationships/tags" Target="../tags/tag334.xml"/><Relationship Id="rId355" Type="http://schemas.openxmlformats.org/officeDocument/2006/relationships/tags" Target="../tags/tag355.xml"/><Relationship Id="rId376" Type="http://schemas.openxmlformats.org/officeDocument/2006/relationships/tags" Target="../tags/tag376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47864" y="1268760"/>
            <a:ext cx="5105400" cy="2868168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419872" y="4293096"/>
            <a:ext cx="5114778" cy="1101248"/>
          </a:xfrm>
        </p:spPr>
        <p:txBody>
          <a:bodyPr/>
          <a:lstStyle/>
          <a:p>
            <a:r>
              <a:rPr lang="en-US" dirty="0" smtClean="0"/>
              <a:t>Augusto Ceccucci / CERN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59832" y="5085184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NA62 Collaboration Meeting</a:t>
            </a:r>
          </a:p>
          <a:p>
            <a:pPr algn="ctr"/>
            <a:endParaRPr lang="en-US" sz="2800" b="1" dirty="0" smtClean="0">
              <a:solidFill>
                <a:srgbClr val="B13F9A">
                  <a:lumMod val="20000"/>
                  <a:lumOff val="80000"/>
                </a:srgbClr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September 1 – 5, Ferrara, Italy</a:t>
            </a:r>
            <a:endParaRPr lang="en-US" sz="2800" b="1" dirty="0">
              <a:solidFill>
                <a:srgbClr val="B13F9A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8" name="Picture 7" descr="leadImage_ftasli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31441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162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6629400" cy="1052736"/>
          </a:xfrm>
        </p:spPr>
        <p:txBody>
          <a:bodyPr/>
          <a:lstStyle/>
          <a:p>
            <a:r>
              <a:rPr lang="en-US" dirty="0" smtClean="0"/>
              <a:t>NA62 RICH</a:t>
            </a:r>
            <a:endParaRPr lang="en-US" dirty="0"/>
          </a:p>
        </p:txBody>
      </p:sp>
      <p:pic>
        <p:nvPicPr>
          <p:cNvPr id="3" name="Picture 6" descr="na62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987824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80728"/>
            <a:ext cx="3968097" cy="2976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691" b="12478"/>
          <a:stretch/>
        </p:blipFill>
        <p:spPr>
          <a:xfrm>
            <a:off x="179512" y="3933056"/>
            <a:ext cx="5688632" cy="2686132"/>
          </a:xfrm>
          <a:prstGeom prst="rect">
            <a:avLst/>
          </a:prstGeom>
        </p:spPr>
      </p:pic>
      <p:pic>
        <p:nvPicPr>
          <p:cNvPr id="6" name="Immagin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407063"/>
            <a:ext cx="3270564" cy="5450937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SM and CKM matrix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112474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PDG 2014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661248"/>
            <a:ext cx="5617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unique measure of CP-Violation in the SM is the </a:t>
            </a:r>
          </a:p>
          <a:p>
            <a:r>
              <a:rPr lang="en-US" dirty="0" smtClean="0"/>
              <a:t>area of the </a:t>
            </a:r>
            <a:r>
              <a:rPr lang="en-US" dirty="0" err="1" smtClean="0"/>
              <a:t>Unitarity</a:t>
            </a:r>
            <a:r>
              <a:rPr lang="en-US" dirty="0" smtClean="0"/>
              <a:t> Triangle (</a:t>
            </a:r>
            <a:r>
              <a:rPr lang="en-US" dirty="0" err="1" smtClean="0"/>
              <a:t>Jarlskog</a:t>
            </a:r>
            <a:r>
              <a:rPr lang="en-US" dirty="0" smtClean="0"/>
              <a:t> invariant J)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129338" y="5805488"/>
          <a:ext cx="2757487" cy="528637"/>
        </p:xfrm>
        <a:graphic>
          <a:graphicData uri="http://schemas.openxmlformats.org/presentationml/2006/ole">
            <p:oleObj spid="_x0000_s24709" name="Equation" r:id="rId3" imgW="1257300" imgH="241300" progId="Equation.3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4617" name="Picture 4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052736"/>
            <a:ext cx="56943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Unitarity</a:t>
            </a:r>
            <a:r>
              <a:rPr lang="en-US" dirty="0" smtClean="0"/>
              <a:t> Triangle for </a:t>
            </a:r>
            <a:r>
              <a:rPr lang="en-US" dirty="0" err="1" smtClean="0"/>
              <a:t>Kaons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7239000" cy="525898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When the </a:t>
            </a:r>
            <a:r>
              <a:rPr lang="en-US" dirty="0" err="1" smtClean="0"/>
              <a:t>bd</a:t>
            </a:r>
            <a:r>
              <a:rPr lang="en-US" dirty="0" smtClean="0"/>
              <a:t>  UT is used, the variables extracted from </a:t>
            </a:r>
            <a:r>
              <a:rPr lang="en-US" dirty="0" err="1" smtClean="0"/>
              <a:t>kaons</a:t>
            </a:r>
            <a:r>
              <a:rPr lang="en-US" dirty="0" smtClean="0"/>
              <a:t> are affected by an apparent parametric uncertainty due to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cb</a:t>
            </a:r>
            <a:endParaRPr lang="en-US" baseline="-25000" dirty="0" smtClean="0"/>
          </a:p>
          <a:p>
            <a:r>
              <a:rPr lang="en-US" dirty="0" smtClean="0"/>
              <a:t>The six UTs are all born equal (they have the same measure of CP-violation, the </a:t>
            </a:r>
            <a:r>
              <a:rPr lang="en-US" dirty="0" err="1" smtClean="0"/>
              <a:t>Jarlskog</a:t>
            </a:r>
            <a:r>
              <a:rPr lang="en-US" dirty="0" smtClean="0"/>
              <a:t> invariant J</a:t>
            </a:r>
            <a:r>
              <a:rPr lang="en-US" baseline="-25000" dirty="0" smtClean="0"/>
              <a:t>CP</a:t>
            </a:r>
            <a:r>
              <a:rPr lang="en-US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i="1" dirty="0" smtClean="0">
                <a:latin typeface="Symbol" pitchFamily="18" charset="2"/>
              </a:rPr>
              <a:t>K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e3</a:t>
            </a:r>
            <a:r>
              <a:rPr lang="en-US" i="1" dirty="0" smtClean="0">
                <a:latin typeface="Symbol" pitchFamily="18" charset="2"/>
              </a:rPr>
              <a:t>, </a:t>
            </a:r>
            <a:r>
              <a:rPr lang="en-US" dirty="0" smtClean="0"/>
              <a:t> BR(</a:t>
            </a:r>
            <a:r>
              <a:rPr lang="en-US" i="1" dirty="0" smtClean="0">
                <a:latin typeface="Symbol" pitchFamily="18" charset="2"/>
              </a:rPr>
              <a:t>K</a:t>
            </a:r>
            <a:r>
              <a:rPr lang="en-US" i="1" baseline="30000" dirty="0" smtClean="0">
                <a:latin typeface="Symbol" pitchFamily="18" charset="2"/>
              </a:rPr>
              <a:t>+</a:t>
            </a:r>
            <a:r>
              <a:rPr lang="en-US" dirty="0" smtClean="0">
                <a:latin typeface="Lucida Sans Unicode"/>
                <a:cs typeface="Lucida Sans Unicode"/>
              </a:rPr>
              <a:t>→</a:t>
            </a:r>
            <a:r>
              <a:rPr lang="en-US" i="1" dirty="0" err="1" smtClean="0">
                <a:latin typeface="Symbol" pitchFamily="18" charset="2"/>
                <a:cs typeface="Lucida Sans Unicode"/>
              </a:rPr>
              <a:t>p</a:t>
            </a:r>
            <a:r>
              <a:rPr lang="en-US" i="1" baseline="30000" dirty="0" err="1" smtClean="0">
                <a:latin typeface="Symbol" pitchFamily="18" charset="2"/>
                <a:cs typeface="Lucida Sans Unicode"/>
              </a:rPr>
              <a:t>+</a:t>
            </a:r>
            <a:r>
              <a:rPr lang="en-US" i="1" dirty="0" err="1" smtClean="0">
                <a:latin typeface="Symbol" pitchFamily="18" charset="2"/>
                <a:cs typeface="Lucida Sans Unicode"/>
              </a:rPr>
              <a:t>nn</a:t>
            </a:r>
            <a:r>
              <a:rPr lang="en-US" i="1" dirty="0" smtClean="0">
                <a:latin typeface="Symbol" pitchFamily="18" charset="2"/>
                <a:cs typeface="Lucida Sans Unicode"/>
              </a:rPr>
              <a:t> </a:t>
            </a:r>
            <a:r>
              <a:rPr lang="en-US" dirty="0" smtClean="0">
                <a:latin typeface="Lucida Sans Unicode"/>
                <a:cs typeface="Lucida Sans Unicode"/>
              </a:rPr>
              <a:t>)</a:t>
            </a:r>
            <a:r>
              <a:rPr lang="en-US" dirty="0" smtClean="0"/>
              <a:t> and </a:t>
            </a:r>
            <a:r>
              <a:rPr lang="en-US" dirty="0" smtClean="0"/>
              <a:t>BR(</a:t>
            </a:r>
            <a:r>
              <a:rPr lang="en-US" i="1" dirty="0" smtClean="0">
                <a:latin typeface="Symbol" pitchFamily="18" charset="2"/>
              </a:rPr>
              <a:t>K</a:t>
            </a:r>
            <a:r>
              <a:rPr lang="en-US" i="1" baseline="30000" dirty="0" smtClean="0"/>
              <a:t>0</a:t>
            </a:r>
            <a:r>
              <a:rPr lang="en-US" i="1" baseline="-25000" dirty="0" smtClean="0"/>
              <a:t>L</a:t>
            </a:r>
            <a:r>
              <a:rPr lang="en-US" dirty="0" smtClean="0">
                <a:latin typeface="Lucida Sans Unicode"/>
                <a:cs typeface="Lucida Sans Unicode"/>
              </a:rPr>
              <a:t>→</a:t>
            </a:r>
            <a:r>
              <a:rPr lang="en-US" i="1" dirty="0" smtClean="0">
                <a:latin typeface="Symbol" pitchFamily="18" charset="2"/>
                <a:cs typeface="Lucida Sans Unicode"/>
              </a:rPr>
              <a:t>p</a:t>
            </a:r>
            <a:r>
              <a:rPr lang="en-US" i="1" baseline="30000" dirty="0" smtClean="0">
                <a:latin typeface="Symbol" pitchFamily="18" charset="2"/>
                <a:cs typeface="Lucida Sans Unicode"/>
              </a:rPr>
              <a:t>0</a:t>
            </a:r>
            <a:r>
              <a:rPr lang="en-US" i="1" dirty="0" smtClean="0">
                <a:latin typeface="Symbol" pitchFamily="18" charset="2"/>
                <a:cs typeface="Lucida Sans Unicode"/>
              </a:rPr>
              <a:t>nn </a:t>
            </a:r>
            <a:r>
              <a:rPr lang="en-US" dirty="0" smtClean="0"/>
              <a:t>) (or </a:t>
            </a:r>
            <a:r>
              <a:rPr lang="en-US" dirty="0" smtClean="0">
                <a:latin typeface="Symbol" pitchFamily="18" charset="2"/>
              </a:rPr>
              <a:t>e</a:t>
            </a:r>
            <a:r>
              <a:rPr lang="en-US" dirty="0" smtClean="0"/>
              <a:t>,  </a:t>
            </a:r>
            <a:r>
              <a:rPr lang="en-US" dirty="0" smtClean="0">
                <a:latin typeface="Symbol" pitchFamily="18" charset="2"/>
              </a:rPr>
              <a:t>e</a:t>
            </a:r>
            <a:r>
              <a:rPr lang="en-US" dirty="0" smtClean="0"/>
              <a:t>’/</a:t>
            </a:r>
            <a:r>
              <a:rPr lang="en-US" dirty="0" smtClean="0">
                <a:latin typeface="Symbol" pitchFamily="18" charset="2"/>
              </a:rPr>
              <a:t>e</a:t>
            </a:r>
            <a:r>
              <a:rPr lang="en-US" dirty="0" smtClean="0"/>
              <a:t>) </a:t>
            </a:r>
            <a:r>
              <a:rPr lang="en-US" dirty="0" smtClean="0"/>
              <a:t>completely determine the </a:t>
            </a:r>
            <a:r>
              <a:rPr lang="en-US" dirty="0" err="1" smtClean="0"/>
              <a:t>ds</a:t>
            </a:r>
            <a:r>
              <a:rPr lang="en-US" dirty="0" smtClean="0"/>
              <a:t> UT triangle w/o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cb</a:t>
            </a:r>
            <a:r>
              <a:rPr lang="en-US" dirty="0" smtClean="0"/>
              <a:t> or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ub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  (S. Kettell et al., 2002)</a:t>
            </a:r>
            <a:endParaRPr lang="en-US" dirty="0" smtClean="0"/>
          </a:p>
          <a:p>
            <a:r>
              <a:rPr lang="en-US" dirty="0" smtClean="0"/>
              <a:t>A remarkable feature is that in the </a:t>
            </a:r>
            <a:r>
              <a:rPr lang="en-US" dirty="0" err="1" smtClean="0"/>
              <a:t>ds</a:t>
            </a:r>
            <a:r>
              <a:rPr lang="en-US" dirty="0" smtClean="0"/>
              <a:t> UT </a:t>
            </a:r>
          </a:p>
          <a:p>
            <a:pPr>
              <a:buNone/>
            </a:pPr>
            <a:r>
              <a:rPr lang="en-US" dirty="0" smtClean="0"/>
              <a:t>                 J</a:t>
            </a:r>
            <a:r>
              <a:rPr lang="en-US" baseline="-25000" dirty="0" smtClean="0"/>
              <a:t>CP</a:t>
            </a:r>
            <a:r>
              <a:rPr lang="en-US" dirty="0" smtClean="0"/>
              <a:t>= 5.6 * </a:t>
            </a:r>
            <a:r>
              <a:rPr lang="en-US" dirty="0" err="1" smtClean="0"/>
              <a:t>sqrt</a:t>
            </a:r>
            <a:r>
              <a:rPr lang="en-US" dirty="0" smtClean="0"/>
              <a:t>(BRK0) !!! </a:t>
            </a:r>
          </a:p>
          <a:p>
            <a:pPr>
              <a:buNone/>
            </a:pPr>
            <a:r>
              <a:rPr lang="en-US" dirty="0" smtClean="0"/>
              <a:t>   This is a determination which is basically free from theoretical error (down to 1-2%)  </a:t>
            </a:r>
          </a:p>
          <a:p>
            <a:endParaRPr lang="en-US" dirty="0" smtClean="0"/>
          </a:p>
          <a:p>
            <a:r>
              <a:rPr lang="en-US" dirty="0" smtClean="0"/>
              <a:t>It is to be compared with the current J</a:t>
            </a:r>
            <a:r>
              <a:rPr lang="en-US" baseline="-25000" dirty="0" smtClean="0"/>
              <a:t>CP</a:t>
            </a:r>
            <a:r>
              <a:rPr lang="en-US" dirty="0" smtClean="0"/>
              <a:t> determination from the </a:t>
            </a:r>
            <a:r>
              <a:rPr lang="en-US" dirty="0" err="1" smtClean="0"/>
              <a:t>bd</a:t>
            </a:r>
            <a:r>
              <a:rPr lang="en-US" dirty="0" smtClean="0"/>
              <a:t> UT fit where the error ranges from 3% to 7% depending on the treatment of the errors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588680"/>
          </a:xfrm>
        </p:spPr>
        <p:txBody>
          <a:bodyPr/>
          <a:lstStyle/>
          <a:p>
            <a:r>
              <a:rPr lang="en-US" dirty="0" smtClean="0"/>
              <a:t>UNITARITY TRIANGLES (UT)</a:t>
            </a:r>
            <a:endParaRPr lang="en-US" dirty="0"/>
          </a:p>
        </p:txBody>
      </p:sp>
      <p:pic>
        <p:nvPicPr>
          <p:cNvPr id="848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6732240" cy="556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35696" y="6488668"/>
            <a:ext cx="5170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R.F. Lebed, PRD 55, 348, </a:t>
            </a:r>
            <a:r>
              <a:rPr lang="en-US" dirty="0" err="1" smtClean="0"/>
              <a:t>hep</a:t>
            </a:r>
            <a:r>
              <a:rPr lang="en-US" dirty="0" smtClean="0"/>
              <a:t>-ph/9607305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03648" y="908720"/>
            <a:ext cx="2808312" cy="1152128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52485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Why it is so special: </a:t>
            </a:r>
          </a:p>
          <a:p>
            <a:pPr marL="514350" indent="-514350">
              <a:buNone/>
            </a:pPr>
            <a:r>
              <a:rPr lang="en-US" sz="2100" dirty="0" smtClean="0"/>
              <a:t>1. Apart from a small admixture   (</a:t>
            </a:r>
            <a:r>
              <a:rPr lang="en-US" sz="2100" dirty="0" smtClean="0">
                <a:latin typeface="Symbol" pitchFamily="18" charset="2"/>
              </a:rPr>
              <a:t>e</a:t>
            </a:r>
            <a:r>
              <a:rPr lang="en-US" sz="2100" baseline="-25000" dirty="0" smtClean="0"/>
              <a:t>K</a:t>
            </a:r>
            <a:r>
              <a:rPr lang="en-US" sz="2100" dirty="0" smtClean="0"/>
              <a:t>~2.229 10</a:t>
            </a:r>
            <a:r>
              <a:rPr lang="en-US" sz="2100" baseline="30000" dirty="0" smtClean="0"/>
              <a:t>-3</a:t>
            </a:r>
            <a:r>
              <a:rPr lang="en-US" sz="2100" dirty="0" smtClean="0"/>
              <a:t> ), </a:t>
            </a:r>
            <a:r>
              <a:rPr lang="en-US" sz="2100" i="1" dirty="0" smtClean="0"/>
              <a:t>K</a:t>
            </a:r>
            <a:r>
              <a:rPr lang="en-US" sz="2100" i="1" baseline="30000" dirty="0" smtClean="0"/>
              <a:t>0</a:t>
            </a:r>
            <a:r>
              <a:rPr lang="en-US" sz="2100" i="1" baseline="-25000" dirty="0" smtClean="0"/>
              <a:t>L</a:t>
            </a:r>
            <a:r>
              <a:rPr lang="en-US" sz="2100" dirty="0" smtClean="0"/>
              <a:t> is a  CP </a:t>
            </a:r>
            <a:r>
              <a:rPr lang="en-US" sz="2100" dirty="0" err="1" smtClean="0"/>
              <a:t>eigenstate</a:t>
            </a:r>
            <a:r>
              <a:rPr lang="en-US" sz="2100" dirty="0" smtClean="0"/>
              <a:t>.  Neglecting the CP-even state we can write:</a:t>
            </a:r>
          </a:p>
          <a:p>
            <a:pPr marL="514350" indent="-514350">
              <a:buNone/>
            </a:pPr>
            <a:r>
              <a:rPr lang="en-US" dirty="0" smtClean="0"/>
              <a:t>     </a:t>
            </a:r>
            <a:endParaRPr lang="en-US" sz="1800" dirty="0" smtClean="0">
              <a:latin typeface="Lucida Sans Unicode"/>
              <a:cs typeface="Lucida Sans Unicode"/>
            </a:endParaRPr>
          </a:p>
          <a:p>
            <a:pPr marL="514350" indent="-514350">
              <a:buNone/>
            </a:pPr>
            <a:endParaRPr lang="en-US" sz="1800" dirty="0" smtClean="0">
              <a:latin typeface="Lucida Sans Unicode"/>
              <a:cs typeface="Lucida Sans Unicode"/>
            </a:endParaRPr>
          </a:p>
          <a:p>
            <a:pPr marL="514350" indent="-514350">
              <a:buNone/>
            </a:pPr>
            <a:endParaRPr lang="en-US" sz="2100" dirty="0" smtClean="0">
              <a:latin typeface="Lucida Sans Unicode"/>
              <a:cs typeface="Lucida Sans Unicode"/>
            </a:endParaRP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2. In taking the difference, the charm part (which is 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   almost real)  drops off and only the imaginary  part of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   the  top contribution remains! </a:t>
            </a:r>
          </a:p>
          <a:p>
            <a:pPr marL="514350" indent="-514350">
              <a:buNone/>
            </a:pPr>
            <a:endParaRPr lang="en-US" sz="2100" dirty="0" smtClean="0">
              <a:latin typeface="+mj-lt"/>
              <a:cs typeface="Lucida Sans Unicode"/>
            </a:endParaRP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3. The main experimental background (</a:t>
            </a:r>
            <a:r>
              <a:rPr lang="en-US" sz="2100" i="1" dirty="0" smtClean="0">
                <a:latin typeface="+mj-lt"/>
                <a:cs typeface="Lucida Sans Unicode"/>
              </a:rPr>
              <a:t>K</a:t>
            </a:r>
            <a:r>
              <a:rPr lang="en-US" sz="2100" i="1" baseline="30000" dirty="0" smtClean="0">
                <a:latin typeface="+mj-lt"/>
                <a:cs typeface="Lucida Sans Unicode"/>
              </a:rPr>
              <a:t>0</a:t>
            </a:r>
            <a:r>
              <a:rPr lang="en-US" sz="2100" i="1" baseline="-25000" dirty="0" smtClean="0">
                <a:latin typeface="+mj-lt"/>
                <a:cs typeface="Lucida Sans Unicode"/>
              </a:rPr>
              <a:t>L</a:t>
            </a:r>
            <a:r>
              <a:rPr lang="en-US" sz="2100" i="1" dirty="0" smtClean="0">
                <a:latin typeface="+mj-lt"/>
                <a:cs typeface="Lucida Sans Unicode"/>
              </a:rPr>
              <a:t> →</a:t>
            </a:r>
            <a:r>
              <a:rPr lang="en-US" sz="2100" i="1" dirty="0" smtClean="0">
                <a:latin typeface="Symbol" pitchFamily="18" charset="2"/>
                <a:cs typeface="Lucida Sans Unicode"/>
              </a:rPr>
              <a:t>p</a:t>
            </a:r>
            <a:r>
              <a:rPr lang="en-US" sz="2100" i="1" baseline="30000" dirty="0" smtClean="0">
                <a:latin typeface="+mj-lt"/>
                <a:cs typeface="Lucida Sans Unicode"/>
              </a:rPr>
              <a:t>0</a:t>
            </a:r>
            <a:r>
              <a:rPr lang="en-US" sz="2100" i="1" dirty="0" smtClean="0">
                <a:latin typeface="Symbol" pitchFamily="18" charset="2"/>
                <a:cs typeface="Lucida Sans Unicode"/>
              </a:rPr>
              <a:t>p</a:t>
            </a:r>
            <a:r>
              <a:rPr lang="en-US" sz="2100" i="1" baseline="30000" dirty="0" smtClean="0">
                <a:latin typeface="+mj-lt"/>
                <a:cs typeface="Lucida Sans Unicode"/>
              </a:rPr>
              <a:t>0</a:t>
            </a:r>
            <a:r>
              <a:rPr lang="en-US" sz="2100" dirty="0" smtClean="0">
                <a:latin typeface="+mj-lt"/>
                <a:cs typeface="Lucida Sans Unicode"/>
              </a:rPr>
              <a:t>) is 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   heavily suppressed by CP conservation !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4. The very long  life time of the </a:t>
            </a:r>
            <a:r>
              <a:rPr lang="en-US" sz="2100" i="1" dirty="0" smtClean="0">
                <a:latin typeface="+mj-lt"/>
                <a:cs typeface="Lucida Sans Unicode"/>
              </a:rPr>
              <a:t>K</a:t>
            </a:r>
            <a:r>
              <a:rPr lang="en-US" sz="2100" i="1" baseline="30000" dirty="0" smtClean="0">
                <a:latin typeface="+mj-lt"/>
                <a:cs typeface="Lucida Sans Unicode"/>
              </a:rPr>
              <a:t>0</a:t>
            </a:r>
            <a:r>
              <a:rPr lang="en-US" sz="2100" i="1" baseline="-25000" dirty="0" smtClean="0">
                <a:latin typeface="+mj-lt"/>
                <a:cs typeface="Lucida Sans Unicode"/>
              </a:rPr>
              <a:t>L</a:t>
            </a:r>
            <a:r>
              <a:rPr lang="en-US" sz="2100" dirty="0" smtClean="0">
                <a:latin typeface="+mj-lt"/>
                <a:cs typeface="Lucida Sans Unicode"/>
              </a:rPr>
              <a:t> makes the interesting  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   partial width “measurable” (</a:t>
            </a:r>
            <a:r>
              <a:rPr lang="en-US" sz="2100" dirty="0" err="1" smtClean="0">
                <a:latin typeface="+mj-lt"/>
                <a:cs typeface="Lucida Sans Unicode"/>
              </a:rPr>
              <a:t>Br~O</a:t>
            </a:r>
            <a:r>
              <a:rPr lang="en-US" sz="2100" dirty="0" smtClean="0">
                <a:latin typeface="+mj-lt"/>
                <a:cs typeface="Lucida Sans Unicode"/>
              </a:rPr>
              <a:t>(10</a:t>
            </a:r>
            <a:r>
              <a:rPr lang="en-US" sz="2100" baseline="30000" dirty="0" smtClean="0">
                <a:latin typeface="+mj-lt"/>
                <a:cs typeface="Lucida Sans Unicode"/>
              </a:rPr>
              <a:t>-11</a:t>
            </a:r>
            <a:r>
              <a:rPr lang="en-US" sz="2100" dirty="0" smtClean="0">
                <a:latin typeface="+mj-lt"/>
                <a:cs typeface="Lucida Sans Unicode"/>
              </a:rPr>
              <a:t>))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</a:t>
            </a:r>
            <a:endParaRPr lang="en-US" sz="2100" dirty="0" smtClean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868144" y="2780928"/>
          <a:ext cx="1573889" cy="648072"/>
        </p:xfrm>
        <a:graphic>
          <a:graphicData uri="http://schemas.openxmlformats.org/presentationml/2006/ole">
            <p:oleObj spid="_x0000_s1296386" name="Equation" r:id="rId3" imgW="1079280" imgH="44424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55576" y="2780928"/>
          <a:ext cx="4460707" cy="792088"/>
        </p:xfrm>
        <a:graphic>
          <a:graphicData uri="http://schemas.openxmlformats.org/presentationml/2006/ole">
            <p:oleObj spid="_x0000_s1296387" name="Equation" r:id="rId4" imgW="2717640" imgH="4824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699792" y="4653136"/>
          <a:ext cx="3683778" cy="432048"/>
        </p:xfrm>
        <a:graphic>
          <a:graphicData uri="http://schemas.openxmlformats.org/presentationml/2006/ole">
            <p:oleObj spid="_x0000_s1296388" name="Equation" r:id="rId5" imgW="2057400" imgH="241200" progId="Equation.3">
              <p:embed/>
            </p:oleObj>
          </a:graphicData>
        </a:graphic>
      </p:graphicFrame>
      <p:graphicFrame>
        <p:nvGraphicFramePr>
          <p:cNvPr id="1296389" name="Object 5"/>
          <p:cNvGraphicFramePr>
            <a:graphicFrameLocks noChangeAspect="1"/>
          </p:cNvGraphicFramePr>
          <p:nvPr/>
        </p:nvGraphicFramePr>
        <p:xfrm>
          <a:off x="0" y="0"/>
          <a:ext cx="3663950" cy="795338"/>
        </p:xfrm>
        <a:graphic>
          <a:graphicData uri="http://schemas.openxmlformats.org/presentationml/2006/ole">
            <p:oleObj spid="_x0000_s1296389" name="Equation" r:id="rId6" imgW="10540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6" y="1124744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Formulas from A.J. Buras et al. RMP 80, 2008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ChangeAspect="1"/>
          </p:cNvGraphicFramePr>
          <p:nvPr>
            <p:ph idx="1"/>
          </p:nvPr>
        </p:nvGraphicFramePr>
        <p:xfrm>
          <a:off x="1043608" y="1556792"/>
          <a:ext cx="5665787" cy="1109662"/>
        </p:xfrm>
        <a:graphic>
          <a:graphicData uri="http://schemas.openxmlformats.org/presentationml/2006/ole">
            <p:oleObj spid="_x0000_s1297410" name="Equation" r:id="rId3" imgW="2400120" imgH="4698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187624" y="2708920"/>
          <a:ext cx="4829854" cy="1027038"/>
        </p:xfrm>
        <a:graphic>
          <a:graphicData uri="http://schemas.openxmlformats.org/presentationml/2006/ole">
            <p:oleObj spid="_x0000_s1297411" name="Equation" r:id="rId4" imgW="2209680" imgH="4698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51720" y="3501008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Numerical example: 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23528" y="4077072"/>
          <a:ext cx="2082477" cy="2249460"/>
        </p:xfrm>
        <a:graphic>
          <a:graphicData uri="http://schemas.openxmlformats.org/presentationml/2006/ole">
            <p:oleObj spid="_x0000_s1297412" name="Equation" r:id="rId5" imgW="1282680" imgH="13842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851920" y="4005064"/>
          <a:ext cx="3816350" cy="801687"/>
        </p:xfrm>
        <a:graphic>
          <a:graphicData uri="http://schemas.openxmlformats.org/presentationml/2006/ole">
            <p:oleObj spid="_x0000_s1297413" name="Equation" r:id="rId6" imgW="2286000" imgH="48240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851920" y="4941168"/>
          <a:ext cx="3672407" cy="452352"/>
        </p:xfrm>
        <a:graphic>
          <a:graphicData uri="http://schemas.openxmlformats.org/presentationml/2006/ole">
            <p:oleObj spid="_x0000_s1297414" name="Equation" r:id="rId7" imgW="1790640" imgH="228600" progId="Equation.3">
              <p:embed/>
            </p:oleObj>
          </a:graphicData>
        </a:graphic>
      </p:graphicFrame>
      <p:graphicFrame>
        <p:nvGraphicFramePr>
          <p:cNvPr id="1297415" name="Object 7"/>
          <p:cNvGraphicFramePr>
            <a:graphicFrameLocks noChangeAspect="1"/>
          </p:cNvGraphicFramePr>
          <p:nvPr/>
        </p:nvGraphicFramePr>
        <p:xfrm>
          <a:off x="0" y="0"/>
          <a:ext cx="3663950" cy="795338"/>
        </p:xfrm>
        <a:graphic>
          <a:graphicData uri="http://schemas.openxmlformats.org/presentationml/2006/ole">
            <p:oleObj spid="_x0000_s1297415" name="Equation" r:id="rId8" imgW="10540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514161" name="Equation" r:id="rId3" imgW="114151" imgH="215619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95536" y="1196752"/>
          <a:ext cx="6570663" cy="1846262"/>
        </p:xfrm>
        <a:graphic>
          <a:graphicData uri="http://schemas.openxmlformats.org/presentationml/2006/ole">
            <p:oleObj spid="_x0000_s514162" name="Equation" r:id="rId4" imgW="3136900" imgH="8128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88988" y="3068638"/>
          <a:ext cx="3603625" cy="2736850"/>
        </p:xfrm>
        <a:graphic>
          <a:graphicData uri="http://schemas.openxmlformats.org/presentationml/2006/ole">
            <p:oleObj spid="_x0000_s514163" name="Equation" r:id="rId5" imgW="2209800" imgH="16764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35696" y="6237312"/>
            <a:ext cx="485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Formulas from A.J. Buras et al. RMP 80, 2008</a:t>
            </a:r>
            <a:endParaRPr lang="en-US" dirty="0"/>
          </a:p>
        </p:txBody>
      </p:sp>
      <p:graphicFrame>
        <p:nvGraphicFramePr>
          <p:cNvPr id="514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29619636"/>
              </p:ext>
            </p:extLst>
          </p:nvPr>
        </p:nvGraphicFramePr>
        <p:xfrm>
          <a:off x="3779912" y="4509120"/>
          <a:ext cx="3900573" cy="817116"/>
        </p:xfrm>
        <a:graphic>
          <a:graphicData uri="http://schemas.openxmlformats.org/presentationml/2006/ole">
            <p:oleObj spid="_x0000_s514164" name="Equation" r:id="rId6" imgW="3213100" imgH="673100" progId="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339752" y="0"/>
          <a:ext cx="4760529" cy="1008112"/>
        </p:xfrm>
        <a:graphic>
          <a:graphicData uri="http://schemas.openxmlformats.org/presentationml/2006/ole">
            <p:oleObj spid="_x0000_s514165" name="Equation" r:id="rId7" imgW="10792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0"/>
            <a:ext cx="7239000" cy="90872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         </a:t>
            </a:r>
            <a:r>
              <a:rPr lang="en-US" dirty="0" smtClean="0"/>
              <a:t>  </a:t>
            </a:r>
            <a:r>
              <a:rPr lang="en-US" dirty="0" smtClean="0"/>
              <a:t>(My </a:t>
            </a:r>
            <a:r>
              <a:rPr lang="en-US" dirty="0" smtClean="0"/>
              <a:t>Numerology) </a:t>
            </a:r>
            <a:endParaRPr lang="en-US" dirty="0"/>
          </a:p>
        </p:txBody>
      </p:sp>
      <p:graphicFrame>
        <p:nvGraphicFramePr>
          <p:cNvPr id="84992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-1" y="1340768"/>
          <a:ext cx="7956377" cy="1595683"/>
        </p:xfrm>
        <a:graphic>
          <a:graphicData uri="http://schemas.openxmlformats.org/presentationml/2006/ole">
            <p:oleObj spid="_x0000_s850000" name="Equation" r:id="rId3" imgW="4813300" imgH="96520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3528" y="3757151"/>
          <a:ext cx="2664296" cy="371098"/>
        </p:xfrm>
        <a:graphic>
          <a:graphicData uri="http://schemas.openxmlformats.org/presentationml/2006/ole">
            <p:oleObj spid="_x0000_s850001" name="Equation" r:id="rId4" imgW="1638300" imgH="2286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51520" y="4781474"/>
          <a:ext cx="3168352" cy="1758057"/>
        </p:xfrm>
        <a:graphic>
          <a:graphicData uri="http://schemas.openxmlformats.org/presentationml/2006/ole">
            <p:oleObj spid="_x0000_s850002" name="Equation" r:id="rId5" imgW="2108200" imgH="11684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51920" y="3162663"/>
            <a:ext cx="4129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The charm- top-quark  interference </a:t>
            </a:r>
          </a:p>
          <a:p>
            <a:r>
              <a:rPr lang="fr-CH" b="1" dirty="0" err="1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fr-CH" b="1" dirty="0" err="1" smtClean="0">
                <a:solidFill>
                  <a:schemeClr val="bg2">
                    <a:lumMod val="50000"/>
                  </a:schemeClr>
                </a:solidFill>
              </a:rPr>
              <a:t>erm</a:t>
            </a:r>
            <a:r>
              <a:rPr lang="fr-CH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fr-CH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bg2">
                    <a:lumMod val="50000"/>
                  </a:schemeClr>
                </a:solidFill>
              </a:rPr>
              <a:t>comparatively</a:t>
            </a:r>
            <a:r>
              <a:rPr lang="fr-CH" b="1" dirty="0" smtClean="0">
                <a:solidFill>
                  <a:schemeClr val="bg2">
                    <a:lumMod val="50000"/>
                  </a:schemeClr>
                </a:solidFill>
              </a:rPr>
              <a:t> large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1920" y="4077072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For this set of </a:t>
            </a:r>
            <a:r>
              <a:rPr lang="en-US" dirty="0" smtClean="0">
                <a:solidFill>
                  <a:prstClr val="black"/>
                </a:solidFill>
              </a:rPr>
              <a:t>values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the</a:t>
            </a:r>
            <a:r>
              <a:rPr lang="en-US" dirty="0">
                <a:solidFill>
                  <a:prstClr val="black"/>
                </a:solidFill>
              </a:rPr>
              <a:t> m</a:t>
            </a:r>
            <a:r>
              <a:rPr lang="en-US" baseline="-25000" dirty="0">
                <a:solidFill>
                  <a:prstClr val="black"/>
                </a:solidFill>
              </a:rPr>
              <a:t>c</a:t>
            </a:r>
            <a:r>
              <a:rPr lang="en-US" dirty="0">
                <a:solidFill>
                  <a:prstClr val="black"/>
                </a:solidFill>
              </a:rPr>
              <a:t> parametric </a:t>
            </a:r>
            <a:r>
              <a:rPr lang="fr-CH" dirty="0" err="1" smtClean="0">
                <a:solidFill>
                  <a:prstClr val="black"/>
                </a:solidFill>
              </a:rPr>
              <a:t>uncertainty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 smtClean="0">
                <a:solidFill>
                  <a:prstClr val="black"/>
                </a:solidFill>
              </a:rPr>
              <a:t>is</a:t>
            </a:r>
            <a:r>
              <a:rPr lang="fr-CH" dirty="0">
                <a:solidFill>
                  <a:prstClr val="black"/>
                </a:solidFill>
              </a:rPr>
              <a:t>: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pPr lvl="0"/>
            <a:r>
              <a:rPr lang="en-US" dirty="0" err="1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dirty="0" err="1" smtClean="0">
                <a:solidFill>
                  <a:prstClr val="black"/>
                </a:solidFill>
              </a:rPr>
              <a:t>Br</a:t>
            </a:r>
            <a:r>
              <a:rPr lang="en-US" dirty="0" smtClean="0">
                <a:solidFill>
                  <a:prstClr val="black"/>
                </a:solidFill>
              </a:rPr>
              <a:t>/Br </a:t>
            </a:r>
            <a:r>
              <a:rPr lang="en-US" dirty="0">
                <a:solidFill>
                  <a:prstClr val="black"/>
                </a:solidFill>
              </a:rPr>
              <a:t>~ 0.68 </a:t>
            </a:r>
            <a:r>
              <a:rPr lang="en-US" dirty="0" err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dirty="0" err="1">
                <a:solidFill>
                  <a:prstClr val="black"/>
                </a:solidFill>
              </a:rPr>
              <a:t>P</a:t>
            </a:r>
            <a:r>
              <a:rPr lang="en-US" baseline="-25000" dirty="0" err="1">
                <a:solidFill>
                  <a:prstClr val="black"/>
                </a:solidFill>
              </a:rPr>
              <a:t>c</a:t>
            </a:r>
            <a:r>
              <a:rPr lang="en-US" dirty="0">
                <a:solidFill>
                  <a:prstClr val="black"/>
                </a:solidFill>
              </a:rPr>
              <a:t>/P</a:t>
            </a:r>
            <a:r>
              <a:rPr lang="en-US" baseline="-25000" dirty="0">
                <a:solidFill>
                  <a:prstClr val="black"/>
                </a:solidFill>
              </a:rPr>
              <a:t>c 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  <a:endParaRPr lang="en-US" dirty="0"/>
          </a:p>
        </p:txBody>
      </p:sp>
      <p:graphicFrame>
        <p:nvGraphicFramePr>
          <p:cNvPr id="850003" name="Object 83"/>
          <p:cNvGraphicFramePr>
            <a:graphicFrameLocks noChangeAspect="1"/>
          </p:cNvGraphicFramePr>
          <p:nvPr/>
        </p:nvGraphicFramePr>
        <p:xfrm>
          <a:off x="0" y="0"/>
          <a:ext cx="3753024" cy="794655"/>
        </p:xfrm>
        <a:graphic>
          <a:graphicData uri="http://schemas.openxmlformats.org/presentationml/2006/ole">
            <p:oleObj spid="_x0000_s850003" name="Equation" r:id="rId6" imgW="10792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Charm </a:t>
            </a:r>
            <a:r>
              <a:rPr lang="en-US" dirty="0" smtClean="0"/>
              <a:t>contribution parametric sensitivity</a:t>
            </a:r>
            <a:endParaRPr lang="en-US" dirty="0"/>
          </a:p>
        </p:txBody>
      </p:sp>
      <p:pic>
        <p:nvPicPr>
          <p:cNvPr id="850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48291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4272677"/>
            <a:ext cx="77716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the NNLO calculation (Buras, </a:t>
            </a:r>
            <a:r>
              <a:rPr lang="en-US" dirty="0" err="1" smtClean="0"/>
              <a:t>Gorbahn</a:t>
            </a:r>
            <a:r>
              <a:rPr lang="en-US" dirty="0" smtClean="0"/>
              <a:t>, </a:t>
            </a:r>
            <a:r>
              <a:rPr lang="en-US" dirty="0" err="1" smtClean="0"/>
              <a:t>Haisch</a:t>
            </a:r>
            <a:r>
              <a:rPr lang="en-US" dirty="0" smtClean="0"/>
              <a:t>, Nierste, 2006)  </a:t>
            </a:r>
          </a:p>
          <a:p>
            <a:r>
              <a:rPr lang="en-US" dirty="0" smtClean="0"/>
              <a:t>the charm scale error is now negligible. </a:t>
            </a:r>
          </a:p>
          <a:p>
            <a:r>
              <a:rPr lang="en-US" dirty="0" smtClean="0"/>
              <a:t>The main charm uncertainty now comes from the charm mass  </a:t>
            </a:r>
          </a:p>
          <a:p>
            <a:endParaRPr lang="en-US" dirty="0" smtClean="0"/>
          </a:p>
          <a:p>
            <a:r>
              <a:rPr lang="en-US" dirty="0" smtClean="0"/>
              <a:t>Effects of light quarks loops were computed by </a:t>
            </a:r>
            <a:r>
              <a:rPr lang="en-US" dirty="0" err="1" smtClean="0"/>
              <a:t>Mescia</a:t>
            </a:r>
            <a:r>
              <a:rPr lang="en-US" dirty="0" smtClean="0"/>
              <a:t> and Smith (2005)</a:t>
            </a:r>
          </a:p>
          <a:p>
            <a:endParaRPr lang="en-US" dirty="0" smtClean="0"/>
          </a:p>
          <a:p>
            <a:r>
              <a:rPr lang="en-US" dirty="0" smtClean="0"/>
              <a:t>Two loop EW corrections were computed by Brod, </a:t>
            </a:r>
            <a:r>
              <a:rPr lang="en-US" dirty="0" err="1" smtClean="0"/>
              <a:t>Gorbahn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Stamou</a:t>
            </a:r>
            <a:r>
              <a:rPr lang="en-US" dirty="0" smtClean="0"/>
              <a:t> (2011)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/>
          <a:lstStyle/>
          <a:p>
            <a:r>
              <a:rPr lang="en-US" dirty="0" smtClean="0"/>
              <a:t>NA62 Start up</a:t>
            </a:r>
            <a:endParaRPr lang="en-US" dirty="0"/>
          </a:p>
        </p:txBody>
      </p:sp>
      <p:pic>
        <p:nvPicPr>
          <p:cNvPr id="130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41" y="889182"/>
            <a:ext cx="7991951" cy="556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FERRARA: A CITY OF ARTS AND SCIENCES</a:t>
            </a:r>
            <a:endParaRPr lang="en-US" dirty="0"/>
          </a:p>
        </p:txBody>
      </p:sp>
      <p:pic>
        <p:nvPicPr>
          <p:cNvPr id="9" name="Content Placeholder 8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1556792"/>
            <a:ext cx="2520281" cy="2948254"/>
          </a:xfrm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2843808" y="1628800"/>
            <a:ext cx="4608512" cy="230425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Nicolaus</a:t>
            </a:r>
            <a:r>
              <a:rPr lang="en-US" dirty="0" smtClean="0"/>
              <a:t> </a:t>
            </a:r>
            <a:r>
              <a:rPr lang="en-US" dirty="0" smtClean="0"/>
              <a:t>Copernicus was a Renaissance mathematician and astronomer who formulated a model of the universe that placed the Sun rather than the Earth at its center.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31640" y="4653136"/>
            <a:ext cx="5760640" cy="1815882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In 1503, Copernicus attended the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University of Ferrara,</a:t>
            </a:r>
            <a:r>
              <a:rPr lang="en-US" dirty="0" smtClean="0"/>
              <a:t> where he prepared to take the canon law exam. After passing the test </a:t>
            </a:r>
            <a:r>
              <a:rPr lang="en-US" u="sng" dirty="0" smtClean="0"/>
              <a:t>on his first attempt</a:t>
            </a:r>
            <a:r>
              <a:rPr lang="en-US" dirty="0" smtClean="0"/>
              <a:t>, he hurried back home to Poland, where he resumed his position as canon and rejoined his uncle at a nearby Episcopal </a:t>
            </a:r>
            <a:r>
              <a:rPr lang="en-US" dirty="0" smtClean="0"/>
              <a:t>residence (source biography.com)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239000" cy="732696"/>
          </a:xfrm>
        </p:spPr>
        <p:txBody>
          <a:bodyPr/>
          <a:lstStyle/>
          <a:p>
            <a:r>
              <a:rPr lang="en-US" dirty="0" smtClean="0"/>
              <a:t>NA62: Beam Time 2014</a:t>
            </a:r>
            <a:endParaRPr lang="en-US" dirty="0"/>
          </a:p>
        </p:txBody>
      </p:sp>
      <p:pic>
        <p:nvPicPr>
          <p:cNvPr id="130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8075184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239000" cy="79208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ArGON</a:t>
            </a:r>
            <a:r>
              <a:rPr lang="en-US" dirty="0" smtClean="0"/>
              <a:t> Ions in SPS: not for NA62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Dear Colleagues,  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there will be </a:t>
            </a:r>
            <a:r>
              <a:rPr lang="en-US" dirty="0" smtClean="0">
                <a:solidFill>
                  <a:srgbClr val="FF0000"/>
                </a:solidFill>
              </a:rPr>
              <a:t>a 6 week SPS </a:t>
            </a:r>
            <a:r>
              <a:rPr lang="en-US" dirty="0" smtClean="0"/>
              <a:t>run with </a:t>
            </a:r>
            <a:r>
              <a:rPr lang="en-US" dirty="0" err="1" smtClean="0"/>
              <a:t>Ar</a:t>
            </a:r>
            <a:r>
              <a:rPr lang="en-US" dirty="0" smtClean="0"/>
              <a:t> ions for the NA61 experiment early 2015. </a:t>
            </a:r>
            <a:r>
              <a:rPr lang="en-US" dirty="0" smtClean="0">
                <a:solidFill>
                  <a:srgbClr val="FF0000"/>
                </a:solidFill>
              </a:rPr>
              <a:t>The exact dates will be </a:t>
            </a:r>
            <a:r>
              <a:rPr lang="en-US" dirty="0" err="1" smtClean="0">
                <a:solidFill>
                  <a:srgbClr val="FF0000"/>
                </a:solidFill>
              </a:rPr>
              <a:t>finalised</a:t>
            </a:r>
            <a:r>
              <a:rPr lang="en-US" dirty="0" smtClean="0">
                <a:solidFill>
                  <a:srgbClr val="FF0000"/>
                </a:solidFill>
              </a:rPr>
              <a:t> in </a:t>
            </a:r>
            <a:r>
              <a:rPr lang="en-US" dirty="0" err="1" smtClean="0">
                <a:solidFill>
                  <a:srgbClr val="FF0000"/>
                </a:solidFill>
              </a:rPr>
              <a:t>october</a:t>
            </a:r>
            <a:r>
              <a:rPr lang="en-US" dirty="0" smtClean="0">
                <a:solidFill>
                  <a:srgbClr val="FF0000"/>
                </a:solidFill>
              </a:rPr>
              <a:t> 2014. 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err="1" smtClean="0"/>
              <a:t>momenta</a:t>
            </a:r>
            <a:r>
              <a:rPr lang="en-US" dirty="0" smtClean="0"/>
              <a:t> which will be available during this run are 13A </a:t>
            </a:r>
            <a:r>
              <a:rPr lang="en-US" dirty="0" err="1" smtClean="0"/>
              <a:t>GeV</a:t>
            </a:r>
            <a:r>
              <a:rPr lang="en-US" dirty="0" smtClean="0"/>
              <a:t>/c, 19A </a:t>
            </a:r>
            <a:r>
              <a:rPr lang="en-US" dirty="0" err="1" smtClean="0"/>
              <a:t>GeV</a:t>
            </a:r>
            <a:r>
              <a:rPr lang="en-US" dirty="0" smtClean="0"/>
              <a:t>/c, 30A </a:t>
            </a:r>
            <a:r>
              <a:rPr lang="en-US" dirty="0" err="1" smtClean="0"/>
              <a:t>GeV</a:t>
            </a:r>
            <a:r>
              <a:rPr lang="en-US" dirty="0" smtClean="0"/>
              <a:t>/c, 40A </a:t>
            </a:r>
            <a:r>
              <a:rPr lang="en-US" dirty="0" err="1" smtClean="0"/>
              <a:t>GeV</a:t>
            </a:r>
            <a:r>
              <a:rPr lang="en-US" dirty="0" smtClean="0"/>
              <a:t>/c, 75A </a:t>
            </a:r>
            <a:r>
              <a:rPr lang="en-US" dirty="0" err="1" smtClean="0"/>
              <a:t>GeV</a:t>
            </a:r>
            <a:r>
              <a:rPr lang="en-US" dirty="0" smtClean="0"/>
              <a:t>/c, 150A </a:t>
            </a:r>
            <a:r>
              <a:rPr lang="en-US" dirty="0" err="1" smtClean="0"/>
              <a:t>GeV</a:t>
            </a:r>
            <a:r>
              <a:rPr lang="en-US" dirty="0" smtClean="0"/>
              <a:t>/c. </a:t>
            </a:r>
            <a:r>
              <a:rPr lang="en-US" dirty="0" err="1" smtClean="0"/>
              <a:t>Ar</a:t>
            </a:r>
            <a:r>
              <a:rPr lang="en-US" dirty="0" smtClean="0"/>
              <a:t> ions can be made available for test-beams in the </a:t>
            </a:r>
            <a:r>
              <a:rPr lang="en-US" dirty="0" smtClean="0">
                <a:solidFill>
                  <a:srgbClr val="FF0000"/>
                </a:solidFill>
              </a:rPr>
              <a:t>H4 and/or H8 </a:t>
            </a:r>
            <a:r>
              <a:rPr lang="en-US" dirty="0" smtClean="0"/>
              <a:t>beam lines, according to interest of the user community. </a:t>
            </a:r>
          </a:p>
          <a:p>
            <a:pPr>
              <a:buNone/>
            </a:pPr>
            <a:r>
              <a:rPr lang="en-US" dirty="0" smtClean="0"/>
              <a:t>Please let me know you beam time request for these 2 beam lines for the </a:t>
            </a:r>
            <a:r>
              <a:rPr lang="en-US" dirty="0" err="1" smtClean="0"/>
              <a:t>Ar</a:t>
            </a:r>
            <a:r>
              <a:rPr lang="en-US" dirty="0" smtClean="0"/>
              <a:t> run by filling the attached beam time request form and returning it to me </a:t>
            </a:r>
            <a:r>
              <a:rPr lang="en-US" dirty="0" smtClean="0">
                <a:solidFill>
                  <a:srgbClr val="FF0000"/>
                </a:solidFill>
              </a:rPr>
              <a:t>by September 15th 2014. </a:t>
            </a: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Best regards, 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Henric Wilkens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r>
              <a:rPr lang="en-US" dirty="0" smtClean="0"/>
              <a:t>LHC Future running </a:t>
            </a:r>
            <a:endParaRPr lang="en-US" dirty="0"/>
          </a:p>
        </p:txBody>
      </p:sp>
      <p:pic>
        <p:nvPicPr>
          <p:cNvPr id="130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7226443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77272"/>
            <a:ext cx="3602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Presented by M. Lamont at</a:t>
            </a:r>
          </a:p>
          <a:p>
            <a:r>
              <a:rPr lang="en-US" b="1" dirty="0" err="1" smtClean="0"/>
              <a:t>Rencontres</a:t>
            </a:r>
            <a:r>
              <a:rPr lang="en-US" b="1" dirty="0" smtClean="0"/>
              <a:t>  du Vietnam 2014: </a:t>
            </a:r>
          </a:p>
          <a:p>
            <a:r>
              <a:rPr lang="en-US" b="1" dirty="0" smtClean="0"/>
              <a:t>Physics at LHC and beyond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7798033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6237312"/>
            <a:ext cx="686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Availability of the LHC injectors   (R. Heuer, March 2014 Council)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466725"/>
            <a:ext cx="8316416" cy="1276350"/>
          </a:xfrm>
        </p:spPr>
        <p:txBody>
          <a:bodyPr/>
          <a:lstStyle/>
          <a:p>
            <a:r>
              <a:rPr lang="fr-CH" dirty="0" smtClean="0"/>
              <a:t>For how </a:t>
            </a:r>
            <a:r>
              <a:rPr lang="fr-CH" dirty="0" smtClean="0"/>
              <a:t>long </a:t>
            </a:r>
            <a:r>
              <a:rPr lang="fr-CH" dirty="0" err="1" smtClean="0"/>
              <a:t>should</a:t>
            </a:r>
            <a:r>
              <a:rPr lang="fr-CH" dirty="0" smtClean="0"/>
              <a:t>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take</a:t>
            </a:r>
            <a:r>
              <a:rPr lang="fr-CH" dirty="0" smtClean="0"/>
              <a:t> data ?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68063193"/>
              </p:ext>
            </p:extLst>
          </p:nvPr>
        </p:nvGraphicFramePr>
        <p:xfrm>
          <a:off x="467544" y="3068960"/>
          <a:ext cx="4752528" cy="3546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361"/>
                <a:gridCol w="829806"/>
                <a:gridCol w="1961361"/>
              </a:tblGrid>
              <a:tr h="422291">
                <a:tc>
                  <a:txBody>
                    <a:bodyPr/>
                    <a:lstStyle/>
                    <a:p>
                      <a:r>
                        <a:rPr lang="fr-CH" b="1" dirty="0" smtClean="0"/>
                        <a:t>Running</a:t>
                      </a:r>
                      <a:r>
                        <a:rPr lang="fr-CH" b="1" baseline="0" dirty="0" smtClean="0"/>
                        <a:t> </a:t>
                      </a:r>
                      <a:r>
                        <a:rPr lang="fr-CH" b="1" baseline="0" dirty="0" err="1" smtClean="0"/>
                        <a:t>until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B/S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err="1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fr-CH" b="1" dirty="0" err="1" smtClean="0"/>
                        <a:t>BR</a:t>
                      </a:r>
                      <a:r>
                        <a:rPr lang="fr-CH" b="1" dirty="0" smtClean="0"/>
                        <a:t>/BR (%)</a:t>
                      </a:r>
                      <a:endParaRPr lang="en-US" b="1" dirty="0"/>
                    </a:p>
                  </a:txBody>
                  <a:tcPr/>
                </a:tc>
              </a:tr>
              <a:tr h="1041266">
                <a:tc>
                  <a:txBody>
                    <a:bodyPr/>
                    <a:lstStyle/>
                    <a:p>
                      <a:r>
                        <a:rPr lang="fr-CH" b="1" dirty="0" smtClean="0"/>
                        <a:t>LS2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1/10</a:t>
                      </a:r>
                    </a:p>
                    <a:p>
                      <a:r>
                        <a:rPr lang="fr-CH" b="1" dirty="0" smtClean="0"/>
                        <a:t>3/10</a:t>
                      </a:r>
                    </a:p>
                    <a:p>
                      <a:r>
                        <a:rPr lang="fr-CH" b="1" dirty="0" smtClean="0"/>
                        <a:t>1/1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       6.1</a:t>
                      </a:r>
                    </a:p>
                    <a:p>
                      <a:r>
                        <a:rPr lang="fr-CH" b="1" dirty="0" smtClean="0"/>
                        <a:t>       6.6</a:t>
                      </a:r>
                    </a:p>
                    <a:p>
                      <a:r>
                        <a:rPr lang="fr-CH" b="1" dirty="0" smtClean="0"/>
                        <a:t>       8.2</a:t>
                      </a:r>
                      <a:endParaRPr lang="en-US" b="1" dirty="0"/>
                    </a:p>
                  </a:txBody>
                  <a:tcPr/>
                </a:tc>
              </a:tr>
              <a:tr h="1041266">
                <a:tc>
                  <a:txBody>
                    <a:bodyPr/>
                    <a:lstStyle/>
                    <a:p>
                      <a:r>
                        <a:rPr lang="fr-CH" b="1" dirty="0" smtClean="0"/>
                        <a:t>LS3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3/10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A004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       4.1</a:t>
                      </a:r>
                    </a:p>
                    <a:p>
                      <a:r>
                        <a:rPr lang="fr-CH" b="1" dirty="0" smtClean="0"/>
                        <a:t>       4.4</a:t>
                      </a:r>
                    </a:p>
                    <a:p>
                      <a:r>
                        <a:rPr lang="fr-CH" b="1" dirty="0" smtClean="0"/>
                        <a:t>       5.5</a:t>
                      </a:r>
                      <a:endParaRPr lang="en-US" b="1" dirty="0"/>
                    </a:p>
                  </a:txBody>
                  <a:tcPr/>
                </a:tc>
              </a:tr>
              <a:tr h="1041266">
                <a:tc>
                  <a:txBody>
                    <a:bodyPr/>
                    <a:lstStyle/>
                    <a:p>
                      <a:r>
                        <a:rPr lang="fr-CH" b="1" dirty="0" smtClean="0"/>
                        <a:t>LS4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3/10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A004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       3.5</a:t>
                      </a:r>
                    </a:p>
                    <a:p>
                      <a:r>
                        <a:rPr lang="fr-CH" b="1" dirty="0" smtClean="0"/>
                        <a:t>       3.7</a:t>
                      </a:r>
                    </a:p>
                    <a:p>
                      <a:r>
                        <a:rPr lang="fr-CH" b="1" dirty="0" smtClean="0"/>
                        <a:t>       4.6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547664" y="1916832"/>
            <a:ext cx="53976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Naive</a:t>
            </a:r>
            <a:r>
              <a:rPr lang="fr-CH" b="1" dirty="0" smtClean="0"/>
              <a:t> projection: S=S_SM;     S_EQ = S/(1+B/S) </a:t>
            </a:r>
            <a:endParaRPr lang="fr-CH" b="1" dirty="0"/>
          </a:p>
          <a:p>
            <a:pPr lvl="0"/>
            <a:r>
              <a:rPr lang="fr-CH" b="1" dirty="0" smtClean="0">
                <a:solidFill>
                  <a:srgbClr val="FFFFFF"/>
                </a:solidFill>
                <a:latin typeface="Symbol" panose="05050102010706020507" pitchFamily="18" charset="2"/>
              </a:rPr>
              <a:t>             </a:t>
            </a:r>
          </a:p>
          <a:p>
            <a:pPr lvl="0"/>
            <a:r>
              <a:rPr lang="fr-CH" b="1" dirty="0">
                <a:solidFill>
                  <a:srgbClr val="FFFFFF"/>
                </a:solidFill>
                <a:latin typeface="Symbol" panose="05050102010706020507" pitchFamily="18" charset="2"/>
              </a:rPr>
              <a:t> </a:t>
            </a:r>
            <a:r>
              <a:rPr lang="fr-CH" b="1" dirty="0" smtClean="0">
                <a:solidFill>
                  <a:srgbClr val="FFFFFF"/>
                </a:solidFill>
                <a:latin typeface="Symbol" panose="05050102010706020507" pitchFamily="18" charset="2"/>
              </a:rPr>
              <a:t>              </a:t>
            </a:r>
            <a:r>
              <a:rPr lang="fr-CH" b="1" dirty="0" err="1" smtClean="0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fr-CH" b="1" dirty="0" err="1" smtClean="0">
                <a:solidFill>
                  <a:srgbClr val="FFFFFF"/>
                </a:solidFill>
              </a:rPr>
              <a:t>BR</a:t>
            </a:r>
            <a:r>
              <a:rPr lang="fr-CH" b="1" dirty="0" smtClean="0">
                <a:solidFill>
                  <a:srgbClr val="FFFFFF"/>
                </a:solidFill>
              </a:rPr>
              <a:t>/BR (%) = </a:t>
            </a:r>
            <a:r>
              <a:rPr lang="fr-CH" b="1" dirty="0" err="1" smtClean="0">
                <a:solidFill>
                  <a:srgbClr val="FFFFFF"/>
                </a:solidFill>
              </a:rPr>
              <a:t>sqrt</a:t>
            </a:r>
            <a:r>
              <a:rPr lang="fr-CH" b="1" dirty="0" smtClean="0">
                <a:solidFill>
                  <a:srgbClr val="FFFFFF"/>
                </a:solidFill>
              </a:rPr>
              <a:t>(S_EQ)/S_EQ</a:t>
            </a:r>
            <a:endParaRPr lang="en-US" b="1" dirty="0">
              <a:solidFill>
                <a:srgbClr val="FFFFFF"/>
              </a:solidFill>
            </a:endParaRPr>
          </a:p>
          <a:p>
            <a:endParaRPr lang="fr-CH" b="1" dirty="0" smtClean="0"/>
          </a:p>
          <a:p>
            <a:r>
              <a:rPr lang="fr-CH" b="1" dirty="0"/>
              <a:t> </a:t>
            </a:r>
            <a:r>
              <a:rPr lang="fr-CH" b="1" dirty="0" smtClean="0"/>
              <a:t>                 </a:t>
            </a:r>
          </a:p>
          <a:p>
            <a:endParaRPr lang="fr-CH" b="1" dirty="0"/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08104" y="3429000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It depends crucially on the </a:t>
            </a:r>
          </a:p>
          <a:p>
            <a:r>
              <a:rPr lang="en-US" b="1" dirty="0" smtClean="0"/>
              <a:t>l</a:t>
            </a:r>
            <a:r>
              <a:rPr lang="en-US" b="1" dirty="0" smtClean="0"/>
              <a:t>evel and knowledge of </a:t>
            </a:r>
          </a:p>
          <a:p>
            <a:r>
              <a:rPr lang="en-US" b="1" dirty="0" smtClean="0"/>
              <a:t>t</a:t>
            </a:r>
            <a:r>
              <a:rPr lang="en-US" b="1" dirty="0" smtClean="0"/>
              <a:t>he backgrounds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64088" y="5013176"/>
            <a:ext cx="3454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 match the ~5% theory </a:t>
            </a:r>
          </a:p>
          <a:p>
            <a:r>
              <a:rPr lang="en-US" b="1" dirty="0" smtClean="0"/>
              <a:t>error requires to run until LS3</a:t>
            </a:r>
          </a:p>
          <a:p>
            <a:endParaRPr lang="en-US" b="1" dirty="0" smtClean="0"/>
          </a:p>
          <a:p>
            <a:r>
              <a:rPr lang="en-US" b="1" dirty="0" smtClean="0"/>
              <a:t>Implications for operation </a:t>
            </a:r>
          </a:p>
          <a:p>
            <a:r>
              <a:rPr lang="en-US" b="1" dirty="0" smtClean="0"/>
              <a:t>and maintenance 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37414074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7239000" cy="1143000"/>
          </a:xfrm>
        </p:spPr>
        <p:txBody>
          <a:bodyPr/>
          <a:lstStyle/>
          <a:p>
            <a:r>
              <a:rPr lang="fr-CH" dirty="0" smtClean="0"/>
              <a:t>DISCUSSION/SPARE MATERIAL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2400" cy="731168"/>
          </a:xfrm>
        </p:spPr>
        <p:txBody>
          <a:bodyPr/>
          <a:lstStyle/>
          <a:p>
            <a:r>
              <a:rPr lang="en-US" dirty="0" smtClean="0"/>
              <a:t>NA62 Sensitivity </a:t>
            </a:r>
            <a:endParaRPr lang="en-US" dirty="0"/>
          </a:p>
        </p:txBody>
      </p:sp>
      <p:pic>
        <p:nvPicPr>
          <p:cNvPr id="122470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875852" cy="461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na62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987824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981460" cy="505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1144E-6A48-4F32-9A6E-5F2B9260F62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3768" y="6093296"/>
            <a:ext cx="3018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</a:rPr>
              <a:t>(courtesy by  Christopher Smith) 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6256" y="0"/>
            <a:ext cx="2267744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470648" cy="1143000"/>
          </a:xfrm>
        </p:spPr>
        <p:txBody>
          <a:bodyPr/>
          <a:lstStyle/>
          <a:p>
            <a:r>
              <a:rPr lang="en-US" dirty="0" err="1" smtClean="0"/>
              <a:t>Kaon</a:t>
            </a:r>
            <a:r>
              <a:rPr lang="en-US" dirty="0" smtClean="0"/>
              <a:t> Rare Decays and BSM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1791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8946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Example: Rare </a:t>
            </a:r>
            <a:r>
              <a:rPr lang="en-US" sz="3200" i="1" dirty="0" smtClean="0"/>
              <a:t>K</a:t>
            </a:r>
            <a:r>
              <a:rPr lang="en-US" sz="3200" dirty="0" smtClean="0"/>
              <a:t> decay </a:t>
            </a:r>
            <a:br>
              <a:rPr lang="en-US" sz="3200" dirty="0" smtClean="0"/>
            </a:br>
            <a:r>
              <a:rPr lang="en-US" sz="3200" dirty="0" smtClean="0"/>
              <a:t>sensitivity to flavor violating </a:t>
            </a:r>
            <a:r>
              <a:rPr lang="en-US" sz="3200" i="1" dirty="0" smtClean="0"/>
              <a:t>Z’</a:t>
            </a:r>
            <a:endParaRPr lang="en-US" sz="3200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0"/>
            <a:ext cx="6444592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664" y="1196752"/>
            <a:ext cx="27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500093"/>
                </a:solidFill>
                <a:latin typeface="Book Antiqua" pitchFamily="18" charset="0"/>
              </a:rPr>
              <a:t>Buras, De Fazio, Girrbach </a:t>
            </a:r>
            <a:r>
              <a:rPr lang="en-US" sz="1400" dirty="0" err="1" smtClean="0">
                <a:solidFill>
                  <a:srgbClr val="500093"/>
                </a:solidFill>
                <a:latin typeface="Book Antiqua" pitchFamily="18" charset="0"/>
              </a:rPr>
              <a:t>arXiv</a:t>
            </a:r>
            <a:r>
              <a:rPr lang="en-US" sz="2400" dirty="0" smtClean="0">
                <a:solidFill>
                  <a:srgbClr val="500093"/>
                </a:solidFill>
                <a:latin typeface="Book Antiqua" pitchFamily="18" charset="0"/>
              </a:rPr>
              <a:t>:</a:t>
            </a:r>
            <a:endParaRPr lang="en-US" sz="2400" dirty="0">
              <a:solidFill>
                <a:srgbClr val="500093"/>
              </a:solidFill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3728" y="6165304"/>
            <a:ext cx="4804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Book Antiqua" pitchFamily="18" charset="0"/>
              </a:rPr>
              <a:t>Sensitivity beyond direct searches</a:t>
            </a:r>
            <a:endParaRPr lang="en-US" sz="24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861058">
            <a:off x="630443" y="1739507"/>
            <a:ext cx="2922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0093"/>
                </a:solidFill>
                <a:latin typeface="Book Antiqua" pitchFamily="18" charset="0"/>
              </a:rPr>
              <a:t> Grossman-</a:t>
            </a:r>
            <a:r>
              <a:rPr lang="en-US" sz="1000" dirty="0" err="1" smtClean="0">
                <a:solidFill>
                  <a:srgbClr val="500093"/>
                </a:solidFill>
                <a:latin typeface="Book Antiqua" pitchFamily="18" charset="0"/>
              </a:rPr>
              <a:t>Nir</a:t>
            </a:r>
            <a:r>
              <a:rPr lang="en-US" sz="1000" dirty="0" smtClean="0">
                <a:solidFill>
                  <a:srgbClr val="500093"/>
                </a:solidFill>
                <a:latin typeface="Book Antiqua" pitchFamily="18" charset="0"/>
              </a:rPr>
              <a:t> limit</a:t>
            </a:r>
            <a:endParaRPr lang="en-US" sz="1000" dirty="0">
              <a:solidFill>
                <a:srgbClr val="500093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638931">
            <a:off x="2450645" y="2747561"/>
            <a:ext cx="12843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FF"/>
                </a:solidFill>
                <a:latin typeface="Book Antiqua" pitchFamily="18" charset="0"/>
              </a:rPr>
              <a:t>Constrained MFV </a:t>
            </a:r>
            <a:endParaRPr lang="en-US" sz="1050" dirty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1844824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  <a:latin typeface="Book Antiqua" pitchFamily="18" charset="0"/>
              </a:rPr>
              <a:t>Allowed by AGS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  <a:latin typeface="Book Antiqua" pitchFamily="18" charset="0"/>
              </a:rPr>
              <a:t> E949/E787</a:t>
            </a:r>
            <a:endParaRPr lang="en-US" sz="10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720" y="1844824"/>
            <a:ext cx="1713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←         →</a:t>
            </a:r>
            <a:endParaRPr lang="en-US" sz="24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1916832"/>
            <a:ext cx="1596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  <a:latin typeface="Book Antiqua" pitchFamily="18" charset="0"/>
              </a:rPr>
              <a:t>Left Handed Z’ large </a:t>
            </a:r>
            <a:r>
              <a:rPr lang="en-US" sz="1000" dirty="0" err="1" smtClean="0">
                <a:solidFill>
                  <a:srgbClr val="FFFFFF"/>
                </a:solidFill>
                <a:latin typeface="Book Antiqua" pitchFamily="18" charset="0"/>
              </a:rPr>
              <a:t>V</a:t>
            </a:r>
            <a:r>
              <a:rPr lang="en-US" sz="1000" baseline="-25000" dirty="0" err="1" smtClean="0">
                <a:solidFill>
                  <a:srgbClr val="FFFFFF"/>
                </a:solidFill>
                <a:latin typeface="Book Antiqua" pitchFamily="18" charset="0"/>
              </a:rPr>
              <a:t>ub</a:t>
            </a:r>
            <a:endParaRPr lang="en-US" sz="1000" baseline="-250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8144" y="4149080"/>
            <a:ext cx="15969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  <a:latin typeface="Book Antiqua" pitchFamily="18" charset="0"/>
              </a:rPr>
              <a:t>Left Handed Z’ large </a:t>
            </a:r>
            <a:r>
              <a:rPr lang="en-US" sz="1000" dirty="0" err="1" smtClean="0">
                <a:solidFill>
                  <a:srgbClr val="FFFFFF"/>
                </a:solidFill>
                <a:latin typeface="Book Antiqua" pitchFamily="18" charset="0"/>
              </a:rPr>
              <a:t>V</a:t>
            </a:r>
            <a:r>
              <a:rPr lang="en-US" sz="1000" baseline="-25000" dirty="0" err="1" smtClean="0">
                <a:solidFill>
                  <a:srgbClr val="FFFFFF"/>
                </a:solidFill>
                <a:latin typeface="Book Antiqua" pitchFamily="18" charset="0"/>
              </a:rPr>
              <a:t>ub</a:t>
            </a:r>
            <a:endParaRPr lang="en-US" sz="1000" baseline="-250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47664" y="5301208"/>
            <a:ext cx="720080" cy="288032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35696" y="5373216"/>
            <a:ext cx="504056" cy="144016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Unitarity</a:t>
            </a:r>
            <a:r>
              <a:rPr lang="en-US" dirty="0" smtClean="0"/>
              <a:t> Quadrangles</a:t>
            </a:r>
            <a:endParaRPr lang="en-US" dirty="0"/>
          </a:p>
        </p:txBody>
      </p:sp>
      <p:pic>
        <p:nvPicPr>
          <p:cNvPr id="8560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824536" cy="19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7704" y="6237312"/>
            <a:ext cx="532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From: Grossman, </a:t>
            </a:r>
            <a:r>
              <a:rPr lang="en-US" dirty="0" err="1" smtClean="0"/>
              <a:t>Nir</a:t>
            </a:r>
            <a:r>
              <a:rPr lang="en-US" dirty="0" smtClean="0"/>
              <a:t> and Rattazzi </a:t>
            </a:r>
            <a:r>
              <a:rPr lang="en-US" dirty="0" err="1" smtClean="0"/>
              <a:t>hep</a:t>
            </a:r>
            <a:r>
              <a:rPr lang="en-US" dirty="0" smtClean="0"/>
              <a:t>-ph/970123</a:t>
            </a:r>
            <a:endParaRPr lang="en-US" dirty="0"/>
          </a:p>
        </p:txBody>
      </p:sp>
      <p:pic>
        <p:nvPicPr>
          <p:cNvPr id="8560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814779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FERRARA: A CITY OF ARTS AND SCIENCES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3960440" cy="463711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Alfonso II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d'Este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(22 November 1533 – 27 October 1597) was </a:t>
            </a:r>
            <a:r>
              <a:rPr lang="en-US" dirty="0" smtClean="0"/>
              <a:t>Duke of Ferrara from </a:t>
            </a:r>
            <a:r>
              <a:rPr lang="en-US" dirty="0" smtClean="0"/>
              <a:t>1559 to </a:t>
            </a:r>
            <a:r>
              <a:rPr lang="en-US" dirty="0" smtClean="0"/>
              <a:t>1597.</a:t>
            </a:r>
            <a:r>
              <a:rPr lang="en-US" dirty="0" smtClean="0"/>
              <a:t> </a:t>
            </a:r>
            <a:r>
              <a:rPr lang="en-US" u="sng" dirty="0" smtClean="0"/>
              <a:t>He raised </a:t>
            </a:r>
            <a:r>
              <a:rPr lang="en-US" u="sng" dirty="0" smtClean="0"/>
              <a:t>the glory </a:t>
            </a:r>
            <a:r>
              <a:rPr lang="en-US" u="sng" dirty="0" smtClean="0"/>
              <a:t>of Ferrara to </a:t>
            </a:r>
            <a:r>
              <a:rPr lang="en-US" u="sng" dirty="0" smtClean="0"/>
              <a:t>its highest point</a:t>
            </a:r>
            <a:r>
              <a:rPr lang="en-US" dirty="0" smtClean="0"/>
              <a:t>, and was the patron </a:t>
            </a:r>
            <a:r>
              <a:rPr lang="en-US" dirty="0" smtClean="0"/>
              <a:t>of </a:t>
            </a:r>
            <a:r>
              <a:rPr lang="en-US" dirty="0" err="1" smtClean="0"/>
              <a:t>Torquato</a:t>
            </a:r>
            <a:r>
              <a:rPr lang="en-US" dirty="0" smtClean="0"/>
              <a:t> Tasso, Giovanni Battista </a:t>
            </a:r>
            <a:r>
              <a:rPr lang="en-US" dirty="0" err="1" smtClean="0"/>
              <a:t>Guarini</a:t>
            </a:r>
            <a:r>
              <a:rPr lang="en-US" dirty="0" smtClean="0"/>
              <a:t> and </a:t>
            </a:r>
            <a:r>
              <a:rPr lang="en-US" dirty="0" err="1" smtClean="0"/>
              <a:t>Cesare</a:t>
            </a:r>
            <a:r>
              <a:rPr lang="en-US" dirty="0" smtClean="0"/>
              <a:t> </a:t>
            </a:r>
            <a:r>
              <a:rPr lang="en-US" dirty="0" err="1" smtClean="0"/>
              <a:t>Cremonini</a:t>
            </a:r>
            <a:r>
              <a:rPr lang="en-US" dirty="0" smtClean="0"/>
              <a:t> —</a:t>
            </a:r>
            <a:r>
              <a:rPr lang="en-US" dirty="0" err="1" smtClean="0"/>
              <a:t>favouring</a:t>
            </a:r>
            <a:r>
              <a:rPr lang="en-US" dirty="0" smtClean="0"/>
              <a:t>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arts and sciences</a:t>
            </a:r>
            <a:r>
              <a:rPr lang="en-US" dirty="0" smtClean="0"/>
              <a:t>, as the princes of his house had always </a:t>
            </a:r>
            <a:r>
              <a:rPr lang="en-US" dirty="0" smtClean="0"/>
              <a:t>done….(source </a:t>
            </a:r>
            <a:r>
              <a:rPr lang="en-US" dirty="0" smtClean="0"/>
              <a:t>W</a:t>
            </a:r>
            <a:r>
              <a:rPr lang="en-US" dirty="0" smtClean="0"/>
              <a:t>ikipedia)</a:t>
            </a:r>
            <a:endParaRPr lang="en-US" dirty="0"/>
          </a:p>
        </p:txBody>
      </p:sp>
      <p:pic>
        <p:nvPicPr>
          <p:cNvPr id="5" name="Content Placeholder 4" descr="Girolamo_da_Carpi_0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980728"/>
            <a:ext cx="3384376" cy="5427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A </a:t>
            </a:r>
            <a:r>
              <a:rPr lang="fr-CH" dirty="0" err="1" smtClean="0"/>
              <a:t>nice</a:t>
            </a:r>
            <a:r>
              <a:rPr lang="fr-CH" dirty="0" smtClean="0"/>
              <a:t> </a:t>
            </a:r>
            <a:r>
              <a:rPr lang="fr-CH" dirty="0" err="1" smtClean="0"/>
              <a:t>interplay</a:t>
            </a:r>
            <a:r>
              <a:rPr lang="fr-CH" dirty="0" smtClean="0"/>
              <a:t> </a:t>
            </a:r>
            <a:r>
              <a:rPr lang="fr-CH" dirty="0" err="1" smtClean="0"/>
              <a:t>betWEEn</a:t>
            </a:r>
            <a:r>
              <a:rPr lang="fr-CH" dirty="0" smtClean="0"/>
              <a:t> Kaons and BEES in the SM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44649322"/>
              </p:ext>
            </p:extLst>
          </p:nvPr>
        </p:nvGraphicFramePr>
        <p:xfrm>
          <a:off x="1224119" y="1844824"/>
          <a:ext cx="5415081" cy="3096344"/>
        </p:xfrm>
        <a:graphic>
          <a:graphicData uri="http://schemas.openxmlformats.org/presentationml/2006/ole">
            <p:oleObj spid="_x0000_s855068" name="Equation" r:id="rId3" imgW="2044700" imgH="1168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 err="1" smtClean="0">
                <a:solidFill>
                  <a:srgbClr val="FFFF00"/>
                </a:solidFill>
              </a:rPr>
              <a:t>Sensitivity</a:t>
            </a:r>
            <a:r>
              <a:rPr lang="fr-CH" b="1" dirty="0" smtClean="0">
                <a:solidFill>
                  <a:srgbClr val="FFFF00"/>
                </a:solidFill>
              </a:rPr>
              <a:t> BSM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28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8964488" cy="216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99592" y="5445224"/>
            <a:ext cx="395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Isidori</a:t>
            </a:r>
            <a:r>
              <a:rPr lang="fr-CH" dirty="0"/>
              <a:t> </a:t>
            </a:r>
            <a:r>
              <a:rPr lang="fr-CH" dirty="0" smtClean="0"/>
              <a:t>and </a:t>
            </a:r>
            <a:r>
              <a:rPr lang="fr-CH" dirty="0" err="1" smtClean="0"/>
              <a:t>Teubert</a:t>
            </a:r>
            <a:r>
              <a:rPr lang="fr-CH" dirty="0" smtClean="0"/>
              <a:t>, arXiv:1402.2844 </a:t>
            </a:r>
            <a:endParaRPr lang="en-US" dirty="0"/>
          </a:p>
        </p:txBody>
      </p:sp>
      <p:graphicFrame>
        <p:nvGraphicFramePr>
          <p:cNvPr id="1193985" name="Object 1"/>
          <p:cNvGraphicFramePr>
            <a:graphicFrameLocks noGrp="1" noChangeAspect="1"/>
          </p:cNvGraphicFramePr>
          <p:nvPr/>
        </p:nvGraphicFramePr>
        <p:xfrm>
          <a:off x="1043608" y="1700808"/>
          <a:ext cx="5664200" cy="1003300"/>
        </p:xfrm>
        <a:graphic>
          <a:graphicData uri="http://schemas.openxmlformats.org/presentationml/2006/ole">
            <p:oleObj spid="_x0000_s1194009" name="Equation" r:id="rId4" imgW="2425700" imgH="4318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9798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7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NA62 Goal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8028384" cy="4846320"/>
          </a:xfrm>
        </p:spPr>
        <p:txBody>
          <a:bodyPr/>
          <a:lstStyle/>
          <a:p>
            <a:r>
              <a:rPr lang="en-US" dirty="0" smtClean="0"/>
              <a:t>We aim to measure precisely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exploiting a novel in-flight technique based on:</a:t>
            </a:r>
          </a:p>
          <a:p>
            <a:r>
              <a:rPr lang="en-US" sz="2000" dirty="0" err="1" smtClean="0"/>
              <a:t>Calorimetry</a:t>
            </a:r>
            <a:r>
              <a:rPr lang="en-US" sz="2000" dirty="0" smtClean="0"/>
              <a:t> to veto extra particles</a:t>
            </a:r>
          </a:p>
          <a:p>
            <a:r>
              <a:rPr lang="en-US" sz="2000" dirty="0" smtClean="0"/>
              <a:t>Very light trackers to reconstruct the </a:t>
            </a:r>
            <a:r>
              <a:rPr lang="en-US" sz="2000" i="1" dirty="0" smtClean="0"/>
              <a:t>K</a:t>
            </a:r>
            <a:r>
              <a:rPr lang="en-US" sz="2000" i="1" baseline="30000" dirty="0" smtClean="0"/>
              <a:t>+</a:t>
            </a:r>
            <a:r>
              <a:rPr lang="en-US" sz="2000" dirty="0" smtClean="0"/>
              <a:t> and the </a:t>
            </a:r>
            <a:r>
              <a:rPr lang="en-US" sz="2000" i="1" dirty="0" smtClean="0">
                <a:latin typeface="Symbol" pitchFamily="18" charset="2"/>
              </a:rPr>
              <a:t>p</a:t>
            </a:r>
            <a:r>
              <a:rPr lang="en-US" sz="2000" i="1" baseline="30000" dirty="0" smtClean="0"/>
              <a:t>+</a:t>
            </a:r>
            <a:r>
              <a:rPr lang="en-US" sz="2000" i="1" dirty="0" smtClean="0"/>
              <a:t> </a:t>
            </a:r>
            <a:r>
              <a:rPr lang="en-US" sz="2000" dirty="0" err="1" smtClean="0"/>
              <a:t>momenta</a:t>
            </a:r>
            <a:endParaRPr lang="en-US" sz="2000" dirty="0" smtClean="0"/>
          </a:p>
          <a:p>
            <a:r>
              <a:rPr lang="en-US" sz="2000" dirty="0" smtClean="0"/>
              <a:t>Full particle identification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State of the art: </a:t>
            </a:r>
            <a:endParaRPr lang="en-US" sz="2000" dirty="0"/>
          </a:p>
        </p:txBody>
      </p:sp>
      <p:graphicFrame>
        <p:nvGraphicFramePr>
          <p:cNvPr id="1300482" name="Object 2"/>
          <p:cNvGraphicFramePr>
            <a:graphicFrameLocks noChangeAspect="1"/>
          </p:cNvGraphicFramePr>
          <p:nvPr/>
        </p:nvGraphicFramePr>
        <p:xfrm>
          <a:off x="2411760" y="1340768"/>
          <a:ext cx="2448272" cy="518391"/>
        </p:xfrm>
        <a:graphic>
          <a:graphicData uri="http://schemas.openxmlformats.org/presentationml/2006/ole">
            <p:oleObj spid="_x0000_s1300482" name="Equation" r:id="rId3" imgW="1079280" imgH="228600" progId="Equation.3">
              <p:embed/>
            </p:oleObj>
          </a:graphicData>
        </a:graphic>
      </p:graphicFrame>
      <p:graphicFrame>
        <p:nvGraphicFramePr>
          <p:cNvPr id="1300483" name="Object 3"/>
          <p:cNvGraphicFramePr>
            <a:graphicFrameLocks noChangeAspect="1"/>
          </p:cNvGraphicFramePr>
          <p:nvPr/>
        </p:nvGraphicFramePr>
        <p:xfrm>
          <a:off x="2411760" y="3429000"/>
          <a:ext cx="5190927" cy="1637340"/>
        </p:xfrm>
        <a:graphic>
          <a:graphicData uri="http://schemas.openxmlformats.org/presentationml/2006/ole">
            <p:oleObj spid="_x0000_s1300483" name="Equation" r:id="rId4" imgW="4013200" imgH="12700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683568" y="5103674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1600" b="1" kern="0" dirty="0" smtClean="0">
                <a:latin typeface="URWPalladioL-Bold"/>
                <a:cs typeface="Arial" pitchFamily="34" charset="0"/>
              </a:rPr>
              <a:t>[1] J. Brod, M. </a:t>
            </a:r>
            <a:r>
              <a:rPr lang="en-US" sz="1600" b="1" kern="0" dirty="0" err="1" smtClean="0">
                <a:latin typeface="URWPalladioL-Bold"/>
                <a:cs typeface="Arial" pitchFamily="34" charset="0"/>
              </a:rPr>
              <a:t>Gorbahn</a:t>
            </a:r>
            <a:r>
              <a:rPr lang="en-US" sz="1600" b="1" kern="0" dirty="0" smtClean="0">
                <a:latin typeface="URWPalladioL-Bold"/>
                <a:cs typeface="Arial" pitchFamily="34" charset="0"/>
              </a:rPr>
              <a:t>, PRD78, arXiv:0805.4119</a:t>
            </a:r>
            <a:endParaRPr lang="en-US" sz="1600" b="1" kern="0" dirty="0" smtClean="0">
              <a:ln>
                <a:solidFill>
                  <a:srgbClr val="FFFFFF"/>
                </a:solidFill>
              </a:ln>
              <a:latin typeface="URWPalladioL-Bold"/>
              <a:cs typeface="Arial" pitchFamily="34" charset="0"/>
            </a:endParaRPr>
          </a:p>
          <a:p>
            <a:pPr marL="342900" indent="-342900">
              <a:defRPr/>
            </a:pPr>
            <a:r>
              <a:rPr lang="en-US" sz="1600" b="1" kern="0" dirty="0" smtClean="0">
                <a:latin typeface="URWPalladioL-Bold"/>
                <a:cs typeface="Arial" pitchFamily="34" charset="0"/>
              </a:rPr>
              <a:t>[2] AGS-E787/E949 PRL101</a:t>
            </a:r>
            <a:r>
              <a:rPr lang="en-US" sz="1600" b="1" kern="0" dirty="0" smtClean="0">
                <a:latin typeface="URWPalladioL-Bold"/>
                <a:cs typeface="Arial" pitchFamily="34" charset="0"/>
              </a:rPr>
              <a:t>, arXiv:0808.2459 </a:t>
            </a:r>
            <a:r>
              <a:rPr lang="en-US" sz="1600" b="1" kern="0" dirty="0" smtClean="0">
                <a:ln>
                  <a:solidFill>
                    <a:srgbClr val="FFFFFF"/>
                  </a:solidFill>
                </a:ln>
                <a:latin typeface="URWPalladioL-Bold"/>
                <a:cs typeface="Arial" pitchFamily="34" charset="0"/>
              </a:rPr>
              <a:t> </a:t>
            </a:r>
          </a:p>
          <a:p>
            <a:pPr marL="342900" indent="-342900">
              <a:defRPr/>
            </a:pPr>
            <a:r>
              <a:rPr lang="en-US" sz="1600" b="1" kern="0" dirty="0" smtClean="0">
                <a:latin typeface="URWPalladioL-Bold"/>
                <a:cs typeface="Arial" pitchFamily="34" charset="0"/>
              </a:rPr>
              <a:t>[3] M. </a:t>
            </a:r>
            <a:r>
              <a:rPr lang="en-US" sz="1600" b="1" kern="0" dirty="0" err="1" smtClean="0">
                <a:latin typeface="URWPalladioL-Bold"/>
                <a:cs typeface="Arial" pitchFamily="34" charset="0"/>
              </a:rPr>
              <a:t>Gorbahn</a:t>
            </a:r>
            <a:r>
              <a:rPr lang="en-US" sz="1600" b="1" kern="0" dirty="0" smtClean="0">
                <a:latin typeface="URWPalladioL-Bold"/>
                <a:cs typeface="Arial" pitchFamily="34" charset="0"/>
              </a:rPr>
              <a:t> arXiv:0909.2221</a:t>
            </a:r>
          </a:p>
          <a:p>
            <a:pPr marL="342900" indent="-342900">
              <a:defRPr/>
            </a:pPr>
            <a:r>
              <a:rPr lang="en-US" sz="1600" b="1" kern="0" dirty="0" smtClean="0">
                <a:latin typeface="URWPalladioL-Bold"/>
                <a:cs typeface="Arial" pitchFamily="34" charset="0"/>
              </a:rPr>
              <a:t>[4] KEK-E391a, arXiv:0911.4789v1 </a:t>
            </a:r>
          </a:p>
          <a:p>
            <a:pPr marL="342900" indent="-342900">
              <a:defRPr/>
            </a:pPr>
            <a:r>
              <a:rPr lang="en-US" sz="1600" b="1" kern="0" dirty="0" smtClean="0">
                <a:latin typeface="URWPalladioL-Bold"/>
                <a:cs typeface="Arial" pitchFamily="34" charset="0"/>
              </a:rPr>
              <a:t>[5] A.J. Buras et al., EPJ C72, arXiv:1208.0934</a:t>
            </a:r>
            <a:r>
              <a:rPr lang="en-US" sz="1600" b="1" kern="0" dirty="0" smtClean="0">
                <a:ln>
                  <a:solidFill>
                    <a:srgbClr val="FFFFFF"/>
                  </a:solidFill>
                </a:ln>
                <a:latin typeface="URWPalladioL-Bold"/>
                <a:cs typeface="Arial" pitchFamily="34" charset="0"/>
              </a:rPr>
              <a:t> </a:t>
            </a:r>
            <a:endParaRPr lang="en-US" sz="1600" b="1" kern="0" dirty="0" smtClean="0">
              <a:ln>
                <a:solidFill>
                  <a:srgbClr val="FFFFFF"/>
                </a:solidFill>
              </a:ln>
              <a:latin typeface="URWPalladioL-Bold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0" dirty="0" smtClean="0">
                <a:latin typeface="URWPalladioL-Bold"/>
                <a:cs typeface="Arial" pitchFamily="34" charset="0"/>
              </a:rPr>
              <a:t>[6]MS </a:t>
            </a:r>
            <a:r>
              <a:rPr lang="en-US" sz="1600" b="1" kern="0" dirty="0" smtClean="0">
                <a:latin typeface="URWPalladioL-Bold"/>
                <a:cs typeface="Arial" pitchFamily="34" charset="0"/>
              </a:rPr>
              <a:t>PAS BPH-13-007; LHCb-CONF-2013-012</a:t>
            </a:r>
            <a:endParaRPr lang="en-US" sz="1600" b="1" kern="0" dirty="0">
              <a:latin typeface="URWPalladioL-Bold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Freeform 4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879403" y="5970389"/>
            <a:ext cx="33337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5"/>
              </a:cxn>
              <a:cxn ang="0">
                <a:pos x="4" y="10"/>
              </a:cxn>
              <a:cxn ang="0">
                <a:pos x="8" y="14"/>
              </a:cxn>
              <a:cxn ang="0">
                <a:pos x="13" y="20"/>
              </a:cxn>
              <a:cxn ang="0">
                <a:pos x="16" y="17"/>
              </a:cxn>
              <a:cxn ang="0">
                <a:pos x="19" y="13"/>
              </a:cxn>
              <a:cxn ang="0">
                <a:pos x="23" y="11"/>
              </a:cxn>
              <a:cxn ang="0">
                <a:pos x="27" y="10"/>
              </a:cxn>
              <a:cxn ang="0">
                <a:pos x="36" y="8"/>
              </a:cxn>
              <a:cxn ang="0">
                <a:pos x="46" y="7"/>
              </a:cxn>
              <a:cxn ang="0">
                <a:pos x="54" y="7"/>
              </a:cxn>
              <a:cxn ang="0">
                <a:pos x="63" y="6"/>
              </a:cxn>
              <a:cxn ang="0">
                <a:pos x="66" y="5"/>
              </a:cxn>
              <a:cxn ang="0">
                <a:pos x="69" y="4"/>
              </a:cxn>
              <a:cxn ang="0">
                <a:pos x="71" y="2"/>
              </a:cxn>
              <a:cxn ang="0">
                <a:pos x="73" y="0"/>
              </a:cxn>
              <a:cxn ang="0">
                <a:pos x="0" y="0"/>
              </a:cxn>
            </a:cxnLst>
            <a:rect l="0" t="0" r="r" b="b"/>
            <a:pathLst>
              <a:path w="73" h="20">
                <a:moveTo>
                  <a:pt x="0" y="0"/>
                </a:moveTo>
                <a:lnTo>
                  <a:pt x="1" y="5"/>
                </a:lnTo>
                <a:lnTo>
                  <a:pt x="4" y="10"/>
                </a:lnTo>
                <a:lnTo>
                  <a:pt x="8" y="14"/>
                </a:lnTo>
                <a:lnTo>
                  <a:pt x="13" y="20"/>
                </a:lnTo>
                <a:lnTo>
                  <a:pt x="16" y="17"/>
                </a:lnTo>
                <a:lnTo>
                  <a:pt x="19" y="13"/>
                </a:lnTo>
                <a:lnTo>
                  <a:pt x="23" y="11"/>
                </a:lnTo>
                <a:lnTo>
                  <a:pt x="27" y="10"/>
                </a:lnTo>
                <a:lnTo>
                  <a:pt x="36" y="8"/>
                </a:lnTo>
                <a:lnTo>
                  <a:pt x="46" y="7"/>
                </a:lnTo>
                <a:lnTo>
                  <a:pt x="54" y="7"/>
                </a:lnTo>
                <a:lnTo>
                  <a:pt x="63" y="6"/>
                </a:lnTo>
                <a:lnTo>
                  <a:pt x="66" y="5"/>
                </a:lnTo>
                <a:lnTo>
                  <a:pt x="69" y="4"/>
                </a:lnTo>
                <a:lnTo>
                  <a:pt x="71" y="2"/>
                </a:lnTo>
                <a:lnTo>
                  <a:pt x="7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3" name="Freeform 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037903" y="2071489"/>
            <a:ext cx="784225" cy="446088"/>
          </a:xfrm>
          <a:custGeom>
            <a:avLst/>
            <a:gdLst/>
            <a:ahLst/>
            <a:cxnLst>
              <a:cxn ang="0">
                <a:pos x="1395" y="807"/>
              </a:cxn>
              <a:cxn ang="0">
                <a:pos x="1394" y="753"/>
              </a:cxn>
              <a:cxn ang="0">
                <a:pos x="1373" y="648"/>
              </a:cxn>
              <a:cxn ang="0">
                <a:pos x="1323" y="641"/>
              </a:cxn>
              <a:cxn ang="0">
                <a:pos x="1264" y="639"/>
              </a:cxn>
              <a:cxn ang="0">
                <a:pos x="1134" y="582"/>
              </a:cxn>
              <a:cxn ang="0">
                <a:pos x="973" y="537"/>
              </a:cxn>
              <a:cxn ang="0">
                <a:pos x="943" y="504"/>
              </a:cxn>
              <a:cxn ang="0">
                <a:pos x="901" y="516"/>
              </a:cxn>
              <a:cxn ang="0">
                <a:pos x="849" y="570"/>
              </a:cxn>
              <a:cxn ang="0">
                <a:pos x="675" y="619"/>
              </a:cxn>
              <a:cxn ang="0">
                <a:pos x="678" y="578"/>
              </a:cxn>
              <a:cxn ang="0">
                <a:pos x="721" y="548"/>
              </a:cxn>
              <a:cxn ang="0">
                <a:pos x="786" y="545"/>
              </a:cxn>
              <a:cxn ang="0">
                <a:pos x="724" y="528"/>
              </a:cxn>
              <a:cxn ang="0">
                <a:pos x="578" y="589"/>
              </a:cxn>
              <a:cxn ang="0">
                <a:pos x="547" y="625"/>
              </a:cxn>
              <a:cxn ang="0">
                <a:pos x="526" y="650"/>
              </a:cxn>
              <a:cxn ang="0">
                <a:pos x="452" y="654"/>
              </a:cxn>
              <a:cxn ang="0">
                <a:pos x="383" y="702"/>
              </a:cxn>
              <a:cxn ang="0">
                <a:pos x="252" y="750"/>
              </a:cxn>
              <a:cxn ang="0">
                <a:pos x="105" y="807"/>
              </a:cxn>
              <a:cxn ang="0">
                <a:pos x="4" y="813"/>
              </a:cxn>
              <a:cxn ang="0">
                <a:pos x="14" y="789"/>
              </a:cxn>
              <a:cxn ang="0">
                <a:pos x="127" y="761"/>
              </a:cxn>
              <a:cxn ang="0">
                <a:pos x="265" y="696"/>
              </a:cxn>
              <a:cxn ang="0">
                <a:pos x="300" y="626"/>
              </a:cxn>
              <a:cxn ang="0">
                <a:pos x="253" y="657"/>
              </a:cxn>
              <a:cxn ang="0">
                <a:pos x="150" y="643"/>
              </a:cxn>
              <a:cxn ang="0">
                <a:pos x="172" y="610"/>
              </a:cxn>
              <a:cxn ang="0">
                <a:pos x="240" y="547"/>
              </a:cxn>
              <a:cxn ang="0">
                <a:pos x="152" y="575"/>
              </a:cxn>
              <a:cxn ang="0">
                <a:pos x="143" y="536"/>
              </a:cxn>
              <a:cxn ang="0">
                <a:pos x="346" y="380"/>
              </a:cxn>
              <a:cxn ang="0">
                <a:pos x="444" y="382"/>
              </a:cxn>
              <a:cxn ang="0">
                <a:pos x="569" y="349"/>
              </a:cxn>
              <a:cxn ang="0">
                <a:pos x="592" y="306"/>
              </a:cxn>
              <a:cxn ang="0">
                <a:pos x="506" y="331"/>
              </a:cxn>
              <a:cxn ang="0">
                <a:pos x="438" y="318"/>
              </a:cxn>
              <a:cxn ang="0">
                <a:pos x="472" y="287"/>
              </a:cxn>
              <a:cxn ang="0">
                <a:pos x="711" y="238"/>
              </a:cxn>
              <a:cxn ang="0">
                <a:pos x="749" y="210"/>
              </a:cxn>
              <a:cxn ang="0">
                <a:pos x="684" y="176"/>
              </a:cxn>
              <a:cxn ang="0">
                <a:pos x="739" y="109"/>
              </a:cxn>
              <a:cxn ang="0">
                <a:pos x="988" y="27"/>
              </a:cxn>
              <a:cxn ang="0">
                <a:pos x="1157" y="9"/>
              </a:cxn>
              <a:cxn ang="0">
                <a:pos x="1277" y="2"/>
              </a:cxn>
              <a:cxn ang="0">
                <a:pos x="1354" y="10"/>
              </a:cxn>
              <a:cxn ang="0">
                <a:pos x="1516" y="34"/>
              </a:cxn>
              <a:cxn ang="0">
                <a:pos x="1761" y="41"/>
              </a:cxn>
              <a:cxn ang="0">
                <a:pos x="1287" y="540"/>
              </a:cxn>
              <a:cxn ang="0">
                <a:pos x="1321" y="571"/>
              </a:cxn>
              <a:cxn ang="0">
                <a:pos x="1327" y="601"/>
              </a:cxn>
              <a:cxn ang="0">
                <a:pos x="1382" y="599"/>
              </a:cxn>
              <a:cxn ang="0">
                <a:pos x="1429" y="577"/>
              </a:cxn>
              <a:cxn ang="0">
                <a:pos x="1475" y="667"/>
              </a:cxn>
              <a:cxn ang="0">
                <a:pos x="1462" y="706"/>
              </a:cxn>
              <a:cxn ang="0">
                <a:pos x="1449" y="742"/>
              </a:cxn>
              <a:cxn ang="0">
                <a:pos x="1477" y="783"/>
              </a:cxn>
              <a:cxn ang="0">
                <a:pos x="1477" y="811"/>
              </a:cxn>
              <a:cxn ang="0">
                <a:pos x="1426" y="848"/>
              </a:cxn>
            </a:cxnLst>
            <a:rect l="0" t="0" r="r" b="b"/>
            <a:pathLst>
              <a:path w="1808" h="850">
                <a:moveTo>
                  <a:pt x="1410" y="842"/>
                </a:moveTo>
                <a:lnTo>
                  <a:pt x="1405" y="841"/>
                </a:lnTo>
                <a:lnTo>
                  <a:pt x="1403" y="838"/>
                </a:lnTo>
                <a:lnTo>
                  <a:pt x="1401" y="834"/>
                </a:lnTo>
                <a:lnTo>
                  <a:pt x="1399" y="830"/>
                </a:lnTo>
                <a:lnTo>
                  <a:pt x="1396" y="819"/>
                </a:lnTo>
                <a:lnTo>
                  <a:pt x="1395" y="807"/>
                </a:lnTo>
                <a:lnTo>
                  <a:pt x="1396" y="795"/>
                </a:lnTo>
                <a:lnTo>
                  <a:pt x="1398" y="784"/>
                </a:lnTo>
                <a:lnTo>
                  <a:pt x="1400" y="775"/>
                </a:lnTo>
                <a:lnTo>
                  <a:pt x="1402" y="769"/>
                </a:lnTo>
                <a:lnTo>
                  <a:pt x="1399" y="764"/>
                </a:lnTo>
                <a:lnTo>
                  <a:pt x="1396" y="760"/>
                </a:lnTo>
                <a:lnTo>
                  <a:pt x="1394" y="753"/>
                </a:lnTo>
                <a:lnTo>
                  <a:pt x="1392" y="746"/>
                </a:lnTo>
                <a:lnTo>
                  <a:pt x="1390" y="729"/>
                </a:lnTo>
                <a:lnTo>
                  <a:pt x="1389" y="708"/>
                </a:lnTo>
                <a:lnTo>
                  <a:pt x="1389" y="670"/>
                </a:lnTo>
                <a:lnTo>
                  <a:pt x="1389" y="645"/>
                </a:lnTo>
                <a:lnTo>
                  <a:pt x="1382" y="647"/>
                </a:lnTo>
                <a:lnTo>
                  <a:pt x="1373" y="648"/>
                </a:lnTo>
                <a:lnTo>
                  <a:pt x="1362" y="648"/>
                </a:lnTo>
                <a:lnTo>
                  <a:pt x="1351" y="648"/>
                </a:lnTo>
                <a:lnTo>
                  <a:pt x="1340" y="647"/>
                </a:lnTo>
                <a:lnTo>
                  <a:pt x="1332" y="645"/>
                </a:lnTo>
                <a:lnTo>
                  <a:pt x="1327" y="644"/>
                </a:lnTo>
                <a:lnTo>
                  <a:pt x="1325" y="642"/>
                </a:lnTo>
                <a:lnTo>
                  <a:pt x="1323" y="641"/>
                </a:lnTo>
                <a:lnTo>
                  <a:pt x="1323" y="638"/>
                </a:lnTo>
                <a:lnTo>
                  <a:pt x="1290" y="682"/>
                </a:lnTo>
                <a:lnTo>
                  <a:pt x="1284" y="668"/>
                </a:lnTo>
                <a:lnTo>
                  <a:pt x="1279" y="659"/>
                </a:lnTo>
                <a:lnTo>
                  <a:pt x="1273" y="650"/>
                </a:lnTo>
                <a:lnTo>
                  <a:pt x="1268" y="645"/>
                </a:lnTo>
                <a:lnTo>
                  <a:pt x="1264" y="639"/>
                </a:lnTo>
                <a:lnTo>
                  <a:pt x="1259" y="631"/>
                </a:lnTo>
                <a:lnTo>
                  <a:pt x="1257" y="622"/>
                </a:lnTo>
                <a:lnTo>
                  <a:pt x="1256" y="608"/>
                </a:lnTo>
                <a:lnTo>
                  <a:pt x="1226" y="602"/>
                </a:lnTo>
                <a:lnTo>
                  <a:pt x="1195" y="595"/>
                </a:lnTo>
                <a:lnTo>
                  <a:pt x="1165" y="588"/>
                </a:lnTo>
                <a:lnTo>
                  <a:pt x="1134" y="582"/>
                </a:lnTo>
                <a:lnTo>
                  <a:pt x="1104" y="576"/>
                </a:lnTo>
                <a:lnTo>
                  <a:pt x="1074" y="569"/>
                </a:lnTo>
                <a:lnTo>
                  <a:pt x="1045" y="561"/>
                </a:lnTo>
                <a:lnTo>
                  <a:pt x="1018" y="553"/>
                </a:lnTo>
                <a:lnTo>
                  <a:pt x="984" y="553"/>
                </a:lnTo>
                <a:lnTo>
                  <a:pt x="977" y="546"/>
                </a:lnTo>
                <a:lnTo>
                  <a:pt x="973" y="537"/>
                </a:lnTo>
                <a:lnTo>
                  <a:pt x="969" y="528"/>
                </a:lnTo>
                <a:lnTo>
                  <a:pt x="966" y="521"/>
                </a:lnTo>
                <a:lnTo>
                  <a:pt x="962" y="514"/>
                </a:lnTo>
                <a:lnTo>
                  <a:pt x="956" y="508"/>
                </a:lnTo>
                <a:lnTo>
                  <a:pt x="952" y="506"/>
                </a:lnTo>
                <a:lnTo>
                  <a:pt x="948" y="505"/>
                </a:lnTo>
                <a:lnTo>
                  <a:pt x="943" y="504"/>
                </a:lnTo>
                <a:lnTo>
                  <a:pt x="937" y="503"/>
                </a:lnTo>
                <a:lnTo>
                  <a:pt x="929" y="504"/>
                </a:lnTo>
                <a:lnTo>
                  <a:pt x="922" y="505"/>
                </a:lnTo>
                <a:lnTo>
                  <a:pt x="916" y="507"/>
                </a:lnTo>
                <a:lnTo>
                  <a:pt x="910" y="509"/>
                </a:lnTo>
                <a:lnTo>
                  <a:pt x="906" y="512"/>
                </a:lnTo>
                <a:lnTo>
                  <a:pt x="901" y="516"/>
                </a:lnTo>
                <a:lnTo>
                  <a:pt x="898" y="519"/>
                </a:lnTo>
                <a:lnTo>
                  <a:pt x="895" y="523"/>
                </a:lnTo>
                <a:lnTo>
                  <a:pt x="886" y="539"/>
                </a:lnTo>
                <a:lnTo>
                  <a:pt x="877" y="553"/>
                </a:lnTo>
                <a:lnTo>
                  <a:pt x="870" y="559"/>
                </a:lnTo>
                <a:lnTo>
                  <a:pt x="861" y="564"/>
                </a:lnTo>
                <a:lnTo>
                  <a:pt x="849" y="570"/>
                </a:lnTo>
                <a:lnTo>
                  <a:pt x="835" y="576"/>
                </a:lnTo>
                <a:lnTo>
                  <a:pt x="806" y="587"/>
                </a:lnTo>
                <a:lnTo>
                  <a:pt x="772" y="597"/>
                </a:lnTo>
                <a:lnTo>
                  <a:pt x="738" y="607"/>
                </a:lnTo>
                <a:lnTo>
                  <a:pt x="705" y="614"/>
                </a:lnTo>
                <a:lnTo>
                  <a:pt x="689" y="617"/>
                </a:lnTo>
                <a:lnTo>
                  <a:pt x="675" y="619"/>
                </a:lnTo>
                <a:lnTo>
                  <a:pt x="663" y="620"/>
                </a:lnTo>
                <a:lnTo>
                  <a:pt x="652" y="620"/>
                </a:lnTo>
                <a:lnTo>
                  <a:pt x="656" y="614"/>
                </a:lnTo>
                <a:lnTo>
                  <a:pt x="667" y="597"/>
                </a:lnTo>
                <a:lnTo>
                  <a:pt x="673" y="589"/>
                </a:lnTo>
                <a:lnTo>
                  <a:pt x="677" y="581"/>
                </a:lnTo>
                <a:lnTo>
                  <a:pt x="678" y="578"/>
                </a:lnTo>
                <a:lnTo>
                  <a:pt x="679" y="575"/>
                </a:lnTo>
                <a:lnTo>
                  <a:pt x="679" y="572"/>
                </a:lnTo>
                <a:lnTo>
                  <a:pt x="678" y="571"/>
                </a:lnTo>
                <a:lnTo>
                  <a:pt x="689" y="562"/>
                </a:lnTo>
                <a:lnTo>
                  <a:pt x="700" y="555"/>
                </a:lnTo>
                <a:lnTo>
                  <a:pt x="711" y="551"/>
                </a:lnTo>
                <a:lnTo>
                  <a:pt x="721" y="548"/>
                </a:lnTo>
                <a:lnTo>
                  <a:pt x="732" y="546"/>
                </a:lnTo>
                <a:lnTo>
                  <a:pt x="742" y="546"/>
                </a:lnTo>
                <a:lnTo>
                  <a:pt x="751" y="546"/>
                </a:lnTo>
                <a:lnTo>
                  <a:pt x="761" y="546"/>
                </a:lnTo>
                <a:lnTo>
                  <a:pt x="769" y="546"/>
                </a:lnTo>
                <a:lnTo>
                  <a:pt x="778" y="546"/>
                </a:lnTo>
                <a:lnTo>
                  <a:pt x="786" y="545"/>
                </a:lnTo>
                <a:lnTo>
                  <a:pt x="794" y="543"/>
                </a:lnTo>
                <a:lnTo>
                  <a:pt x="800" y="538"/>
                </a:lnTo>
                <a:lnTo>
                  <a:pt x="807" y="533"/>
                </a:lnTo>
                <a:lnTo>
                  <a:pt x="812" y="525"/>
                </a:lnTo>
                <a:lnTo>
                  <a:pt x="818" y="515"/>
                </a:lnTo>
                <a:lnTo>
                  <a:pt x="744" y="515"/>
                </a:lnTo>
                <a:lnTo>
                  <a:pt x="724" y="528"/>
                </a:lnTo>
                <a:lnTo>
                  <a:pt x="705" y="540"/>
                </a:lnTo>
                <a:lnTo>
                  <a:pt x="685" y="551"/>
                </a:lnTo>
                <a:lnTo>
                  <a:pt x="664" y="560"/>
                </a:lnTo>
                <a:lnTo>
                  <a:pt x="643" y="568"/>
                </a:lnTo>
                <a:lnTo>
                  <a:pt x="622" y="575"/>
                </a:lnTo>
                <a:lnTo>
                  <a:pt x="600" y="582"/>
                </a:lnTo>
                <a:lnTo>
                  <a:pt x="578" y="589"/>
                </a:lnTo>
                <a:lnTo>
                  <a:pt x="573" y="592"/>
                </a:lnTo>
                <a:lnTo>
                  <a:pt x="567" y="594"/>
                </a:lnTo>
                <a:lnTo>
                  <a:pt x="564" y="599"/>
                </a:lnTo>
                <a:lnTo>
                  <a:pt x="560" y="602"/>
                </a:lnTo>
                <a:lnTo>
                  <a:pt x="554" y="609"/>
                </a:lnTo>
                <a:lnTo>
                  <a:pt x="550" y="617"/>
                </a:lnTo>
                <a:lnTo>
                  <a:pt x="547" y="625"/>
                </a:lnTo>
                <a:lnTo>
                  <a:pt x="543" y="633"/>
                </a:lnTo>
                <a:lnTo>
                  <a:pt x="541" y="636"/>
                </a:lnTo>
                <a:lnTo>
                  <a:pt x="539" y="639"/>
                </a:lnTo>
                <a:lnTo>
                  <a:pt x="536" y="642"/>
                </a:lnTo>
                <a:lnTo>
                  <a:pt x="532" y="645"/>
                </a:lnTo>
                <a:lnTo>
                  <a:pt x="529" y="648"/>
                </a:lnTo>
                <a:lnTo>
                  <a:pt x="526" y="650"/>
                </a:lnTo>
                <a:lnTo>
                  <a:pt x="521" y="652"/>
                </a:lnTo>
                <a:lnTo>
                  <a:pt x="517" y="654"/>
                </a:lnTo>
                <a:lnTo>
                  <a:pt x="507" y="655"/>
                </a:lnTo>
                <a:lnTo>
                  <a:pt x="496" y="655"/>
                </a:lnTo>
                <a:lnTo>
                  <a:pt x="474" y="652"/>
                </a:lnTo>
                <a:lnTo>
                  <a:pt x="459" y="651"/>
                </a:lnTo>
                <a:lnTo>
                  <a:pt x="452" y="654"/>
                </a:lnTo>
                <a:lnTo>
                  <a:pt x="444" y="657"/>
                </a:lnTo>
                <a:lnTo>
                  <a:pt x="438" y="661"/>
                </a:lnTo>
                <a:lnTo>
                  <a:pt x="430" y="665"/>
                </a:lnTo>
                <a:lnTo>
                  <a:pt x="417" y="674"/>
                </a:lnTo>
                <a:lnTo>
                  <a:pt x="405" y="684"/>
                </a:lnTo>
                <a:lnTo>
                  <a:pt x="394" y="694"/>
                </a:lnTo>
                <a:lnTo>
                  <a:pt x="383" y="702"/>
                </a:lnTo>
                <a:lnTo>
                  <a:pt x="374" y="708"/>
                </a:lnTo>
                <a:lnTo>
                  <a:pt x="367" y="713"/>
                </a:lnTo>
                <a:lnTo>
                  <a:pt x="335" y="722"/>
                </a:lnTo>
                <a:lnTo>
                  <a:pt x="309" y="729"/>
                </a:lnTo>
                <a:lnTo>
                  <a:pt x="287" y="737"/>
                </a:lnTo>
                <a:lnTo>
                  <a:pt x="270" y="743"/>
                </a:lnTo>
                <a:lnTo>
                  <a:pt x="252" y="750"/>
                </a:lnTo>
                <a:lnTo>
                  <a:pt x="235" y="757"/>
                </a:lnTo>
                <a:lnTo>
                  <a:pt x="216" y="766"/>
                </a:lnTo>
                <a:lnTo>
                  <a:pt x="193" y="775"/>
                </a:lnTo>
                <a:lnTo>
                  <a:pt x="168" y="786"/>
                </a:lnTo>
                <a:lnTo>
                  <a:pt x="145" y="795"/>
                </a:lnTo>
                <a:lnTo>
                  <a:pt x="124" y="802"/>
                </a:lnTo>
                <a:lnTo>
                  <a:pt x="105" y="807"/>
                </a:lnTo>
                <a:lnTo>
                  <a:pt x="87" y="812"/>
                </a:lnTo>
                <a:lnTo>
                  <a:pt x="68" y="818"/>
                </a:lnTo>
                <a:lnTo>
                  <a:pt x="48" y="826"/>
                </a:lnTo>
                <a:lnTo>
                  <a:pt x="27" y="836"/>
                </a:lnTo>
                <a:lnTo>
                  <a:pt x="1" y="824"/>
                </a:lnTo>
                <a:lnTo>
                  <a:pt x="4" y="817"/>
                </a:lnTo>
                <a:lnTo>
                  <a:pt x="4" y="813"/>
                </a:lnTo>
                <a:lnTo>
                  <a:pt x="3" y="810"/>
                </a:lnTo>
                <a:lnTo>
                  <a:pt x="2" y="808"/>
                </a:lnTo>
                <a:lnTo>
                  <a:pt x="0" y="806"/>
                </a:lnTo>
                <a:lnTo>
                  <a:pt x="0" y="803"/>
                </a:lnTo>
                <a:lnTo>
                  <a:pt x="2" y="799"/>
                </a:lnTo>
                <a:lnTo>
                  <a:pt x="7" y="793"/>
                </a:lnTo>
                <a:lnTo>
                  <a:pt x="14" y="789"/>
                </a:lnTo>
                <a:lnTo>
                  <a:pt x="21" y="785"/>
                </a:lnTo>
                <a:lnTo>
                  <a:pt x="28" y="782"/>
                </a:lnTo>
                <a:lnTo>
                  <a:pt x="36" y="779"/>
                </a:lnTo>
                <a:lnTo>
                  <a:pt x="52" y="774"/>
                </a:lnTo>
                <a:lnTo>
                  <a:pt x="70" y="771"/>
                </a:lnTo>
                <a:lnTo>
                  <a:pt x="102" y="766"/>
                </a:lnTo>
                <a:lnTo>
                  <a:pt x="127" y="761"/>
                </a:lnTo>
                <a:lnTo>
                  <a:pt x="143" y="757"/>
                </a:lnTo>
                <a:lnTo>
                  <a:pt x="158" y="751"/>
                </a:lnTo>
                <a:lnTo>
                  <a:pt x="173" y="746"/>
                </a:lnTo>
                <a:lnTo>
                  <a:pt x="188" y="739"/>
                </a:lnTo>
                <a:lnTo>
                  <a:pt x="215" y="726"/>
                </a:lnTo>
                <a:lnTo>
                  <a:pt x="240" y="712"/>
                </a:lnTo>
                <a:lnTo>
                  <a:pt x="265" y="696"/>
                </a:lnTo>
                <a:lnTo>
                  <a:pt x="291" y="681"/>
                </a:lnTo>
                <a:lnTo>
                  <a:pt x="315" y="666"/>
                </a:lnTo>
                <a:lnTo>
                  <a:pt x="339" y="651"/>
                </a:lnTo>
                <a:lnTo>
                  <a:pt x="327" y="643"/>
                </a:lnTo>
                <a:lnTo>
                  <a:pt x="317" y="636"/>
                </a:lnTo>
                <a:lnTo>
                  <a:pt x="308" y="631"/>
                </a:lnTo>
                <a:lnTo>
                  <a:pt x="300" y="626"/>
                </a:lnTo>
                <a:lnTo>
                  <a:pt x="292" y="629"/>
                </a:lnTo>
                <a:lnTo>
                  <a:pt x="285" y="634"/>
                </a:lnTo>
                <a:lnTo>
                  <a:pt x="280" y="639"/>
                </a:lnTo>
                <a:lnTo>
                  <a:pt x="273" y="644"/>
                </a:lnTo>
                <a:lnTo>
                  <a:pt x="267" y="649"/>
                </a:lnTo>
                <a:lnTo>
                  <a:pt x="260" y="654"/>
                </a:lnTo>
                <a:lnTo>
                  <a:pt x="253" y="657"/>
                </a:lnTo>
                <a:lnTo>
                  <a:pt x="247" y="658"/>
                </a:lnTo>
                <a:lnTo>
                  <a:pt x="225" y="657"/>
                </a:lnTo>
                <a:lnTo>
                  <a:pt x="192" y="652"/>
                </a:lnTo>
                <a:lnTo>
                  <a:pt x="174" y="650"/>
                </a:lnTo>
                <a:lnTo>
                  <a:pt x="160" y="646"/>
                </a:lnTo>
                <a:lnTo>
                  <a:pt x="155" y="645"/>
                </a:lnTo>
                <a:lnTo>
                  <a:pt x="150" y="643"/>
                </a:lnTo>
                <a:lnTo>
                  <a:pt x="148" y="641"/>
                </a:lnTo>
                <a:lnTo>
                  <a:pt x="147" y="638"/>
                </a:lnTo>
                <a:lnTo>
                  <a:pt x="148" y="635"/>
                </a:lnTo>
                <a:lnTo>
                  <a:pt x="150" y="631"/>
                </a:lnTo>
                <a:lnTo>
                  <a:pt x="155" y="626"/>
                </a:lnTo>
                <a:lnTo>
                  <a:pt x="159" y="621"/>
                </a:lnTo>
                <a:lnTo>
                  <a:pt x="172" y="610"/>
                </a:lnTo>
                <a:lnTo>
                  <a:pt x="189" y="597"/>
                </a:lnTo>
                <a:lnTo>
                  <a:pt x="204" y="584"/>
                </a:lnTo>
                <a:lnTo>
                  <a:pt x="219" y="571"/>
                </a:lnTo>
                <a:lnTo>
                  <a:pt x="226" y="565"/>
                </a:lnTo>
                <a:lnTo>
                  <a:pt x="231" y="559"/>
                </a:lnTo>
                <a:lnTo>
                  <a:pt x="237" y="553"/>
                </a:lnTo>
                <a:lnTo>
                  <a:pt x="240" y="547"/>
                </a:lnTo>
                <a:lnTo>
                  <a:pt x="223" y="550"/>
                </a:lnTo>
                <a:lnTo>
                  <a:pt x="207" y="556"/>
                </a:lnTo>
                <a:lnTo>
                  <a:pt x="191" y="562"/>
                </a:lnTo>
                <a:lnTo>
                  <a:pt x="175" y="568"/>
                </a:lnTo>
                <a:lnTo>
                  <a:pt x="168" y="571"/>
                </a:lnTo>
                <a:lnTo>
                  <a:pt x="160" y="573"/>
                </a:lnTo>
                <a:lnTo>
                  <a:pt x="152" y="575"/>
                </a:lnTo>
                <a:lnTo>
                  <a:pt x="144" y="576"/>
                </a:lnTo>
                <a:lnTo>
                  <a:pt x="135" y="576"/>
                </a:lnTo>
                <a:lnTo>
                  <a:pt x="126" y="575"/>
                </a:lnTo>
                <a:lnTo>
                  <a:pt x="116" y="574"/>
                </a:lnTo>
                <a:lnTo>
                  <a:pt x="107" y="571"/>
                </a:lnTo>
                <a:lnTo>
                  <a:pt x="107" y="565"/>
                </a:lnTo>
                <a:lnTo>
                  <a:pt x="143" y="536"/>
                </a:lnTo>
                <a:lnTo>
                  <a:pt x="182" y="508"/>
                </a:lnTo>
                <a:lnTo>
                  <a:pt x="223" y="476"/>
                </a:lnTo>
                <a:lnTo>
                  <a:pt x="267" y="442"/>
                </a:lnTo>
                <a:lnTo>
                  <a:pt x="286" y="426"/>
                </a:lnTo>
                <a:lnTo>
                  <a:pt x="306" y="411"/>
                </a:lnTo>
                <a:lnTo>
                  <a:pt x="326" y="395"/>
                </a:lnTo>
                <a:lnTo>
                  <a:pt x="346" y="380"/>
                </a:lnTo>
                <a:lnTo>
                  <a:pt x="386" y="411"/>
                </a:lnTo>
                <a:lnTo>
                  <a:pt x="393" y="405"/>
                </a:lnTo>
                <a:lnTo>
                  <a:pt x="399" y="400"/>
                </a:lnTo>
                <a:lnTo>
                  <a:pt x="406" y="396"/>
                </a:lnTo>
                <a:lnTo>
                  <a:pt x="414" y="393"/>
                </a:lnTo>
                <a:lnTo>
                  <a:pt x="428" y="386"/>
                </a:lnTo>
                <a:lnTo>
                  <a:pt x="444" y="382"/>
                </a:lnTo>
                <a:lnTo>
                  <a:pt x="476" y="374"/>
                </a:lnTo>
                <a:lnTo>
                  <a:pt x="509" y="370"/>
                </a:lnTo>
                <a:lnTo>
                  <a:pt x="524" y="367"/>
                </a:lnTo>
                <a:lnTo>
                  <a:pt x="539" y="363"/>
                </a:lnTo>
                <a:lnTo>
                  <a:pt x="552" y="359"/>
                </a:lnTo>
                <a:lnTo>
                  <a:pt x="563" y="353"/>
                </a:lnTo>
                <a:lnTo>
                  <a:pt x="569" y="349"/>
                </a:lnTo>
                <a:lnTo>
                  <a:pt x="574" y="345"/>
                </a:lnTo>
                <a:lnTo>
                  <a:pt x="578" y="340"/>
                </a:lnTo>
                <a:lnTo>
                  <a:pt x="582" y="335"/>
                </a:lnTo>
                <a:lnTo>
                  <a:pt x="585" y="329"/>
                </a:lnTo>
                <a:lnTo>
                  <a:pt x="588" y="322"/>
                </a:lnTo>
                <a:lnTo>
                  <a:pt x="590" y="314"/>
                </a:lnTo>
                <a:lnTo>
                  <a:pt x="592" y="306"/>
                </a:lnTo>
                <a:lnTo>
                  <a:pt x="559" y="306"/>
                </a:lnTo>
                <a:lnTo>
                  <a:pt x="548" y="312"/>
                </a:lnTo>
                <a:lnTo>
                  <a:pt x="535" y="321"/>
                </a:lnTo>
                <a:lnTo>
                  <a:pt x="528" y="325"/>
                </a:lnTo>
                <a:lnTo>
                  <a:pt x="520" y="328"/>
                </a:lnTo>
                <a:lnTo>
                  <a:pt x="513" y="330"/>
                </a:lnTo>
                <a:lnTo>
                  <a:pt x="506" y="331"/>
                </a:lnTo>
                <a:lnTo>
                  <a:pt x="495" y="330"/>
                </a:lnTo>
                <a:lnTo>
                  <a:pt x="485" y="327"/>
                </a:lnTo>
                <a:lnTo>
                  <a:pt x="474" y="324"/>
                </a:lnTo>
                <a:lnTo>
                  <a:pt x="463" y="321"/>
                </a:lnTo>
                <a:lnTo>
                  <a:pt x="453" y="318"/>
                </a:lnTo>
                <a:lnTo>
                  <a:pt x="443" y="317"/>
                </a:lnTo>
                <a:lnTo>
                  <a:pt x="438" y="318"/>
                </a:lnTo>
                <a:lnTo>
                  <a:pt x="433" y="319"/>
                </a:lnTo>
                <a:lnTo>
                  <a:pt x="430" y="322"/>
                </a:lnTo>
                <a:lnTo>
                  <a:pt x="426" y="325"/>
                </a:lnTo>
                <a:lnTo>
                  <a:pt x="432" y="316"/>
                </a:lnTo>
                <a:lnTo>
                  <a:pt x="443" y="307"/>
                </a:lnTo>
                <a:lnTo>
                  <a:pt x="457" y="297"/>
                </a:lnTo>
                <a:lnTo>
                  <a:pt x="472" y="287"/>
                </a:lnTo>
                <a:lnTo>
                  <a:pt x="506" y="265"/>
                </a:lnTo>
                <a:lnTo>
                  <a:pt x="539" y="244"/>
                </a:lnTo>
                <a:lnTo>
                  <a:pt x="698" y="250"/>
                </a:lnTo>
                <a:lnTo>
                  <a:pt x="701" y="246"/>
                </a:lnTo>
                <a:lnTo>
                  <a:pt x="704" y="243"/>
                </a:lnTo>
                <a:lnTo>
                  <a:pt x="708" y="240"/>
                </a:lnTo>
                <a:lnTo>
                  <a:pt x="711" y="238"/>
                </a:lnTo>
                <a:lnTo>
                  <a:pt x="719" y="236"/>
                </a:lnTo>
                <a:lnTo>
                  <a:pt x="728" y="234"/>
                </a:lnTo>
                <a:lnTo>
                  <a:pt x="745" y="234"/>
                </a:lnTo>
                <a:lnTo>
                  <a:pt x="758" y="232"/>
                </a:lnTo>
                <a:lnTo>
                  <a:pt x="756" y="224"/>
                </a:lnTo>
                <a:lnTo>
                  <a:pt x="753" y="216"/>
                </a:lnTo>
                <a:lnTo>
                  <a:pt x="749" y="210"/>
                </a:lnTo>
                <a:lnTo>
                  <a:pt x="742" y="204"/>
                </a:lnTo>
                <a:lnTo>
                  <a:pt x="737" y="199"/>
                </a:lnTo>
                <a:lnTo>
                  <a:pt x="729" y="195"/>
                </a:lnTo>
                <a:lnTo>
                  <a:pt x="721" y="191"/>
                </a:lnTo>
                <a:lnTo>
                  <a:pt x="713" y="188"/>
                </a:lnTo>
                <a:lnTo>
                  <a:pt x="698" y="182"/>
                </a:lnTo>
                <a:lnTo>
                  <a:pt x="684" y="176"/>
                </a:lnTo>
                <a:lnTo>
                  <a:pt x="678" y="172"/>
                </a:lnTo>
                <a:lnTo>
                  <a:pt x="673" y="168"/>
                </a:lnTo>
                <a:lnTo>
                  <a:pt x="668" y="164"/>
                </a:lnTo>
                <a:lnTo>
                  <a:pt x="665" y="159"/>
                </a:lnTo>
                <a:lnTo>
                  <a:pt x="687" y="143"/>
                </a:lnTo>
                <a:lnTo>
                  <a:pt x="712" y="127"/>
                </a:lnTo>
                <a:lnTo>
                  <a:pt x="739" y="109"/>
                </a:lnTo>
                <a:lnTo>
                  <a:pt x="765" y="90"/>
                </a:lnTo>
                <a:lnTo>
                  <a:pt x="812" y="78"/>
                </a:lnTo>
                <a:lnTo>
                  <a:pt x="858" y="65"/>
                </a:lnTo>
                <a:lnTo>
                  <a:pt x="902" y="52"/>
                </a:lnTo>
                <a:lnTo>
                  <a:pt x="945" y="38"/>
                </a:lnTo>
                <a:lnTo>
                  <a:pt x="966" y="33"/>
                </a:lnTo>
                <a:lnTo>
                  <a:pt x="988" y="27"/>
                </a:lnTo>
                <a:lnTo>
                  <a:pt x="1010" y="22"/>
                </a:lnTo>
                <a:lnTo>
                  <a:pt x="1033" y="18"/>
                </a:lnTo>
                <a:lnTo>
                  <a:pt x="1056" y="15"/>
                </a:lnTo>
                <a:lnTo>
                  <a:pt x="1080" y="12"/>
                </a:lnTo>
                <a:lnTo>
                  <a:pt x="1104" y="11"/>
                </a:lnTo>
                <a:lnTo>
                  <a:pt x="1130" y="10"/>
                </a:lnTo>
                <a:lnTo>
                  <a:pt x="1157" y="9"/>
                </a:lnTo>
                <a:lnTo>
                  <a:pt x="1176" y="7"/>
                </a:lnTo>
                <a:lnTo>
                  <a:pt x="1192" y="5"/>
                </a:lnTo>
                <a:lnTo>
                  <a:pt x="1216" y="4"/>
                </a:lnTo>
                <a:lnTo>
                  <a:pt x="1241" y="3"/>
                </a:lnTo>
                <a:lnTo>
                  <a:pt x="1262" y="0"/>
                </a:lnTo>
                <a:lnTo>
                  <a:pt x="1270" y="0"/>
                </a:lnTo>
                <a:lnTo>
                  <a:pt x="1277" y="2"/>
                </a:lnTo>
                <a:lnTo>
                  <a:pt x="1280" y="3"/>
                </a:lnTo>
                <a:lnTo>
                  <a:pt x="1281" y="5"/>
                </a:lnTo>
                <a:lnTo>
                  <a:pt x="1282" y="7"/>
                </a:lnTo>
                <a:lnTo>
                  <a:pt x="1283" y="10"/>
                </a:lnTo>
                <a:lnTo>
                  <a:pt x="1306" y="10"/>
                </a:lnTo>
                <a:lnTo>
                  <a:pt x="1333" y="10"/>
                </a:lnTo>
                <a:lnTo>
                  <a:pt x="1354" y="10"/>
                </a:lnTo>
                <a:lnTo>
                  <a:pt x="1362" y="10"/>
                </a:lnTo>
                <a:lnTo>
                  <a:pt x="1380" y="11"/>
                </a:lnTo>
                <a:lnTo>
                  <a:pt x="1399" y="12"/>
                </a:lnTo>
                <a:lnTo>
                  <a:pt x="1417" y="15"/>
                </a:lnTo>
                <a:lnTo>
                  <a:pt x="1437" y="18"/>
                </a:lnTo>
                <a:lnTo>
                  <a:pt x="1475" y="26"/>
                </a:lnTo>
                <a:lnTo>
                  <a:pt x="1516" y="34"/>
                </a:lnTo>
                <a:lnTo>
                  <a:pt x="1557" y="44"/>
                </a:lnTo>
                <a:lnTo>
                  <a:pt x="1597" y="52"/>
                </a:lnTo>
                <a:lnTo>
                  <a:pt x="1617" y="55"/>
                </a:lnTo>
                <a:lnTo>
                  <a:pt x="1637" y="58"/>
                </a:lnTo>
                <a:lnTo>
                  <a:pt x="1656" y="59"/>
                </a:lnTo>
                <a:lnTo>
                  <a:pt x="1675" y="60"/>
                </a:lnTo>
                <a:lnTo>
                  <a:pt x="1761" y="41"/>
                </a:lnTo>
                <a:lnTo>
                  <a:pt x="1772" y="46"/>
                </a:lnTo>
                <a:lnTo>
                  <a:pt x="1784" y="51"/>
                </a:lnTo>
                <a:lnTo>
                  <a:pt x="1797" y="55"/>
                </a:lnTo>
                <a:lnTo>
                  <a:pt x="1808" y="60"/>
                </a:lnTo>
                <a:lnTo>
                  <a:pt x="1223" y="540"/>
                </a:lnTo>
                <a:lnTo>
                  <a:pt x="1258" y="540"/>
                </a:lnTo>
                <a:lnTo>
                  <a:pt x="1287" y="540"/>
                </a:lnTo>
                <a:lnTo>
                  <a:pt x="1309" y="540"/>
                </a:lnTo>
                <a:lnTo>
                  <a:pt x="1329" y="540"/>
                </a:lnTo>
                <a:lnTo>
                  <a:pt x="1328" y="547"/>
                </a:lnTo>
                <a:lnTo>
                  <a:pt x="1327" y="553"/>
                </a:lnTo>
                <a:lnTo>
                  <a:pt x="1325" y="559"/>
                </a:lnTo>
                <a:lnTo>
                  <a:pt x="1323" y="565"/>
                </a:lnTo>
                <a:lnTo>
                  <a:pt x="1321" y="571"/>
                </a:lnTo>
                <a:lnTo>
                  <a:pt x="1318" y="576"/>
                </a:lnTo>
                <a:lnTo>
                  <a:pt x="1316" y="583"/>
                </a:lnTo>
                <a:lnTo>
                  <a:pt x="1316" y="589"/>
                </a:lnTo>
                <a:lnTo>
                  <a:pt x="1317" y="592"/>
                </a:lnTo>
                <a:lnTo>
                  <a:pt x="1320" y="595"/>
                </a:lnTo>
                <a:lnTo>
                  <a:pt x="1323" y="599"/>
                </a:lnTo>
                <a:lnTo>
                  <a:pt x="1327" y="601"/>
                </a:lnTo>
                <a:lnTo>
                  <a:pt x="1336" y="606"/>
                </a:lnTo>
                <a:lnTo>
                  <a:pt x="1343" y="608"/>
                </a:lnTo>
                <a:lnTo>
                  <a:pt x="1351" y="608"/>
                </a:lnTo>
                <a:lnTo>
                  <a:pt x="1358" y="607"/>
                </a:lnTo>
                <a:lnTo>
                  <a:pt x="1365" y="605"/>
                </a:lnTo>
                <a:lnTo>
                  <a:pt x="1371" y="604"/>
                </a:lnTo>
                <a:lnTo>
                  <a:pt x="1382" y="599"/>
                </a:lnTo>
                <a:lnTo>
                  <a:pt x="1391" y="592"/>
                </a:lnTo>
                <a:lnTo>
                  <a:pt x="1400" y="587"/>
                </a:lnTo>
                <a:lnTo>
                  <a:pt x="1409" y="582"/>
                </a:lnTo>
                <a:lnTo>
                  <a:pt x="1413" y="580"/>
                </a:lnTo>
                <a:lnTo>
                  <a:pt x="1417" y="578"/>
                </a:lnTo>
                <a:lnTo>
                  <a:pt x="1423" y="577"/>
                </a:lnTo>
                <a:lnTo>
                  <a:pt x="1429" y="577"/>
                </a:lnTo>
                <a:lnTo>
                  <a:pt x="1441" y="596"/>
                </a:lnTo>
                <a:lnTo>
                  <a:pt x="1457" y="617"/>
                </a:lnTo>
                <a:lnTo>
                  <a:pt x="1465" y="629"/>
                </a:lnTo>
                <a:lnTo>
                  <a:pt x="1470" y="643"/>
                </a:lnTo>
                <a:lnTo>
                  <a:pt x="1472" y="650"/>
                </a:lnTo>
                <a:lnTo>
                  <a:pt x="1474" y="659"/>
                </a:lnTo>
                <a:lnTo>
                  <a:pt x="1475" y="667"/>
                </a:lnTo>
                <a:lnTo>
                  <a:pt x="1475" y="676"/>
                </a:lnTo>
                <a:lnTo>
                  <a:pt x="1475" y="681"/>
                </a:lnTo>
                <a:lnTo>
                  <a:pt x="1474" y="686"/>
                </a:lnTo>
                <a:lnTo>
                  <a:pt x="1473" y="690"/>
                </a:lnTo>
                <a:lnTo>
                  <a:pt x="1471" y="694"/>
                </a:lnTo>
                <a:lnTo>
                  <a:pt x="1467" y="700"/>
                </a:lnTo>
                <a:lnTo>
                  <a:pt x="1462" y="706"/>
                </a:lnTo>
                <a:lnTo>
                  <a:pt x="1457" y="713"/>
                </a:lnTo>
                <a:lnTo>
                  <a:pt x="1454" y="719"/>
                </a:lnTo>
                <a:lnTo>
                  <a:pt x="1451" y="723"/>
                </a:lnTo>
                <a:lnTo>
                  <a:pt x="1450" y="727"/>
                </a:lnTo>
                <a:lnTo>
                  <a:pt x="1449" y="732"/>
                </a:lnTo>
                <a:lnTo>
                  <a:pt x="1449" y="737"/>
                </a:lnTo>
                <a:lnTo>
                  <a:pt x="1449" y="742"/>
                </a:lnTo>
                <a:lnTo>
                  <a:pt x="1450" y="746"/>
                </a:lnTo>
                <a:lnTo>
                  <a:pt x="1452" y="750"/>
                </a:lnTo>
                <a:lnTo>
                  <a:pt x="1455" y="754"/>
                </a:lnTo>
                <a:lnTo>
                  <a:pt x="1459" y="761"/>
                </a:lnTo>
                <a:lnTo>
                  <a:pt x="1466" y="769"/>
                </a:lnTo>
                <a:lnTo>
                  <a:pt x="1471" y="775"/>
                </a:lnTo>
                <a:lnTo>
                  <a:pt x="1477" y="783"/>
                </a:lnTo>
                <a:lnTo>
                  <a:pt x="1479" y="786"/>
                </a:lnTo>
                <a:lnTo>
                  <a:pt x="1481" y="790"/>
                </a:lnTo>
                <a:lnTo>
                  <a:pt x="1482" y="794"/>
                </a:lnTo>
                <a:lnTo>
                  <a:pt x="1482" y="799"/>
                </a:lnTo>
                <a:lnTo>
                  <a:pt x="1482" y="802"/>
                </a:lnTo>
                <a:lnTo>
                  <a:pt x="1480" y="807"/>
                </a:lnTo>
                <a:lnTo>
                  <a:pt x="1477" y="811"/>
                </a:lnTo>
                <a:lnTo>
                  <a:pt x="1473" y="816"/>
                </a:lnTo>
                <a:lnTo>
                  <a:pt x="1463" y="826"/>
                </a:lnTo>
                <a:lnTo>
                  <a:pt x="1452" y="835"/>
                </a:lnTo>
                <a:lnTo>
                  <a:pt x="1446" y="839"/>
                </a:lnTo>
                <a:lnTo>
                  <a:pt x="1439" y="843"/>
                </a:lnTo>
                <a:lnTo>
                  <a:pt x="1433" y="846"/>
                </a:lnTo>
                <a:lnTo>
                  <a:pt x="1426" y="848"/>
                </a:lnTo>
                <a:lnTo>
                  <a:pt x="1419" y="850"/>
                </a:lnTo>
                <a:lnTo>
                  <a:pt x="1414" y="850"/>
                </a:lnTo>
                <a:lnTo>
                  <a:pt x="1407" y="850"/>
                </a:lnTo>
                <a:lnTo>
                  <a:pt x="1402" y="848"/>
                </a:lnTo>
                <a:lnTo>
                  <a:pt x="1410" y="842"/>
                </a:lnTo>
              </a:path>
            </a:pathLst>
          </a:custGeom>
          <a:solidFill>
            <a:srgbClr val="FFCC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4" name="Freeform 6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498278" y="2687439"/>
            <a:ext cx="1381125" cy="769938"/>
          </a:xfrm>
          <a:custGeom>
            <a:avLst/>
            <a:gdLst/>
            <a:ahLst/>
            <a:cxnLst>
              <a:cxn ang="0">
                <a:pos x="2928" y="353"/>
              </a:cxn>
              <a:cxn ang="0">
                <a:pos x="2896" y="440"/>
              </a:cxn>
              <a:cxn ang="0">
                <a:pos x="2843" y="462"/>
              </a:cxn>
              <a:cxn ang="0">
                <a:pos x="2667" y="566"/>
              </a:cxn>
              <a:cxn ang="0">
                <a:pos x="2595" y="585"/>
              </a:cxn>
              <a:cxn ang="0">
                <a:pos x="2570" y="677"/>
              </a:cxn>
              <a:cxn ang="0">
                <a:pos x="2514" y="621"/>
              </a:cxn>
              <a:cxn ang="0">
                <a:pos x="2499" y="690"/>
              </a:cxn>
              <a:cxn ang="0">
                <a:pos x="2465" y="744"/>
              </a:cxn>
              <a:cxn ang="0">
                <a:pos x="2471" y="823"/>
              </a:cxn>
              <a:cxn ang="0">
                <a:pos x="2332" y="928"/>
              </a:cxn>
              <a:cxn ang="0">
                <a:pos x="2165" y="1045"/>
              </a:cxn>
              <a:cxn ang="0">
                <a:pos x="2112" y="1195"/>
              </a:cxn>
              <a:cxn ang="0">
                <a:pos x="2103" y="1457"/>
              </a:cxn>
              <a:cxn ang="0">
                <a:pos x="2026" y="1414"/>
              </a:cxn>
              <a:cxn ang="0">
                <a:pos x="1993" y="1326"/>
              </a:cxn>
              <a:cxn ang="0">
                <a:pos x="1959" y="1184"/>
              </a:cxn>
              <a:cxn ang="0">
                <a:pos x="1832" y="1168"/>
              </a:cxn>
              <a:cxn ang="0">
                <a:pos x="1653" y="1143"/>
              </a:cxn>
              <a:cxn ang="0">
                <a:pos x="1616" y="1186"/>
              </a:cxn>
              <a:cxn ang="0">
                <a:pos x="1548" y="1238"/>
              </a:cxn>
              <a:cxn ang="0">
                <a:pos x="1436" y="1192"/>
              </a:cxn>
              <a:cxn ang="0">
                <a:pos x="1231" y="1272"/>
              </a:cxn>
              <a:cxn ang="0">
                <a:pos x="1160" y="1392"/>
              </a:cxn>
              <a:cxn ang="0">
                <a:pos x="1080" y="1382"/>
              </a:cxn>
              <a:cxn ang="0">
                <a:pos x="1037" y="1227"/>
              </a:cxn>
              <a:cxn ang="0">
                <a:pos x="940" y="1190"/>
              </a:cxn>
              <a:cxn ang="0">
                <a:pos x="867" y="1219"/>
              </a:cxn>
              <a:cxn ang="0">
                <a:pos x="782" y="1087"/>
              </a:cxn>
              <a:cxn ang="0">
                <a:pos x="670" y="1065"/>
              </a:cxn>
              <a:cxn ang="0">
                <a:pos x="462" y="1065"/>
              </a:cxn>
              <a:cxn ang="0">
                <a:pos x="220" y="1016"/>
              </a:cxn>
              <a:cxn ang="0">
                <a:pos x="88" y="920"/>
              </a:cxn>
              <a:cxn ang="0">
                <a:pos x="39" y="848"/>
              </a:cxn>
              <a:cxn ang="0">
                <a:pos x="29" y="662"/>
              </a:cxn>
              <a:cxn ang="0">
                <a:pos x="0" y="604"/>
              </a:cxn>
              <a:cxn ang="0">
                <a:pos x="141" y="336"/>
              </a:cxn>
              <a:cxn ang="0">
                <a:pos x="247" y="176"/>
              </a:cxn>
              <a:cxn ang="0">
                <a:pos x="355" y="102"/>
              </a:cxn>
              <a:cxn ang="0">
                <a:pos x="376" y="120"/>
              </a:cxn>
              <a:cxn ang="0">
                <a:pos x="1827" y="0"/>
              </a:cxn>
              <a:cxn ang="0">
                <a:pos x="1926" y="55"/>
              </a:cxn>
              <a:cxn ang="0">
                <a:pos x="2015" y="69"/>
              </a:cxn>
              <a:cxn ang="0">
                <a:pos x="1929" y="128"/>
              </a:cxn>
              <a:cxn ang="0">
                <a:pos x="1977" y="166"/>
              </a:cxn>
              <a:cxn ang="0">
                <a:pos x="2094" y="155"/>
              </a:cxn>
              <a:cxn ang="0">
                <a:pos x="2284" y="193"/>
              </a:cxn>
              <a:cxn ang="0">
                <a:pos x="2217" y="204"/>
              </a:cxn>
              <a:cxn ang="0">
                <a:pos x="2087" y="264"/>
              </a:cxn>
              <a:cxn ang="0">
                <a:pos x="2021" y="355"/>
              </a:cxn>
              <a:cxn ang="0">
                <a:pos x="2012" y="451"/>
              </a:cxn>
              <a:cxn ang="0">
                <a:pos x="2076" y="417"/>
              </a:cxn>
              <a:cxn ang="0">
                <a:pos x="2205" y="252"/>
              </a:cxn>
              <a:cxn ang="0">
                <a:pos x="2267" y="303"/>
              </a:cxn>
              <a:cxn ang="0">
                <a:pos x="2299" y="394"/>
              </a:cxn>
              <a:cxn ang="0">
                <a:pos x="2206" y="454"/>
              </a:cxn>
              <a:cxn ang="0">
                <a:pos x="2317" y="457"/>
              </a:cxn>
              <a:cxn ang="0">
                <a:pos x="2570" y="373"/>
              </a:cxn>
              <a:cxn ang="0">
                <a:pos x="2730" y="252"/>
              </a:cxn>
              <a:cxn ang="0">
                <a:pos x="3016" y="203"/>
              </a:cxn>
              <a:cxn ang="0">
                <a:pos x="3136" y="118"/>
              </a:cxn>
              <a:cxn ang="0">
                <a:pos x="3149" y="184"/>
              </a:cxn>
            </a:cxnLst>
            <a:rect l="0" t="0" r="r" b="b"/>
            <a:pathLst>
              <a:path w="3175" h="1472">
                <a:moveTo>
                  <a:pt x="3155" y="258"/>
                </a:moveTo>
                <a:lnTo>
                  <a:pt x="3129" y="270"/>
                </a:lnTo>
                <a:lnTo>
                  <a:pt x="3104" y="281"/>
                </a:lnTo>
                <a:lnTo>
                  <a:pt x="3079" y="291"/>
                </a:lnTo>
                <a:lnTo>
                  <a:pt x="3055" y="300"/>
                </a:lnTo>
                <a:lnTo>
                  <a:pt x="3032" y="309"/>
                </a:lnTo>
                <a:lnTo>
                  <a:pt x="3008" y="317"/>
                </a:lnTo>
                <a:lnTo>
                  <a:pt x="2983" y="326"/>
                </a:lnTo>
                <a:lnTo>
                  <a:pt x="2956" y="333"/>
                </a:lnTo>
                <a:lnTo>
                  <a:pt x="2948" y="337"/>
                </a:lnTo>
                <a:lnTo>
                  <a:pt x="2940" y="341"/>
                </a:lnTo>
                <a:lnTo>
                  <a:pt x="2933" y="347"/>
                </a:lnTo>
                <a:lnTo>
                  <a:pt x="2928" y="353"/>
                </a:lnTo>
                <a:lnTo>
                  <a:pt x="2917" y="366"/>
                </a:lnTo>
                <a:lnTo>
                  <a:pt x="2909" y="382"/>
                </a:lnTo>
                <a:lnTo>
                  <a:pt x="2900" y="397"/>
                </a:lnTo>
                <a:lnTo>
                  <a:pt x="2894" y="410"/>
                </a:lnTo>
                <a:lnTo>
                  <a:pt x="2889" y="416"/>
                </a:lnTo>
                <a:lnTo>
                  <a:pt x="2885" y="422"/>
                </a:lnTo>
                <a:lnTo>
                  <a:pt x="2881" y="427"/>
                </a:lnTo>
                <a:lnTo>
                  <a:pt x="2876" y="431"/>
                </a:lnTo>
                <a:lnTo>
                  <a:pt x="2876" y="436"/>
                </a:lnTo>
                <a:lnTo>
                  <a:pt x="2877" y="440"/>
                </a:lnTo>
                <a:lnTo>
                  <a:pt x="2880" y="445"/>
                </a:lnTo>
                <a:lnTo>
                  <a:pt x="2883" y="450"/>
                </a:lnTo>
                <a:lnTo>
                  <a:pt x="2896" y="440"/>
                </a:lnTo>
                <a:lnTo>
                  <a:pt x="2909" y="431"/>
                </a:lnTo>
                <a:lnTo>
                  <a:pt x="2910" y="438"/>
                </a:lnTo>
                <a:lnTo>
                  <a:pt x="2910" y="443"/>
                </a:lnTo>
                <a:lnTo>
                  <a:pt x="2909" y="448"/>
                </a:lnTo>
                <a:lnTo>
                  <a:pt x="2907" y="451"/>
                </a:lnTo>
                <a:lnTo>
                  <a:pt x="2905" y="455"/>
                </a:lnTo>
                <a:lnTo>
                  <a:pt x="2902" y="457"/>
                </a:lnTo>
                <a:lnTo>
                  <a:pt x="2898" y="459"/>
                </a:lnTo>
                <a:lnTo>
                  <a:pt x="2894" y="460"/>
                </a:lnTo>
                <a:lnTo>
                  <a:pt x="2883" y="462"/>
                </a:lnTo>
                <a:lnTo>
                  <a:pt x="2871" y="462"/>
                </a:lnTo>
                <a:lnTo>
                  <a:pt x="2858" y="462"/>
                </a:lnTo>
                <a:lnTo>
                  <a:pt x="2843" y="462"/>
                </a:lnTo>
                <a:lnTo>
                  <a:pt x="2820" y="463"/>
                </a:lnTo>
                <a:lnTo>
                  <a:pt x="2796" y="466"/>
                </a:lnTo>
                <a:lnTo>
                  <a:pt x="2773" y="470"/>
                </a:lnTo>
                <a:lnTo>
                  <a:pt x="2750" y="476"/>
                </a:lnTo>
                <a:lnTo>
                  <a:pt x="2728" y="483"/>
                </a:lnTo>
                <a:lnTo>
                  <a:pt x="2708" y="491"/>
                </a:lnTo>
                <a:lnTo>
                  <a:pt x="2691" y="498"/>
                </a:lnTo>
                <a:lnTo>
                  <a:pt x="2678" y="505"/>
                </a:lnTo>
                <a:lnTo>
                  <a:pt x="2678" y="542"/>
                </a:lnTo>
                <a:lnTo>
                  <a:pt x="2675" y="549"/>
                </a:lnTo>
                <a:lnTo>
                  <a:pt x="2673" y="555"/>
                </a:lnTo>
                <a:lnTo>
                  <a:pt x="2670" y="561"/>
                </a:lnTo>
                <a:lnTo>
                  <a:pt x="2667" y="566"/>
                </a:lnTo>
                <a:lnTo>
                  <a:pt x="2658" y="575"/>
                </a:lnTo>
                <a:lnTo>
                  <a:pt x="2649" y="584"/>
                </a:lnTo>
                <a:lnTo>
                  <a:pt x="2639" y="592"/>
                </a:lnTo>
                <a:lnTo>
                  <a:pt x="2628" y="602"/>
                </a:lnTo>
                <a:lnTo>
                  <a:pt x="2619" y="611"/>
                </a:lnTo>
                <a:lnTo>
                  <a:pt x="2611" y="622"/>
                </a:lnTo>
                <a:lnTo>
                  <a:pt x="2611" y="613"/>
                </a:lnTo>
                <a:lnTo>
                  <a:pt x="2611" y="604"/>
                </a:lnTo>
                <a:lnTo>
                  <a:pt x="2606" y="603"/>
                </a:lnTo>
                <a:lnTo>
                  <a:pt x="2602" y="600"/>
                </a:lnTo>
                <a:lnTo>
                  <a:pt x="2598" y="595"/>
                </a:lnTo>
                <a:lnTo>
                  <a:pt x="2596" y="590"/>
                </a:lnTo>
                <a:lnTo>
                  <a:pt x="2595" y="585"/>
                </a:lnTo>
                <a:lnTo>
                  <a:pt x="2595" y="580"/>
                </a:lnTo>
                <a:lnTo>
                  <a:pt x="2595" y="576"/>
                </a:lnTo>
                <a:lnTo>
                  <a:pt x="2597" y="573"/>
                </a:lnTo>
                <a:lnTo>
                  <a:pt x="2578" y="573"/>
                </a:lnTo>
                <a:lnTo>
                  <a:pt x="2575" y="587"/>
                </a:lnTo>
                <a:lnTo>
                  <a:pt x="2574" y="600"/>
                </a:lnTo>
                <a:lnTo>
                  <a:pt x="2574" y="610"/>
                </a:lnTo>
                <a:lnTo>
                  <a:pt x="2574" y="619"/>
                </a:lnTo>
                <a:lnTo>
                  <a:pt x="2577" y="633"/>
                </a:lnTo>
                <a:lnTo>
                  <a:pt x="2578" y="646"/>
                </a:lnTo>
                <a:lnTo>
                  <a:pt x="2577" y="658"/>
                </a:lnTo>
                <a:lnTo>
                  <a:pt x="2574" y="668"/>
                </a:lnTo>
                <a:lnTo>
                  <a:pt x="2570" y="677"/>
                </a:lnTo>
                <a:lnTo>
                  <a:pt x="2564" y="685"/>
                </a:lnTo>
                <a:lnTo>
                  <a:pt x="2559" y="693"/>
                </a:lnTo>
                <a:lnTo>
                  <a:pt x="2552" y="700"/>
                </a:lnTo>
                <a:lnTo>
                  <a:pt x="2545" y="707"/>
                </a:lnTo>
                <a:lnTo>
                  <a:pt x="2537" y="715"/>
                </a:lnTo>
                <a:lnTo>
                  <a:pt x="2538" y="684"/>
                </a:lnTo>
                <a:lnTo>
                  <a:pt x="2538" y="657"/>
                </a:lnTo>
                <a:lnTo>
                  <a:pt x="2540" y="630"/>
                </a:lnTo>
                <a:lnTo>
                  <a:pt x="2544" y="604"/>
                </a:lnTo>
                <a:lnTo>
                  <a:pt x="2535" y="607"/>
                </a:lnTo>
                <a:lnTo>
                  <a:pt x="2527" y="611"/>
                </a:lnTo>
                <a:lnTo>
                  <a:pt x="2519" y="615"/>
                </a:lnTo>
                <a:lnTo>
                  <a:pt x="2514" y="621"/>
                </a:lnTo>
                <a:lnTo>
                  <a:pt x="2510" y="628"/>
                </a:lnTo>
                <a:lnTo>
                  <a:pt x="2506" y="635"/>
                </a:lnTo>
                <a:lnTo>
                  <a:pt x="2505" y="643"/>
                </a:lnTo>
                <a:lnTo>
                  <a:pt x="2504" y="653"/>
                </a:lnTo>
                <a:lnTo>
                  <a:pt x="2491" y="653"/>
                </a:lnTo>
                <a:lnTo>
                  <a:pt x="2478" y="653"/>
                </a:lnTo>
                <a:lnTo>
                  <a:pt x="2478" y="658"/>
                </a:lnTo>
                <a:lnTo>
                  <a:pt x="2479" y="662"/>
                </a:lnTo>
                <a:lnTo>
                  <a:pt x="2480" y="666"/>
                </a:lnTo>
                <a:lnTo>
                  <a:pt x="2482" y="670"/>
                </a:lnTo>
                <a:lnTo>
                  <a:pt x="2486" y="678"/>
                </a:lnTo>
                <a:lnTo>
                  <a:pt x="2493" y="684"/>
                </a:lnTo>
                <a:lnTo>
                  <a:pt x="2499" y="690"/>
                </a:lnTo>
                <a:lnTo>
                  <a:pt x="2505" y="695"/>
                </a:lnTo>
                <a:lnTo>
                  <a:pt x="2512" y="699"/>
                </a:lnTo>
                <a:lnTo>
                  <a:pt x="2517" y="702"/>
                </a:lnTo>
                <a:lnTo>
                  <a:pt x="2517" y="727"/>
                </a:lnTo>
                <a:lnTo>
                  <a:pt x="2496" y="730"/>
                </a:lnTo>
                <a:lnTo>
                  <a:pt x="2479" y="730"/>
                </a:lnTo>
                <a:lnTo>
                  <a:pt x="2472" y="730"/>
                </a:lnTo>
                <a:lnTo>
                  <a:pt x="2466" y="730"/>
                </a:lnTo>
                <a:lnTo>
                  <a:pt x="2458" y="731"/>
                </a:lnTo>
                <a:lnTo>
                  <a:pt x="2451" y="733"/>
                </a:lnTo>
                <a:lnTo>
                  <a:pt x="2455" y="737"/>
                </a:lnTo>
                <a:lnTo>
                  <a:pt x="2459" y="741"/>
                </a:lnTo>
                <a:lnTo>
                  <a:pt x="2465" y="744"/>
                </a:lnTo>
                <a:lnTo>
                  <a:pt x="2471" y="747"/>
                </a:lnTo>
                <a:lnTo>
                  <a:pt x="2483" y="750"/>
                </a:lnTo>
                <a:lnTo>
                  <a:pt x="2491" y="751"/>
                </a:lnTo>
                <a:lnTo>
                  <a:pt x="2492" y="756"/>
                </a:lnTo>
                <a:lnTo>
                  <a:pt x="2493" y="760"/>
                </a:lnTo>
                <a:lnTo>
                  <a:pt x="2495" y="765"/>
                </a:lnTo>
                <a:lnTo>
                  <a:pt x="2499" y="769"/>
                </a:lnTo>
                <a:lnTo>
                  <a:pt x="2505" y="777"/>
                </a:lnTo>
                <a:lnTo>
                  <a:pt x="2511" y="782"/>
                </a:lnTo>
                <a:lnTo>
                  <a:pt x="2500" y="792"/>
                </a:lnTo>
                <a:lnTo>
                  <a:pt x="2489" y="802"/>
                </a:lnTo>
                <a:lnTo>
                  <a:pt x="2480" y="812"/>
                </a:lnTo>
                <a:lnTo>
                  <a:pt x="2471" y="823"/>
                </a:lnTo>
                <a:lnTo>
                  <a:pt x="2456" y="841"/>
                </a:lnTo>
                <a:lnTo>
                  <a:pt x="2441" y="859"/>
                </a:lnTo>
                <a:lnTo>
                  <a:pt x="2434" y="867"/>
                </a:lnTo>
                <a:lnTo>
                  <a:pt x="2425" y="876"/>
                </a:lnTo>
                <a:lnTo>
                  <a:pt x="2416" y="884"/>
                </a:lnTo>
                <a:lnTo>
                  <a:pt x="2406" y="892"/>
                </a:lnTo>
                <a:lnTo>
                  <a:pt x="2395" y="899"/>
                </a:lnTo>
                <a:lnTo>
                  <a:pt x="2382" y="905"/>
                </a:lnTo>
                <a:lnTo>
                  <a:pt x="2368" y="912"/>
                </a:lnTo>
                <a:lnTo>
                  <a:pt x="2351" y="917"/>
                </a:lnTo>
                <a:lnTo>
                  <a:pt x="2346" y="919"/>
                </a:lnTo>
                <a:lnTo>
                  <a:pt x="2339" y="923"/>
                </a:lnTo>
                <a:lnTo>
                  <a:pt x="2332" y="928"/>
                </a:lnTo>
                <a:lnTo>
                  <a:pt x="2324" y="935"/>
                </a:lnTo>
                <a:lnTo>
                  <a:pt x="2307" y="950"/>
                </a:lnTo>
                <a:lnTo>
                  <a:pt x="2289" y="967"/>
                </a:lnTo>
                <a:lnTo>
                  <a:pt x="2271" y="984"/>
                </a:lnTo>
                <a:lnTo>
                  <a:pt x="2255" y="999"/>
                </a:lnTo>
                <a:lnTo>
                  <a:pt x="2248" y="1006"/>
                </a:lnTo>
                <a:lnTo>
                  <a:pt x="2242" y="1011"/>
                </a:lnTo>
                <a:lnTo>
                  <a:pt x="2236" y="1014"/>
                </a:lnTo>
                <a:lnTo>
                  <a:pt x="2232" y="1016"/>
                </a:lnTo>
                <a:lnTo>
                  <a:pt x="2208" y="1025"/>
                </a:lnTo>
                <a:lnTo>
                  <a:pt x="2186" y="1034"/>
                </a:lnTo>
                <a:lnTo>
                  <a:pt x="2175" y="1039"/>
                </a:lnTo>
                <a:lnTo>
                  <a:pt x="2165" y="1045"/>
                </a:lnTo>
                <a:lnTo>
                  <a:pt x="2156" y="1051"/>
                </a:lnTo>
                <a:lnTo>
                  <a:pt x="2147" y="1057"/>
                </a:lnTo>
                <a:lnTo>
                  <a:pt x="2140" y="1064"/>
                </a:lnTo>
                <a:lnTo>
                  <a:pt x="2133" y="1072"/>
                </a:lnTo>
                <a:lnTo>
                  <a:pt x="2126" y="1080"/>
                </a:lnTo>
                <a:lnTo>
                  <a:pt x="2122" y="1090"/>
                </a:lnTo>
                <a:lnTo>
                  <a:pt x="2118" y="1101"/>
                </a:lnTo>
                <a:lnTo>
                  <a:pt x="2114" y="1113"/>
                </a:lnTo>
                <a:lnTo>
                  <a:pt x="2113" y="1125"/>
                </a:lnTo>
                <a:lnTo>
                  <a:pt x="2112" y="1139"/>
                </a:lnTo>
                <a:lnTo>
                  <a:pt x="2112" y="1151"/>
                </a:lnTo>
                <a:lnTo>
                  <a:pt x="2112" y="1174"/>
                </a:lnTo>
                <a:lnTo>
                  <a:pt x="2112" y="1195"/>
                </a:lnTo>
                <a:lnTo>
                  <a:pt x="2112" y="1207"/>
                </a:lnTo>
                <a:lnTo>
                  <a:pt x="2114" y="1223"/>
                </a:lnTo>
                <a:lnTo>
                  <a:pt x="2118" y="1240"/>
                </a:lnTo>
                <a:lnTo>
                  <a:pt x="2120" y="1249"/>
                </a:lnTo>
                <a:lnTo>
                  <a:pt x="2121" y="1259"/>
                </a:lnTo>
                <a:lnTo>
                  <a:pt x="2121" y="1270"/>
                </a:lnTo>
                <a:lnTo>
                  <a:pt x="2119" y="1281"/>
                </a:lnTo>
                <a:lnTo>
                  <a:pt x="2132" y="1343"/>
                </a:lnTo>
                <a:lnTo>
                  <a:pt x="2126" y="1379"/>
                </a:lnTo>
                <a:lnTo>
                  <a:pt x="2118" y="1417"/>
                </a:lnTo>
                <a:lnTo>
                  <a:pt x="2112" y="1435"/>
                </a:lnTo>
                <a:lnTo>
                  <a:pt x="2105" y="1450"/>
                </a:lnTo>
                <a:lnTo>
                  <a:pt x="2103" y="1457"/>
                </a:lnTo>
                <a:lnTo>
                  <a:pt x="2100" y="1463"/>
                </a:lnTo>
                <a:lnTo>
                  <a:pt x="2096" y="1468"/>
                </a:lnTo>
                <a:lnTo>
                  <a:pt x="2092" y="1472"/>
                </a:lnTo>
                <a:lnTo>
                  <a:pt x="2059" y="1472"/>
                </a:lnTo>
                <a:lnTo>
                  <a:pt x="2058" y="1464"/>
                </a:lnTo>
                <a:lnTo>
                  <a:pt x="2057" y="1456"/>
                </a:lnTo>
                <a:lnTo>
                  <a:pt x="2055" y="1450"/>
                </a:lnTo>
                <a:lnTo>
                  <a:pt x="2053" y="1445"/>
                </a:lnTo>
                <a:lnTo>
                  <a:pt x="2047" y="1437"/>
                </a:lnTo>
                <a:lnTo>
                  <a:pt x="2040" y="1430"/>
                </a:lnTo>
                <a:lnTo>
                  <a:pt x="2033" y="1425"/>
                </a:lnTo>
                <a:lnTo>
                  <a:pt x="2029" y="1418"/>
                </a:lnTo>
                <a:lnTo>
                  <a:pt x="2026" y="1414"/>
                </a:lnTo>
                <a:lnTo>
                  <a:pt x="2025" y="1410"/>
                </a:lnTo>
                <a:lnTo>
                  <a:pt x="2025" y="1405"/>
                </a:lnTo>
                <a:lnTo>
                  <a:pt x="2026" y="1398"/>
                </a:lnTo>
                <a:lnTo>
                  <a:pt x="2026" y="1373"/>
                </a:lnTo>
                <a:lnTo>
                  <a:pt x="2022" y="1373"/>
                </a:lnTo>
                <a:lnTo>
                  <a:pt x="2019" y="1372"/>
                </a:lnTo>
                <a:lnTo>
                  <a:pt x="2015" y="1370"/>
                </a:lnTo>
                <a:lnTo>
                  <a:pt x="2012" y="1367"/>
                </a:lnTo>
                <a:lnTo>
                  <a:pt x="2007" y="1361"/>
                </a:lnTo>
                <a:lnTo>
                  <a:pt x="2002" y="1353"/>
                </a:lnTo>
                <a:lnTo>
                  <a:pt x="1998" y="1344"/>
                </a:lnTo>
                <a:lnTo>
                  <a:pt x="1995" y="1335"/>
                </a:lnTo>
                <a:lnTo>
                  <a:pt x="1993" y="1326"/>
                </a:lnTo>
                <a:lnTo>
                  <a:pt x="1992" y="1318"/>
                </a:lnTo>
                <a:lnTo>
                  <a:pt x="1992" y="1298"/>
                </a:lnTo>
                <a:lnTo>
                  <a:pt x="1992" y="1281"/>
                </a:lnTo>
                <a:lnTo>
                  <a:pt x="1992" y="1265"/>
                </a:lnTo>
                <a:lnTo>
                  <a:pt x="1992" y="1244"/>
                </a:lnTo>
                <a:lnTo>
                  <a:pt x="1991" y="1234"/>
                </a:lnTo>
                <a:lnTo>
                  <a:pt x="1989" y="1224"/>
                </a:lnTo>
                <a:lnTo>
                  <a:pt x="1985" y="1212"/>
                </a:lnTo>
                <a:lnTo>
                  <a:pt x="1978" y="1201"/>
                </a:lnTo>
                <a:lnTo>
                  <a:pt x="1974" y="1196"/>
                </a:lnTo>
                <a:lnTo>
                  <a:pt x="1969" y="1191"/>
                </a:lnTo>
                <a:lnTo>
                  <a:pt x="1964" y="1187"/>
                </a:lnTo>
                <a:lnTo>
                  <a:pt x="1959" y="1184"/>
                </a:lnTo>
                <a:lnTo>
                  <a:pt x="1953" y="1181"/>
                </a:lnTo>
                <a:lnTo>
                  <a:pt x="1947" y="1178"/>
                </a:lnTo>
                <a:lnTo>
                  <a:pt x="1940" y="1177"/>
                </a:lnTo>
                <a:lnTo>
                  <a:pt x="1933" y="1177"/>
                </a:lnTo>
                <a:lnTo>
                  <a:pt x="1918" y="1177"/>
                </a:lnTo>
                <a:lnTo>
                  <a:pt x="1906" y="1177"/>
                </a:lnTo>
                <a:lnTo>
                  <a:pt x="1897" y="1177"/>
                </a:lnTo>
                <a:lnTo>
                  <a:pt x="1894" y="1177"/>
                </a:lnTo>
                <a:lnTo>
                  <a:pt x="1880" y="1176"/>
                </a:lnTo>
                <a:lnTo>
                  <a:pt x="1869" y="1175"/>
                </a:lnTo>
                <a:lnTo>
                  <a:pt x="1857" y="1173"/>
                </a:lnTo>
                <a:lnTo>
                  <a:pt x="1845" y="1171"/>
                </a:lnTo>
                <a:lnTo>
                  <a:pt x="1832" y="1168"/>
                </a:lnTo>
                <a:lnTo>
                  <a:pt x="1818" y="1166"/>
                </a:lnTo>
                <a:lnTo>
                  <a:pt x="1804" y="1165"/>
                </a:lnTo>
                <a:lnTo>
                  <a:pt x="1787" y="1164"/>
                </a:lnTo>
                <a:lnTo>
                  <a:pt x="1773" y="1164"/>
                </a:lnTo>
                <a:lnTo>
                  <a:pt x="1762" y="1162"/>
                </a:lnTo>
                <a:lnTo>
                  <a:pt x="1753" y="1159"/>
                </a:lnTo>
                <a:lnTo>
                  <a:pt x="1745" y="1155"/>
                </a:lnTo>
                <a:lnTo>
                  <a:pt x="1738" y="1151"/>
                </a:lnTo>
                <a:lnTo>
                  <a:pt x="1731" y="1148"/>
                </a:lnTo>
                <a:lnTo>
                  <a:pt x="1722" y="1146"/>
                </a:lnTo>
                <a:lnTo>
                  <a:pt x="1713" y="1145"/>
                </a:lnTo>
                <a:lnTo>
                  <a:pt x="1688" y="1144"/>
                </a:lnTo>
                <a:lnTo>
                  <a:pt x="1653" y="1143"/>
                </a:lnTo>
                <a:lnTo>
                  <a:pt x="1644" y="1144"/>
                </a:lnTo>
                <a:lnTo>
                  <a:pt x="1636" y="1144"/>
                </a:lnTo>
                <a:lnTo>
                  <a:pt x="1628" y="1146"/>
                </a:lnTo>
                <a:lnTo>
                  <a:pt x="1621" y="1148"/>
                </a:lnTo>
                <a:lnTo>
                  <a:pt x="1616" y="1151"/>
                </a:lnTo>
                <a:lnTo>
                  <a:pt x="1611" y="1155"/>
                </a:lnTo>
                <a:lnTo>
                  <a:pt x="1608" y="1159"/>
                </a:lnTo>
                <a:lnTo>
                  <a:pt x="1607" y="1164"/>
                </a:lnTo>
                <a:lnTo>
                  <a:pt x="1608" y="1169"/>
                </a:lnTo>
                <a:lnTo>
                  <a:pt x="1608" y="1173"/>
                </a:lnTo>
                <a:lnTo>
                  <a:pt x="1610" y="1176"/>
                </a:lnTo>
                <a:lnTo>
                  <a:pt x="1611" y="1180"/>
                </a:lnTo>
                <a:lnTo>
                  <a:pt x="1616" y="1186"/>
                </a:lnTo>
                <a:lnTo>
                  <a:pt x="1621" y="1192"/>
                </a:lnTo>
                <a:lnTo>
                  <a:pt x="1627" y="1197"/>
                </a:lnTo>
                <a:lnTo>
                  <a:pt x="1632" y="1204"/>
                </a:lnTo>
                <a:lnTo>
                  <a:pt x="1638" y="1212"/>
                </a:lnTo>
                <a:lnTo>
                  <a:pt x="1641" y="1220"/>
                </a:lnTo>
                <a:lnTo>
                  <a:pt x="1628" y="1221"/>
                </a:lnTo>
                <a:lnTo>
                  <a:pt x="1615" y="1223"/>
                </a:lnTo>
                <a:lnTo>
                  <a:pt x="1601" y="1226"/>
                </a:lnTo>
                <a:lnTo>
                  <a:pt x="1589" y="1229"/>
                </a:lnTo>
                <a:lnTo>
                  <a:pt x="1577" y="1232"/>
                </a:lnTo>
                <a:lnTo>
                  <a:pt x="1565" y="1235"/>
                </a:lnTo>
                <a:lnTo>
                  <a:pt x="1555" y="1237"/>
                </a:lnTo>
                <a:lnTo>
                  <a:pt x="1548" y="1238"/>
                </a:lnTo>
                <a:lnTo>
                  <a:pt x="1544" y="1237"/>
                </a:lnTo>
                <a:lnTo>
                  <a:pt x="1539" y="1233"/>
                </a:lnTo>
                <a:lnTo>
                  <a:pt x="1533" y="1228"/>
                </a:lnTo>
                <a:lnTo>
                  <a:pt x="1528" y="1222"/>
                </a:lnTo>
                <a:lnTo>
                  <a:pt x="1516" y="1210"/>
                </a:lnTo>
                <a:lnTo>
                  <a:pt x="1508" y="1201"/>
                </a:lnTo>
                <a:lnTo>
                  <a:pt x="1474" y="1214"/>
                </a:lnTo>
                <a:lnTo>
                  <a:pt x="1468" y="1213"/>
                </a:lnTo>
                <a:lnTo>
                  <a:pt x="1461" y="1210"/>
                </a:lnTo>
                <a:lnTo>
                  <a:pt x="1454" y="1205"/>
                </a:lnTo>
                <a:lnTo>
                  <a:pt x="1448" y="1201"/>
                </a:lnTo>
                <a:lnTo>
                  <a:pt x="1441" y="1196"/>
                </a:lnTo>
                <a:lnTo>
                  <a:pt x="1436" y="1192"/>
                </a:lnTo>
                <a:lnTo>
                  <a:pt x="1428" y="1190"/>
                </a:lnTo>
                <a:lnTo>
                  <a:pt x="1421" y="1189"/>
                </a:lnTo>
                <a:lnTo>
                  <a:pt x="1406" y="1190"/>
                </a:lnTo>
                <a:lnTo>
                  <a:pt x="1390" y="1192"/>
                </a:lnTo>
                <a:lnTo>
                  <a:pt x="1372" y="1197"/>
                </a:lnTo>
                <a:lnTo>
                  <a:pt x="1354" y="1203"/>
                </a:lnTo>
                <a:lnTo>
                  <a:pt x="1337" y="1211"/>
                </a:lnTo>
                <a:lnTo>
                  <a:pt x="1318" y="1219"/>
                </a:lnTo>
                <a:lnTo>
                  <a:pt x="1301" y="1228"/>
                </a:lnTo>
                <a:lnTo>
                  <a:pt x="1283" y="1238"/>
                </a:lnTo>
                <a:lnTo>
                  <a:pt x="1265" y="1249"/>
                </a:lnTo>
                <a:lnTo>
                  <a:pt x="1248" y="1259"/>
                </a:lnTo>
                <a:lnTo>
                  <a:pt x="1231" y="1272"/>
                </a:lnTo>
                <a:lnTo>
                  <a:pt x="1217" y="1283"/>
                </a:lnTo>
                <a:lnTo>
                  <a:pt x="1203" y="1294"/>
                </a:lnTo>
                <a:lnTo>
                  <a:pt x="1190" y="1304"/>
                </a:lnTo>
                <a:lnTo>
                  <a:pt x="1179" y="1314"/>
                </a:lnTo>
                <a:lnTo>
                  <a:pt x="1169" y="1325"/>
                </a:lnTo>
                <a:lnTo>
                  <a:pt x="1166" y="1328"/>
                </a:lnTo>
                <a:lnTo>
                  <a:pt x="1163" y="1333"/>
                </a:lnTo>
                <a:lnTo>
                  <a:pt x="1162" y="1337"/>
                </a:lnTo>
                <a:lnTo>
                  <a:pt x="1161" y="1342"/>
                </a:lnTo>
                <a:lnTo>
                  <a:pt x="1161" y="1354"/>
                </a:lnTo>
                <a:lnTo>
                  <a:pt x="1161" y="1366"/>
                </a:lnTo>
                <a:lnTo>
                  <a:pt x="1161" y="1379"/>
                </a:lnTo>
                <a:lnTo>
                  <a:pt x="1160" y="1392"/>
                </a:lnTo>
                <a:lnTo>
                  <a:pt x="1159" y="1399"/>
                </a:lnTo>
                <a:lnTo>
                  <a:pt x="1157" y="1405"/>
                </a:lnTo>
                <a:lnTo>
                  <a:pt x="1153" y="1411"/>
                </a:lnTo>
                <a:lnTo>
                  <a:pt x="1149" y="1417"/>
                </a:lnTo>
                <a:lnTo>
                  <a:pt x="1143" y="1416"/>
                </a:lnTo>
                <a:lnTo>
                  <a:pt x="1136" y="1415"/>
                </a:lnTo>
                <a:lnTo>
                  <a:pt x="1129" y="1414"/>
                </a:lnTo>
                <a:lnTo>
                  <a:pt x="1124" y="1412"/>
                </a:lnTo>
                <a:lnTo>
                  <a:pt x="1111" y="1408"/>
                </a:lnTo>
                <a:lnTo>
                  <a:pt x="1100" y="1401"/>
                </a:lnTo>
                <a:lnTo>
                  <a:pt x="1090" y="1394"/>
                </a:lnTo>
                <a:lnTo>
                  <a:pt x="1082" y="1386"/>
                </a:lnTo>
                <a:lnTo>
                  <a:pt x="1080" y="1382"/>
                </a:lnTo>
                <a:lnTo>
                  <a:pt x="1078" y="1377"/>
                </a:lnTo>
                <a:lnTo>
                  <a:pt x="1077" y="1372"/>
                </a:lnTo>
                <a:lnTo>
                  <a:pt x="1076" y="1367"/>
                </a:lnTo>
                <a:lnTo>
                  <a:pt x="1076" y="1356"/>
                </a:lnTo>
                <a:lnTo>
                  <a:pt x="1074" y="1344"/>
                </a:lnTo>
                <a:lnTo>
                  <a:pt x="1072" y="1330"/>
                </a:lnTo>
                <a:lnTo>
                  <a:pt x="1070" y="1315"/>
                </a:lnTo>
                <a:lnTo>
                  <a:pt x="1066" y="1300"/>
                </a:lnTo>
                <a:lnTo>
                  <a:pt x="1061" y="1285"/>
                </a:lnTo>
                <a:lnTo>
                  <a:pt x="1057" y="1270"/>
                </a:lnTo>
                <a:lnTo>
                  <a:pt x="1051" y="1254"/>
                </a:lnTo>
                <a:lnTo>
                  <a:pt x="1044" y="1240"/>
                </a:lnTo>
                <a:lnTo>
                  <a:pt x="1037" y="1227"/>
                </a:lnTo>
                <a:lnTo>
                  <a:pt x="1028" y="1215"/>
                </a:lnTo>
                <a:lnTo>
                  <a:pt x="1020" y="1203"/>
                </a:lnTo>
                <a:lnTo>
                  <a:pt x="1015" y="1199"/>
                </a:lnTo>
                <a:lnTo>
                  <a:pt x="1010" y="1195"/>
                </a:lnTo>
                <a:lnTo>
                  <a:pt x="1005" y="1191"/>
                </a:lnTo>
                <a:lnTo>
                  <a:pt x="1000" y="1188"/>
                </a:lnTo>
                <a:lnTo>
                  <a:pt x="994" y="1186"/>
                </a:lnTo>
                <a:lnTo>
                  <a:pt x="988" y="1184"/>
                </a:lnTo>
                <a:lnTo>
                  <a:pt x="982" y="1183"/>
                </a:lnTo>
                <a:lnTo>
                  <a:pt x="977" y="1183"/>
                </a:lnTo>
                <a:lnTo>
                  <a:pt x="964" y="1183"/>
                </a:lnTo>
                <a:lnTo>
                  <a:pt x="951" y="1186"/>
                </a:lnTo>
                <a:lnTo>
                  <a:pt x="940" y="1190"/>
                </a:lnTo>
                <a:lnTo>
                  <a:pt x="931" y="1195"/>
                </a:lnTo>
                <a:lnTo>
                  <a:pt x="926" y="1199"/>
                </a:lnTo>
                <a:lnTo>
                  <a:pt x="922" y="1202"/>
                </a:lnTo>
                <a:lnTo>
                  <a:pt x="919" y="1206"/>
                </a:lnTo>
                <a:lnTo>
                  <a:pt x="915" y="1212"/>
                </a:lnTo>
                <a:lnTo>
                  <a:pt x="913" y="1216"/>
                </a:lnTo>
                <a:lnTo>
                  <a:pt x="911" y="1221"/>
                </a:lnTo>
                <a:lnTo>
                  <a:pt x="910" y="1227"/>
                </a:lnTo>
                <a:lnTo>
                  <a:pt x="910" y="1232"/>
                </a:lnTo>
                <a:lnTo>
                  <a:pt x="883" y="1232"/>
                </a:lnTo>
                <a:lnTo>
                  <a:pt x="878" y="1229"/>
                </a:lnTo>
                <a:lnTo>
                  <a:pt x="872" y="1225"/>
                </a:lnTo>
                <a:lnTo>
                  <a:pt x="867" y="1219"/>
                </a:lnTo>
                <a:lnTo>
                  <a:pt x="861" y="1212"/>
                </a:lnTo>
                <a:lnTo>
                  <a:pt x="850" y="1196"/>
                </a:lnTo>
                <a:lnTo>
                  <a:pt x="839" y="1179"/>
                </a:lnTo>
                <a:lnTo>
                  <a:pt x="830" y="1161"/>
                </a:lnTo>
                <a:lnTo>
                  <a:pt x="821" y="1144"/>
                </a:lnTo>
                <a:lnTo>
                  <a:pt x="814" y="1131"/>
                </a:lnTo>
                <a:lnTo>
                  <a:pt x="810" y="1121"/>
                </a:lnTo>
                <a:lnTo>
                  <a:pt x="805" y="1120"/>
                </a:lnTo>
                <a:lnTo>
                  <a:pt x="801" y="1118"/>
                </a:lnTo>
                <a:lnTo>
                  <a:pt x="798" y="1115"/>
                </a:lnTo>
                <a:lnTo>
                  <a:pt x="794" y="1111"/>
                </a:lnTo>
                <a:lnTo>
                  <a:pt x="789" y="1100"/>
                </a:lnTo>
                <a:lnTo>
                  <a:pt x="782" y="1087"/>
                </a:lnTo>
                <a:lnTo>
                  <a:pt x="779" y="1081"/>
                </a:lnTo>
                <a:lnTo>
                  <a:pt x="775" y="1075"/>
                </a:lnTo>
                <a:lnTo>
                  <a:pt x="770" y="1069"/>
                </a:lnTo>
                <a:lnTo>
                  <a:pt x="765" y="1064"/>
                </a:lnTo>
                <a:lnTo>
                  <a:pt x="757" y="1060"/>
                </a:lnTo>
                <a:lnTo>
                  <a:pt x="749" y="1056"/>
                </a:lnTo>
                <a:lnTo>
                  <a:pt x="741" y="1054"/>
                </a:lnTo>
                <a:lnTo>
                  <a:pt x="731" y="1054"/>
                </a:lnTo>
                <a:lnTo>
                  <a:pt x="718" y="1054"/>
                </a:lnTo>
                <a:lnTo>
                  <a:pt x="706" y="1055"/>
                </a:lnTo>
                <a:lnTo>
                  <a:pt x="696" y="1057"/>
                </a:lnTo>
                <a:lnTo>
                  <a:pt x="687" y="1059"/>
                </a:lnTo>
                <a:lnTo>
                  <a:pt x="670" y="1065"/>
                </a:lnTo>
                <a:lnTo>
                  <a:pt x="656" y="1072"/>
                </a:lnTo>
                <a:lnTo>
                  <a:pt x="642" y="1078"/>
                </a:lnTo>
                <a:lnTo>
                  <a:pt x="624" y="1084"/>
                </a:lnTo>
                <a:lnTo>
                  <a:pt x="615" y="1087"/>
                </a:lnTo>
                <a:lnTo>
                  <a:pt x="604" y="1088"/>
                </a:lnTo>
                <a:lnTo>
                  <a:pt x="591" y="1089"/>
                </a:lnTo>
                <a:lnTo>
                  <a:pt x="577" y="1090"/>
                </a:lnTo>
                <a:lnTo>
                  <a:pt x="555" y="1089"/>
                </a:lnTo>
                <a:lnTo>
                  <a:pt x="533" y="1086"/>
                </a:lnTo>
                <a:lnTo>
                  <a:pt x="514" y="1083"/>
                </a:lnTo>
                <a:lnTo>
                  <a:pt x="496" y="1078"/>
                </a:lnTo>
                <a:lnTo>
                  <a:pt x="478" y="1072"/>
                </a:lnTo>
                <a:lnTo>
                  <a:pt x="462" y="1065"/>
                </a:lnTo>
                <a:lnTo>
                  <a:pt x="445" y="1058"/>
                </a:lnTo>
                <a:lnTo>
                  <a:pt x="430" y="1051"/>
                </a:lnTo>
                <a:lnTo>
                  <a:pt x="415" y="1043"/>
                </a:lnTo>
                <a:lnTo>
                  <a:pt x="398" y="1035"/>
                </a:lnTo>
                <a:lnTo>
                  <a:pt x="383" y="1028"/>
                </a:lnTo>
                <a:lnTo>
                  <a:pt x="366" y="1023"/>
                </a:lnTo>
                <a:lnTo>
                  <a:pt x="350" y="1017"/>
                </a:lnTo>
                <a:lnTo>
                  <a:pt x="331" y="1014"/>
                </a:lnTo>
                <a:lnTo>
                  <a:pt x="312" y="1011"/>
                </a:lnTo>
                <a:lnTo>
                  <a:pt x="292" y="1010"/>
                </a:lnTo>
                <a:lnTo>
                  <a:pt x="263" y="1012"/>
                </a:lnTo>
                <a:lnTo>
                  <a:pt x="234" y="1015"/>
                </a:lnTo>
                <a:lnTo>
                  <a:pt x="220" y="1016"/>
                </a:lnTo>
                <a:lnTo>
                  <a:pt x="205" y="1015"/>
                </a:lnTo>
                <a:lnTo>
                  <a:pt x="189" y="1014"/>
                </a:lnTo>
                <a:lnTo>
                  <a:pt x="172" y="1010"/>
                </a:lnTo>
                <a:lnTo>
                  <a:pt x="173" y="998"/>
                </a:lnTo>
                <a:lnTo>
                  <a:pt x="175" y="988"/>
                </a:lnTo>
                <a:lnTo>
                  <a:pt x="175" y="982"/>
                </a:lnTo>
                <a:lnTo>
                  <a:pt x="175" y="979"/>
                </a:lnTo>
                <a:lnTo>
                  <a:pt x="174" y="975"/>
                </a:lnTo>
                <a:lnTo>
                  <a:pt x="172" y="973"/>
                </a:lnTo>
                <a:lnTo>
                  <a:pt x="141" y="952"/>
                </a:lnTo>
                <a:lnTo>
                  <a:pt x="107" y="931"/>
                </a:lnTo>
                <a:lnTo>
                  <a:pt x="97" y="925"/>
                </a:lnTo>
                <a:lnTo>
                  <a:pt x="88" y="920"/>
                </a:lnTo>
                <a:lnTo>
                  <a:pt x="79" y="916"/>
                </a:lnTo>
                <a:lnTo>
                  <a:pt x="69" y="912"/>
                </a:lnTo>
                <a:lnTo>
                  <a:pt x="59" y="909"/>
                </a:lnTo>
                <a:lnTo>
                  <a:pt x="48" y="907"/>
                </a:lnTo>
                <a:lnTo>
                  <a:pt x="37" y="906"/>
                </a:lnTo>
                <a:lnTo>
                  <a:pt x="26" y="905"/>
                </a:lnTo>
                <a:lnTo>
                  <a:pt x="27" y="899"/>
                </a:lnTo>
                <a:lnTo>
                  <a:pt x="28" y="893"/>
                </a:lnTo>
                <a:lnTo>
                  <a:pt x="30" y="888"/>
                </a:lnTo>
                <a:lnTo>
                  <a:pt x="32" y="883"/>
                </a:lnTo>
                <a:lnTo>
                  <a:pt x="37" y="874"/>
                </a:lnTo>
                <a:lnTo>
                  <a:pt x="39" y="868"/>
                </a:lnTo>
                <a:lnTo>
                  <a:pt x="39" y="848"/>
                </a:lnTo>
                <a:lnTo>
                  <a:pt x="36" y="826"/>
                </a:lnTo>
                <a:lnTo>
                  <a:pt x="32" y="801"/>
                </a:lnTo>
                <a:lnTo>
                  <a:pt x="29" y="777"/>
                </a:lnTo>
                <a:lnTo>
                  <a:pt x="24" y="752"/>
                </a:lnTo>
                <a:lnTo>
                  <a:pt x="19" y="729"/>
                </a:lnTo>
                <a:lnTo>
                  <a:pt x="16" y="707"/>
                </a:lnTo>
                <a:lnTo>
                  <a:pt x="13" y="690"/>
                </a:lnTo>
                <a:lnTo>
                  <a:pt x="17" y="687"/>
                </a:lnTo>
                <a:lnTo>
                  <a:pt x="25" y="680"/>
                </a:lnTo>
                <a:lnTo>
                  <a:pt x="28" y="675"/>
                </a:lnTo>
                <a:lnTo>
                  <a:pt x="29" y="669"/>
                </a:lnTo>
                <a:lnTo>
                  <a:pt x="30" y="666"/>
                </a:lnTo>
                <a:lnTo>
                  <a:pt x="29" y="662"/>
                </a:lnTo>
                <a:lnTo>
                  <a:pt x="28" y="658"/>
                </a:lnTo>
                <a:lnTo>
                  <a:pt x="26" y="653"/>
                </a:lnTo>
                <a:lnTo>
                  <a:pt x="21" y="658"/>
                </a:lnTo>
                <a:lnTo>
                  <a:pt x="16" y="663"/>
                </a:lnTo>
                <a:lnTo>
                  <a:pt x="12" y="669"/>
                </a:lnTo>
                <a:lnTo>
                  <a:pt x="6" y="677"/>
                </a:lnTo>
                <a:lnTo>
                  <a:pt x="4" y="672"/>
                </a:lnTo>
                <a:lnTo>
                  <a:pt x="3" y="667"/>
                </a:lnTo>
                <a:lnTo>
                  <a:pt x="2" y="660"/>
                </a:lnTo>
                <a:lnTo>
                  <a:pt x="1" y="653"/>
                </a:lnTo>
                <a:lnTo>
                  <a:pt x="0" y="639"/>
                </a:lnTo>
                <a:lnTo>
                  <a:pt x="0" y="628"/>
                </a:lnTo>
                <a:lnTo>
                  <a:pt x="0" y="604"/>
                </a:lnTo>
                <a:lnTo>
                  <a:pt x="2" y="581"/>
                </a:lnTo>
                <a:lnTo>
                  <a:pt x="3" y="570"/>
                </a:lnTo>
                <a:lnTo>
                  <a:pt x="5" y="558"/>
                </a:lnTo>
                <a:lnTo>
                  <a:pt x="8" y="545"/>
                </a:lnTo>
                <a:lnTo>
                  <a:pt x="13" y="529"/>
                </a:lnTo>
                <a:lnTo>
                  <a:pt x="26" y="514"/>
                </a:lnTo>
                <a:lnTo>
                  <a:pt x="38" y="499"/>
                </a:lnTo>
                <a:lnTo>
                  <a:pt x="50" y="482"/>
                </a:lnTo>
                <a:lnTo>
                  <a:pt x="61" y="467"/>
                </a:lnTo>
                <a:lnTo>
                  <a:pt x="81" y="434"/>
                </a:lnTo>
                <a:lnTo>
                  <a:pt x="101" y="401"/>
                </a:lnTo>
                <a:lnTo>
                  <a:pt x="119" y="368"/>
                </a:lnTo>
                <a:lnTo>
                  <a:pt x="141" y="336"/>
                </a:lnTo>
                <a:lnTo>
                  <a:pt x="152" y="321"/>
                </a:lnTo>
                <a:lnTo>
                  <a:pt x="164" y="305"/>
                </a:lnTo>
                <a:lnTo>
                  <a:pt x="177" y="291"/>
                </a:lnTo>
                <a:lnTo>
                  <a:pt x="193" y="277"/>
                </a:lnTo>
                <a:lnTo>
                  <a:pt x="198" y="271"/>
                </a:lnTo>
                <a:lnTo>
                  <a:pt x="204" y="265"/>
                </a:lnTo>
                <a:lnTo>
                  <a:pt x="208" y="257"/>
                </a:lnTo>
                <a:lnTo>
                  <a:pt x="213" y="250"/>
                </a:lnTo>
                <a:lnTo>
                  <a:pt x="219" y="234"/>
                </a:lnTo>
                <a:lnTo>
                  <a:pt x="227" y="218"/>
                </a:lnTo>
                <a:lnTo>
                  <a:pt x="233" y="200"/>
                </a:lnTo>
                <a:lnTo>
                  <a:pt x="242" y="184"/>
                </a:lnTo>
                <a:lnTo>
                  <a:pt x="247" y="176"/>
                </a:lnTo>
                <a:lnTo>
                  <a:pt x="252" y="169"/>
                </a:lnTo>
                <a:lnTo>
                  <a:pt x="259" y="161"/>
                </a:lnTo>
                <a:lnTo>
                  <a:pt x="265" y="154"/>
                </a:lnTo>
                <a:lnTo>
                  <a:pt x="266" y="131"/>
                </a:lnTo>
                <a:lnTo>
                  <a:pt x="270" y="109"/>
                </a:lnTo>
                <a:lnTo>
                  <a:pt x="274" y="89"/>
                </a:lnTo>
                <a:lnTo>
                  <a:pt x="278" y="73"/>
                </a:lnTo>
                <a:lnTo>
                  <a:pt x="299" y="74"/>
                </a:lnTo>
                <a:lnTo>
                  <a:pt x="326" y="77"/>
                </a:lnTo>
                <a:lnTo>
                  <a:pt x="349" y="79"/>
                </a:lnTo>
                <a:lnTo>
                  <a:pt x="359" y="80"/>
                </a:lnTo>
                <a:lnTo>
                  <a:pt x="357" y="91"/>
                </a:lnTo>
                <a:lnTo>
                  <a:pt x="355" y="102"/>
                </a:lnTo>
                <a:lnTo>
                  <a:pt x="352" y="112"/>
                </a:lnTo>
                <a:lnTo>
                  <a:pt x="349" y="121"/>
                </a:lnTo>
                <a:lnTo>
                  <a:pt x="344" y="130"/>
                </a:lnTo>
                <a:lnTo>
                  <a:pt x="341" y="138"/>
                </a:lnTo>
                <a:lnTo>
                  <a:pt x="339" y="146"/>
                </a:lnTo>
                <a:lnTo>
                  <a:pt x="339" y="154"/>
                </a:lnTo>
                <a:lnTo>
                  <a:pt x="343" y="153"/>
                </a:lnTo>
                <a:lnTo>
                  <a:pt x="348" y="150"/>
                </a:lnTo>
                <a:lnTo>
                  <a:pt x="352" y="147"/>
                </a:lnTo>
                <a:lnTo>
                  <a:pt x="356" y="144"/>
                </a:lnTo>
                <a:lnTo>
                  <a:pt x="364" y="137"/>
                </a:lnTo>
                <a:lnTo>
                  <a:pt x="371" y="129"/>
                </a:lnTo>
                <a:lnTo>
                  <a:pt x="376" y="120"/>
                </a:lnTo>
                <a:lnTo>
                  <a:pt x="381" y="110"/>
                </a:lnTo>
                <a:lnTo>
                  <a:pt x="385" y="99"/>
                </a:lnTo>
                <a:lnTo>
                  <a:pt x="388" y="87"/>
                </a:lnTo>
                <a:lnTo>
                  <a:pt x="394" y="66"/>
                </a:lnTo>
                <a:lnTo>
                  <a:pt x="396" y="48"/>
                </a:lnTo>
                <a:lnTo>
                  <a:pt x="398" y="35"/>
                </a:lnTo>
                <a:lnTo>
                  <a:pt x="398" y="30"/>
                </a:lnTo>
                <a:lnTo>
                  <a:pt x="1827" y="30"/>
                </a:lnTo>
                <a:lnTo>
                  <a:pt x="1825" y="21"/>
                </a:lnTo>
                <a:lnTo>
                  <a:pt x="1823" y="13"/>
                </a:lnTo>
                <a:lnTo>
                  <a:pt x="1821" y="5"/>
                </a:lnTo>
                <a:lnTo>
                  <a:pt x="1820" y="0"/>
                </a:lnTo>
                <a:lnTo>
                  <a:pt x="1827" y="0"/>
                </a:lnTo>
                <a:lnTo>
                  <a:pt x="1853" y="0"/>
                </a:lnTo>
                <a:lnTo>
                  <a:pt x="1854" y="11"/>
                </a:lnTo>
                <a:lnTo>
                  <a:pt x="1856" y="21"/>
                </a:lnTo>
                <a:lnTo>
                  <a:pt x="1861" y="30"/>
                </a:lnTo>
                <a:lnTo>
                  <a:pt x="1866" y="38"/>
                </a:lnTo>
                <a:lnTo>
                  <a:pt x="1873" y="46"/>
                </a:lnTo>
                <a:lnTo>
                  <a:pt x="1881" y="51"/>
                </a:lnTo>
                <a:lnTo>
                  <a:pt x="1886" y="53"/>
                </a:lnTo>
                <a:lnTo>
                  <a:pt x="1890" y="54"/>
                </a:lnTo>
                <a:lnTo>
                  <a:pt x="1895" y="55"/>
                </a:lnTo>
                <a:lnTo>
                  <a:pt x="1900" y="55"/>
                </a:lnTo>
                <a:lnTo>
                  <a:pt x="1910" y="55"/>
                </a:lnTo>
                <a:lnTo>
                  <a:pt x="1926" y="55"/>
                </a:lnTo>
                <a:lnTo>
                  <a:pt x="1935" y="56"/>
                </a:lnTo>
                <a:lnTo>
                  <a:pt x="1944" y="58"/>
                </a:lnTo>
                <a:lnTo>
                  <a:pt x="1952" y="61"/>
                </a:lnTo>
                <a:lnTo>
                  <a:pt x="1958" y="64"/>
                </a:lnTo>
                <a:lnTo>
                  <a:pt x="1965" y="68"/>
                </a:lnTo>
                <a:lnTo>
                  <a:pt x="1972" y="71"/>
                </a:lnTo>
                <a:lnTo>
                  <a:pt x="1979" y="73"/>
                </a:lnTo>
                <a:lnTo>
                  <a:pt x="1986" y="73"/>
                </a:lnTo>
                <a:lnTo>
                  <a:pt x="1992" y="72"/>
                </a:lnTo>
                <a:lnTo>
                  <a:pt x="1999" y="67"/>
                </a:lnTo>
                <a:lnTo>
                  <a:pt x="2003" y="63"/>
                </a:lnTo>
                <a:lnTo>
                  <a:pt x="2006" y="61"/>
                </a:lnTo>
                <a:lnTo>
                  <a:pt x="2015" y="69"/>
                </a:lnTo>
                <a:lnTo>
                  <a:pt x="2024" y="75"/>
                </a:lnTo>
                <a:lnTo>
                  <a:pt x="2035" y="81"/>
                </a:lnTo>
                <a:lnTo>
                  <a:pt x="2046" y="86"/>
                </a:lnTo>
                <a:lnTo>
                  <a:pt x="2038" y="93"/>
                </a:lnTo>
                <a:lnTo>
                  <a:pt x="2031" y="100"/>
                </a:lnTo>
                <a:lnTo>
                  <a:pt x="2021" y="104"/>
                </a:lnTo>
                <a:lnTo>
                  <a:pt x="2011" y="108"/>
                </a:lnTo>
                <a:lnTo>
                  <a:pt x="1989" y="114"/>
                </a:lnTo>
                <a:lnTo>
                  <a:pt x="1967" y="118"/>
                </a:lnTo>
                <a:lnTo>
                  <a:pt x="1956" y="120"/>
                </a:lnTo>
                <a:lnTo>
                  <a:pt x="1946" y="122"/>
                </a:lnTo>
                <a:lnTo>
                  <a:pt x="1937" y="125"/>
                </a:lnTo>
                <a:lnTo>
                  <a:pt x="1929" y="128"/>
                </a:lnTo>
                <a:lnTo>
                  <a:pt x="1922" y="133"/>
                </a:lnTo>
                <a:lnTo>
                  <a:pt x="1918" y="138"/>
                </a:lnTo>
                <a:lnTo>
                  <a:pt x="1916" y="141"/>
                </a:lnTo>
                <a:lnTo>
                  <a:pt x="1914" y="145"/>
                </a:lnTo>
                <a:lnTo>
                  <a:pt x="1913" y="149"/>
                </a:lnTo>
                <a:lnTo>
                  <a:pt x="1913" y="154"/>
                </a:lnTo>
                <a:lnTo>
                  <a:pt x="1926" y="155"/>
                </a:lnTo>
                <a:lnTo>
                  <a:pt x="1937" y="156"/>
                </a:lnTo>
                <a:lnTo>
                  <a:pt x="1946" y="158"/>
                </a:lnTo>
                <a:lnTo>
                  <a:pt x="1954" y="160"/>
                </a:lnTo>
                <a:lnTo>
                  <a:pt x="1962" y="162"/>
                </a:lnTo>
                <a:lnTo>
                  <a:pt x="1969" y="164"/>
                </a:lnTo>
                <a:lnTo>
                  <a:pt x="1977" y="166"/>
                </a:lnTo>
                <a:lnTo>
                  <a:pt x="1986" y="166"/>
                </a:lnTo>
                <a:lnTo>
                  <a:pt x="1996" y="165"/>
                </a:lnTo>
                <a:lnTo>
                  <a:pt x="2011" y="161"/>
                </a:lnTo>
                <a:lnTo>
                  <a:pt x="2028" y="155"/>
                </a:lnTo>
                <a:lnTo>
                  <a:pt x="2047" y="147"/>
                </a:lnTo>
                <a:lnTo>
                  <a:pt x="2067" y="140"/>
                </a:lnTo>
                <a:lnTo>
                  <a:pt x="2087" y="135"/>
                </a:lnTo>
                <a:lnTo>
                  <a:pt x="2104" y="130"/>
                </a:lnTo>
                <a:lnTo>
                  <a:pt x="2119" y="129"/>
                </a:lnTo>
                <a:lnTo>
                  <a:pt x="2109" y="140"/>
                </a:lnTo>
                <a:lnTo>
                  <a:pt x="2101" y="147"/>
                </a:lnTo>
                <a:lnTo>
                  <a:pt x="2097" y="151"/>
                </a:lnTo>
                <a:lnTo>
                  <a:pt x="2094" y="155"/>
                </a:lnTo>
                <a:lnTo>
                  <a:pt x="2093" y="160"/>
                </a:lnTo>
                <a:lnTo>
                  <a:pt x="2092" y="166"/>
                </a:lnTo>
                <a:lnTo>
                  <a:pt x="2102" y="166"/>
                </a:lnTo>
                <a:lnTo>
                  <a:pt x="2112" y="166"/>
                </a:lnTo>
                <a:lnTo>
                  <a:pt x="2121" y="167"/>
                </a:lnTo>
                <a:lnTo>
                  <a:pt x="2138" y="169"/>
                </a:lnTo>
                <a:lnTo>
                  <a:pt x="2163" y="172"/>
                </a:lnTo>
                <a:lnTo>
                  <a:pt x="2191" y="175"/>
                </a:lnTo>
                <a:lnTo>
                  <a:pt x="2221" y="179"/>
                </a:lnTo>
                <a:lnTo>
                  <a:pt x="2248" y="182"/>
                </a:lnTo>
                <a:lnTo>
                  <a:pt x="2270" y="184"/>
                </a:lnTo>
                <a:lnTo>
                  <a:pt x="2286" y="184"/>
                </a:lnTo>
                <a:lnTo>
                  <a:pt x="2284" y="193"/>
                </a:lnTo>
                <a:lnTo>
                  <a:pt x="2282" y="199"/>
                </a:lnTo>
                <a:lnTo>
                  <a:pt x="2279" y="205"/>
                </a:lnTo>
                <a:lnTo>
                  <a:pt x="2275" y="210"/>
                </a:lnTo>
                <a:lnTo>
                  <a:pt x="2269" y="212"/>
                </a:lnTo>
                <a:lnTo>
                  <a:pt x="2262" y="214"/>
                </a:lnTo>
                <a:lnTo>
                  <a:pt x="2255" y="215"/>
                </a:lnTo>
                <a:lnTo>
                  <a:pt x="2245" y="216"/>
                </a:lnTo>
                <a:lnTo>
                  <a:pt x="2238" y="215"/>
                </a:lnTo>
                <a:lnTo>
                  <a:pt x="2233" y="214"/>
                </a:lnTo>
                <a:lnTo>
                  <a:pt x="2228" y="212"/>
                </a:lnTo>
                <a:lnTo>
                  <a:pt x="2225" y="210"/>
                </a:lnTo>
                <a:lnTo>
                  <a:pt x="2222" y="206"/>
                </a:lnTo>
                <a:lnTo>
                  <a:pt x="2217" y="204"/>
                </a:lnTo>
                <a:lnTo>
                  <a:pt x="2212" y="203"/>
                </a:lnTo>
                <a:lnTo>
                  <a:pt x="2205" y="203"/>
                </a:lnTo>
                <a:lnTo>
                  <a:pt x="2194" y="203"/>
                </a:lnTo>
                <a:lnTo>
                  <a:pt x="2185" y="205"/>
                </a:lnTo>
                <a:lnTo>
                  <a:pt x="2175" y="209"/>
                </a:lnTo>
                <a:lnTo>
                  <a:pt x="2166" y="213"/>
                </a:lnTo>
                <a:lnTo>
                  <a:pt x="2149" y="223"/>
                </a:lnTo>
                <a:lnTo>
                  <a:pt x="2135" y="234"/>
                </a:lnTo>
                <a:lnTo>
                  <a:pt x="2121" y="245"/>
                </a:lnTo>
                <a:lnTo>
                  <a:pt x="2108" y="255"/>
                </a:lnTo>
                <a:lnTo>
                  <a:pt x="2100" y="258"/>
                </a:lnTo>
                <a:lnTo>
                  <a:pt x="2093" y="261"/>
                </a:lnTo>
                <a:lnTo>
                  <a:pt x="2087" y="264"/>
                </a:lnTo>
                <a:lnTo>
                  <a:pt x="2079" y="265"/>
                </a:lnTo>
                <a:lnTo>
                  <a:pt x="2073" y="266"/>
                </a:lnTo>
                <a:lnTo>
                  <a:pt x="2068" y="268"/>
                </a:lnTo>
                <a:lnTo>
                  <a:pt x="2066" y="271"/>
                </a:lnTo>
                <a:lnTo>
                  <a:pt x="2064" y="276"/>
                </a:lnTo>
                <a:lnTo>
                  <a:pt x="2063" y="285"/>
                </a:lnTo>
                <a:lnTo>
                  <a:pt x="2059" y="295"/>
                </a:lnTo>
                <a:lnTo>
                  <a:pt x="2056" y="304"/>
                </a:lnTo>
                <a:lnTo>
                  <a:pt x="2053" y="312"/>
                </a:lnTo>
                <a:lnTo>
                  <a:pt x="2048" y="321"/>
                </a:lnTo>
                <a:lnTo>
                  <a:pt x="2043" y="328"/>
                </a:lnTo>
                <a:lnTo>
                  <a:pt x="2032" y="342"/>
                </a:lnTo>
                <a:lnTo>
                  <a:pt x="2021" y="355"/>
                </a:lnTo>
                <a:lnTo>
                  <a:pt x="2015" y="362"/>
                </a:lnTo>
                <a:lnTo>
                  <a:pt x="2010" y="369"/>
                </a:lnTo>
                <a:lnTo>
                  <a:pt x="2006" y="378"/>
                </a:lnTo>
                <a:lnTo>
                  <a:pt x="2001" y="386"/>
                </a:lnTo>
                <a:lnTo>
                  <a:pt x="1998" y="394"/>
                </a:lnTo>
                <a:lnTo>
                  <a:pt x="1995" y="404"/>
                </a:lnTo>
                <a:lnTo>
                  <a:pt x="1993" y="414"/>
                </a:lnTo>
                <a:lnTo>
                  <a:pt x="1992" y="424"/>
                </a:lnTo>
                <a:lnTo>
                  <a:pt x="1993" y="432"/>
                </a:lnTo>
                <a:lnTo>
                  <a:pt x="1997" y="438"/>
                </a:lnTo>
                <a:lnTo>
                  <a:pt x="2001" y="443"/>
                </a:lnTo>
                <a:lnTo>
                  <a:pt x="2007" y="447"/>
                </a:lnTo>
                <a:lnTo>
                  <a:pt x="2012" y="451"/>
                </a:lnTo>
                <a:lnTo>
                  <a:pt x="2018" y="453"/>
                </a:lnTo>
                <a:lnTo>
                  <a:pt x="2022" y="455"/>
                </a:lnTo>
                <a:lnTo>
                  <a:pt x="2026" y="456"/>
                </a:lnTo>
                <a:lnTo>
                  <a:pt x="2032" y="455"/>
                </a:lnTo>
                <a:lnTo>
                  <a:pt x="2037" y="454"/>
                </a:lnTo>
                <a:lnTo>
                  <a:pt x="2043" y="453"/>
                </a:lnTo>
                <a:lnTo>
                  <a:pt x="2047" y="451"/>
                </a:lnTo>
                <a:lnTo>
                  <a:pt x="2052" y="448"/>
                </a:lnTo>
                <a:lnTo>
                  <a:pt x="2056" y="445"/>
                </a:lnTo>
                <a:lnTo>
                  <a:pt x="2060" y="441"/>
                </a:lnTo>
                <a:lnTo>
                  <a:pt x="2064" y="437"/>
                </a:lnTo>
                <a:lnTo>
                  <a:pt x="2070" y="427"/>
                </a:lnTo>
                <a:lnTo>
                  <a:pt x="2076" y="417"/>
                </a:lnTo>
                <a:lnTo>
                  <a:pt x="2080" y="405"/>
                </a:lnTo>
                <a:lnTo>
                  <a:pt x="2085" y="393"/>
                </a:lnTo>
                <a:lnTo>
                  <a:pt x="2092" y="368"/>
                </a:lnTo>
                <a:lnTo>
                  <a:pt x="2100" y="344"/>
                </a:lnTo>
                <a:lnTo>
                  <a:pt x="2103" y="333"/>
                </a:lnTo>
                <a:lnTo>
                  <a:pt x="2108" y="323"/>
                </a:lnTo>
                <a:lnTo>
                  <a:pt x="2113" y="314"/>
                </a:lnTo>
                <a:lnTo>
                  <a:pt x="2119" y="307"/>
                </a:lnTo>
                <a:lnTo>
                  <a:pt x="2135" y="295"/>
                </a:lnTo>
                <a:lnTo>
                  <a:pt x="2152" y="283"/>
                </a:lnTo>
                <a:lnTo>
                  <a:pt x="2169" y="273"/>
                </a:lnTo>
                <a:lnTo>
                  <a:pt x="2188" y="262"/>
                </a:lnTo>
                <a:lnTo>
                  <a:pt x="2205" y="252"/>
                </a:lnTo>
                <a:lnTo>
                  <a:pt x="2223" y="243"/>
                </a:lnTo>
                <a:lnTo>
                  <a:pt x="2238" y="233"/>
                </a:lnTo>
                <a:lnTo>
                  <a:pt x="2251" y="222"/>
                </a:lnTo>
                <a:lnTo>
                  <a:pt x="2266" y="237"/>
                </a:lnTo>
                <a:lnTo>
                  <a:pt x="2278" y="249"/>
                </a:lnTo>
                <a:lnTo>
                  <a:pt x="2283" y="255"/>
                </a:lnTo>
                <a:lnTo>
                  <a:pt x="2288" y="261"/>
                </a:lnTo>
                <a:lnTo>
                  <a:pt x="2293" y="269"/>
                </a:lnTo>
                <a:lnTo>
                  <a:pt x="2299" y="277"/>
                </a:lnTo>
                <a:lnTo>
                  <a:pt x="2289" y="284"/>
                </a:lnTo>
                <a:lnTo>
                  <a:pt x="2281" y="290"/>
                </a:lnTo>
                <a:lnTo>
                  <a:pt x="2273" y="296"/>
                </a:lnTo>
                <a:lnTo>
                  <a:pt x="2267" y="303"/>
                </a:lnTo>
                <a:lnTo>
                  <a:pt x="2260" y="310"/>
                </a:lnTo>
                <a:lnTo>
                  <a:pt x="2255" y="318"/>
                </a:lnTo>
                <a:lnTo>
                  <a:pt x="2250" y="328"/>
                </a:lnTo>
                <a:lnTo>
                  <a:pt x="2245" y="339"/>
                </a:lnTo>
                <a:lnTo>
                  <a:pt x="2259" y="338"/>
                </a:lnTo>
                <a:lnTo>
                  <a:pt x="2271" y="336"/>
                </a:lnTo>
                <a:lnTo>
                  <a:pt x="2284" y="334"/>
                </a:lnTo>
                <a:lnTo>
                  <a:pt x="2299" y="333"/>
                </a:lnTo>
                <a:lnTo>
                  <a:pt x="2299" y="347"/>
                </a:lnTo>
                <a:lnTo>
                  <a:pt x="2299" y="363"/>
                </a:lnTo>
                <a:lnTo>
                  <a:pt x="2299" y="380"/>
                </a:lnTo>
                <a:lnTo>
                  <a:pt x="2299" y="394"/>
                </a:lnTo>
                <a:lnTo>
                  <a:pt x="2299" y="394"/>
                </a:lnTo>
                <a:lnTo>
                  <a:pt x="2299" y="394"/>
                </a:lnTo>
                <a:lnTo>
                  <a:pt x="2293" y="399"/>
                </a:lnTo>
                <a:lnTo>
                  <a:pt x="2288" y="404"/>
                </a:lnTo>
                <a:lnTo>
                  <a:pt x="2281" y="411"/>
                </a:lnTo>
                <a:lnTo>
                  <a:pt x="2276" y="418"/>
                </a:lnTo>
                <a:lnTo>
                  <a:pt x="2250" y="426"/>
                </a:lnTo>
                <a:lnTo>
                  <a:pt x="2228" y="435"/>
                </a:lnTo>
                <a:lnTo>
                  <a:pt x="2219" y="439"/>
                </a:lnTo>
                <a:lnTo>
                  <a:pt x="2212" y="443"/>
                </a:lnTo>
                <a:lnTo>
                  <a:pt x="2206" y="446"/>
                </a:lnTo>
                <a:lnTo>
                  <a:pt x="2205" y="450"/>
                </a:lnTo>
                <a:lnTo>
                  <a:pt x="2205" y="452"/>
                </a:lnTo>
                <a:lnTo>
                  <a:pt x="2206" y="454"/>
                </a:lnTo>
                <a:lnTo>
                  <a:pt x="2209" y="456"/>
                </a:lnTo>
                <a:lnTo>
                  <a:pt x="2212" y="458"/>
                </a:lnTo>
                <a:lnTo>
                  <a:pt x="2219" y="463"/>
                </a:lnTo>
                <a:lnTo>
                  <a:pt x="2227" y="466"/>
                </a:lnTo>
                <a:lnTo>
                  <a:pt x="2236" y="469"/>
                </a:lnTo>
                <a:lnTo>
                  <a:pt x="2245" y="472"/>
                </a:lnTo>
                <a:lnTo>
                  <a:pt x="2253" y="473"/>
                </a:lnTo>
                <a:lnTo>
                  <a:pt x="2258" y="474"/>
                </a:lnTo>
                <a:lnTo>
                  <a:pt x="2265" y="473"/>
                </a:lnTo>
                <a:lnTo>
                  <a:pt x="2273" y="472"/>
                </a:lnTo>
                <a:lnTo>
                  <a:pt x="2283" y="469"/>
                </a:lnTo>
                <a:lnTo>
                  <a:pt x="2293" y="466"/>
                </a:lnTo>
                <a:lnTo>
                  <a:pt x="2317" y="457"/>
                </a:lnTo>
                <a:lnTo>
                  <a:pt x="2343" y="447"/>
                </a:lnTo>
                <a:lnTo>
                  <a:pt x="2369" y="436"/>
                </a:lnTo>
                <a:lnTo>
                  <a:pt x="2393" y="425"/>
                </a:lnTo>
                <a:lnTo>
                  <a:pt x="2415" y="415"/>
                </a:lnTo>
                <a:lnTo>
                  <a:pt x="2433" y="408"/>
                </a:lnTo>
                <a:lnTo>
                  <a:pt x="2439" y="407"/>
                </a:lnTo>
                <a:lnTo>
                  <a:pt x="2446" y="405"/>
                </a:lnTo>
                <a:lnTo>
                  <a:pt x="2452" y="403"/>
                </a:lnTo>
                <a:lnTo>
                  <a:pt x="2458" y="400"/>
                </a:lnTo>
                <a:lnTo>
                  <a:pt x="2530" y="382"/>
                </a:lnTo>
                <a:lnTo>
                  <a:pt x="2544" y="380"/>
                </a:lnTo>
                <a:lnTo>
                  <a:pt x="2557" y="378"/>
                </a:lnTo>
                <a:lnTo>
                  <a:pt x="2570" y="373"/>
                </a:lnTo>
                <a:lnTo>
                  <a:pt x="2583" y="369"/>
                </a:lnTo>
                <a:lnTo>
                  <a:pt x="2597" y="364"/>
                </a:lnTo>
                <a:lnTo>
                  <a:pt x="2611" y="357"/>
                </a:lnTo>
                <a:lnTo>
                  <a:pt x="2625" y="350"/>
                </a:lnTo>
                <a:lnTo>
                  <a:pt x="2638" y="342"/>
                </a:lnTo>
                <a:lnTo>
                  <a:pt x="2651" y="334"/>
                </a:lnTo>
                <a:lnTo>
                  <a:pt x="2664" y="324"/>
                </a:lnTo>
                <a:lnTo>
                  <a:pt x="2676" y="313"/>
                </a:lnTo>
                <a:lnTo>
                  <a:pt x="2689" y="303"/>
                </a:lnTo>
                <a:lnTo>
                  <a:pt x="2701" y="291"/>
                </a:lnTo>
                <a:lnTo>
                  <a:pt x="2710" y="279"/>
                </a:lnTo>
                <a:lnTo>
                  <a:pt x="2721" y="266"/>
                </a:lnTo>
                <a:lnTo>
                  <a:pt x="2730" y="252"/>
                </a:lnTo>
                <a:lnTo>
                  <a:pt x="2817" y="252"/>
                </a:lnTo>
                <a:lnTo>
                  <a:pt x="2850" y="248"/>
                </a:lnTo>
                <a:lnTo>
                  <a:pt x="2880" y="246"/>
                </a:lnTo>
                <a:lnTo>
                  <a:pt x="2906" y="244"/>
                </a:lnTo>
                <a:lnTo>
                  <a:pt x="2931" y="241"/>
                </a:lnTo>
                <a:lnTo>
                  <a:pt x="2942" y="239"/>
                </a:lnTo>
                <a:lnTo>
                  <a:pt x="2954" y="237"/>
                </a:lnTo>
                <a:lnTo>
                  <a:pt x="2965" y="234"/>
                </a:lnTo>
                <a:lnTo>
                  <a:pt x="2975" y="230"/>
                </a:lnTo>
                <a:lnTo>
                  <a:pt x="2986" y="225"/>
                </a:lnTo>
                <a:lnTo>
                  <a:pt x="2996" y="219"/>
                </a:lnTo>
                <a:lnTo>
                  <a:pt x="3006" y="212"/>
                </a:lnTo>
                <a:lnTo>
                  <a:pt x="3016" y="203"/>
                </a:lnTo>
                <a:lnTo>
                  <a:pt x="3028" y="190"/>
                </a:lnTo>
                <a:lnTo>
                  <a:pt x="3038" y="177"/>
                </a:lnTo>
                <a:lnTo>
                  <a:pt x="3048" y="162"/>
                </a:lnTo>
                <a:lnTo>
                  <a:pt x="3059" y="148"/>
                </a:lnTo>
                <a:lnTo>
                  <a:pt x="3064" y="142"/>
                </a:lnTo>
                <a:lnTo>
                  <a:pt x="3070" y="136"/>
                </a:lnTo>
                <a:lnTo>
                  <a:pt x="3075" y="130"/>
                </a:lnTo>
                <a:lnTo>
                  <a:pt x="3082" y="126"/>
                </a:lnTo>
                <a:lnTo>
                  <a:pt x="3089" y="122"/>
                </a:lnTo>
                <a:lnTo>
                  <a:pt x="3097" y="119"/>
                </a:lnTo>
                <a:lnTo>
                  <a:pt x="3106" y="117"/>
                </a:lnTo>
                <a:lnTo>
                  <a:pt x="3116" y="117"/>
                </a:lnTo>
                <a:lnTo>
                  <a:pt x="3136" y="118"/>
                </a:lnTo>
                <a:lnTo>
                  <a:pt x="3153" y="119"/>
                </a:lnTo>
                <a:lnTo>
                  <a:pt x="3160" y="120"/>
                </a:lnTo>
                <a:lnTo>
                  <a:pt x="3165" y="119"/>
                </a:lnTo>
                <a:lnTo>
                  <a:pt x="3171" y="119"/>
                </a:lnTo>
                <a:lnTo>
                  <a:pt x="3175" y="117"/>
                </a:lnTo>
                <a:lnTo>
                  <a:pt x="3175" y="125"/>
                </a:lnTo>
                <a:lnTo>
                  <a:pt x="3172" y="134"/>
                </a:lnTo>
                <a:lnTo>
                  <a:pt x="3168" y="144"/>
                </a:lnTo>
                <a:lnTo>
                  <a:pt x="3164" y="156"/>
                </a:lnTo>
                <a:lnTo>
                  <a:pt x="3160" y="165"/>
                </a:lnTo>
                <a:lnTo>
                  <a:pt x="3155" y="174"/>
                </a:lnTo>
                <a:lnTo>
                  <a:pt x="3152" y="181"/>
                </a:lnTo>
                <a:lnTo>
                  <a:pt x="3149" y="184"/>
                </a:lnTo>
                <a:lnTo>
                  <a:pt x="3149" y="252"/>
                </a:lnTo>
                <a:lnTo>
                  <a:pt x="3155" y="258"/>
                </a:lnTo>
              </a:path>
            </a:pathLst>
          </a:custGeom>
          <a:solidFill>
            <a:srgbClr val="FFC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800" b="1" dirty="0" smtClean="0">
              <a:solidFill>
                <a:prstClr val="white"/>
              </a:solidFill>
            </a:endParaRPr>
          </a:p>
        </p:txBody>
      </p:sp>
      <p:sp>
        <p:nvSpPr>
          <p:cNvPr id="2055" name="Freeform 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331715" y="4238427"/>
            <a:ext cx="339725" cy="590550"/>
          </a:xfrm>
          <a:custGeom>
            <a:avLst/>
            <a:gdLst/>
            <a:ahLst/>
            <a:cxnLst>
              <a:cxn ang="0">
                <a:pos x="583" y="277"/>
              </a:cxn>
              <a:cxn ang="0">
                <a:pos x="549" y="295"/>
              </a:cxn>
              <a:cxn ang="0">
                <a:pos x="484" y="387"/>
              </a:cxn>
              <a:cxn ang="0">
                <a:pos x="465" y="457"/>
              </a:cxn>
              <a:cxn ang="0">
                <a:pos x="481" y="522"/>
              </a:cxn>
              <a:cxn ang="0">
                <a:pos x="530" y="591"/>
              </a:cxn>
              <a:cxn ang="0">
                <a:pos x="579" y="616"/>
              </a:cxn>
              <a:cxn ang="0">
                <a:pos x="625" y="600"/>
              </a:cxn>
              <a:cxn ang="0">
                <a:pos x="654" y="653"/>
              </a:cxn>
              <a:cxn ang="0">
                <a:pos x="672" y="683"/>
              </a:cxn>
              <a:cxn ang="0">
                <a:pos x="714" y="687"/>
              </a:cxn>
              <a:cxn ang="0">
                <a:pos x="749" y="712"/>
              </a:cxn>
              <a:cxn ang="0">
                <a:pos x="770" y="756"/>
              </a:cxn>
              <a:cxn ang="0">
                <a:pos x="761" y="790"/>
              </a:cxn>
              <a:cxn ang="0">
                <a:pos x="760" y="825"/>
              </a:cxn>
              <a:cxn ang="0">
                <a:pos x="772" y="882"/>
              </a:cxn>
              <a:cxn ang="0">
                <a:pos x="758" y="932"/>
              </a:cxn>
              <a:cxn ang="0">
                <a:pos x="770" y="994"/>
              </a:cxn>
              <a:cxn ang="0">
                <a:pos x="763" y="1054"/>
              </a:cxn>
              <a:cxn ang="0">
                <a:pos x="691" y="1122"/>
              </a:cxn>
              <a:cxn ang="0">
                <a:pos x="648" y="1103"/>
              </a:cxn>
              <a:cxn ang="0">
                <a:pos x="602" y="1056"/>
              </a:cxn>
              <a:cxn ang="0">
                <a:pos x="463" y="998"/>
              </a:cxn>
              <a:cxn ang="0">
                <a:pos x="425" y="967"/>
              </a:cxn>
              <a:cxn ang="0">
                <a:pos x="331" y="894"/>
              </a:cxn>
              <a:cxn ang="0">
                <a:pos x="318" y="867"/>
              </a:cxn>
              <a:cxn ang="0">
                <a:pos x="328" y="815"/>
              </a:cxn>
              <a:cxn ang="0">
                <a:pos x="290" y="778"/>
              </a:cxn>
              <a:cxn ang="0">
                <a:pos x="259" y="745"/>
              </a:cxn>
              <a:cxn ang="0">
                <a:pos x="243" y="689"/>
              </a:cxn>
              <a:cxn ang="0">
                <a:pos x="153" y="530"/>
              </a:cxn>
              <a:cxn ang="0">
                <a:pos x="120" y="487"/>
              </a:cxn>
              <a:cxn ang="0">
                <a:pos x="90" y="432"/>
              </a:cxn>
              <a:cxn ang="0">
                <a:pos x="22" y="397"/>
              </a:cxn>
              <a:cxn ang="0">
                <a:pos x="0" y="363"/>
              </a:cxn>
              <a:cxn ang="0">
                <a:pos x="13" y="276"/>
              </a:cxn>
              <a:cxn ang="0">
                <a:pos x="28" y="246"/>
              </a:cxn>
              <a:cxn ang="0">
                <a:pos x="72" y="222"/>
              </a:cxn>
              <a:cxn ang="0">
                <a:pos x="95" y="272"/>
              </a:cxn>
              <a:cxn ang="0">
                <a:pos x="158" y="307"/>
              </a:cxn>
              <a:cxn ang="0">
                <a:pos x="184" y="271"/>
              </a:cxn>
              <a:cxn ang="0">
                <a:pos x="201" y="225"/>
              </a:cxn>
              <a:cxn ang="0">
                <a:pos x="270" y="170"/>
              </a:cxn>
              <a:cxn ang="0">
                <a:pos x="344" y="120"/>
              </a:cxn>
              <a:cxn ang="0">
                <a:pos x="357" y="70"/>
              </a:cxn>
              <a:cxn ang="0">
                <a:pos x="347" y="5"/>
              </a:cxn>
              <a:cxn ang="0">
                <a:pos x="422" y="53"/>
              </a:cxn>
              <a:cxn ang="0">
                <a:pos x="467" y="107"/>
              </a:cxn>
              <a:cxn ang="0">
                <a:pos x="506" y="154"/>
              </a:cxn>
              <a:cxn ang="0">
                <a:pos x="561" y="157"/>
              </a:cxn>
              <a:cxn ang="0">
                <a:pos x="617" y="149"/>
              </a:cxn>
              <a:cxn ang="0">
                <a:pos x="640" y="156"/>
              </a:cxn>
              <a:cxn ang="0">
                <a:pos x="654" y="193"/>
              </a:cxn>
              <a:cxn ang="0">
                <a:pos x="627" y="210"/>
              </a:cxn>
              <a:cxn ang="0">
                <a:pos x="627" y="240"/>
              </a:cxn>
            </a:cxnLst>
            <a:rect l="0" t="0" r="r" b="b"/>
            <a:pathLst>
              <a:path w="784" h="1128">
                <a:moveTo>
                  <a:pt x="644" y="259"/>
                </a:moveTo>
                <a:lnTo>
                  <a:pt x="632" y="265"/>
                </a:lnTo>
                <a:lnTo>
                  <a:pt x="621" y="270"/>
                </a:lnTo>
                <a:lnTo>
                  <a:pt x="611" y="273"/>
                </a:lnTo>
                <a:lnTo>
                  <a:pt x="602" y="275"/>
                </a:lnTo>
                <a:lnTo>
                  <a:pt x="583" y="277"/>
                </a:lnTo>
                <a:lnTo>
                  <a:pt x="564" y="278"/>
                </a:lnTo>
                <a:lnTo>
                  <a:pt x="560" y="278"/>
                </a:lnTo>
                <a:lnTo>
                  <a:pt x="557" y="280"/>
                </a:lnTo>
                <a:lnTo>
                  <a:pt x="554" y="284"/>
                </a:lnTo>
                <a:lnTo>
                  <a:pt x="552" y="287"/>
                </a:lnTo>
                <a:lnTo>
                  <a:pt x="549" y="295"/>
                </a:lnTo>
                <a:lnTo>
                  <a:pt x="545" y="302"/>
                </a:lnTo>
                <a:lnTo>
                  <a:pt x="529" y="318"/>
                </a:lnTo>
                <a:lnTo>
                  <a:pt x="515" y="335"/>
                </a:lnTo>
                <a:lnTo>
                  <a:pt x="502" y="354"/>
                </a:lnTo>
                <a:lnTo>
                  <a:pt x="490" y="376"/>
                </a:lnTo>
                <a:lnTo>
                  <a:pt x="484" y="387"/>
                </a:lnTo>
                <a:lnTo>
                  <a:pt x="480" y="398"/>
                </a:lnTo>
                <a:lnTo>
                  <a:pt x="475" y="410"/>
                </a:lnTo>
                <a:lnTo>
                  <a:pt x="471" y="422"/>
                </a:lnTo>
                <a:lnTo>
                  <a:pt x="469" y="434"/>
                </a:lnTo>
                <a:lnTo>
                  <a:pt x="467" y="445"/>
                </a:lnTo>
                <a:lnTo>
                  <a:pt x="465" y="457"/>
                </a:lnTo>
                <a:lnTo>
                  <a:pt x="464" y="468"/>
                </a:lnTo>
                <a:lnTo>
                  <a:pt x="465" y="478"/>
                </a:lnTo>
                <a:lnTo>
                  <a:pt x="468" y="488"/>
                </a:lnTo>
                <a:lnTo>
                  <a:pt x="471" y="498"/>
                </a:lnTo>
                <a:lnTo>
                  <a:pt x="475" y="510"/>
                </a:lnTo>
                <a:lnTo>
                  <a:pt x="481" y="522"/>
                </a:lnTo>
                <a:lnTo>
                  <a:pt x="486" y="535"/>
                </a:lnTo>
                <a:lnTo>
                  <a:pt x="494" y="547"/>
                </a:lnTo>
                <a:lnTo>
                  <a:pt x="502" y="559"/>
                </a:lnTo>
                <a:lnTo>
                  <a:pt x="510" y="570"/>
                </a:lnTo>
                <a:lnTo>
                  <a:pt x="520" y="581"/>
                </a:lnTo>
                <a:lnTo>
                  <a:pt x="530" y="591"/>
                </a:lnTo>
                <a:lnTo>
                  <a:pt x="540" y="600"/>
                </a:lnTo>
                <a:lnTo>
                  <a:pt x="551" y="607"/>
                </a:lnTo>
                <a:lnTo>
                  <a:pt x="562" y="612"/>
                </a:lnTo>
                <a:lnTo>
                  <a:pt x="568" y="614"/>
                </a:lnTo>
                <a:lnTo>
                  <a:pt x="573" y="615"/>
                </a:lnTo>
                <a:lnTo>
                  <a:pt x="579" y="616"/>
                </a:lnTo>
                <a:lnTo>
                  <a:pt x="584" y="616"/>
                </a:lnTo>
                <a:lnTo>
                  <a:pt x="594" y="615"/>
                </a:lnTo>
                <a:lnTo>
                  <a:pt x="602" y="613"/>
                </a:lnTo>
                <a:lnTo>
                  <a:pt x="610" y="609"/>
                </a:lnTo>
                <a:lnTo>
                  <a:pt x="617" y="604"/>
                </a:lnTo>
                <a:lnTo>
                  <a:pt x="625" y="600"/>
                </a:lnTo>
                <a:lnTo>
                  <a:pt x="632" y="596"/>
                </a:lnTo>
                <a:lnTo>
                  <a:pt x="641" y="593"/>
                </a:lnTo>
                <a:lnTo>
                  <a:pt x="651" y="592"/>
                </a:lnTo>
                <a:lnTo>
                  <a:pt x="653" y="614"/>
                </a:lnTo>
                <a:lnTo>
                  <a:pt x="654" y="645"/>
                </a:lnTo>
                <a:lnTo>
                  <a:pt x="654" y="653"/>
                </a:lnTo>
                <a:lnTo>
                  <a:pt x="655" y="660"/>
                </a:lnTo>
                <a:lnTo>
                  <a:pt x="658" y="667"/>
                </a:lnTo>
                <a:lnTo>
                  <a:pt x="660" y="672"/>
                </a:lnTo>
                <a:lnTo>
                  <a:pt x="663" y="677"/>
                </a:lnTo>
                <a:lnTo>
                  <a:pt x="666" y="681"/>
                </a:lnTo>
                <a:lnTo>
                  <a:pt x="672" y="683"/>
                </a:lnTo>
                <a:lnTo>
                  <a:pt x="677" y="684"/>
                </a:lnTo>
                <a:lnTo>
                  <a:pt x="687" y="684"/>
                </a:lnTo>
                <a:lnTo>
                  <a:pt x="697" y="684"/>
                </a:lnTo>
                <a:lnTo>
                  <a:pt x="703" y="684"/>
                </a:lnTo>
                <a:lnTo>
                  <a:pt x="708" y="685"/>
                </a:lnTo>
                <a:lnTo>
                  <a:pt x="714" y="687"/>
                </a:lnTo>
                <a:lnTo>
                  <a:pt x="720" y="689"/>
                </a:lnTo>
                <a:lnTo>
                  <a:pt x="726" y="692"/>
                </a:lnTo>
                <a:lnTo>
                  <a:pt x="732" y="696"/>
                </a:lnTo>
                <a:lnTo>
                  <a:pt x="738" y="701"/>
                </a:lnTo>
                <a:lnTo>
                  <a:pt x="743" y="706"/>
                </a:lnTo>
                <a:lnTo>
                  <a:pt x="749" y="712"/>
                </a:lnTo>
                <a:lnTo>
                  <a:pt x="754" y="717"/>
                </a:lnTo>
                <a:lnTo>
                  <a:pt x="759" y="724"/>
                </a:lnTo>
                <a:lnTo>
                  <a:pt x="763" y="731"/>
                </a:lnTo>
                <a:lnTo>
                  <a:pt x="765" y="738"/>
                </a:lnTo>
                <a:lnTo>
                  <a:pt x="769" y="746"/>
                </a:lnTo>
                <a:lnTo>
                  <a:pt x="770" y="756"/>
                </a:lnTo>
                <a:lnTo>
                  <a:pt x="771" y="765"/>
                </a:lnTo>
                <a:lnTo>
                  <a:pt x="770" y="773"/>
                </a:lnTo>
                <a:lnTo>
                  <a:pt x="769" y="779"/>
                </a:lnTo>
                <a:lnTo>
                  <a:pt x="766" y="784"/>
                </a:lnTo>
                <a:lnTo>
                  <a:pt x="764" y="787"/>
                </a:lnTo>
                <a:lnTo>
                  <a:pt x="761" y="790"/>
                </a:lnTo>
                <a:lnTo>
                  <a:pt x="759" y="794"/>
                </a:lnTo>
                <a:lnTo>
                  <a:pt x="758" y="797"/>
                </a:lnTo>
                <a:lnTo>
                  <a:pt x="758" y="801"/>
                </a:lnTo>
                <a:lnTo>
                  <a:pt x="758" y="809"/>
                </a:lnTo>
                <a:lnTo>
                  <a:pt x="759" y="818"/>
                </a:lnTo>
                <a:lnTo>
                  <a:pt x="760" y="825"/>
                </a:lnTo>
                <a:lnTo>
                  <a:pt x="761" y="831"/>
                </a:lnTo>
                <a:lnTo>
                  <a:pt x="765" y="844"/>
                </a:lnTo>
                <a:lnTo>
                  <a:pt x="771" y="856"/>
                </a:lnTo>
                <a:lnTo>
                  <a:pt x="774" y="866"/>
                </a:lnTo>
                <a:lnTo>
                  <a:pt x="777" y="875"/>
                </a:lnTo>
                <a:lnTo>
                  <a:pt x="772" y="882"/>
                </a:lnTo>
                <a:lnTo>
                  <a:pt x="769" y="889"/>
                </a:lnTo>
                <a:lnTo>
                  <a:pt x="765" y="897"/>
                </a:lnTo>
                <a:lnTo>
                  <a:pt x="762" y="904"/>
                </a:lnTo>
                <a:lnTo>
                  <a:pt x="760" y="912"/>
                </a:lnTo>
                <a:lnTo>
                  <a:pt x="759" y="922"/>
                </a:lnTo>
                <a:lnTo>
                  <a:pt x="758" y="932"/>
                </a:lnTo>
                <a:lnTo>
                  <a:pt x="758" y="943"/>
                </a:lnTo>
                <a:lnTo>
                  <a:pt x="758" y="956"/>
                </a:lnTo>
                <a:lnTo>
                  <a:pt x="760" y="967"/>
                </a:lnTo>
                <a:lnTo>
                  <a:pt x="762" y="978"/>
                </a:lnTo>
                <a:lnTo>
                  <a:pt x="765" y="986"/>
                </a:lnTo>
                <a:lnTo>
                  <a:pt x="770" y="994"/>
                </a:lnTo>
                <a:lnTo>
                  <a:pt x="774" y="1000"/>
                </a:lnTo>
                <a:lnTo>
                  <a:pt x="778" y="1006"/>
                </a:lnTo>
                <a:lnTo>
                  <a:pt x="784" y="1011"/>
                </a:lnTo>
                <a:lnTo>
                  <a:pt x="775" y="1026"/>
                </a:lnTo>
                <a:lnTo>
                  <a:pt x="769" y="1041"/>
                </a:lnTo>
                <a:lnTo>
                  <a:pt x="763" y="1054"/>
                </a:lnTo>
                <a:lnTo>
                  <a:pt x="759" y="1067"/>
                </a:lnTo>
                <a:lnTo>
                  <a:pt x="753" y="1080"/>
                </a:lnTo>
                <a:lnTo>
                  <a:pt x="747" y="1095"/>
                </a:lnTo>
                <a:lnTo>
                  <a:pt x="737" y="1110"/>
                </a:lnTo>
                <a:lnTo>
                  <a:pt x="723" y="1128"/>
                </a:lnTo>
                <a:lnTo>
                  <a:pt x="691" y="1122"/>
                </a:lnTo>
                <a:lnTo>
                  <a:pt x="681" y="1121"/>
                </a:lnTo>
                <a:lnTo>
                  <a:pt x="673" y="1119"/>
                </a:lnTo>
                <a:lnTo>
                  <a:pt x="665" y="1116"/>
                </a:lnTo>
                <a:lnTo>
                  <a:pt x="659" y="1113"/>
                </a:lnTo>
                <a:lnTo>
                  <a:pt x="653" y="1108"/>
                </a:lnTo>
                <a:lnTo>
                  <a:pt x="648" y="1103"/>
                </a:lnTo>
                <a:lnTo>
                  <a:pt x="642" y="1098"/>
                </a:lnTo>
                <a:lnTo>
                  <a:pt x="638" y="1092"/>
                </a:lnTo>
                <a:lnTo>
                  <a:pt x="627" y="1079"/>
                </a:lnTo>
                <a:lnTo>
                  <a:pt x="616" y="1067"/>
                </a:lnTo>
                <a:lnTo>
                  <a:pt x="609" y="1061"/>
                </a:lnTo>
                <a:lnTo>
                  <a:pt x="602" y="1056"/>
                </a:lnTo>
                <a:lnTo>
                  <a:pt x="594" y="1052"/>
                </a:lnTo>
                <a:lnTo>
                  <a:pt x="584" y="1048"/>
                </a:lnTo>
                <a:lnTo>
                  <a:pt x="554" y="1038"/>
                </a:lnTo>
                <a:lnTo>
                  <a:pt x="507" y="1018"/>
                </a:lnTo>
                <a:lnTo>
                  <a:pt x="483" y="1008"/>
                </a:lnTo>
                <a:lnTo>
                  <a:pt x="463" y="998"/>
                </a:lnTo>
                <a:lnTo>
                  <a:pt x="456" y="993"/>
                </a:lnTo>
                <a:lnTo>
                  <a:pt x="450" y="988"/>
                </a:lnTo>
                <a:lnTo>
                  <a:pt x="446" y="984"/>
                </a:lnTo>
                <a:lnTo>
                  <a:pt x="445" y="980"/>
                </a:lnTo>
                <a:lnTo>
                  <a:pt x="436" y="975"/>
                </a:lnTo>
                <a:lnTo>
                  <a:pt x="425" y="967"/>
                </a:lnTo>
                <a:lnTo>
                  <a:pt x="413" y="956"/>
                </a:lnTo>
                <a:lnTo>
                  <a:pt x="398" y="944"/>
                </a:lnTo>
                <a:lnTo>
                  <a:pt x="383" y="931"/>
                </a:lnTo>
                <a:lnTo>
                  <a:pt x="367" y="916"/>
                </a:lnTo>
                <a:lnTo>
                  <a:pt x="349" y="904"/>
                </a:lnTo>
                <a:lnTo>
                  <a:pt x="331" y="894"/>
                </a:lnTo>
                <a:lnTo>
                  <a:pt x="326" y="890"/>
                </a:lnTo>
                <a:lnTo>
                  <a:pt x="323" y="886"/>
                </a:lnTo>
                <a:lnTo>
                  <a:pt x="319" y="882"/>
                </a:lnTo>
                <a:lnTo>
                  <a:pt x="318" y="877"/>
                </a:lnTo>
                <a:lnTo>
                  <a:pt x="318" y="872"/>
                </a:lnTo>
                <a:lnTo>
                  <a:pt x="318" y="867"/>
                </a:lnTo>
                <a:lnTo>
                  <a:pt x="319" y="860"/>
                </a:lnTo>
                <a:lnTo>
                  <a:pt x="321" y="854"/>
                </a:lnTo>
                <a:lnTo>
                  <a:pt x="324" y="842"/>
                </a:lnTo>
                <a:lnTo>
                  <a:pt x="327" y="829"/>
                </a:lnTo>
                <a:lnTo>
                  <a:pt x="328" y="822"/>
                </a:lnTo>
                <a:lnTo>
                  <a:pt x="328" y="815"/>
                </a:lnTo>
                <a:lnTo>
                  <a:pt x="327" y="808"/>
                </a:lnTo>
                <a:lnTo>
                  <a:pt x="325" y="801"/>
                </a:lnTo>
                <a:lnTo>
                  <a:pt x="318" y="795"/>
                </a:lnTo>
                <a:lnTo>
                  <a:pt x="310" y="789"/>
                </a:lnTo>
                <a:lnTo>
                  <a:pt x="300" y="784"/>
                </a:lnTo>
                <a:lnTo>
                  <a:pt x="290" y="778"/>
                </a:lnTo>
                <a:lnTo>
                  <a:pt x="279" y="772"/>
                </a:lnTo>
                <a:lnTo>
                  <a:pt x="270" y="765"/>
                </a:lnTo>
                <a:lnTo>
                  <a:pt x="266" y="761"/>
                </a:lnTo>
                <a:lnTo>
                  <a:pt x="263" y="757"/>
                </a:lnTo>
                <a:lnTo>
                  <a:pt x="260" y="751"/>
                </a:lnTo>
                <a:lnTo>
                  <a:pt x="259" y="745"/>
                </a:lnTo>
                <a:lnTo>
                  <a:pt x="255" y="735"/>
                </a:lnTo>
                <a:lnTo>
                  <a:pt x="251" y="725"/>
                </a:lnTo>
                <a:lnTo>
                  <a:pt x="249" y="716"/>
                </a:lnTo>
                <a:lnTo>
                  <a:pt x="248" y="707"/>
                </a:lnTo>
                <a:lnTo>
                  <a:pt x="246" y="697"/>
                </a:lnTo>
                <a:lnTo>
                  <a:pt x="243" y="689"/>
                </a:lnTo>
                <a:lnTo>
                  <a:pt x="238" y="681"/>
                </a:lnTo>
                <a:lnTo>
                  <a:pt x="232" y="672"/>
                </a:lnTo>
                <a:lnTo>
                  <a:pt x="211" y="635"/>
                </a:lnTo>
                <a:lnTo>
                  <a:pt x="192" y="603"/>
                </a:lnTo>
                <a:lnTo>
                  <a:pt x="174" y="570"/>
                </a:lnTo>
                <a:lnTo>
                  <a:pt x="153" y="530"/>
                </a:lnTo>
                <a:lnTo>
                  <a:pt x="146" y="521"/>
                </a:lnTo>
                <a:lnTo>
                  <a:pt x="138" y="513"/>
                </a:lnTo>
                <a:lnTo>
                  <a:pt x="134" y="508"/>
                </a:lnTo>
                <a:lnTo>
                  <a:pt x="129" y="502"/>
                </a:lnTo>
                <a:lnTo>
                  <a:pt x="124" y="496"/>
                </a:lnTo>
                <a:lnTo>
                  <a:pt x="120" y="487"/>
                </a:lnTo>
                <a:lnTo>
                  <a:pt x="116" y="478"/>
                </a:lnTo>
                <a:lnTo>
                  <a:pt x="113" y="467"/>
                </a:lnTo>
                <a:lnTo>
                  <a:pt x="109" y="458"/>
                </a:lnTo>
                <a:lnTo>
                  <a:pt x="103" y="448"/>
                </a:lnTo>
                <a:lnTo>
                  <a:pt x="98" y="440"/>
                </a:lnTo>
                <a:lnTo>
                  <a:pt x="90" y="432"/>
                </a:lnTo>
                <a:lnTo>
                  <a:pt x="82" y="425"/>
                </a:lnTo>
                <a:lnTo>
                  <a:pt x="72" y="419"/>
                </a:lnTo>
                <a:lnTo>
                  <a:pt x="52" y="411"/>
                </a:lnTo>
                <a:lnTo>
                  <a:pt x="31" y="403"/>
                </a:lnTo>
                <a:lnTo>
                  <a:pt x="26" y="400"/>
                </a:lnTo>
                <a:lnTo>
                  <a:pt x="22" y="397"/>
                </a:lnTo>
                <a:lnTo>
                  <a:pt x="17" y="393"/>
                </a:lnTo>
                <a:lnTo>
                  <a:pt x="13" y="389"/>
                </a:lnTo>
                <a:lnTo>
                  <a:pt x="9" y="384"/>
                </a:lnTo>
                <a:lnTo>
                  <a:pt x="5" y="378"/>
                </a:lnTo>
                <a:lnTo>
                  <a:pt x="2" y="372"/>
                </a:lnTo>
                <a:lnTo>
                  <a:pt x="0" y="363"/>
                </a:lnTo>
                <a:lnTo>
                  <a:pt x="20" y="345"/>
                </a:lnTo>
                <a:lnTo>
                  <a:pt x="15" y="331"/>
                </a:lnTo>
                <a:lnTo>
                  <a:pt x="14" y="317"/>
                </a:lnTo>
                <a:lnTo>
                  <a:pt x="13" y="301"/>
                </a:lnTo>
                <a:lnTo>
                  <a:pt x="13" y="284"/>
                </a:lnTo>
                <a:lnTo>
                  <a:pt x="13" y="276"/>
                </a:lnTo>
                <a:lnTo>
                  <a:pt x="14" y="270"/>
                </a:lnTo>
                <a:lnTo>
                  <a:pt x="16" y="264"/>
                </a:lnTo>
                <a:lnTo>
                  <a:pt x="19" y="259"/>
                </a:lnTo>
                <a:lnTo>
                  <a:pt x="21" y="254"/>
                </a:lnTo>
                <a:lnTo>
                  <a:pt x="24" y="249"/>
                </a:lnTo>
                <a:lnTo>
                  <a:pt x="28" y="246"/>
                </a:lnTo>
                <a:lnTo>
                  <a:pt x="32" y="243"/>
                </a:lnTo>
                <a:lnTo>
                  <a:pt x="41" y="237"/>
                </a:lnTo>
                <a:lnTo>
                  <a:pt x="49" y="231"/>
                </a:lnTo>
                <a:lnTo>
                  <a:pt x="58" y="224"/>
                </a:lnTo>
                <a:lnTo>
                  <a:pt x="66" y="216"/>
                </a:lnTo>
                <a:lnTo>
                  <a:pt x="72" y="222"/>
                </a:lnTo>
                <a:lnTo>
                  <a:pt x="79" y="228"/>
                </a:lnTo>
                <a:lnTo>
                  <a:pt x="83" y="235"/>
                </a:lnTo>
                <a:lnTo>
                  <a:pt x="86" y="240"/>
                </a:lnTo>
                <a:lnTo>
                  <a:pt x="86" y="252"/>
                </a:lnTo>
                <a:lnTo>
                  <a:pt x="86" y="265"/>
                </a:lnTo>
                <a:lnTo>
                  <a:pt x="95" y="272"/>
                </a:lnTo>
                <a:lnTo>
                  <a:pt x="116" y="287"/>
                </a:lnTo>
                <a:lnTo>
                  <a:pt x="128" y="294"/>
                </a:lnTo>
                <a:lnTo>
                  <a:pt x="139" y="301"/>
                </a:lnTo>
                <a:lnTo>
                  <a:pt x="148" y="306"/>
                </a:lnTo>
                <a:lnTo>
                  <a:pt x="153" y="308"/>
                </a:lnTo>
                <a:lnTo>
                  <a:pt x="158" y="307"/>
                </a:lnTo>
                <a:lnTo>
                  <a:pt x="164" y="303"/>
                </a:lnTo>
                <a:lnTo>
                  <a:pt x="169" y="298"/>
                </a:lnTo>
                <a:lnTo>
                  <a:pt x="174" y="291"/>
                </a:lnTo>
                <a:lnTo>
                  <a:pt x="179" y="284"/>
                </a:lnTo>
                <a:lnTo>
                  <a:pt x="182" y="277"/>
                </a:lnTo>
                <a:lnTo>
                  <a:pt x="184" y="271"/>
                </a:lnTo>
                <a:lnTo>
                  <a:pt x="185" y="265"/>
                </a:lnTo>
                <a:lnTo>
                  <a:pt x="187" y="259"/>
                </a:lnTo>
                <a:lnTo>
                  <a:pt x="188" y="251"/>
                </a:lnTo>
                <a:lnTo>
                  <a:pt x="190" y="244"/>
                </a:lnTo>
                <a:lnTo>
                  <a:pt x="193" y="238"/>
                </a:lnTo>
                <a:lnTo>
                  <a:pt x="201" y="225"/>
                </a:lnTo>
                <a:lnTo>
                  <a:pt x="212" y="213"/>
                </a:lnTo>
                <a:lnTo>
                  <a:pt x="222" y="202"/>
                </a:lnTo>
                <a:lnTo>
                  <a:pt x="234" y="192"/>
                </a:lnTo>
                <a:lnTo>
                  <a:pt x="244" y="184"/>
                </a:lnTo>
                <a:lnTo>
                  <a:pt x="252" y="179"/>
                </a:lnTo>
                <a:lnTo>
                  <a:pt x="270" y="170"/>
                </a:lnTo>
                <a:lnTo>
                  <a:pt x="289" y="160"/>
                </a:lnTo>
                <a:lnTo>
                  <a:pt x="306" y="150"/>
                </a:lnTo>
                <a:lnTo>
                  <a:pt x="323" y="138"/>
                </a:lnTo>
                <a:lnTo>
                  <a:pt x="330" y="133"/>
                </a:lnTo>
                <a:lnTo>
                  <a:pt x="337" y="126"/>
                </a:lnTo>
                <a:lnTo>
                  <a:pt x="344" y="120"/>
                </a:lnTo>
                <a:lnTo>
                  <a:pt x="348" y="113"/>
                </a:lnTo>
                <a:lnTo>
                  <a:pt x="352" y="106"/>
                </a:lnTo>
                <a:lnTo>
                  <a:pt x="356" y="98"/>
                </a:lnTo>
                <a:lnTo>
                  <a:pt x="358" y="90"/>
                </a:lnTo>
                <a:lnTo>
                  <a:pt x="358" y="80"/>
                </a:lnTo>
                <a:lnTo>
                  <a:pt x="357" y="70"/>
                </a:lnTo>
                <a:lnTo>
                  <a:pt x="355" y="58"/>
                </a:lnTo>
                <a:lnTo>
                  <a:pt x="350" y="46"/>
                </a:lnTo>
                <a:lnTo>
                  <a:pt x="345" y="34"/>
                </a:lnTo>
                <a:lnTo>
                  <a:pt x="336" y="12"/>
                </a:lnTo>
                <a:lnTo>
                  <a:pt x="331" y="0"/>
                </a:lnTo>
                <a:lnTo>
                  <a:pt x="347" y="5"/>
                </a:lnTo>
                <a:lnTo>
                  <a:pt x="360" y="11"/>
                </a:lnTo>
                <a:lnTo>
                  <a:pt x="374" y="18"/>
                </a:lnTo>
                <a:lnTo>
                  <a:pt x="386" y="26"/>
                </a:lnTo>
                <a:lnTo>
                  <a:pt x="398" y="35"/>
                </a:lnTo>
                <a:lnTo>
                  <a:pt x="411" y="44"/>
                </a:lnTo>
                <a:lnTo>
                  <a:pt x="422" y="53"/>
                </a:lnTo>
                <a:lnTo>
                  <a:pt x="431" y="62"/>
                </a:lnTo>
                <a:lnTo>
                  <a:pt x="438" y="68"/>
                </a:lnTo>
                <a:lnTo>
                  <a:pt x="445" y="75"/>
                </a:lnTo>
                <a:lnTo>
                  <a:pt x="451" y="82"/>
                </a:lnTo>
                <a:lnTo>
                  <a:pt x="457" y="91"/>
                </a:lnTo>
                <a:lnTo>
                  <a:pt x="467" y="107"/>
                </a:lnTo>
                <a:lnTo>
                  <a:pt x="476" y="123"/>
                </a:lnTo>
                <a:lnTo>
                  <a:pt x="481" y="130"/>
                </a:lnTo>
                <a:lnTo>
                  <a:pt x="486" y="137"/>
                </a:lnTo>
                <a:lnTo>
                  <a:pt x="493" y="144"/>
                </a:lnTo>
                <a:lnTo>
                  <a:pt x="498" y="150"/>
                </a:lnTo>
                <a:lnTo>
                  <a:pt x="506" y="154"/>
                </a:lnTo>
                <a:lnTo>
                  <a:pt x="513" y="158"/>
                </a:lnTo>
                <a:lnTo>
                  <a:pt x="521" y="160"/>
                </a:lnTo>
                <a:lnTo>
                  <a:pt x="531" y="161"/>
                </a:lnTo>
                <a:lnTo>
                  <a:pt x="541" y="160"/>
                </a:lnTo>
                <a:lnTo>
                  <a:pt x="551" y="159"/>
                </a:lnTo>
                <a:lnTo>
                  <a:pt x="561" y="157"/>
                </a:lnTo>
                <a:lnTo>
                  <a:pt x="571" y="155"/>
                </a:lnTo>
                <a:lnTo>
                  <a:pt x="581" y="152"/>
                </a:lnTo>
                <a:lnTo>
                  <a:pt x="591" y="150"/>
                </a:lnTo>
                <a:lnTo>
                  <a:pt x="601" y="149"/>
                </a:lnTo>
                <a:lnTo>
                  <a:pt x="610" y="148"/>
                </a:lnTo>
                <a:lnTo>
                  <a:pt x="617" y="149"/>
                </a:lnTo>
                <a:lnTo>
                  <a:pt x="624" y="151"/>
                </a:lnTo>
                <a:lnTo>
                  <a:pt x="628" y="151"/>
                </a:lnTo>
                <a:lnTo>
                  <a:pt x="631" y="151"/>
                </a:lnTo>
                <a:lnTo>
                  <a:pt x="635" y="150"/>
                </a:lnTo>
                <a:lnTo>
                  <a:pt x="638" y="148"/>
                </a:lnTo>
                <a:lnTo>
                  <a:pt x="640" y="156"/>
                </a:lnTo>
                <a:lnTo>
                  <a:pt x="648" y="167"/>
                </a:lnTo>
                <a:lnTo>
                  <a:pt x="654" y="177"/>
                </a:lnTo>
                <a:lnTo>
                  <a:pt x="658" y="185"/>
                </a:lnTo>
                <a:lnTo>
                  <a:pt x="657" y="188"/>
                </a:lnTo>
                <a:lnTo>
                  <a:pt x="655" y="191"/>
                </a:lnTo>
                <a:lnTo>
                  <a:pt x="654" y="193"/>
                </a:lnTo>
                <a:lnTo>
                  <a:pt x="652" y="195"/>
                </a:lnTo>
                <a:lnTo>
                  <a:pt x="647" y="200"/>
                </a:lnTo>
                <a:lnTo>
                  <a:pt x="641" y="203"/>
                </a:lnTo>
                <a:lnTo>
                  <a:pt x="635" y="206"/>
                </a:lnTo>
                <a:lnTo>
                  <a:pt x="629" y="209"/>
                </a:lnTo>
                <a:lnTo>
                  <a:pt x="627" y="210"/>
                </a:lnTo>
                <a:lnTo>
                  <a:pt x="626" y="212"/>
                </a:lnTo>
                <a:lnTo>
                  <a:pt x="625" y="214"/>
                </a:lnTo>
                <a:lnTo>
                  <a:pt x="624" y="216"/>
                </a:lnTo>
                <a:lnTo>
                  <a:pt x="625" y="226"/>
                </a:lnTo>
                <a:lnTo>
                  <a:pt x="626" y="234"/>
                </a:lnTo>
                <a:lnTo>
                  <a:pt x="627" y="240"/>
                </a:lnTo>
                <a:lnTo>
                  <a:pt x="629" y="244"/>
                </a:lnTo>
                <a:lnTo>
                  <a:pt x="636" y="251"/>
                </a:lnTo>
                <a:lnTo>
                  <a:pt x="644" y="25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631753" y="4801989"/>
            <a:ext cx="261937" cy="1130300"/>
          </a:xfrm>
          <a:custGeom>
            <a:avLst/>
            <a:gdLst/>
            <a:ahLst/>
            <a:cxnLst>
              <a:cxn ang="0">
                <a:pos x="418" y="2021"/>
              </a:cxn>
              <a:cxn ang="0">
                <a:pos x="342" y="1955"/>
              </a:cxn>
              <a:cxn ang="0">
                <a:pos x="339" y="1893"/>
              </a:cxn>
              <a:cxn ang="0">
                <a:pos x="345" y="1843"/>
              </a:cxn>
              <a:cxn ang="0">
                <a:pos x="362" y="1791"/>
              </a:cxn>
              <a:cxn ang="0">
                <a:pos x="354" y="1740"/>
              </a:cxn>
              <a:cxn ang="0">
                <a:pos x="332" y="1683"/>
              </a:cxn>
              <a:cxn ang="0">
                <a:pos x="303" y="1581"/>
              </a:cxn>
              <a:cxn ang="0">
                <a:pos x="226" y="1460"/>
              </a:cxn>
              <a:cxn ang="0">
                <a:pos x="206" y="1381"/>
              </a:cxn>
              <a:cxn ang="0">
                <a:pos x="217" y="1299"/>
              </a:cxn>
              <a:cxn ang="0">
                <a:pos x="208" y="1235"/>
              </a:cxn>
              <a:cxn ang="0">
                <a:pos x="185" y="1165"/>
              </a:cxn>
              <a:cxn ang="0">
                <a:pos x="211" y="1123"/>
              </a:cxn>
              <a:cxn ang="0">
                <a:pos x="195" y="1082"/>
              </a:cxn>
              <a:cxn ang="0">
                <a:pos x="211" y="1025"/>
              </a:cxn>
              <a:cxn ang="0">
                <a:pos x="210" y="993"/>
              </a:cxn>
              <a:cxn ang="0">
                <a:pos x="187" y="927"/>
              </a:cxn>
              <a:cxn ang="0">
                <a:pos x="136" y="852"/>
              </a:cxn>
              <a:cxn ang="0">
                <a:pos x="134" y="686"/>
              </a:cxn>
              <a:cxn ang="0">
                <a:pos x="183" y="584"/>
              </a:cxn>
              <a:cxn ang="0">
                <a:pos x="189" y="522"/>
              </a:cxn>
              <a:cxn ang="0">
                <a:pos x="160" y="459"/>
              </a:cxn>
              <a:cxn ang="0">
                <a:pos x="182" y="406"/>
              </a:cxn>
              <a:cxn ang="0">
                <a:pos x="229" y="346"/>
              </a:cxn>
              <a:cxn ang="0">
                <a:pos x="200" y="308"/>
              </a:cxn>
              <a:cxn ang="0">
                <a:pos x="148" y="222"/>
              </a:cxn>
              <a:cxn ang="0">
                <a:pos x="129" y="125"/>
              </a:cxn>
              <a:cxn ang="0">
                <a:pos x="91" y="37"/>
              </a:cxn>
              <a:cxn ang="0">
                <a:pos x="0" y="44"/>
              </a:cxn>
              <a:cxn ang="0">
                <a:pos x="31" y="200"/>
              </a:cxn>
              <a:cxn ang="0">
                <a:pos x="42" y="304"/>
              </a:cxn>
              <a:cxn ang="0">
                <a:pos x="27" y="374"/>
              </a:cxn>
              <a:cxn ang="0">
                <a:pos x="52" y="524"/>
              </a:cxn>
              <a:cxn ang="0">
                <a:pos x="46" y="649"/>
              </a:cxn>
              <a:cxn ang="0">
                <a:pos x="36" y="718"/>
              </a:cxn>
              <a:cxn ang="0">
                <a:pos x="52" y="767"/>
              </a:cxn>
              <a:cxn ang="0">
                <a:pos x="64" y="871"/>
              </a:cxn>
              <a:cxn ang="0">
                <a:pos x="81" y="913"/>
              </a:cxn>
              <a:cxn ang="0">
                <a:pos x="73" y="1045"/>
              </a:cxn>
              <a:cxn ang="0">
                <a:pos x="63" y="1152"/>
              </a:cxn>
              <a:cxn ang="0">
                <a:pos x="40" y="1188"/>
              </a:cxn>
              <a:cxn ang="0">
                <a:pos x="60" y="1258"/>
              </a:cxn>
              <a:cxn ang="0">
                <a:pos x="106" y="1343"/>
              </a:cxn>
              <a:cxn ang="0">
                <a:pos x="93" y="1396"/>
              </a:cxn>
              <a:cxn ang="0">
                <a:pos x="106" y="1449"/>
              </a:cxn>
              <a:cxn ang="0">
                <a:pos x="164" y="1467"/>
              </a:cxn>
              <a:cxn ang="0">
                <a:pos x="209" y="1621"/>
              </a:cxn>
              <a:cxn ang="0">
                <a:pos x="227" y="1709"/>
              </a:cxn>
              <a:cxn ang="0">
                <a:pos x="151" y="1749"/>
              </a:cxn>
              <a:cxn ang="0">
                <a:pos x="207" y="1776"/>
              </a:cxn>
              <a:cxn ang="0">
                <a:pos x="250" y="1820"/>
              </a:cxn>
              <a:cxn ang="0">
                <a:pos x="275" y="1871"/>
              </a:cxn>
              <a:cxn ang="0">
                <a:pos x="308" y="1961"/>
              </a:cxn>
              <a:cxn ang="0">
                <a:pos x="359" y="2013"/>
              </a:cxn>
              <a:cxn ang="0">
                <a:pos x="393" y="2048"/>
              </a:cxn>
              <a:cxn ang="0">
                <a:pos x="424" y="2074"/>
              </a:cxn>
              <a:cxn ang="0">
                <a:pos x="465" y="2110"/>
              </a:cxn>
              <a:cxn ang="0">
                <a:pos x="519" y="2140"/>
              </a:cxn>
              <a:cxn ang="0">
                <a:pos x="538" y="2151"/>
              </a:cxn>
              <a:cxn ang="0">
                <a:pos x="586" y="2098"/>
              </a:cxn>
              <a:cxn ang="0">
                <a:pos x="591" y="2071"/>
              </a:cxn>
            </a:cxnLst>
            <a:rect l="0" t="0" r="r" b="b"/>
            <a:pathLst>
              <a:path w="598" h="2158">
                <a:moveTo>
                  <a:pt x="491" y="2046"/>
                </a:moveTo>
                <a:lnTo>
                  <a:pt x="480" y="2045"/>
                </a:lnTo>
                <a:lnTo>
                  <a:pt x="469" y="2043"/>
                </a:lnTo>
                <a:lnTo>
                  <a:pt x="456" y="2039"/>
                </a:lnTo>
                <a:lnTo>
                  <a:pt x="444" y="2034"/>
                </a:lnTo>
                <a:lnTo>
                  <a:pt x="431" y="2028"/>
                </a:lnTo>
                <a:lnTo>
                  <a:pt x="418" y="2021"/>
                </a:lnTo>
                <a:lnTo>
                  <a:pt x="405" y="2013"/>
                </a:lnTo>
                <a:lnTo>
                  <a:pt x="392" y="2003"/>
                </a:lnTo>
                <a:lnTo>
                  <a:pt x="379" y="1994"/>
                </a:lnTo>
                <a:lnTo>
                  <a:pt x="368" y="1985"/>
                </a:lnTo>
                <a:lnTo>
                  <a:pt x="357" y="1976"/>
                </a:lnTo>
                <a:lnTo>
                  <a:pt x="349" y="1966"/>
                </a:lnTo>
                <a:lnTo>
                  <a:pt x="342" y="1955"/>
                </a:lnTo>
                <a:lnTo>
                  <a:pt x="337" y="1946"/>
                </a:lnTo>
                <a:lnTo>
                  <a:pt x="333" y="1937"/>
                </a:lnTo>
                <a:lnTo>
                  <a:pt x="332" y="1929"/>
                </a:lnTo>
                <a:lnTo>
                  <a:pt x="332" y="1919"/>
                </a:lnTo>
                <a:lnTo>
                  <a:pt x="333" y="1909"/>
                </a:lnTo>
                <a:lnTo>
                  <a:pt x="336" y="1900"/>
                </a:lnTo>
                <a:lnTo>
                  <a:pt x="339" y="1893"/>
                </a:lnTo>
                <a:lnTo>
                  <a:pt x="341" y="1887"/>
                </a:lnTo>
                <a:lnTo>
                  <a:pt x="343" y="1880"/>
                </a:lnTo>
                <a:lnTo>
                  <a:pt x="344" y="1874"/>
                </a:lnTo>
                <a:lnTo>
                  <a:pt x="345" y="1868"/>
                </a:lnTo>
                <a:lnTo>
                  <a:pt x="345" y="1863"/>
                </a:lnTo>
                <a:lnTo>
                  <a:pt x="345" y="1855"/>
                </a:lnTo>
                <a:lnTo>
                  <a:pt x="345" y="1843"/>
                </a:lnTo>
                <a:lnTo>
                  <a:pt x="345" y="1824"/>
                </a:lnTo>
                <a:lnTo>
                  <a:pt x="345" y="1818"/>
                </a:lnTo>
                <a:lnTo>
                  <a:pt x="348" y="1812"/>
                </a:lnTo>
                <a:lnTo>
                  <a:pt x="351" y="1807"/>
                </a:lnTo>
                <a:lnTo>
                  <a:pt x="355" y="1802"/>
                </a:lnTo>
                <a:lnTo>
                  <a:pt x="359" y="1797"/>
                </a:lnTo>
                <a:lnTo>
                  <a:pt x="362" y="1791"/>
                </a:lnTo>
                <a:lnTo>
                  <a:pt x="364" y="1783"/>
                </a:lnTo>
                <a:lnTo>
                  <a:pt x="365" y="1775"/>
                </a:lnTo>
                <a:lnTo>
                  <a:pt x="364" y="1768"/>
                </a:lnTo>
                <a:lnTo>
                  <a:pt x="363" y="1762"/>
                </a:lnTo>
                <a:lnTo>
                  <a:pt x="362" y="1756"/>
                </a:lnTo>
                <a:lnTo>
                  <a:pt x="360" y="1750"/>
                </a:lnTo>
                <a:lnTo>
                  <a:pt x="354" y="1740"/>
                </a:lnTo>
                <a:lnTo>
                  <a:pt x="349" y="1728"/>
                </a:lnTo>
                <a:lnTo>
                  <a:pt x="342" y="1718"/>
                </a:lnTo>
                <a:lnTo>
                  <a:pt x="337" y="1707"/>
                </a:lnTo>
                <a:lnTo>
                  <a:pt x="334" y="1702"/>
                </a:lnTo>
                <a:lnTo>
                  <a:pt x="333" y="1696"/>
                </a:lnTo>
                <a:lnTo>
                  <a:pt x="332" y="1690"/>
                </a:lnTo>
                <a:lnTo>
                  <a:pt x="332" y="1683"/>
                </a:lnTo>
                <a:lnTo>
                  <a:pt x="331" y="1670"/>
                </a:lnTo>
                <a:lnTo>
                  <a:pt x="330" y="1659"/>
                </a:lnTo>
                <a:lnTo>
                  <a:pt x="329" y="1648"/>
                </a:lnTo>
                <a:lnTo>
                  <a:pt x="327" y="1638"/>
                </a:lnTo>
                <a:lnTo>
                  <a:pt x="320" y="1617"/>
                </a:lnTo>
                <a:lnTo>
                  <a:pt x="312" y="1599"/>
                </a:lnTo>
                <a:lnTo>
                  <a:pt x="303" y="1581"/>
                </a:lnTo>
                <a:lnTo>
                  <a:pt x="292" y="1563"/>
                </a:lnTo>
                <a:lnTo>
                  <a:pt x="281" y="1547"/>
                </a:lnTo>
                <a:lnTo>
                  <a:pt x="269" y="1530"/>
                </a:lnTo>
                <a:lnTo>
                  <a:pt x="256" y="1514"/>
                </a:lnTo>
                <a:lnTo>
                  <a:pt x="245" y="1496"/>
                </a:lnTo>
                <a:lnTo>
                  <a:pt x="235" y="1478"/>
                </a:lnTo>
                <a:lnTo>
                  <a:pt x="226" y="1460"/>
                </a:lnTo>
                <a:lnTo>
                  <a:pt x="221" y="1449"/>
                </a:lnTo>
                <a:lnTo>
                  <a:pt x="217" y="1439"/>
                </a:lnTo>
                <a:lnTo>
                  <a:pt x="214" y="1428"/>
                </a:lnTo>
                <a:lnTo>
                  <a:pt x="210" y="1417"/>
                </a:lnTo>
                <a:lnTo>
                  <a:pt x="208" y="1406"/>
                </a:lnTo>
                <a:lnTo>
                  <a:pt x="207" y="1393"/>
                </a:lnTo>
                <a:lnTo>
                  <a:pt x="206" y="1381"/>
                </a:lnTo>
                <a:lnTo>
                  <a:pt x="206" y="1368"/>
                </a:lnTo>
                <a:lnTo>
                  <a:pt x="206" y="1355"/>
                </a:lnTo>
                <a:lnTo>
                  <a:pt x="207" y="1342"/>
                </a:lnTo>
                <a:lnTo>
                  <a:pt x="209" y="1331"/>
                </a:lnTo>
                <a:lnTo>
                  <a:pt x="213" y="1320"/>
                </a:lnTo>
                <a:lnTo>
                  <a:pt x="215" y="1309"/>
                </a:lnTo>
                <a:lnTo>
                  <a:pt x="217" y="1299"/>
                </a:lnTo>
                <a:lnTo>
                  <a:pt x="218" y="1287"/>
                </a:lnTo>
                <a:lnTo>
                  <a:pt x="219" y="1276"/>
                </a:lnTo>
                <a:lnTo>
                  <a:pt x="218" y="1268"/>
                </a:lnTo>
                <a:lnTo>
                  <a:pt x="217" y="1261"/>
                </a:lnTo>
                <a:lnTo>
                  <a:pt x="216" y="1254"/>
                </a:lnTo>
                <a:lnTo>
                  <a:pt x="214" y="1248"/>
                </a:lnTo>
                <a:lnTo>
                  <a:pt x="208" y="1235"/>
                </a:lnTo>
                <a:lnTo>
                  <a:pt x="203" y="1223"/>
                </a:lnTo>
                <a:lnTo>
                  <a:pt x="196" y="1210"/>
                </a:lnTo>
                <a:lnTo>
                  <a:pt x="191" y="1197"/>
                </a:lnTo>
                <a:lnTo>
                  <a:pt x="188" y="1190"/>
                </a:lnTo>
                <a:lnTo>
                  <a:pt x="187" y="1183"/>
                </a:lnTo>
                <a:lnTo>
                  <a:pt x="186" y="1174"/>
                </a:lnTo>
                <a:lnTo>
                  <a:pt x="185" y="1165"/>
                </a:lnTo>
                <a:lnTo>
                  <a:pt x="186" y="1158"/>
                </a:lnTo>
                <a:lnTo>
                  <a:pt x="189" y="1152"/>
                </a:lnTo>
                <a:lnTo>
                  <a:pt x="194" y="1146"/>
                </a:lnTo>
                <a:lnTo>
                  <a:pt x="199" y="1141"/>
                </a:lnTo>
                <a:lnTo>
                  <a:pt x="204" y="1135"/>
                </a:lnTo>
                <a:lnTo>
                  <a:pt x="208" y="1129"/>
                </a:lnTo>
                <a:lnTo>
                  <a:pt x="211" y="1123"/>
                </a:lnTo>
                <a:lnTo>
                  <a:pt x="213" y="1115"/>
                </a:lnTo>
                <a:lnTo>
                  <a:pt x="211" y="1109"/>
                </a:lnTo>
                <a:lnTo>
                  <a:pt x="209" y="1103"/>
                </a:lnTo>
                <a:lnTo>
                  <a:pt x="206" y="1097"/>
                </a:lnTo>
                <a:lnTo>
                  <a:pt x="203" y="1092"/>
                </a:lnTo>
                <a:lnTo>
                  <a:pt x="198" y="1087"/>
                </a:lnTo>
                <a:lnTo>
                  <a:pt x="195" y="1082"/>
                </a:lnTo>
                <a:lnTo>
                  <a:pt x="193" y="1078"/>
                </a:lnTo>
                <a:lnTo>
                  <a:pt x="192" y="1073"/>
                </a:lnTo>
                <a:lnTo>
                  <a:pt x="195" y="1064"/>
                </a:lnTo>
                <a:lnTo>
                  <a:pt x="203" y="1049"/>
                </a:lnTo>
                <a:lnTo>
                  <a:pt x="206" y="1041"/>
                </a:lnTo>
                <a:lnTo>
                  <a:pt x="209" y="1033"/>
                </a:lnTo>
                <a:lnTo>
                  <a:pt x="211" y="1025"/>
                </a:lnTo>
                <a:lnTo>
                  <a:pt x="213" y="1018"/>
                </a:lnTo>
                <a:lnTo>
                  <a:pt x="203" y="1018"/>
                </a:lnTo>
                <a:lnTo>
                  <a:pt x="192" y="1018"/>
                </a:lnTo>
                <a:lnTo>
                  <a:pt x="198" y="1012"/>
                </a:lnTo>
                <a:lnTo>
                  <a:pt x="205" y="1003"/>
                </a:lnTo>
                <a:lnTo>
                  <a:pt x="207" y="998"/>
                </a:lnTo>
                <a:lnTo>
                  <a:pt x="210" y="993"/>
                </a:lnTo>
                <a:lnTo>
                  <a:pt x="211" y="987"/>
                </a:lnTo>
                <a:lnTo>
                  <a:pt x="213" y="980"/>
                </a:lnTo>
                <a:lnTo>
                  <a:pt x="211" y="970"/>
                </a:lnTo>
                <a:lnTo>
                  <a:pt x="208" y="961"/>
                </a:lnTo>
                <a:lnTo>
                  <a:pt x="205" y="951"/>
                </a:lnTo>
                <a:lnTo>
                  <a:pt x="199" y="943"/>
                </a:lnTo>
                <a:lnTo>
                  <a:pt x="187" y="927"/>
                </a:lnTo>
                <a:lnTo>
                  <a:pt x="172" y="910"/>
                </a:lnTo>
                <a:lnTo>
                  <a:pt x="165" y="902"/>
                </a:lnTo>
                <a:lnTo>
                  <a:pt x="158" y="892"/>
                </a:lnTo>
                <a:lnTo>
                  <a:pt x="151" y="883"/>
                </a:lnTo>
                <a:lnTo>
                  <a:pt x="144" y="874"/>
                </a:lnTo>
                <a:lnTo>
                  <a:pt x="140" y="863"/>
                </a:lnTo>
                <a:lnTo>
                  <a:pt x="136" y="852"/>
                </a:lnTo>
                <a:lnTo>
                  <a:pt x="134" y="839"/>
                </a:lnTo>
                <a:lnTo>
                  <a:pt x="132" y="826"/>
                </a:lnTo>
                <a:lnTo>
                  <a:pt x="132" y="794"/>
                </a:lnTo>
                <a:lnTo>
                  <a:pt x="132" y="766"/>
                </a:lnTo>
                <a:lnTo>
                  <a:pt x="132" y="736"/>
                </a:lnTo>
                <a:lnTo>
                  <a:pt x="132" y="697"/>
                </a:lnTo>
                <a:lnTo>
                  <a:pt x="134" y="686"/>
                </a:lnTo>
                <a:lnTo>
                  <a:pt x="135" y="675"/>
                </a:lnTo>
                <a:lnTo>
                  <a:pt x="138" y="665"/>
                </a:lnTo>
                <a:lnTo>
                  <a:pt x="141" y="655"/>
                </a:lnTo>
                <a:lnTo>
                  <a:pt x="151" y="637"/>
                </a:lnTo>
                <a:lnTo>
                  <a:pt x="162" y="619"/>
                </a:lnTo>
                <a:lnTo>
                  <a:pt x="173" y="602"/>
                </a:lnTo>
                <a:lnTo>
                  <a:pt x="183" y="584"/>
                </a:lnTo>
                <a:lnTo>
                  <a:pt x="186" y="575"/>
                </a:lnTo>
                <a:lnTo>
                  <a:pt x="189" y="564"/>
                </a:lnTo>
                <a:lnTo>
                  <a:pt x="192" y="554"/>
                </a:lnTo>
                <a:lnTo>
                  <a:pt x="192" y="543"/>
                </a:lnTo>
                <a:lnTo>
                  <a:pt x="192" y="535"/>
                </a:lnTo>
                <a:lnTo>
                  <a:pt x="191" y="528"/>
                </a:lnTo>
                <a:lnTo>
                  <a:pt x="189" y="522"/>
                </a:lnTo>
                <a:lnTo>
                  <a:pt x="187" y="516"/>
                </a:lnTo>
                <a:lnTo>
                  <a:pt x="182" y="504"/>
                </a:lnTo>
                <a:lnTo>
                  <a:pt x="175" y="493"/>
                </a:lnTo>
                <a:lnTo>
                  <a:pt x="170" y="483"/>
                </a:lnTo>
                <a:lnTo>
                  <a:pt x="164" y="472"/>
                </a:lnTo>
                <a:lnTo>
                  <a:pt x="162" y="466"/>
                </a:lnTo>
                <a:lnTo>
                  <a:pt x="160" y="459"/>
                </a:lnTo>
                <a:lnTo>
                  <a:pt x="160" y="451"/>
                </a:lnTo>
                <a:lnTo>
                  <a:pt x="159" y="444"/>
                </a:lnTo>
                <a:lnTo>
                  <a:pt x="160" y="436"/>
                </a:lnTo>
                <a:lnTo>
                  <a:pt x="162" y="429"/>
                </a:lnTo>
                <a:lnTo>
                  <a:pt x="165" y="423"/>
                </a:lnTo>
                <a:lnTo>
                  <a:pt x="171" y="417"/>
                </a:lnTo>
                <a:lnTo>
                  <a:pt x="182" y="406"/>
                </a:lnTo>
                <a:lnTo>
                  <a:pt x="195" y="394"/>
                </a:lnTo>
                <a:lnTo>
                  <a:pt x="203" y="388"/>
                </a:lnTo>
                <a:lnTo>
                  <a:pt x="209" y="381"/>
                </a:lnTo>
                <a:lnTo>
                  <a:pt x="215" y="374"/>
                </a:lnTo>
                <a:lnTo>
                  <a:pt x="220" y="365"/>
                </a:lnTo>
                <a:lnTo>
                  <a:pt x="226" y="356"/>
                </a:lnTo>
                <a:lnTo>
                  <a:pt x="229" y="346"/>
                </a:lnTo>
                <a:lnTo>
                  <a:pt x="231" y="334"/>
                </a:lnTo>
                <a:lnTo>
                  <a:pt x="232" y="321"/>
                </a:lnTo>
                <a:lnTo>
                  <a:pt x="227" y="320"/>
                </a:lnTo>
                <a:lnTo>
                  <a:pt x="221" y="319"/>
                </a:lnTo>
                <a:lnTo>
                  <a:pt x="216" y="318"/>
                </a:lnTo>
                <a:lnTo>
                  <a:pt x="210" y="315"/>
                </a:lnTo>
                <a:lnTo>
                  <a:pt x="200" y="308"/>
                </a:lnTo>
                <a:lnTo>
                  <a:pt x="192" y="300"/>
                </a:lnTo>
                <a:lnTo>
                  <a:pt x="183" y="289"/>
                </a:lnTo>
                <a:lnTo>
                  <a:pt x="174" y="276"/>
                </a:lnTo>
                <a:lnTo>
                  <a:pt x="166" y="264"/>
                </a:lnTo>
                <a:lnTo>
                  <a:pt x="160" y="250"/>
                </a:lnTo>
                <a:lnTo>
                  <a:pt x="153" y="237"/>
                </a:lnTo>
                <a:lnTo>
                  <a:pt x="148" y="222"/>
                </a:lnTo>
                <a:lnTo>
                  <a:pt x="143" y="209"/>
                </a:lnTo>
                <a:lnTo>
                  <a:pt x="140" y="196"/>
                </a:lnTo>
                <a:lnTo>
                  <a:pt x="135" y="174"/>
                </a:lnTo>
                <a:lnTo>
                  <a:pt x="132" y="160"/>
                </a:lnTo>
                <a:lnTo>
                  <a:pt x="132" y="148"/>
                </a:lnTo>
                <a:lnTo>
                  <a:pt x="131" y="137"/>
                </a:lnTo>
                <a:lnTo>
                  <a:pt x="129" y="125"/>
                </a:lnTo>
                <a:lnTo>
                  <a:pt x="128" y="114"/>
                </a:lnTo>
                <a:lnTo>
                  <a:pt x="125" y="103"/>
                </a:lnTo>
                <a:lnTo>
                  <a:pt x="121" y="93"/>
                </a:lnTo>
                <a:lnTo>
                  <a:pt x="118" y="84"/>
                </a:lnTo>
                <a:lnTo>
                  <a:pt x="114" y="74"/>
                </a:lnTo>
                <a:lnTo>
                  <a:pt x="103" y="55"/>
                </a:lnTo>
                <a:lnTo>
                  <a:pt x="91" y="37"/>
                </a:lnTo>
                <a:lnTo>
                  <a:pt x="75" y="19"/>
                </a:lnTo>
                <a:lnTo>
                  <a:pt x="59" y="0"/>
                </a:lnTo>
                <a:lnTo>
                  <a:pt x="54" y="14"/>
                </a:lnTo>
                <a:lnTo>
                  <a:pt x="49" y="25"/>
                </a:lnTo>
                <a:lnTo>
                  <a:pt x="41" y="37"/>
                </a:lnTo>
                <a:lnTo>
                  <a:pt x="32" y="50"/>
                </a:lnTo>
                <a:lnTo>
                  <a:pt x="0" y="44"/>
                </a:lnTo>
                <a:lnTo>
                  <a:pt x="0" y="62"/>
                </a:lnTo>
                <a:lnTo>
                  <a:pt x="2" y="81"/>
                </a:lnTo>
                <a:lnTo>
                  <a:pt x="4" y="98"/>
                </a:lnTo>
                <a:lnTo>
                  <a:pt x="7" y="114"/>
                </a:lnTo>
                <a:lnTo>
                  <a:pt x="14" y="145"/>
                </a:lnTo>
                <a:lnTo>
                  <a:pt x="23" y="173"/>
                </a:lnTo>
                <a:lnTo>
                  <a:pt x="31" y="200"/>
                </a:lnTo>
                <a:lnTo>
                  <a:pt x="39" y="227"/>
                </a:lnTo>
                <a:lnTo>
                  <a:pt x="41" y="241"/>
                </a:lnTo>
                <a:lnTo>
                  <a:pt x="45" y="255"/>
                </a:lnTo>
                <a:lnTo>
                  <a:pt x="46" y="269"/>
                </a:lnTo>
                <a:lnTo>
                  <a:pt x="46" y="283"/>
                </a:lnTo>
                <a:lnTo>
                  <a:pt x="46" y="295"/>
                </a:lnTo>
                <a:lnTo>
                  <a:pt x="42" y="304"/>
                </a:lnTo>
                <a:lnTo>
                  <a:pt x="40" y="313"/>
                </a:lnTo>
                <a:lnTo>
                  <a:pt x="36" y="320"/>
                </a:lnTo>
                <a:lnTo>
                  <a:pt x="32" y="327"/>
                </a:lnTo>
                <a:lnTo>
                  <a:pt x="29" y="335"/>
                </a:lnTo>
                <a:lnTo>
                  <a:pt x="27" y="342"/>
                </a:lnTo>
                <a:lnTo>
                  <a:pt x="26" y="352"/>
                </a:lnTo>
                <a:lnTo>
                  <a:pt x="27" y="374"/>
                </a:lnTo>
                <a:lnTo>
                  <a:pt x="30" y="395"/>
                </a:lnTo>
                <a:lnTo>
                  <a:pt x="35" y="416"/>
                </a:lnTo>
                <a:lnTo>
                  <a:pt x="39" y="435"/>
                </a:lnTo>
                <a:lnTo>
                  <a:pt x="45" y="457"/>
                </a:lnTo>
                <a:lnTo>
                  <a:pt x="49" y="477"/>
                </a:lnTo>
                <a:lnTo>
                  <a:pt x="51" y="500"/>
                </a:lnTo>
                <a:lnTo>
                  <a:pt x="52" y="524"/>
                </a:lnTo>
                <a:lnTo>
                  <a:pt x="51" y="553"/>
                </a:lnTo>
                <a:lnTo>
                  <a:pt x="49" y="572"/>
                </a:lnTo>
                <a:lnTo>
                  <a:pt x="47" y="588"/>
                </a:lnTo>
                <a:lnTo>
                  <a:pt x="46" y="610"/>
                </a:lnTo>
                <a:lnTo>
                  <a:pt x="46" y="622"/>
                </a:lnTo>
                <a:lnTo>
                  <a:pt x="46" y="635"/>
                </a:lnTo>
                <a:lnTo>
                  <a:pt x="46" y="649"/>
                </a:lnTo>
                <a:lnTo>
                  <a:pt x="46" y="660"/>
                </a:lnTo>
                <a:lnTo>
                  <a:pt x="41" y="666"/>
                </a:lnTo>
                <a:lnTo>
                  <a:pt x="37" y="675"/>
                </a:lnTo>
                <a:lnTo>
                  <a:pt x="34" y="687"/>
                </a:lnTo>
                <a:lnTo>
                  <a:pt x="32" y="697"/>
                </a:lnTo>
                <a:lnTo>
                  <a:pt x="34" y="709"/>
                </a:lnTo>
                <a:lnTo>
                  <a:pt x="36" y="718"/>
                </a:lnTo>
                <a:lnTo>
                  <a:pt x="39" y="725"/>
                </a:lnTo>
                <a:lnTo>
                  <a:pt x="42" y="731"/>
                </a:lnTo>
                <a:lnTo>
                  <a:pt x="47" y="737"/>
                </a:lnTo>
                <a:lnTo>
                  <a:pt x="50" y="741"/>
                </a:lnTo>
                <a:lnTo>
                  <a:pt x="52" y="746"/>
                </a:lnTo>
                <a:lnTo>
                  <a:pt x="52" y="752"/>
                </a:lnTo>
                <a:lnTo>
                  <a:pt x="52" y="767"/>
                </a:lnTo>
                <a:lnTo>
                  <a:pt x="52" y="782"/>
                </a:lnTo>
                <a:lnTo>
                  <a:pt x="52" y="797"/>
                </a:lnTo>
                <a:lnTo>
                  <a:pt x="52" y="808"/>
                </a:lnTo>
                <a:lnTo>
                  <a:pt x="53" y="822"/>
                </a:lnTo>
                <a:lnTo>
                  <a:pt x="58" y="847"/>
                </a:lnTo>
                <a:lnTo>
                  <a:pt x="60" y="860"/>
                </a:lnTo>
                <a:lnTo>
                  <a:pt x="64" y="871"/>
                </a:lnTo>
                <a:lnTo>
                  <a:pt x="65" y="875"/>
                </a:lnTo>
                <a:lnTo>
                  <a:pt x="68" y="879"/>
                </a:lnTo>
                <a:lnTo>
                  <a:pt x="70" y="881"/>
                </a:lnTo>
                <a:lnTo>
                  <a:pt x="73" y="881"/>
                </a:lnTo>
                <a:lnTo>
                  <a:pt x="76" y="894"/>
                </a:lnTo>
                <a:lnTo>
                  <a:pt x="80" y="905"/>
                </a:lnTo>
                <a:lnTo>
                  <a:pt x="81" y="913"/>
                </a:lnTo>
                <a:lnTo>
                  <a:pt x="81" y="921"/>
                </a:lnTo>
                <a:lnTo>
                  <a:pt x="80" y="936"/>
                </a:lnTo>
                <a:lnTo>
                  <a:pt x="80" y="956"/>
                </a:lnTo>
                <a:lnTo>
                  <a:pt x="79" y="980"/>
                </a:lnTo>
                <a:lnTo>
                  <a:pt x="78" y="1002"/>
                </a:lnTo>
                <a:lnTo>
                  <a:pt x="75" y="1024"/>
                </a:lnTo>
                <a:lnTo>
                  <a:pt x="73" y="1045"/>
                </a:lnTo>
                <a:lnTo>
                  <a:pt x="70" y="1065"/>
                </a:lnTo>
                <a:lnTo>
                  <a:pt x="68" y="1087"/>
                </a:lnTo>
                <a:lnTo>
                  <a:pt x="67" y="1110"/>
                </a:lnTo>
                <a:lnTo>
                  <a:pt x="67" y="1135"/>
                </a:lnTo>
                <a:lnTo>
                  <a:pt x="65" y="1141"/>
                </a:lnTo>
                <a:lnTo>
                  <a:pt x="64" y="1147"/>
                </a:lnTo>
                <a:lnTo>
                  <a:pt x="63" y="1152"/>
                </a:lnTo>
                <a:lnTo>
                  <a:pt x="62" y="1156"/>
                </a:lnTo>
                <a:lnTo>
                  <a:pt x="58" y="1163"/>
                </a:lnTo>
                <a:lnTo>
                  <a:pt x="52" y="1169"/>
                </a:lnTo>
                <a:lnTo>
                  <a:pt x="48" y="1175"/>
                </a:lnTo>
                <a:lnTo>
                  <a:pt x="43" y="1181"/>
                </a:lnTo>
                <a:lnTo>
                  <a:pt x="41" y="1185"/>
                </a:lnTo>
                <a:lnTo>
                  <a:pt x="40" y="1188"/>
                </a:lnTo>
                <a:lnTo>
                  <a:pt x="40" y="1192"/>
                </a:lnTo>
                <a:lnTo>
                  <a:pt x="39" y="1196"/>
                </a:lnTo>
                <a:lnTo>
                  <a:pt x="40" y="1205"/>
                </a:lnTo>
                <a:lnTo>
                  <a:pt x="42" y="1215"/>
                </a:lnTo>
                <a:lnTo>
                  <a:pt x="46" y="1225"/>
                </a:lnTo>
                <a:lnTo>
                  <a:pt x="50" y="1237"/>
                </a:lnTo>
                <a:lnTo>
                  <a:pt x="60" y="1258"/>
                </a:lnTo>
                <a:lnTo>
                  <a:pt x="73" y="1279"/>
                </a:lnTo>
                <a:lnTo>
                  <a:pt x="85" y="1299"/>
                </a:lnTo>
                <a:lnTo>
                  <a:pt x="95" y="1317"/>
                </a:lnTo>
                <a:lnTo>
                  <a:pt x="99" y="1325"/>
                </a:lnTo>
                <a:lnTo>
                  <a:pt x="103" y="1332"/>
                </a:lnTo>
                <a:lnTo>
                  <a:pt x="105" y="1338"/>
                </a:lnTo>
                <a:lnTo>
                  <a:pt x="106" y="1343"/>
                </a:lnTo>
                <a:lnTo>
                  <a:pt x="105" y="1351"/>
                </a:lnTo>
                <a:lnTo>
                  <a:pt x="104" y="1358"/>
                </a:lnTo>
                <a:lnTo>
                  <a:pt x="102" y="1365"/>
                </a:lnTo>
                <a:lnTo>
                  <a:pt x="99" y="1372"/>
                </a:lnTo>
                <a:lnTo>
                  <a:pt x="97" y="1380"/>
                </a:lnTo>
                <a:lnTo>
                  <a:pt x="95" y="1388"/>
                </a:lnTo>
                <a:lnTo>
                  <a:pt x="93" y="1396"/>
                </a:lnTo>
                <a:lnTo>
                  <a:pt x="93" y="1406"/>
                </a:lnTo>
                <a:lnTo>
                  <a:pt x="93" y="1415"/>
                </a:lnTo>
                <a:lnTo>
                  <a:pt x="94" y="1424"/>
                </a:lnTo>
                <a:lnTo>
                  <a:pt x="96" y="1432"/>
                </a:lnTo>
                <a:lnTo>
                  <a:pt x="98" y="1438"/>
                </a:lnTo>
                <a:lnTo>
                  <a:pt x="102" y="1444"/>
                </a:lnTo>
                <a:lnTo>
                  <a:pt x="106" y="1449"/>
                </a:lnTo>
                <a:lnTo>
                  <a:pt x="112" y="1453"/>
                </a:lnTo>
                <a:lnTo>
                  <a:pt x="117" y="1457"/>
                </a:lnTo>
                <a:lnTo>
                  <a:pt x="123" y="1460"/>
                </a:lnTo>
                <a:lnTo>
                  <a:pt x="130" y="1463"/>
                </a:lnTo>
                <a:lnTo>
                  <a:pt x="138" y="1464"/>
                </a:lnTo>
                <a:lnTo>
                  <a:pt x="146" y="1465"/>
                </a:lnTo>
                <a:lnTo>
                  <a:pt x="164" y="1467"/>
                </a:lnTo>
                <a:lnTo>
                  <a:pt x="185" y="1467"/>
                </a:lnTo>
                <a:lnTo>
                  <a:pt x="191" y="1501"/>
                </a:lnTo>
                <a:lnTo>
                  <a:pt x="195" y="1531"/>
                </a:lnTo>
                <a:lnTo>
                  <a:pt x="197" y="1559"/>
                </a:lnTo>
                <a:lnTo>
                  <a:pt x="199" y="1590"/>
                </a:lnTo>
                <a:lnTo>
                  <a:pt x="202" y="1602"/>
                </a:lnTo>
                <a:lnTo>
                  <a:pt x="209" y="1621"/>
                </a:lnTo>
                <a:lnTo>
                  <a:pt x="216" y="1643"/>
                </a:lnTo>
                <a:lnTo>
                  <a:pt x="219" y="1658"/>
                </a:lnTo>
                <a:lnTo>
                  <a:pt x="219" y="1668"/>
                </a:lnTo>
                <a:lnTo>
                  <a:pt x="220" y="1679"/>
                </a:lnTo>
                <a:lnTo>
                  <a:pt x="221" y="1687"/>
                </a:lnTo>
                <a:lnTo>
                  <a:pt x="222" y="1694"/>
                </a:lnTo>
                <a:lnTo>
                  <a:pt x="227" y="1709"/>
                </a:lnTo>
                <a:lnTo>
                  <a:pt x="232" y="1725"/>
                </a:lnTo>
                <a:lnTo>
                  <a:pt x="202" y="1732"/>
                </a:lnTo>
                <a:lnTo>
                  <a:pt x="173" y="1739"/>
                </a:lnTo>
                <a:lnTo>
                  <a:pt x="166" y="1740"/>
                </a:lnTo>
                <a:lnTo>
                  <a:pt x="161" y="1743"/>
                </a:lnTo>
                <a:lnTo>
                  <a:pt x="155" y="1745"/>
                </a:lnTo>
                <a:lnTo>
                  <a:pt x="151" y="1749"/>
                </a:lnTo>
                <a:lnTo>
                  <a:pt x="147" y="1752"/>
                </a:lnTo>
                <a:lnTo>
                  <a:pt x="143" y="1757"/>
                </a:lnTo>
                <a:lnTo>
                  <a:pt x="141" y="1762"/>
                </a:lnTo>
                <a:lnTo>
                  <a:pt x="139" y="1769"/>
                </a:lnTo>
                <a:lnTo>
                  <a:pt x="164" y="1770"/>
                </a:lnTo>
                <a:lnTo>
                  <a:pt x="193" y="1773"/>
                </a:lnTo>
                <a:lnTo>
                  <a:pt x="207" y="1776"/>
                </a:lnTo>
                <a:lnTo>
                  <a:pt x="218" y="1779"/>
                </a:lnTo>
                <a:lnTo>
                  <a:pt x="224" y="1781"/>
                </a:lnTo>
                <a:lnTo>
                  <a:pt x="227" y="1783"/>
                </a:lnTo>
                <a:lnTo>
                  <a:pt x="230" y="1785"/>
                </a:lnTo>
                <a:lnTo>
                  <a:pt x="232" y="1787"/>
                </a:lnTo>
                <a:lnTo>
                  <a:pt x="243" y="1807"/>
                </a:lnTo>
                <a:lnTo>
                  <a:pt x="250" y="1820"/>
                </a:lnTo>
                <a:lnTo>
                  <a:pt x="253" y="1825"/>
                </a:lnTo>
                <a:lnTo>
                  <a:pt x="258" y="1828"/>
                </a:lnTo>
                <a:lnTo>
                  <a:pt x="263" y="1830"/>
                </a:lnTo>
                <a:lnTo>
                  <a:pt x="272" y="1830"/>
                </a:lnTo>
                <a:lnTo>
                  <a:pt x="272" y="1843"/>
                </a:lnTo>
                <a:lnTo>
                  <a:pt x="273" y="1857"/>
                </a:lnTo>
                <a:lnTo>
                  <a:pt x="275" y="1871"/>
                </a:lnTo>
                <a:lnTo>
                  <a:pt x="278" y="1884"/>
                </a:lnTo>
                <a:lnTo>
                  <a:pt x="282" y="1898"/>
                </a:lnTo>
                <a:lnTo>
                  <a:pt x="285" y="1912"/>
                </a:lnTo>
                <a:lnTo>
                  <a:pt x="289" y="1925"/>
                </a:lnTo>
                <a:lnTo>
                  <a:pt x="295" y="1937"/>
                </a:lnTo>
                <a:lnTo>
                  <a:pt x="301" y="1949"/>
                </a:lnTo>
                <a:lnTo>
                  <a:pt x="308" y="1961"/>
                </a:lnTo>
                <a:lnTo>
                  <a:pt x="315" y="1971"/>
                </a:lnTo>
                <a:lnTo>
                  <a:pt x="322" y="1980"/>
                </a:lnTo>
                <a:lnTo>
                  <a:pt x="330" y="1988"/>
                </a:lnTo>
                <a:lnTo>
                  <a:pt x="339" y="1995"/>
                </a:lnTo>
                <a:lnTo>
                  <a:pt x="349" y="2000"/>
                </a:lnTo>
                <a:lnTo>
                  <a:pt x="359" y="2003"/>
                </a:lnTo>
                <a:lnTo>
                  <a:pt x="359" y="2013"/>
                </a:lnTo>
                <a:lnTo>
                  <a:pt x="361" y="2021"/>
                </a:lnTo>
                <a:lnTo>
                  <a:pt x="364" y="2028"/>
                </a:lnTo>
                <a:lnTo>
                  <a:pt x="368" y="2034"/>
                </a:lnTo>
                <a:lnTo>
                  <a:pt x="374" y="2038"/>
                </a:lnTo>
                <a:lnTo>
                  <a:pt x="379" y="2042"/>
                </a:lnTo>
                <a:lnTo>
                  <a:pt x="386" y="2046"/>
                </a:lnTo>
                <a:lnTo>
                  <a:pt x="393" y="2048"/>
                </a:lnTo>
                <a:lnTo>
                  <a:pt x="407" y="2053"/>
                </a:lnTo>
                <a:lnTo>
                  <a:pt x="420" y="2057"/>
                </a:lnTo>
                <a:lnTo>
                  <a:pt x="426" y="2060"/>
                </a:lnTo>
                <a:lnTo>
                  <a:pt x="431" y="2063"/>
                </a:lnTo>
                <a:lnTo>
                  <a:pt x="435" y="2066"/>
                </a:lnTo>
                <a:lnTo>
                  <a:pt x="438" y="2071"/>
                </a:lnTo>
                <a:lnTo>
                  <a:pt x="424" y="2074"/>
                </a:lnTo>
                <a:lnTo>
                  <a:pt x="411" y="2077"/>
                </a:lnTo>
                <a:lnTo>
                  <a:pt x="415" y="2084"/>
                </a:lnTo>
                <a:lnTo>
                  <a:pt x="421" y="2091"/>
                </a:lnTo>
                <a:lnTo>
                  <a:pt x="429" y="2097"/>
                </a:lnTo>
                <a:lnTo>
                  <a:pt x="440" y="2102"/>
                </a:lnTo>
                <a:lnTo>
                  <a:pt x="452" y="2107"/>
                </a:lnTo>
                <a:lnTo>
                  <a:pt x="465" y="2110"/>
                </a:lnTo>
                <a:lnTo>
                  <a:pt x="480" y="2113"/>
                </a:lnTo>
                <a:lnTo>
                  <a:pt x="498" y="2114"/>
                </a:lnTo>
                <a:lnTo>
                  <a:pt x="502" y="2117"/>
                </a:lnTo>
                <a:lnTo>
                  <a:pt x="507" y="2121"/>
                </a:lnTo>
                <a:lnTo>
                  <a:pt x="510" y="2127"/>
                </a:lnTo>
                <a:lnTo>
                  <a:pt x="513" y="2131"/>
                </a:lnTo>
                <a:lnTo>
                  <a:pt x="519" y="2140"/>
                </a:lnTo>
                <a:lnTo>
                  <a:pt x="522" y="2149"/>
                </a:lnTo>
                <a:lnTo>
                  <a:pt x="527" y="2155"/>
                </a:lnTo>
                <a:lnTo>
                  <a:pt x="530" y="2158"/>
                </a:lnTo>
                <a:lnTo>
                  <a:pt x="531" y="2158"/>
                </a:lnTo>
                <a:lnTo>
                  <a:pt x="533" y="2157"/>
                </a:lnTo>
                <a:lnTo>
                  <a:pt x="535" y="2155"/>
                </a:lnTo>
                <a:lnTo>
                  <a:pt x="538" y="2151"/>
                </a:lnTo>
                <a:lnTo>
                  <a:pt x="543" y="2137"/>
                </a:lnTo>
                <a:lnTo>
                  <a:pt x="547" y="2125"/>
                </a:lnTo>
                <a:lnTo>
                  <a:pt x="554" y="2116"/>
                </a:lnTo>
                <a:lnTo>
                  <a:pt x="561" y="2109"/>
                </a:lnTo>
                <a:lnTo>
                  <a:pt x="567" y="2104"/>
                </a:lnTo>
                <a:lnTo>
                  <a:pt x="576" y="2101"/>
                </a:lnTo>
                <a:lnTo>
                  <a:pt x="586" y="2098"/>
                </a:lnTo>
                <a:lnTo>
                  <a:pt x="598" y="2095"/>
                </a:lnTo>
                <a:lnTo>
                  <a:pt x="592" y="2087"/>
                </a:lnTo>
                <a:lnTo>
                  <a:pt x="589" y="2081"/>
                </a:lnTo>
                <a:lnTo>
                  <a:pt x="588" y="2078"/>
                </a:lnTo>
                <a:lnTo>
                  <a:pt x="588" y="2076"/>
                </a:lnTo>
                <a:lnTo>
                  <a:pt x="589" y="2074"/>
                </a:lnTo>
                <a:lnTo>
                  <a:pt x="591" y="2071"/>
                </a:lnTo>
                <a:lnTo>
                  <a:pt x="491" y="204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7" name="Freeform 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536503" y="4084439"/>
            <a:ext cx="966787" cy="1203325"/>
          </a:xfrm>
          <a:custGeom>
            <a:avLst/>
            <a:gdLst/>
            <a:ahLst/>
            <a:cxnLst>
              <a:cxn ang="0">
                <a:pos x="440" y="896"/>
              </a:cxn>
              <a:cxn ang="0">
                <a:pos x="505" y="985"/>
              </a:cxn>
              <a:cxn ang="0">
                <a:pos x="572" y="1054"/>
              </a:cxn>
              <a:cxn ang="0">
                <a:pos x="716" y="1098"/>
              </a:cxn>
              <a:cxn ang="0">
                <a:pos x="798" y="1204"/>
              </a:cxn>
              <a:cxn ang="0">
                <a:pos x="846" y="1292"/>
              </a:cxn>
              <a:cxn ang="0">
                <a:pos x="939" y="1355"/>
              </a:cxn>
              <a:cxn ang="0">
                <a:pos x="957" y="1466"/>
              </a:cxn>
              <a:cxn ang="0">
                <a:pos x="976" y="1541"/>
              </a:cxn>
              <a:cxn ang="0">
                <a:pos x="992" y="1632"/>
              </a:cxn>
              <a:cxn ang="0">
                <a:pos x="1131" y="1698"/>
              </a:cxn>
              <a:cxn ang="0">
                <a:pos x="1193" y="1805"/>
              </a:cxn>
              <a:cxn ang="0">
                <a:pos x="1243" y="1864"/>
              </a:cxn>
              <a:cxn ang="0">
                <a:pos x="1183" y="2003"/>
              </a:cxn>
              <a:cxn ang="0">
                <a:pos x="1084" y="2128"/>
              </a:cxn>
              <a:cxn ang="0">
                <a:pos x="1180" y="2161"/>
              </a:cxn>
              <a:cxn ang="0">
                <a:pos x="1296" y="2234"/>
              </a:cxn>
              <a:cxn ang="0">
                <a:pos x="1419" y="2198"/>
              </a:cxn>
              <a:cxn ang="0">
                <a:pos x="1518" y="2036"/>
              </a:cxn>
              <a:cxn ang="0">
                <a:pos x="1512" y="1918"/>
              </a:cxn>
              <a:cxn ang="0">
                <a:pos x="1561" y="1793"/>
              </a:cxn>
              <a:cxn ang="0">
                <a:pos x="1706" y="1727"/>
              </a:cxn>
              <a:cxn ang="0">
                <a:pos x="1798" y="1681"/>
              </a:cxn>
              <a:cxn ang="0">
                <a:pos x="1897" y="1641"/>
              </a:cxn>
              <a:cxn ang="0">
                <a:pos x="1982" y="1400"/>
              </a:cxn>
              <a:cxn ang="0">
                <a:pos x="2014" y="1288"/>
              </a:cxn>
              <a:cxn ang="0">
                <a:pos x="2002" y="1090"/>
              </a:cxn>
              <a:cxn ang="0">
                <a:pos x="2073" y="1009"/>
              </a:cxn>
              <a:cxn ang="0">
                <a:pos x="2190" y="877"/>
              </a:cxn>
              <a:cxn ang="0">
                <a:pos x="2222" y="732"/>
              </a:cxn>
              <a:cxn ang="0">
                <a:pos x="2157" y="599"/>
              </a:cxn>
              <a:cxn ang="0">
                <a:pos x="2059" y="563"/>
              </a:cxn>
              <a:cxn ang="0">
                <a:pos x="1921" y="462"/>
              </a:cxn>
              <a:cxn ang="0">
                <a:pos x="1742" y="450"/>
              </a:cxn>
              <a:cxn ang="0">
                <a:pos x="1670" y="447"/>
              </a:cxn>
              <a:cxn ang="0">
                <a:pos x="1636" y="394"/>
              </a:cxn>
              <a:cxn ang="0">
                <a:pos x="1512" y="348"/>
              </a:cxn>
              <a:cxn ang="0">
                <a:pos x="1411" y="409"/>
              </a:cxn>
              <a:cxn ang="0">
                <a:pos x="1338" y="405"/>
              </a:cxn>
              <a:cxn ang="0">
                <a:pos x="1247" y="384"/>
              </a:cxn>
              <a:cxn ang="0">
                <a:pos x="1317" y="268"/>
              </a:cxn>
              <a:cxn ang="0">
                <a:pos x="1338" y="184"/>
              </a:cxn>
              <a:cxn ang="0">
                <a:pos x="1291" y="68"/>
              </a:cxn>
              <a:cxn ang="0">
                <a:pos x="1124" y="135"/>
              </a:cxn>
              <a:cxn ang="0">
                <a:pos x="1003" y="170"/>
              </a:cxn>
              <a:cxn ang="0">
                <a:pos x="960" y="187"/>
              </a:cxn>
              <a:cxn ang="0">
                <a:pos x="812" y="176"/>
              </a:cxn>
              <a:cxn ang="0">
                <a:pos x="811" y="67"/>
              </a:cxn>
              <a:cxn ang="0">
                <a:pos x="745" y="0"/>
              </a:cxn>
              <a:cxn ang="0">
                <a:pos x="700" y="31"/>
              </a:cxn>
              <a:cxn ang="0">
                <a:pos x="589" y="70"/>
              </a:cxn>
              <a:cxn ang="0">
                <a:pos x="560" y="198"/>
              </a:cxn>
              <a:cxn ang="0">
                <a:pos x="453" y="258"/>
              </a:cxn>
              <a:cxn ang="0">
                <a:pos x="286" y="197"/>
              </a:cxn>
              <a:cxn ang="0">
                <a:pos x="253" y="240"/>
              </a:cxn>
              <a:cxn ang="0">
                <a:pos x="198" y="311"/>
              </a:cxn>
              <a:cxn ang="0">
                <a:pos x="246" y="388"/>
              </a:cxn>
              <a:cxn ang="0">
                <a:pos x="194" y="560"/>
              </a:cxn>
              <a:cxn ang="0">
                <a:pos x="100" y="567"/>
              </a:cxn>
              <a:cxn ang="0">
                <a:pos x="16" y="687"/>
              </a:cxn>
              <a:cxn ang="0">
                <a:pos x="22" y="824"/>
              </a:cxn>
              <a:cxn ang="0">
                <a:pos x="120" y="905"/>
              </a:cxn>
              <a:cxn ang="0">
                <a:pos x="191" y="949"/>
              </a:cxn>
            </a:cxnLst>
            <a:rect l="0" t="0" r="r" b="b"/>
            <a:pathLst>
              <a:path w="2226" h="2292">
                <a:moveTo>
                  <a:pt x="233" y="973"/>
                </a:moveTo>
                <a:lnTo>
                  <a:pt x="313" y="967"/>
                </a:lnTo>
                <a:lnTo>
                  <a:pt x="323" y="963"/>
                </a:lnTo>
                <a:lnTo>
                  <a:pt x="332" y="959"/>
                </a:lnTo>
                <a:lnTo>
                  <a:pt x="342" y="953"/>
                </a:lnTo>
                <a:lnTo>
                  <a:pt x="351" y="948"/>
                </a:lnTo>
                <a:lnTo>
                  <a:pt x="368" y="936"/>
                </a:lnTo>
                <a:lnTo>
                  <a:pt x="386" y="923"/>
                </a:lnTo>
                <a:lnTo>
                  <a:pt x="403" y="911"/>
                </a:lnTo>
                <a:lnTo>
                  <a:pt x="421" y="902"/>
                </a:lnTo>
                <a:lnTo>
                  <a:pt x="431" y="898"/>
                </a:lnTo>
                <a:lnTo>
                  <a:pt x="440" y="896"/>
                </a:lnTo>
                <a:lnTo>
                  <a:pt x="449" y="894"/>
                </a:lnTo>
                <a:lnTo>
                  <a:pt x="459" y="893"/>
                </a:lnTo>
                <a:lnTo>
                  <a:pt x="467" y="894"/>
                </a:lnTo>
                <a:lnTo>
                  <a:pt x="474" y="896"/>
                </a:lnTo>
                <a:lnTo>
                  <a:pt x="480" y="899"/>
                </a:lnTo>
                <a:lnTo>
                  <a:pt x="485" y="902"/>
                </a:lnTo>
                <a:lnTo>
                  <a:pt x="489" y="907"/>
                </a:lnTo>
                <a:lnTo>
                  <a:pt x="492" y="912"/>
                </a:lnTo>
                <a:lnTo>
                  <a:pt x="496" y="918"/>
                </a:lnTo>
                <a:lnTo>
                  <a:pt x="498" y="925"/>
                </a:lnTo>
                <a:lnTo>
                  <a:pt x="502" y="956"/>
                </a:lnTo>
                <a:lnTo>
                  <a:pt x="505" y="985"/>
                </a:lnTo>
                <a:lnTo>
                  <a:pt x="509" y="994"/>
                </a:lnTo>
                <a:lnTo>
                  <a:pt x="512" y="1001"/>
                </a:lnTo>
                <a:lnTo>
                  <a:pt x="515" y="1008"/>
                </a:lnTo>
                <a:lnTo>
                  <a:pt x="520" y="1015"/>
                </a:lnTo>
                <a:lnTo>
                  <a:pt x="525" y="1022"/>
                </a:lnTo>
                <a:lnTo>
                  <a:pt x="531" y="1028"/>
                </a:lnTo>
                <a:lnTo>
                  <a:pt x="536" y="1033"/>
                </a:lnTo>
                <a:lnTo>
                  <a:pt x="543" y="1038"/>
                </a:lnTo>
                <a:lnTo>
                  <a:pt x="549" y="1044"/>
                </a:lnTo>
                <a:lnTo>
                  <a:pt x="557" y="1048"/>
                </a:lnTo>
                <a:lnTo>
                  <a:pt x="564" y="1051"/>
                </a:lnTo>
                <a:lnTo>
                  <a:pt x="572" y="1054"/>
                </a:lnTo>
                <a:lnTo>
                  <a:pt x="580" y="1057"/>
                </a:lnTo>
                <a:lnTo>
                  <a:pt x="588" y="1058"/>
                </a:lnTo>
                <a:lnTo>
                  <a:pt x="597" y="1059"/>
                </a:lnTo>
                <a:lnTo>
                  <a:pt x="605" y="1060"/>
                </a:lnTo>
                <a:lnTo>
                  <a:pt x="614" y="1060"/>
                </a:lnTo>
                <a:lnTo>
                  <a:pt x="625" y="1063"/>
                </a:lnTo>
                <a:lnTo>
                  <a:pt x="638" y="1066"/>
                </a:lnTo>
                <a:lnTo>
                  <a:pt x="653" y="1071"/>
                </a:lnTo>
                <a:lnTo>
                  <a:pt x="668" y="1076"/>
                </a:lnTo>
                <a:lnTo>
                  <a:pt x="683" y="1083"/>
                </a:lnTo>
                <a:lnTo>
                  <a:pt x="700" y="1090"/>
                </a:lnTo>
                <a:lnTo>
                  <a:pt x="716" y="1098"/>
                </a:lnTo>
                <a:lnTo>
                  <a:pt x="733" y="1108"/>
                </a:lnTo>
                <a:lnTo>
                  <a:pt x="747" y="1116"/>
                </a:lnTo>
                <a:lnTo>
                  <a:pt x="761" y="1126"/>
                </a:lnTo>
                <a:lnTo>
                  <a:pt x="773" y="1135"/>
                </a:lnTo>
                <a:lnTo>
                  <a:pt x="783" y="1144"/>
                </a:lnTo>
                <a:lnTo>
                  <a:pt x="791" y="1153"/>
                </a:lnTo>
                <a:lnTo>
                  <a:pt x="794" y="1158"/>
                </a:lnTo>
                <a:lnTo>
                  <a:pt x="796" y="1162"/>
                </a:lnTo>
                <a:lnTo>
                  <a:pt x="798" y="1167"/>
                </a:lnTo>
                <a:lnTo>
                  <a:pt x="798" y="1171"/>
                </a:lnTo>
                <a:lnTo>
                  <a:pt x="798" y="1190"/>
                </a:lnTo>
                <a:lnTo>
                  <a:pt x="798" y="1204"/>
                </a:lnTo>
                <a:lnTo>
                  <a:pt x="798" y="1214"/>
                </a:lnTo>
                <a:lnTo>
                  <a:pt x="798" y="1220"/>
                </a:lnTo>
                <a:lnTo>
                  <a:pt x="799" y="1229"/>
                </a:lnTo>
                <a:lnTo>
                  <a:pt x="803" y="1242"/>
                </a:lnTo>
                <a:lnTo>
                  <a:pt x="806" y="1249"/>
                </a:lnTo>
                <a:lnTo>
                  <a:pt x="810" y="1256"/>
                </a:lnTo>
                <a:lnTo>
                  <a:pt x="814" y="1263"/>
                </a:lnTo>
                <a:lnTo>
                  <a:pt x="818" y="1271"/>
                </a:lnTo>
                <a:lnTo>
                  <a:pt x="824" y="1277"/>
                </a:lnTo>
                <a:lnTo>
                  <a:pt x="830" y="1283"/>
                </a:lnTo>
                <a:lnTo>
                  <a:pt x="838" y="1288"/>
                </a:lnTo>
                <a:lnTo>
                  <a:pt x="846" y="1292"/>
                </a:lnTo>
                <a:lnTo>
                  <a:pt x="854" y="1295"/>
                </a:lnTo>
                <a:lnTo>
                  <a:pt x="863" y="1296"/>
                </a:lnTo>
                <a:lnTo>
                  <a:pt x="873" y="1296"/>
                </a:lnTo>
                <a:lnTo>
                  <a:pt x="884" y="1294"/>
                </a:lnTo>
                <a:lnTo>
                  <a:pt x="917" y="1294"/>
                </a:lnTo>
                <a:lnTo>
                  <a:pt x="918" y="1306"/>
                </a:lnTo>
                <a:lnTo>
                  <a:pt x="919" y="1317"/>
                </a:lnTo>
                <a:lnTo>
                  <a:pt x="923" y="1328"/>
                </a:lnTo>
                <a:lnTo>
                  <a:pt x="926" y="1336"/>
                </a:lnTo>
                <a:lnTo>
                  <a:pt x="929" y="1343"/>
                </a:lnTo>
                <a:lnTo>
                  <a:pt x="935" y="1349"/>
                </a:lnTo>
                <a:lnTo>
                  <a:pt x="939" y="1355"/>
                </a:lnTo>
                <a:lnTo>
                  <a:pt x="944" y="1360"/>
                </a:lnTo>
                <a:lnTo>
                  <a:pt x="953" y="1371"/>
                </a:lnTo>
                <a:lnTo>
                  <a:pt x="962" y="1385"/>
                </a:lnTo>
                <a:lnTo>
                  <a:pt x="965" y="1392"/>
                </a:lnTo>
                <a:lnTo>
                  <a:pt x="969" y="1401"/>
                </a:lnTo>
                <a:lnTo>
                  <a:pt x="970" y="1411"/>
                </a:lnTo>
                <a:lnTo>
                  <a:pt x="971" y="1423"/>
                </a:lnTo>
                <a:lnTo>
                  <a:pt x="970" y="1434"/>
                </a:lnTo>
                <a:lnTo>
                  <a:pt x="968" y="1443"/>
                </a:lnTo>
                <a:lnTo>
                  <a:pt x="964" y="1452"/>
                </a:lnTo>
                <a:lnTo>
                  <a:pt x="961" y="1459"/>
                </a:lnTo>
                <a:lnTo>
                  <a:pt x="957" y="1466"/>
                </a:lnTo>
                <a:lnTo>
                  <a:pt x="953" y="1474"/>
                </a:lnTo>
                <a:lnTo>
                  <a:pt x="951" y="1482"/>
                </a:lnTo>
                <a:lnTo>
                  <a:pt x="951" y="1491"/>
                </a:lnTo>
                <a:lnTo>
                  <a:pt x="951" y="1498"/>
                </a:lnTo>
                <a:lnTo>
                  <a:pt x="952" y="1503"/>
                </a:lnTo>
                <a:lnTo>
                  <a:pt x="953" y="1509"/>
                </a:lnTo>
                <a:lnTo>
                  <a:pt x="955" y="1513"/>
                </a:lnTo>
                <a:lnTo>
                  <a:pt x="959" y="1521"/>
                </a:lnTo>
                <a:lnTo>
                  <a:pt x="964" y="1527"/>
                </a:lnTo>
                <a:lnTo>
                  <a:pt x="969" y="1533"/>
                </a:lnTo>
                <a:lnTo>
                  <a:pt x="973" y="1537"/>
                </a:lnTo>
                <a:lnTo>
                  <a:pt x="976" y="1541"/>
                </a:lnTo>
                <a:lnTo>
                  <a:pt x="978" y="1547"/>
                </a:lnTo>
                <a:lnTo>
                  <a:pt x="979" y="1555"/>
                </a:lnTo>
                <a:lnTo>
                  <a:pt x="979" y="1564"/>
                </a:lnTo>
                <a:lnTo>
                  <a:pt x="979" y="1572"/>
                </a:lnTo>
                <a:lnTo>
                  <a:pt x="978" y="1580"/>
                </a:lnTo>
                <a:lnTo>
                  <a:pt x="976" y="1588"/>
                </a:lnTo>
                <a:lnTo>
                  <a:pt x="975" y="1596"/>
                </a:lnTo>
                <a:lnTo>
                  <a:pt x="975" y="1605"/>
                </a:lnTo>
                <a:lnTo>
                  <a:pt x="978" y="1614"/>
                </a:lnTo>
                <a:lnTo>
                  <a:pt x="981" y="1621"/>
                </a:lnTo>
                <a:lnTo>
                  <a:pt x="985" y="1627"/>
                </a:lnTo>
                <a:lnTo>
                  <a:pt x="992" y="1632"/>
                </a:lnTo>
                <a:lnTo>
                  <a:pt x="998" y="1637"/>
                </a:lnTo>
                <a:lnTo>
                  <a:pt x="1016" y="1645"/>
                </a:lnTo>
                <a:lnTo>
                  <a:pt x="1036" y="1653"/>
                </a:lnTo>
                <a:lnTo>
                  <a:pt x="1057" y="1661"/>
                </a:lnTo>
                <a:lnTo>
                  <a:pt x="1077" y="1669"/>
                </a:lnTo>
                <a:lnTo>
                  <a:pt x="1086" y="1673"/>
                </a:lnTo>
                <a:lnTo>
                  <a:pt x="1095" y="1678"/>
                </a:lnTo>
                <a:lnTo>
                  <a:pt x="1104" y="1682"/>
                </a:lnTo>
                <a:lnTo>
                  <a:pt x="1110" y="1688"/>
                </a:lnTo>
                <a:lnTo>
                  <a:pt x="1116" y="1692"/>
                </a:lnTo>
                <a:lnTo>
                  <a:pt x="1124" y="1695"/>
                </a:lnTo>
                <a:lnTo>
                  <a:pt x="1131" y="1698"/>
                </a:lnTo>
                <a:lnTo>
                  <a:pt x="1140" y="1700"/>
                </a:lnTo>
                <a:lnTo>
                  <a:pt x="1149" y="1702"/>
                </a:lnTo>
                <a:lnTo>
                  <a:pt x="1157" y="1705"/>
                </a:lnTo>
                <a:lnTo>
                  <a:pt x="1164" y="1708"/>
                </a:lnTo>
                <a:lnTo>
                  <a:pt x="1170" y="1713"/>
                </a:lnTo>
                <a:lnTo>
                  <a:pt x="1176" y="1721"/>
                </a:lnTo>
                <a:lnTo>
                  <a:pt x="1181" y="1729"/>
                </a:lnTo>
                <a:lnTo>
                  <a:pt x="1185" y="1739"/>
                </a:lnTo>
                <a:lnTo>
                  <a:pt x="1187" y="1749"/>
                </a:lnTo>
                <a:lnTo>
                  <a:pt x="1189" y="1772"/>
                </a:lnTo>
                <a:lnTo>
                  <a:pt x="1192" y="1794"/>
                </a:lnTo>
                <a:lnTo>
                  <a:pt x="1193" y="1805"/>
                </a:lnTo>
                <a:lnTo>
                  <a:pt x="1195" y="1815"/>
                </a:lnTo>
                <a:lnTo>
                  <a:pt x="1198" y="1825"/>
                </a:lnTo>
                <a:lnTo>
                  <a:pt x="1204" y="1832"/>
                </a:lnTo>
                <a:lnTo>
                  <a:pt x="1207" y="1836"/>
                </a:lnTo>
                <a:lnTo>
                  <a:pt x="1210" y="1839"/>
                </a:lnTo>
                <a:lnTo>
                  <a:pt x="1214" y="1842"/>
                </a:lnTo>
                <a:lnTo>
                  <a:pt x="1219" y="1844"/>
                </a:lnTo>
                <a:lnTo>
                  <a:pt x="1224" y="1846"/>
                </a:lnTo>
                <a:lnTo>
                  <a:pt x="1229" y="1847"/>
                </a:lnTo>
                <a:lnTo>
                  <a:pt x="1236" y="1848"/>
                </a:lnTo>
                <a:lnTo>
                  <a:pt x="1243" y="1848"/>
                </a:lnTo>
                <a:lnTo>
                  <a:pt x="1243" y="1864"/>
                </a:lnTo>
                <a:lnTo>
                  <a:pt x="1243" y="1879"/>
                </a:lnTo>
                <a:lnTo>
                  <a:pt x="1243" y="1891"/>
                </a:lnTo>
                <a:lnTo>
                  <a:pt x="1243" y="1904"/>
                </a:lnTo>
                <a:lnTo>
                  <a:pt x="1243" y="1921"/>
                </a:lnTo>
                <a:lnTo>
                  <a:pt x="1243" y="1942"/>
                </a:lnTo>
                <a:lnTo>
                  <a:pt x="1243" y="1961"/>
                </a:lnTo>
                <a:lnTo>
                  <a:pt x="1243" y="1971"/>
                </a:lnTo>
                <a:lnTo>
                  <a:pt x="1232" y="1974"/>
                </a:lnTo>
                <a:lnTo>
                  <a:pt x="1221" y="1979"/>
                </a:lnTo>
                <a:lnTo>
                  <a:pt x="1208" y="1985"/>
                </a:lnTo>
                <a:lnTo>
                  <a:pt x="1196" y="1994"/>
                </a:lnTo>
                <a:lnTo>
                  <a:pt x="1183" y="2003"/>
                </a:lnTo>
                <a:lnTo>
                  <a:pt x="1170" y="2013"/>
                </a:lnTo>
                <a:lnTo>
                  <a:pt x="1157" y="2023"/>
                </a:lnTo>
                <a:lnTo>
                  <a:pt x="1143" y="2034"/>
                </a:lnTo>
                <a:lnTo>
                  <a:pt x="1131" y="2047"/>
                </a:lnTo>
                <a:lnTo>
                  <a:pt x="1120" y="2059"/>
                </a:lnTo>
                <a:lnTo>
                  <a:pt x="1109" y="2070"/>
                </a:lnTo>
                <a:lnTo>
                  <a:pt x="1101" y="2082"/>
                </a:lnTo>
                <a:lnTo>
                  <a:pt x="1094" y="2094"/>
                </a:lnTo>
                <a:lnTo>
                  <a:pt x="1088" y="2106"/>
                </a:lnTo>
                <a:lnTo>
                  <a:pt x="1085" y="2116"/>
                </a:lnTo>
                <a:lnTo>
                  <a:pt x="1084" y="2125"/>
                </a:lnTo>
                <a:lnTo>
                  <a:pt x="1084" y="2128"/>
                </a:lnTo>
                <a:lnTo>
                  <a:pt x="1086" y="2130"/>
                </a:lnTo>
                <a:lnTo>
                  <a:pt x="1088" y="2132"/>
                </a:lnTo>
                <a:lnTo>
                  <a:pt x="1092" y="2133"/>
                </a:lnTo>
                <a:lnTo>
                  <a:pt x="1101" y="2137"/>
                </a:lnTo>
                <a:lnTo>
                  <a:pt x="1110" y="2139"/>
                </a:lnTo>
                <a:lnTo>
                  <a:pt x="1131" y="2142"/>
                </a:lnTo>
                <a:lnTo>
                  <a:pt x="1143" y="2144"/>
                </a:lnTo>
                <a:lnTo>
                  <a:pt x="1151" y="2145"/>
                </a:lnTo>
                <a:lnTo>
                  <a:pt x="1158" y="2147"/>
                </a:lnTo>
                <a:lnTo>
                  <a:pt x="1163" y="2150"/>
                </a:lnTo>
                <a:lnTo>
                  <a:pt x="1169" y="2153"/>
                </a:lnTo>
                <a:lnTo>
                  <a:pt x="1180" y="2161"/>
                </a:lnTo>
                <a:lnTo>
                  <a:pt x="1189" y="2170"/>
                </a:lnTo>
                <a:lnTo>
                  <a:pt x="1200" y="2178"/>
                </a:lnTo>
                <a:lnTo>
                  <a:pt x="1210" y="2186"/>
                </a:lnTo>
                <a:lnTo>
                  <a:pt x="1216" y="2190"/>
                </a:lnTo>
                <a:lnTo>
                  <a:pt x="1222" y="2193"/>
                </a:lnTo>
                <a:lnTo>
                  <a:pt x="1229" y="2197"/>
                </a:lnTo>
                <a:lnTo>
                  <a:pt x="1237" y="2199"/>
                </a:lnTo>
                <a:lnTo>
                  <a:pt x="1248" y="2203"/>
                </a:lnTo>
                <a:lnTo>
                  <a:pt x="1258" y="2208"/>
                </a:lnTo>
                <a:lnTo>
                  <a:pt x="1267" y="2214"/>
                </a:lnTo>
                <a:lnTo>
                  <a:pt x="1277" y="2220"/>
                </a:lnTo>
                <a:lnTo>
                  <a:pt x="1296" y="2234"/>
                </a:lnTo>
                <a:lnTo>
                  <a:pt x="1312" y="2248"/>
                </a:lnTo>
                <a:lnTo>
                  <a:pt x="1327" y="2262"/>
                </a:lnTo>
                <a:lnTo>
                  <a:pt x="1340" y="2275"/>
                </a:lnTo>
                <a:lnTo>
                  <a:pt x="1352" y="2285"/>
                </a:lnTo>
                <a:lnTo>
                  <a:pt x="1363" y="2292"/>
                </a:lnTo>
                <a:lnTo>
                  <a:pt x="1370" y="2276"/>
                </a:lnTo>
                <a:lnTo>
                  <a:pt x="1377" y="2261"/>
                </a:lnTo>
                <a:lnTo>
                  <a:pt x="1385" y="2248"/>
                </a:lnTo>
                <a:lnTo>
                  <a:pt x="1394" y="2235"/>
                </a:lnTo>
                <a:lnTo>
                  <a:pt x="1401" y="2223"/>
                </a:lnTo>
                <a:lnTo>
                  <a:pt x="1410" y="2210"/>
                </a:lnTo>
                <a:lnTo>
                  <a:pt x="1419" y="2198"/>
                </a:lnTo>
                <a:lnTo>
                  <a:pt x="1429" y="2187"/>
                </a:lnTo>
                <a:lnTo>
                  <a:pt x="1439" y="2160"/>
                </a:lnTo>
                <a:lnTo>
                  <a:pt x="1449" y="2138"/>
                </a:lnTo>
                <a:lnTo>
                  <a:pt x="1459" y="2116"/>
                </a:lnTo>
                <a:lnTo>
                  <a:pt x="1468" y="2088"/>
                </a:lnTo>
                <a:lnTo>
                  <a:pt x="1472" y="2082"/>
                </a:lnTo>
                <a:lnTo>
                  <a:pt x="1476" y="2076"/>
                </a:lnTo>
                <a:lnTo>
                  <a:pt x="1480" y="2070"/>
                </a:lnTo>
                <a:lnTo>
                  <a:pt x="1485" y="2065"/>
                </a:lnTo>
                <a:lnTo>
                  <a:pt x="1496" y="2055"/>
                </a:lnTo>
                <a:lnTo>
                  <a:pt x="1507" y="2046"/>
                </a:lnTo>
                <a:lnTo>
                  <a:pt x="1518" y="2036"/>
                </a:lnTo>
                <a:lnTo>
                  <a:pt x="1527" y="2026"/>
                </a:lnTo>
                <a:lnTo>
                  <a:pt x="1530" y="2021"/>
                </a:lnTo>
                <a:lnTo>
                  <a:pt x="1533" y="2015"/>
                </a:lnTo>
                <a:lnTo>
                  <a:pt x="1534" y="2009"/>
                </a:lnTo>
                <a:lnTo>
                  <a:pt x="1535" y="2002"/>
                </a:lnTo>
                <a:lnTo>
                  <a:pt x="1535" y="1993"/>
                </a:lnTo>
                <a:lnTo>
                  <a:pt x="1534" y="1984"/>
                </a:lnTo>
                <a:lnTo>
                  <a:pt x="1532" y="1975"/>
                </a:lnTo>
                <a:lnTo>
                  <a:pt x="1530" y="1966"/>
                </a:lnTo>
                <a:lnTo>
                  <a:pt x="1524" y="1950"/>
                </a:lnTo>
                <a:lnTo>
                  <a:pt x="1519" y="1934"/>
                </a:lnTo>
                <a:lnTo>
                  <a:pt x="1512" y="1918"/>
                </a:lnTo>
                <a:lnTo>
                  <a:pt x="1507" y="1904"/>
                </a:lnTo>
                <a:lnTo>
                  <a:pt x="1504" y="1891"/>
                </a:lnTo>
                <a:lnTo>
                  <a:pt x="1502" y="1879"/>
                </a:lnTo>
                <a:lnTo>
                  <a:pt x="1502" y="1873"/>
                </a:lnTo>
                <a:lnTo>
                  <a:pt x="1504" y="1867"/>
                </a:lnTo>
                <a:lnTo>
                  <a:pt x="1506" y="1861"/>
                </a:lnTo>
                <a:lnTo>
                  <a:pt x="1508" y="1855"/>
                </a:lnTo>
                <a:lnTo>
                  <a:pt x="1514" y="1843"/>
                </a:lnTo>
                <a:lnTo>
                  <a:pt x="1523" y="1830"/>
                </a:lnTo>
                <a:lnTo>
                  <a:pt x="1534" y="1817"/>
                </a:lnTo>
                <a:lnTo>
                  <a:pt x="1547" y="1805"/>
                </a:lnTo>
                <a:lnTo>
                  <a:pt x="1561" y="1793"/>
                </a:lnTo>
                <a:lnTo>
                  <a:pt x="1576" y="1782"/>
                </a:lnTo>
                <a:lnTo>
                  <a:pt x="1591" y="1772"/>
                </a:lnTo>
                <a:lnTo>
                  <a:pt x="1608" y="1761"/>
                </a:lnTo>
                <a:lnTo>
                  <a:pt x="1623" y="1753"/>
                </a:lnTo>
                <a:lnTo>
                  <a:pt x="1640" y="1745"/>
                </a:lnTo>
                <a:lnTo>
                  <a:pt x="1655" y="1739"/>
                </a:lnTo>
                <a:lnTo>
                  <a:pt x="1669" y="1735"/>
                </a:lnTo>
                <a:lnTo>
                  <a:pt x="1682" y="1732"/>
                </a:lnTo>
                <a:lnTo>
                  <a:pt x="1695" y="1731"/>
                </a:lnTo>
                <a:lnTo>
                  <a:pt x="1699" y="1731"/>
                </a:lnTo>
                <a:lnTo>
                  <a:pt x="1702" y="1729"/>
                </a:lnTo>
                <a:lnTo>
                  <a:pt x="1706" y="1727"/>
                </a:lnTo>
                <a:lnTo>
                  <a:pt x="1709" y="1725"/>
                </a:lnTo>
                <a:lnTo>
                  <a:pt x="1717" y="1718"/>
                </a:lnTo>
                <a:lnTo>
                  <a:pt x="1724" y="1709"/>
                </a:lnTo>
                <a:lnTo>
                  <a:pt x="1733" y="1701"/>
                </a:lnTo>
                <a:lnTo>
                  <a:pt x="1743" y="1694"/>
                </a:lnTo>
                <a:lnTo>
                  <a:pt x="1748" y="1692"/>
                </a:lnTo>
                <a:lnTo>
                  <a:pt x="1754" y="1690"/>
                </a:lnTo>
                <a:lnTo>
                  <a:pt x="1760" y="1688"/>
                </a:lnTo>
                <a:lnTo>
                  <a:pt x="1768" y="1688"/>
                </a:lnTo>
                <a:lnTo>
                  <a:pt x="1779" y="1684"/>
                </a:lnTo>
                <a:lnTo>
                  <a:pt x="1789" y="1682"/>
                </a:lnTo>
                <a:lnTo>
                  <a:pt x="1798" y="1681"/>
                </a:lnTo>
                <a:lnTo>
                  <a:pt x="1807" y="1680"/>
                </a:lnTo>
                <a:lnTo>
                  <a:pt x="1820" y="1681"/>
                </a:lnTo>
                <a:lnTo>
                  <a:pt x="1834" y="1682"/>
                </a:lnTo>
                <a:lnTo>
                  <a:pt x="1854" y="1681"/>
                </a:lnTo>
                <a:lnTo>
                  <a:pt x="1868" y="1679"/>
                </a:lnTo>
                <a:lnTo>
                  <a:pt x="1874" y="1678"/>
                </a:lnTo>
                <a:lnTo>
                  <a:pt x="1878" y="1676"/>
                </a:lnTo>
                <a:lnTo>
                  <a:pt x="1882" y="1673"/>
                </a:lnTo>
                <a:lnTo>
                  <a:pt x="1885" y="1670"/>
                </a:lnTo>
                <a:lnTo>
                  <a:pt x="1890" y="1663"/>
                </a:lnTo>
                <a:lnTo>
                  <a:pt x="1893" y="1653"/>
                </a:lnTo>
                <a:lnTo>
                  <a:pt x="1897" y="1641"/>
                </a:lnTo>
                <a:lnTo>
                  <a:pt x="1901" y="1626"/>
                </a:lnTo>
                <a:lnTo>
                  <a:pt x="1927" y="1571"/>
                </a:lnTo>
                <a:lnTo>
                  <a:pt x="1939" y="1553"/>
                </a:lnTo>
                <a:lnTo>
                  <a:pt x="1949" y="1535"/>
                </a:lnTo>
                <a:lnTo>
                  <a:pt x="1959" y="1518"/>
                </a:lnTo>
                <a:lnTo>
                  <a:pt x="1967" y="1500"/>
                </a:lnTo>
                <a:lnTo>
                  <a:pt x="1972" y="1480"/>
                </a:lnTo>
                <a:lnTo>
                  <a:pt x="1977" y="1460"/>
                </a:lnTo>
                <a:lnTo>
                  <a:pt x="1980" y="1437"/>
                </a:lnTo>
                <a:lnTo>
                  <a:pt x="1980" y="1411"/>
                </a:lnTo>
                <a:lnTo>
                  <a:pt x="1981" y="1405"/>
                </a:lnTo>
                <a:lnTo>
                  <a:pt x="1982" y="1400"/>
                </a:lnTo>
                <a:lnTo>
                  <a:pt x="1983" y="1395"/>
                </a:lnTo>
                <a:lnTo>
                  <a:pt x="1986" y="1391"/>
                </a:lnTo>
                <a:lnTo>
                  <a:pt x="1991" y="1382"/>
                </a:lnTo>
                <a:lnTo>
                  <a:pt x="1997" y="1372"/>
                </a:lnTo>
                <a:lnTo>
                  <a:pt x="2003" y="1364"/>
                </a:lnTo>
                <a:lnTo>
                  <a:pt x="2009" y="1354"/>
                </a:lnTo>
                <a:lnTo>
                  <a:pt x="2011" y="1349"/>
                </a:lnTo>
                <a:lnTo>
                  <a:pt x="2012" y="1343"/>
                </a:lnTo>
                <a:lnTo>
                  <a:pt x="2013" y="1337"/>
                </a:lnTo>
                <a:lnTo>
                  <a:pt x="2014" y="1331"/>
                </a:lnTo>
                <a:lnTo>
                  <a:pt x="2014" y="1307"/>
                </a:lnTo>
                <a:lnTo>
                  <a:pt x="2014" y="1288"/>
                </a:lnTo>
                <a:lnTo>
                  <a:pt x="2014" y="1271"/>
                </a:lnTo>
                <a:lnTo>
                  <a:pt x="2014" y="1250"/>
                </a:lnTo>
                <a:lnTo>
                  <a:pt x="2011" y="1223"/>
                </a:lnTo>
                <a:lnTo>
                  <a:pt x="2004" y="1185"/>
                </a:lnTo>
                <a:lnTo>
                  <a:pt x="2000" y="1165"/>
                </a:lnTo>
                <a:lnTo>
                  <a:pt x="1997" y="1145"/>
                </a:lnTo>
                <a:lnTo>
                  <a:pt x="1994" y="1129"/>
                </a:lnTo>
                <a:lnTo>
                  <a:pt x="1993" y="1115"/>
                </a:lnTo>
                <a:lnTo>
                  <a:pt x="1994" y="1108"/>
                </a:lnTo>
                <a:lnTo>
                  <a:pt x="1997" y="1102"/>
                </a:lnTo>
                <a:lnTo>
                  <a:pt x="1999" y="1096"/>
                </a:lnTo>
                <a:lnTo>
                  <a:pt x="2002" y="1090"/>
                </a:lnTo>
                <a:lnTo>
                  <a:pt x="2006" y="1085"/>
                </a:lnTo>
                <a:lnTo>
                  <a:pt x="2012" y="1081"/>
                </a:lnTo>
                <a:lnTo>
                  <a:pt x="2017" y="1077"/>
                </a:lnTo>
                <a:lnTo>
                  <a:pt x="2023" y="1073"/>
                </a:lnTo>
                <a:lnTo>
                  <a:pt x="2035" y="1067"/>
                </a:lnTo>
                <a:lnTo>
                  <a:pt x="2047" y="1063"/>
                </a:lnTo>
                <a:lnTo>
                  <a:pt x="2058" y="1060"/>
                </a:lnTo>
                <a:lnTo>
                  <a:pt x="2067" y="1060"/>
                </a:lnTo>
                <a:lnTo>
                  <a:pt x="2067" y="1046"/>
                </a:lnTo>
                <a:lnTo>
                  <a:pt x="2069" y="1032"/>
                </a:lnTo>
                <a:lnTo>
                  <a:pt x="2071" y="1020"/>
                </a:lnTo>
                <a:lnTo>
                  <a:pt x="2073" y="1009"/>
                </a:lnTo>
                <a:lnTo>
                  <a:pt x="2078" y="999"/>
                </a:lnTo>
                <a:lnTo>
                  <a:pt x="2081" y="990"/>
                </a:lnTo>
                <a:lnTo>
                  <a:pt x="2087" y="980"/>
                </a:lnTo>
                <a:lnTo>
                  <a:pt x="2092" y="972"/>
                </a:lnTo>
                <a:lnTo>
                  <a:pt x="2104" y="956"/>
                </a:lnTo>
                <a:lnTo>
                  <a:pt x="2117" y="943"/>
                </a:lnTo>
                <a:lnTo>
                  <a:pt x="2132" y="929"/>
                </a:lnTo>
                <a:lnTo>
                  <a:pt x="2147" y="917"/>
                </a:lnTo>
                <a:lnTo>
                  <a:pt x="2161" y="904"/>
                </a:lnTo>
                <a:lnTo>
                  <a:pt x="2175" y="891"/>
                </a:lnTo>
                <a:lnTo>
                  <a:pt x="2183" y="885"/>
                </a:lnTo>
                <a:lnTo>
                  <a:pt x="2190" y="877"/>
                </a:lnTo>
                <a:lnTo>
                  <a:pt x="2195" y="869"/>
                </a:lnTo>
                <a:lnTo>
                  <a:pt x="2202" y="861"/>
                </a:lnTo>
                <a:lnTo>
                  <a:pt x="2206" y="852"/>
                </a:lnTo>
                <a:lnTo>
                  <a:pt x="2212" y="843"/>
                </a:lnTo>
                <a:lnTo>
                  <a:pt x="2216" y="833"/>
                </a:lnTo>
                <a:lnTo>
                  <a:pt x="2219" y="822"/>
                </a:lnTo>
                <a:lnTo>
                  <a:pt x="2223" y="810"/>
                </a:lnTo>
                <a:lnTo>
                  <a:pt x="2225" y="798"/>
                </a:lnTo>
                <a:lnTo>
                  <a:pt x="2226" y="784"/>
                </a:lnTo>
                <a:lnTo>
                  <a:pt x="2226" y="770"/>
                </a:lnTo>
                <a:lnTo>
                  <a:pt x="2225" y="752"/>
                </a:lnTo>
                <a:lnTo>
                  <a:pt x="2222" y="732"/>
                </a:lnTo>
                <a:lnTo>
                  <a:pt x="2217" y="711"/>
                </a:lnTo>
                <a:lnTo>
                  <a:pt x="2212" y="689"/>
                </a:lnTo>
                <a:lnTo>
                  <a:pt x="2205" y="668"/>
                </a:lnTo>
                <a:lnTo>
                  <a:pt x="2199" y="649"/>
                </a:lnTo>
                <a:lnTo>
                  <a:pt x="2192" y="633"/>
                </a:lnTo>
                <a:lnTo>
                  <a:pt x="2186" y="622"/>
                </a:lnTo>
                <a:lnTo>
                  <a:pt x="2182" y="614"/>
                </a:lnTo>
                <a:lnTo>
                  <a:pt x="2178" y="608"/>
                </a:lnTo>
                <a:lnTo>
                  <a:pt x="2173" y="604"/>
                </a:lnTo>
                <a:lnTo>
                  <a:pt x="2168" y="601"/>
                </a:lnTo>
                <a:lnTo>
                  <a:pt x="2163" y="600"/>
                </a:lnTo>
                <a:lnTo>
                  <a:pt x="2157" y="599"/>
                </a:lnTo>
                <a:lnTo>
                  <a:pt x="2151" y="600"/>
                </a:lnTo>
                <a:lnTo>
                  <a:pt x="2146" y="601"/>
                </a:lnTo>
                <a:lnTo>
                  <a:pt x="2134" y="603"/>
                </a:lnTo>
                <a:lnTo>
                  <a:pt x="2122" y="605"/>
                </a:lnTo>
                <a:lnTo>
                  <a:pt x="2116" y="605"/>
                </a:lnTo>
                <a:lnTo>
                  <a:pt x="2111" y="604"/>
                </a:lnTo>
                <a:lnTo>
                  <a:pt x="2105" y="602"/>
                </a:lnTo>
                <a:lnTo>
                  <a:pt x="2100" y="597"/>
                </a:lnTo>
                <a:lnTo>
                  <a:pt x="2089" y="590"/>
                </a:lnTo>
                <a:lnTo>
                  <a:pt x="2079" y="582"/>
                </a:lnTo>
                <a:lnTo>
                  <a:pt x="2069" y="573"/>
                </a:lnTo>
                <a:lnTo>
                  <a:pt x="2059" y="563"/>
                </a:lnTo>
                <a:lnTo>
                  <a:pt x="2039" y="540"/>
                </a:lnTo>
                <a:lnTo>
                  <a:pt x="2021" y="518"/>
                </a:lnTo>
                <a:lnTo>
                  <a:pt x="2010" y="507"/>
                </a:lnTo>
                <a:lnTo>
                  <a:pt x="2000" y="497"/>
                </a:lnTo>
                <a:lnTo>
                  <a:pt x="1989" y="488"/>
                </a:lnTo>
                <a:lnTo>
                  <a:pt x="1977" y="478"/>
                </a:lnTo>
                <a:lnTo>
                  <a:pt x="1965" y="471"/>
                </a:lnTo>
                <a:lnTo>
                  <a:pt x="1950" y="466"/>
                </a:lnTo>
                <a:lnTo>
                  <a:pt x="1944" y="464"/>
                </a:lnTo>
                <a:lnTo>
                  <a:pt x="1936" y="463"/>
                </a:lnTo>
                <a:lnTo>
                  <a:pt x="1928" y="462"/>
                </a:lnTo>
                <a:lnTo>
                  <a:pt x="1921" y="462"/>
                </a:lnTo>
                <a:lnTo>
                  <a:pt x="1898" y="462"/>
                </a:lnTo>
                <a:lnTo>
                  <a:pt x="1878" y="462"/>
                </a:lnTo>
                <a:lnTo>
                  <a:pt x="1860" y="462"/>
                </a:lnTo>
                <a:lnTo>
                  <a:pt x="1841" y="462"/>
                </a:lnTo>
                <a:lnTo>
                  <a:pt x="1826" y="461"/>
                </a:lnTo>
                <a:lnTo>
                  <a:pt x="1814" y="460"/>
                </a:lnTo>
                <a:lnTo>
                  <a:pt x="1802" y="458"/>
                </a:lnTo>
                <a:lnTo>
                  <a:pt x="1791" y="456"/>
                </a:lnTo>
                <a:lnTo>
                  <a:pt x="1780" y="453"/>
                </a:lnTo>
                <a:lnTo>
                  <a:pt x="1768" y="451"/>
                </a:lnTo>
                <a:lnTo>
                  <a:pt x="1755" y="450"/>
                </a:lnTo>
                <a:lnTo>
                  <a:pt x="1742" y="450"/>
                </a:lnTo>
                <a:lnTo>
                  <a:pt x="1725" y="450"/>
                </a:lnTo>
                <a:lnTo>
                  <a:pt x="1713" y="452"/>
                </a:lnTo>
                <a:lnTo>
                  <a:pt x="1703" y="454"/>
                </a:lnTo>
                <a:lnTo>
                  <a:pt x="1696" y="458"/>
                </a:lnTo>
                <a:lnTo>
                  <a:pt x="1689" y="462"/>
                </a:lnTo>
                <a:lnTo>
                  <a:pt x="1685" y="467"/>
                </a:lnTo>
                <a:lnTo>
                  <a:pt x="1679" y="473"/>
                </a:lnTo>
                <a:lnTo>
                  <a:pt x="1675" y="480"/>
                </a:lnTo>
                <a:lnTo>
                  <a:pt x="1672" y="471"/>
                </a:lnTo>
                <a:lnTo>
                  <a:pt x="1669" y="462"/>
                </a:lnTo>
                <a:lnTo>
                  <a:pt x="1669" y="454"/>
                </a:lnTo>
                <a:lnTo>
                  <a:pt x="1670" y="447"/>
                </a:lnTo>
                <a:lnTo>
                  <a:pt x="1673" y="436"/>
                </a:lnTo>
                <a:lnTo>
                  <a:pt x="1675" y="430"/>
                </a:lnTo>
                <a:lnTo>
                  <a:pt x="1675" y="426"/>
                </a:lnTo>
                <a:lnTo>
                  <a:pt x="1673" y="421"/>
                </a:lnTo>
                <a:lnTo>
                  <a:pt x="1670" y="417"/>
                </a:lnTo>
                <a:lnTo>
                  <a:pt x="1668" y="413"/>
                </a:lnTo>
                <a:lnTo>
                  <a:pt x="1664" y="406"/>
                </a:lnTo>
                <a:lnTo>
                  <a:pt x="1662" y="400"/>
                </a:lnTo>
                <a:lnTo>
                  <a:pt x="1655" y="400"/>
                </a:lnTo>
                <a:lnTo>
                  <a:pt x="1648" y="398"/>
                </a:lnTo>
                <a:lnTo>
                  <a:pt x="1643" y="396"/>
                </a:lnTo>
                <a:lnTo>
                  <a:pt x="1636" y="394"/>
                </a:lnTo>
                <a:lnTo>
                  <a:pt x="1624" y="387"/>
                </a:lnTo>
                <a:lnTo>
                  <a:pt x="1612" y="379"/>
                </a:lnTo>
                <a:lnTo>
                  <a:pt x="1596" y="363"/>
                </a:lnTo>
                <a:lnTo>
                  <a:pt x="1588" y="357"/>
                </a:lnTo>
                <a:lnTo>
                  <a:pt x="1581" y="359"/>
                </a:lnTo>
                <a:lnTo>
                  <a:pt x="1574" y="360"/>
                </a:lnTo>
                <a:lnTo>
                  <a:pt x="1567" y="361"/>
                </a:lnTo>
                <a:lnTo>
                  <a:pt x="1560" y="362"/>
                </a:lnTo>
                <a:lnTo>
                  <a:pt x="1546" y="361"/>
                </a:lnTo>
                <a:lnTo>
                  <a:pt x="1534" y="358"/>
                </a:lnTo>
                <a:lnTo>
                  <a:pt x="1523" y="354"/>
                </a:lnTo>
                <a:lnTo>
                  <a:pt x="1512" y="348"/>
                </a:lnTo>
                <a:lnTo>
                  <a:pt x="1504" y="341"/>
                </a:lnTo>
                <a:lnTo>
                  <a:pt x="1496" y="333"/>
                </a:lnTo>
                <a:lnTo>
                  <a:pt x="1468" y="333"/>
                </a:lnTo>
                <a:lnTo>
                  <a:pt x="1468" y="337"/>
                </a:lnTo>
                <a:lnTo>
                  <a:pt x="1466" y="342"/>
                </a:lnTo>
                <a:lnTo>
                  <a:pt x="1463" y="349"/>
                </a:lnTo>
                <a:lnTo>
                  <a:pt x="1459" y="357"/>
                </a:lnTo>
                <a:lnTo>
                  <a:pt x="1446" y="373"/>
                </a:lnTo>
                <a:lnTo>
                  <a:pt x="1433" y="390"/>
                </a:lnTo>
                <a:lnTo>
                  <a:pt x="1426" y="398"/>
                </a:lnTo>
                <a:lnTo>
                  <a:pt x="1419" y="404"/>
                </a:lnTo>
                <a:lnTo>
                  <a:pt x="1411" y="409"/>
                </a:lnTo>
                <a:lnTo>
                  <a:pt x="1405" y="413"/>
                </a:lnTo>
                <a:lnTo>
                  <a:pt x="1401" y="414"/>
                </a:lnTo>
                <a:lnTo>
                  <a:pt x="1398" y="415"/>
                </a:lnTo>
                <a:lnTo>
                  <a:pt x="1395" y="415"/>
                </a:lnTo>
                <a:lnTo>
                  <a:pt x="1392" y="414"/>
                </a:lnTo>
                <a:lnTo>
                  <a:pt x="1389" y="413"/>
                </a:lnTo>
                <a:lnTo>
                  <a:pt x="1387" y="412"/>
                </a:lnTo>
                <a:lnTo>
                  <a:pt x="1385" y="409"/>
                </a:lnTo>
                <a:lnTo>
                  <a:pt x="1383" y="406"/>
                </a:lnTo>
                <a:lnTo>
                  <a:pt x="1367" y="406"/>
                </a:lnTo>
                <a:lnTo>
                  <a:pt x="1352" y="406"/>
                </a:lnTo>
                <a:lnTo>
                  <a:pt x="1338" y="405"/>
                </a:lnTo>
                <a:lnTo>
                  <a:pt x="1325" y="402"/>
                </a:lnTo>
                <a:lnTo>
                  <a:pt x="1318" y="401"/>
                </a:lnTo>
                <a:lnTo>
                  <a:pt x="1312" y="399"/>
                </a:lnTo>
                <a:lnTo>
                  <a:pt x="1308" y="396"/>
                </a:lnTo>
                <a:lnTo>
                  <a:pt x="1304" y="393"/>
                </a:lnTo>
                <a:lnTo>
                  <a:pt x="1300" y="390"/>
                </a:lnTo>
                <a:lnTo>
                  <a:pt x="1298" y="386"/>
                </a:lnTo>
                <a:lnTo>
                  <a:pt x="1297" y="381"/>
                </a:lnTo>
                <a:lnTo>
                  <a:pt x="1296" y="375"/>
                </a:lnTo>
                <a:lnTo>
                  <a:pt x="1270" y="375"/>
                </a:lnTo>
                <a:lnTo>
                  <a:pt x="1259" y="380"/>
                </a:lnTo>
                <a:lnTo>
                  <a:pt x="1247" y="384"/>
                </a:lnTo>
                <a:lnTo>
                  <a:pt x="1240" y="384"/>
                </a:lnTo>
                <a:lnTo>
                  <a:pt x="1235" y="384"/>
                </a:lnTo>
                <a:lnTo>
                  <a:pt x="1228" y="384"/>
                </a:lnTo>
                <a:lnTo>
                  <a:pt x="1224" y="382"/>
                </a:lnTo>
                <a:lnTo>
                  <a:pt x="1283" y="333"/>
                </a:lnTo>
                <a:lnTo>
                  <a:pt x="1286" y="321"/>
                </a:lnTo>
                <a:lnTo>
                  <a:pt x="1289" y="309"/>
                </a:lnTo>
                <a:lnTo>
                  <a:pt x="1294" y="299"/>
                </a:lnTo>
                <a:lnTo>
                  <a:pt x="1299" y="290"/>
                </a:lnTo>
                <a:lnTo>
                  <a:pt x="1305" y="282"/>
                </a:lnTo>
                <a:lnTo>
                  <a:pt x="1310" y="274"/>
                </a:lnTo>
                <a:lnTo>
                  <a:pt x="1317" y="268"/>
                </a:lnTo>
                <a:lnTo>
                  <a:pt x="1323" y="260"/>
                </a:lnTo>
                <a:lnTo>
                  <a:pt x="1349" y="240"/>
                </a:lnTo>
                <a:lnTo>
                  <a:pt x="1370" y="222"/>
                </a:lnTo>
                <a:lnTo>
                  <a:pt x="1362" y="217"/>
                </a:lnTo>
                <a:lnTo>
                  <a:pt x="1356" y="213"/>
                </a:lnTo>
                <a:lnTo>
                  <a:pt x="1352" y="210"/>
                </a:lnTo>
                <a:lnTo>
                  <a:pt x="1349" y="205"/>
                </a:lnTo>
                <a:lnTo>
                  <a:pt x="1345" y="201"/>
                </a:lnTo>
                <a:lnTo>
                  <a:pt x="1344" y="196"/>
                </a:lnTo>
                <a:lnTo>
                  <a:pt x="1343" y="191"/>
                </a:lnTo>
                <a:lnTo>
                  <a:pt x="1343" y="184"/>
                </a:lnTo>
                <a:lnTo>
                  <a:pt x="1338" y="184"/>
                </a:lnTo>
                <a:lnTo>
                  <a:pt x="1333" y="183"/>
                </a:lnTo>
                <a:lnTo>
                  <a:pt x="1330" y="182"/>
                </a:lnTo>
                <a:lnTo>
                  <a:pt x="1326" y="179"/>
                </a:lnTo>
                <a:lnTo>
                  <a:pt x="1320" y="174"/>
                </a:lnTo>
                <a:lnTo>
                  <a:pt x="1315" y="166"/>
                </a:lnTo>
                <a:lnTo>
                  <a:pt x="1310" y="157"/>
                </a:lnTo>
                <a:lnTo>
                  <a:pt x="1307" y="146"/>
                </a:lnTo>
                <a:lnTo>
                  <a:pt x="1305" y="135"/>
                </a:lnTo>
                <a:lnTo>
                  <a:pt x="1301" y="124"/>
                </a:lnTo>
                <a:lnTo>
                  <a:pt x="1298" y="100"/>
                </a:lnTo>
                <a:lnTo>
                  <a:pt x="1293" y="78"/>
                </a:lnTo>
                <a:lnTo>
                  <a:pt x="1291" y="68"/>
                </a:lnTo>
                <a:lnTo>
                  <a:pt x="1286" y="60"/>
                </a:lnTo>
                <a:lnTo>
                  <a:pt x="1282" y="54"/>
                </a:lnTo>
                <a:lnTo>
                  <a:pt x="1276" y="49"/>
                </a:lnTo>
                <a:lnTo>
                  <a:pt x="1264" y="71"/>
                </a:lnTo>
                <a:lnTo>
                  <a:pt x="1240" y="109"/>
                </a:lnTo>
                <a:lnTo>
                  <a:pt x="1227" y="128"/>
                </a:lnTo>
                <a:lnTo>
                  <a:pt x="1214" y="144"/>
                </a:lnTo>
                <a:lnTo>
                  <a:pt x="1207" y="150"/>
                </a:lnTo>
                <a:lnTo>
                  <a:pt x="1200" y="156"/>
                </a:lnTo>
                <a:lnTo>
                  <a:pt x="1195" y="159"/>
                </a:lnTo>
                <a:lnTo>
                  <a:pt x="1189" y="160"/>
                </a:lnTo>
                <a:lnTo>
                  <a:pt x="1124" y="135"/>
                </a:lnTo>
                <a:lnTo>
                  <a:pt x="1113" y="139"/>
                </a:lnTo>
                <a:lnTo>
                  <a:pt x="1102" y="142"/>
                </a:lnTo>
                <a:lnTo>
                  <a:pt x="1088" y="144"/>
                </a:lnTo>
                <a:lnTo>
                  <a:pt x="1075" y="146"/>
                </a:lnTo>
                <a:lnTo>
                  <a:pt x="1047" y="147"/>
                </a:lnTo>
                <a:lnTo>
                  <a:pt x="1017" y="147"/>
                </a:lnTo>
                <a:lnTo>
                  <a:pt x="1016" y="152"/>
                </a:lnTo>
                <a:lnTo>
                  <a:pt x="1015" y="157"/>
                </a:lnTo>
                <a:lnTo>
                  <a:pt x="1013" y="161"/>
                </a:lnTo>
                <a:lnTo>
                  <a:pt x="1009" y="165"/>
                </a:lnTo>
                <a:lnTo>
                  <a:pt x="1006" y="168"/>
                </a:lnTo>
                <a:lnTo>
                  <a:pt x="1003" y="170"/>
                </a:lnTo>
                <a:lnTo>
                  <a:pt x="1000" y="172"/>
                </a:lnTo>
                <a:lnTo>
                  <a:pt x="997" y="172"/>
                </a:lnTo>
                <a:lnTo>
                  <a:pt x="992" y="173"/>
                </a:lnTo>
                <a:lnTo>
                  <a:pt x="987" y="175"/>
                </a:lnTo>
                <a:lnTo>
                  <a:pt x="985" y="175"/>
                </a:lnTo>
                <a:lnTo>
                  <a:pt x="982" y="175"/>
                </a:lnTo>
                <a:lnTo>
                  <a:pt x="980" y="174"/>
                </a:lnTo>
                <a:lnTo>
                  <a:pt x="978" y="172"/>
                </a:lnTo>
                <a:lnTo>
                  <a:pt x="976" y="176"/>
                </a:lnTo>
                <a:lnTo>
                  <a:pt x="972" y="179"/>
                </a:lnTo>
                <a:lnTo>
                  <a:pt x="967" y="183"/>
                </a:lnTo>
                <a:lnTo>
                  <a:pt x="960" y="187"/>
                </a:lnTo>
                <a:lnTo>
                  <a:pt x="941" y="194"/>
                </a:lnTo>
                <a:lnTo>
                  <a:pt x="920" y="200"/>
                </a:lnTo>
                <a:lnTo>
                  <a:pt x="879" y="212"/>
                </a:lnTo>
                <a:lnTo>
                  <a:pt x="858" y="216"/>
                </a:lnTo>
                <a:lnTo>
                  <a:pt x="851" y="215"/>
                </a:lnTo>
                <a:lnTo>
                  <a:pt x="846" y="213"/>
                </a:lnTo>
                <a:lnTo>
                  <a:pt x="839" y="208"/>
                </a:lnTo>
                <a:lnTo>
                  <a:pt x="834" y="203"/>
                </a:lnTo>
                <a:lnTo>
                  <a:pt x="827" y="197"/>
                </a:lnTo>
                <a:lnTo>
                  <a:pt x="822" y="191"/>
                </a:lnTo>
                <a:lnTo>
                  <a:pt x="817" y="184"/>
                </a:lnTo>
                <a:lnTo>
                  <a:pt x="812" y="176"/>
                </a:lnTo>
                <a:lnTo>
                  <a:pt x="803" y="161"/>
                </a:lnTo>
                <a:lnTo>
                  <a:pt x="796" y="145"/>
                </a:lnTo>
                <a:lnTo>
                  <a:pt x="793" y="132"/>
                </a:lnTo>
                <a:lnTo>
                  <a:pt x="791" y="123"/>
                </a:lnTo>
                <a:lnTo>
                  <a:pt x="792" y="116"/>
                </a:lnTo>
                <a:lnTo>
                  <a:pt x="794" y="109"/>
                </a:lnTo>
                <a:lnTo>
                  <a:pt x="798" y="103"/>
                </a:lnTo>
                <a:lnTo>
                  <a:pt x="801" y="95"/>
                </a:lnTo>
                <a:lnTo>
                  <a:pt x="805" y="88"/>
                </a:lnTo>
                <a:lnTo>
                  <a:pt x="808" y="81"/>
                </a:lnTo>
                <a:lnTo>
                  <a:pt x="811" y="74"/>
                </a:lnTo>
                <a:lnTo>
                  <a:pt x="811" y="67"/>
                </a:lnTo>
                <a:lnTo>
                  <a:pt x="811" y="53"/>
                </a:lnTo>
                <a:lnTo>
                  <a:pt x="808" y="39"/>
                </a:lnTo>
                <a:lnTo>
                  <a:pt x="806" y="33"/>
                </a:lnTo>
                <a:lnTo>
                  <a:pt x="804" y="28"/>
                </a:lnTo>
                <a:lnTo>
                  <a:pt x="801" y="24"/>
                </a:lnTo>
                <a:lnTo>
                  <a:pt x="798" y="20"/>
                </a:lnTo>
                <a:lnTo>
                  <a:pt x="794" y="16"/>
                </a:lnTo>
                <a:lnTo>
                  <a:pt x="789" y="12"/>
                </a:lnTo>
                <a:lnTo>
                  <a:pt x="783" y="9"/>
                </a:lnTo>
                <a:lnTo>
                  <a:pt x="778" y="7"/>
                </a:lnTo>
                <a:lnTo>
                  <a:pt x="762" y="3"/>
                </a:lnTo>
                <a:lnTo>
                  <a:pt x="745" y="0"/>
                </a:lnTo>
                <a:lnTo>
                  <a:pt x="739" y="10"/>
                </a:lnTo>
                <a:lnTo>
                  <a:pt x="733" y="21"/>
                </a:lnTo>
                <a:lnTo>
                  <a:pt x="729" y="23"/>
                </a:lnTo>
                <a:lnTo>
                  <a:pt x="727" y="25"/>
                </a:lnTo>
                <a:lnTo>
                  <a:pt x="725" y="26"/>
                </a:lnTo>
                <a:lnTo>
                  <a:pt x="722" y="27"/>
                </a:lnTo>
                <a:lnTo>
                  <a:pt x="717" y="27"/>
                </a:lnTo>
                <a:lnTo>
                  <a:pt x="714" y="27"/>
                </a:lnTo>
                <a:lnTo>
                  <a:pt x="710" y="26"/>
                </a:lnTo>
                <a:lnTo>
                  <a:pt x="705" y="24"/>
                </a:lnTo>
                <a:lnTo>
                  <a:pt x="703" y="28"/>
                </a:lnTo>
                <a:lnTo>
                  <a:pt x="700" y="31"/>
                </a:lnTo>
                <a:lnTo>
                  <a:pt x="695" y="35"/>
                </a:lnTo>
                <a:lnTo>
                  <a:pt x="690" y="39"/>
                </a:lnTo>
                <a:lnTo>
                  <a:pt x="677" y="47"/>
                </a:lnTo>
                <a:lnTo>
                  <a:pt x="662" y="55"/>
                </a:lnTo>
                <a:lnTo>
                  <a:pt x="648" y="63"/>
                </a:lnTo>
                <a:lnTo>
                  <a:pt x="637" y="71"/>
                </a:lnTo>
                <a:lnTo>
                  <a:pt x="632" y="75"/>
                </a:lnTo>
                <a:lnTo>
                  <a:pt x="628" y="79"/>
                </a:lnTo>
                <a:lnTo>
                  <a:pt x="626" y="82"/>
                </a:lnTo>
                <a:lnTo>
                  <a:pt x="625" y="86"/>
                </a:lnTo>
                <a:lnTo>
                  <a:pt x="612" y="79"/>
                </a:lnTo>
                <a:lnTo>
                  <a:pt x="589" y="70"/>
                </a:lnTo>
                <a:lnTo>
                  <a:pt x="566" y="62"/>
                </a:lnTo>
                <a:lnTo>
                  <a:pt x="552" y="55"/>
                </a:lnTo>
                <a:lnTo>
                  <a:pt x="525" y="55"/>
                </a:lnTo>
                <a:lnTo>
                  <a:pt x="525" y="99"/>
                </a:lnTo>
                <a:lnTo>
                  <a:pt x="535" y="114"/>
                </a:lnTo>
                <a:lnTo>
                  <a:pt x="552" y="137"/>
                </a:lnTo>
                <a:lnTo>
                  <a:pt x="566" y="160"/>
                </a:lnTo>
                <a:lnTo>
                  <a:pt x="572" y="172"/>
                </a:lnTo>
                <a:lnTo>
                  <a:pt x="571" y="178"/>
                </a:lnTo>
                <a:lnTo>
                  <a:pt x="569" y="185"/>
                </a:lnTo>
                <a:lnTo>
                  <a:pt x="566" y="191"/>
                </a:lnTo>
                <a:lnTo>
                  <a:pt x="560" y="198"/>
                </a:lnTo>
                <a:lnTo>
                  <a:pt x="555" y="205"/>
                </a:lnTo>
                <a:lnTo>
                  <a:pt x="548" y="213"/>
                </a:lnTo>
                <a:lnTo>
                  <a:pt x="541" y="220"/>
                </a:lnTo>
                <a:lnTo>
                  <a:pt x="532" y="227"/>
                </a:lnTo>
                <a:lnTo>
                  <a:pt x="523" y="233"/>
                </a:lnTo>
                <a:lnTo>
                  <a:pt x="513" y="239"/>
                </a:lnTo>
                <a:lnTo>
                  <a:pt x="503" y="244"/>
                </a:lnTo>
                <a:lnTo>
                  <a:pt x="493" y="249"/>
                </a:lnTo>
                <a:lnTo>
                  <a:pt x="483" y="253"/>
                </a:lnTo>
                <a:lnTo>
                  <a:pt x="472" y="256"/>
                </a:lnTo>
                <a:lnTo>
                  <a:pt x="463" y="257"/>
                </a:lnTo>
                <a:lnTo>
                  <a:pt x="453" y="258"/>
                </a:lnTo>
                <a:lnTo>
                  <a:pt x="446" y="258"/>
                </a:lnTo>
                <a:lnTo>
                  <a:pt x="440" y="256"/>
                </a:lnTo>
                <a:lnTo>
                  <a:pt x="433" y="254"/>
                </a:lnTo>
                <a:lnTo>
                  <a:pt x="426" y="252"/>
                </a:lnTo>
                <a:lnTo>
                  <a:pt x="413" y="245"/>
                </a:lnTo>
                <a:lnTo>
                  <a:pt x="401" y="235"/>
                </a:lnTo>
                <a:lnTo>
                  <a:pt x="389" y="224"/>
                </a:lnTo>
                <a:lnTo>
                  <a:pt x="378" y="212"/>
                </a:lnTo>
                <a:lnTo>
                  <a:pt x="368" y="198"/>
                </a:lnTo>
                <a:lnTo>
                  <a:pt x="359" y="184"/>
                </a:lnTo>
                <a:lnTo>
                  <a:pt x="330" y="190"/>
                </a:lnTo>
                <a:lnTo>
                  <a:pt x="286" y="197"/>
                </a:lnTo>
                <a:lnTo>
                  <a:pt x="263" y="201"/>
                </a:lnTo>
                <a:lnTo>
                  <a:pt x="244" y="206"/>
                </a:lnTo>
                <a:lnTo>
                  <a:pt x="238" y="208"/>
                </a:lnTo>
                <a:lnTo>
                  <a:pt x="231" y="211"/>
                </a:lnTo>
                <a:lnTo>
                  <a:pt x="228" y="213"/>
                </a:lnTo>
                <a:lnTo>
                  <a:pt x="227" y="216"/>
                </a:lnTo>
                <a:lnTo>
                  <a:pt x="227" y="220"/>
                </a:lnTo>
                <a:lnTo>
                  <a:pt x="229" y="224"/>
                </a:lnTo>
                <a:lnTo>
                  <a:pt x="231" y="227"/>
                </a:lnTo>
                <a:lnTo>
                  <a:pt x="235" y="230"/>
                </a:lnTo>
                <a:lnTo>
                  <a:pt x="243" y="235"/>
                </a:lnTo>
                <a:lnTo>
                  <a:pt x="253" y="240"/>
                </a:lnTo>
                <a:lnTo>
                  <a:pt x="253" y="258"/>
                </a:lnTo>
                <a:lnTo>
                  <a:pt x="241" y="262"/>
                </a:lnTo>
                <a:lnTo>
                  <a:pt x="221" y="268"/>
                </a:lnTo>
                <a:lnTo>
                  <a:pt x="210" y="272"/>
                </a:lnTo>
                <a:lnTo>
                  <a:pt x="201" y="278"/>
                </a:lnTo>
                <a:lnTo>
                  <a:pt x="198" y="281"/>
                </a:lnTo>
                <a:lnTo>
                  <a:pt x="196" y="285"/>
                </a:lnTo>
                <a:lnTo>
                  <a:pt x="194" y="290"/>
                </a:lnTo>
                <a:lnTo>
                  <a:pt x="194" y="295"/>
                </a:lnTo>
                <a:lnTo>
                  <a:pt x="194" y="302"/>
                </a:lnTo>
                <a:lnTo>
                  <a:pt x="196" y="307"/>
                </a:lnTo>
                <a:lnTo>
                  <a:pt x="198" y="311"/>
                </a:lnTo>
                <a:lnTo>
                  <a:pt x="201" y="314"/>
                </a:lnTo>
                <a:lnTo>
                  <a:pt x="210" y="321"/>
                </a:lnTo>
                <a:lnTo>
                  <a:pt x="220" y="327"/>
                </a:lnTo>
                <a:lnTo>
                  <a:pt x="224" y="330"/>
                </a:lnTo>
                <a:lnTo>
                  <a:pt x="230" y="333"/>
                </a:lnTo>
                <a:lnTo>
                  <a:pt x="234" y="337"/>
                </a:lnTo>
                <a:lnTo>
                  <a:pt x="239" y="342"/>
                </a:lnTo>
                <a:lnTo>
                  <a:pt x="242" y="348"/>
                </a:lnTo>
                <a:lnTo>
                  <a:pt x="244" y="356"/>
                </a:lnTo>
                <a:lnTo>
                  <a:pt x="246" y="365"/>
                </a:lnTo>
                <a:lnTo>
                  <a:pt x="246" y="375"/>
                </a:lnTo>
                <a:lnTo>
                  <a:pt x="246" y="388"/>
                </a:lnTo>
                <a:lnTo>
                  <a:pt x="245" y="400"/>
                </a:lnTo>
                <a:lnTo>
                  <a:pt x="243" y="412"/>
                </a:lnTo>
                <a:lnTo>
                  <a:pt x="241" y="423"/>
                </a:lnTo>
                <a:lnTo>
                  <a:pt x="236" y="446"/>
                </a:lnTo>
                <a:lnTo>
                  <a:pt x="230" y="468"/>
                </a:lnTo>
                <a:lnTo>
                  <a:pt x="223" y="490"/>
                </a:lnTo>
                <a:lnTo>
                  <a:pt x="219" y="512"/>
                </a:lnTo>
                <a:lnTo>
                  <a:pt x="217" y="524"/>
                </a:lnTo>
                <a:lnTo>
                  <a:pt x="214" y="535"/>
                </a:lnTo>
                <a:lnTo>
                  <a:pt x="213" y="548"/>
                </a:lnTo>
                <a:lnTo>
                  <a:pt x="213" y="560"/>
                </a:lnTo>
                <a:lnTo>
                  <a:pt x="194" y="560"/>
                </a:lnTo>
                <a:lnTo>
                  <a:pt x="188" y="557"/>
                </a:lnTo>
                <a:lnTo>
                  <a:pt x="184" y="554"/>
                </a:lnTo>
                <a:lnTo>
                  <a:pt x="183" y="553"/>
                </a:lnTo>
                <a:lnTo>
                  <a:pt x="182" y="552"/>
                </a:lnTo>
                <a:lnTo>
                  <a:pt x="180" y="550"/>
                </a:lnTo>
                <a:lnTo>
                  <a:pt x="180" y="548"/>
                </a:lnTo>
                <a:lnTo>
                  <a:pt x="168" y="554"/>
                </a:lnTo>
                <a:lnTo>
                  <a:pt x="157" y="559"/>
                </a:lnTo>
                <a:lnTo>
                  <a:pt x="147" y="562"/>
                </a:lnTo>
                <a:lnTo>
                  <a:pt x="138" y="564"/>
                </a:lnTo>
                <a:lnTo>
                  <a:pt x="119" y="566"/>
                </a:lnTo>
                <a:lnTo>
                  <a:pt x="100" y="567"/>
                </a:lnTo>
                <a:lnTo>
                  <a:pt x="96" y="567"/>
                </a:lnTo>
                <a:lnTo>
                  <a:pt x="93" y="569"/>
                </a:lnTo>
                <a:lnTo>
                  <a:pt x="90" y="573"/>
                </a:lnTo>
                <a:lnTo>
                  <a:pt x="88" y="576"/>
                </a:lnTo>
                <a:lnTo>
                  <a:pt x="85" y="584"/>
                </a:lnTo>
                <a:lnTo>
                  <a:pt x="81" y="591"/>
                </a:lnTo>
                <a:lnTo>
                  <a:pt x="65" y="607"/>
                </a:lnTo>
                <a:lnTo>
                  <a:pt x="51" y="624"/>
                </a:lnTo>
                <a:lnTo>
                  <a:pt x="38" y="643"/>
                </a:lnTo>
                <a:lnTo>
                  <a:pt x="26" y="665"/>
                </a:lnTo>
                <a:lnTo>
                  <a:pt x="20" y="676"/>
                </a:lnTo>
                <a:lnTo>
                  <a:pt x="16" y="687"/>
                </a:lnTo>
                <a:lnTo>
                  <a:pt x="11" y="699"/>
                </a:lnTo>
                <a:lnTo>
                  <a:pt x="7" y="711"/>
                </a:lnTo>
                <a:lnTo>
                  <a:pt x="5" y="723"/>
                </a:lnTo>
                <a:lnTo>
                  <a:pt x="3" y="734"/>
                </a:lnTo>
                <a:lnTo>
                  <a:pt x="1" y="746"/>
                </a:lnTo>
                <a:lnTo>
                  <a:pt x="0" y="757"/>
                </a:lnTo>
                <a:lnTo>
                  <a:pt x="1" y="767"/>
                </a:lnTo>
                <a:lnTo>
                  <a:pt x="4" y="777"/>
                </a:lnTo>
                <a:lnTo>
                  <a:pt x="7" y="787"/>
                </a:lnTo>
                <a:lnTo>
                  <a:pt x="11" y="799"/>
                </a:lnTo>
                <a:lnTo>
                  <a:pt x="17" y="811"/>
                </a:lnTo>
                <a:lnTo>
                  <a:pt x="22" y="824"/>
                </a:lnTo>
                <a:lnTo>
                  <a:pt x="30" y="836"/>
                </a:lnTo>
                <a:lnTo>
                  <a:pt x="38" y="848"/>
                </a:lnTo>
                <a:lnTo>
                  <a:pt x="46" y="859"/>
                </a:lnTo>
                <a:lnTo>
                  <a:pt x="56" y="870"/>
                </a:lnTo>
                <a:lnTo>
                  <a:pt x="66" y="880"/>
                </a:lnTo>
                <a:lnTo>
                  <a:pt x="76" y="889"/>
                </a:lnTo>
                <a:lnTo>
                  <a:pt x="87" y="896"/>
                </a:lnTo>
                <a:lnTo>
                  <a:pt x="98" y="901"/>
                </a:lnTo>
                <a:lnTo>
                  <a:pt x="104" y="903"/>
                </a:lnTo>
                <a:lnTo>
                  <a:pt x="109" y="904"/>
                </a:lnTo>
                <a:lnTo>
                  <a:pt x="115" y="905"/>
                </a:lnTo>
                <a:lnTo>
                  <a:pt x="120" y="905"/>
                </a:lnTo>
                <a:lnTo>
                  <a:pt x="130" y="904"/>
                </a:lnTo>
                <a:lnTo>
                  <a:pt x="138" y="902"/>
                </a:lnTo>
                <a:lnTo>
                  <a:pt x="146" y="898"/>
                </a:lnTo>
                <a:lnTo>
                  <a:pt x="153" y="893"/>
                </a:lnTo>
                <a:lnTo>
                  <a:pt x="161" y="889"/>
                </a:lnTo>
                <a:lnTo>
                  <a:pt x="168" y="885"/>
                </a:lnTo>
                <a:lnTo>
                  <a:pt x="177" y="882"/>
                </a:lnTo>
                <a:lnTo>
                  <a:pt x="187" y="881"/>
                </a:lnTo>
                <a:lnTo>
                  <a:pt x="189" y="903"/>
                </a:lnTo>
                <a:lnTo>
                  <a:pt x="190" y="934"/>
                </a:lnTo>
                <a:lnTo>
                  <a:pt x="190" y="942"/>
                </a:lnTo>
                <a:lnTo>
                  <a:pt x="191" y="949"/>
                </a:lnTo>
                <a:lnTo>
                  <a:pt x="194" y="956"/>
                </a:lnTo>
                <a:lnTo>
                  <a:pt x="196" y="961"/>
                </a:lnTo>
                <a:lnTo>
                  <a:pt x="199" y="966"/>
                </a:lnTo>
                <a:lnTo>
                  <a:pt x="202" y="970"/>
                </a:lnTo>
                <a:lnTo>
                  <a:pt x="208" y="972"/>
                </a:lnTo>
                <a:lnTo>
                  <a:pt x="213" y="973"/>
                </a:lnTo>
                <a:lnTo>
                  <a:pt x="233" y="9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8" name="Freeform 10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649465" y="3030339"/>
            <a:ext cx="69850" cy="49213"/>
          </a:xfrm>
          <a:custGeom>
            <a:avLst/>
            <a:gdLst/>
            <a:ahLst/>
            <a:cxnLst>
              <a:cxn ang="0">
                <a:pos x="94" y="0"/>
              </a:cxn>
              <a:cxn ang="0">
                <a:pos x="107" y="18"/>
              </a:cxn>
              <a:cxn ang="0">
                <a:pos x="112" y="12"/>
              </a:cxn>
              <a:cxn ang="0">
                <a:pos x="117" y="8"/>
              </a:cxn>
              <a:cxn ang="0">
                <a:pos x="122" y="5"/>
              </a:cxn>
              <a:cxn ang="0">
                <a:pos x="127" y="3"/>
              </a:cxn>
              <a:cxn ang="0">
                <a:pos x="137" y="1"/>
              </a:cxn>
              <a:cxn ang="0">
                <a:pos x="148" y="0"/>
              </a:cxn>
              <a:cxn ang="0">
                <a:pos x="151" y="0"/>
              </a:cxn>
              <a:cxn ang="0">
                <a:pos x="161" y="0"/>
              </a:cxn>
              <a:cxn ang="0">
                <a:pos x="161" y="92"/>
              </a:cxn>
              <a:cxn ang="0">
                <a:pos x="155" y="93"/>
              </a:cxn>
              <a:cxn ang="0">
                <a:pos x="150" y="93"/>
              </a:cxn>
              <a:cxn ang="0">
                <a:pos x="145" y="92"/>
              </a:cxn>
              <a:cxn ang="0">
                <a:pos x="140" y="91"/>
              </a:cxn>
              <a:cxn ang="0">
                <a:pos x="129" y="88"/>
              </a:cxn>
              <a:cxn ang="0">
                <a:pos x="120" y="82"/>
              </a:cxn>
              <a:cxn ang="0">
                <a:pos x="111" y="75"/>
              </a:cxn>
              <a:cxn ang="0">
                <a:pos x="104" y="67"/>
              </a:cxn>
              <a:cxn ang="0">
                <a:pos x="97" y="59"/>
              </a:cxn>
              <a:cxn ang="0">
                <a:pos x="94" y="49"/>
              </a:cxn>
              <a:cxn ang="0">
                <a:pos x="92" y="50"/>
              </a:cxn>
              <a:cxn ang="0">
                <a:pos x="89" y="51"/>
              </a:cxn>
              <a:cxn ang="0">
                <a:pos x="86" y="51"/>
              </a:cxn>
              <a:cxn ang="0">
                <a:pos x="84" y="51"/>
              </a:cxn>
              <a:cxn ang="0">
                <a:pos x="78" y="50"/>
              </a:cxn>
              <a:cxn ang="0">
                <a:pos x="74" y="49"/>
              </a:cxn>
              <a:cxn ang="0">
                <a:pos x="65" y="48"/>
              </a:cxn>
              <a:cxn ang="0">
                <a:pos x="55" y="45"/>
              </a:cxn>
              <a:cxn ang="0">
                <a:pos x="44" y="40"/>
              </a:cxn>
              <a:cxn ang="0">
                <a:pos x="32" y="34"/>
              </a:cxn>
              <a:cxn ang="0">
                <a:pos x="21" y="26"/>
              </a:cxn>
              <a:cxn ang="0">
                <a:pos x="12" y="18"/>
              </a:cxn>
              <a:cxn ang="0">
                <a:pos x="8" y="14"/>
              </a:cxn>
              <a:cxn ang="0">
                <a:pos x="5" y="9"/>
              </a:cxn>
              <a:cxn ang="0">
                <a:pos x="3" y="5"/>
              </a:cxn>
              <a:cxn ang="0">
                <a:pos x="0" y="0"/>
              </a:cxn>
              <a:cxn ang="0">
                <a:pos x="94" y="0"/>
              </a:cxn>
            </a:cxnLst>
            <a:rect l="0" t="0" r="r" b="b"/>
            <a:pathLst>
              <a:path w="161" h="93">
                <a:moveTo>
                  <a:pt x="94" y="0"/>
                </a:moveTo>
                <a:lnTo>
                  <a:pt x="107" y="18"/>
                </a:lnTo>
                <a:lnTo>
                  <a:pt x="112" y="12"/>
                </a:lnTo>
                <a:lnTo>
                  <a:pt x="117" y="8"/>
                </a:lnTo>
                <a:lnTo>
                  <a:pt x="122" y="5"/>
                </a:lnTo>
                <a:lnTo>
                  <a:pt x="127" y="3"/>
                </a:lnTo>
                <a:lnTo>
                  <a:pt x="137" y="1"/>
                </a:lnTo>
                <a:lnTo>
                  <a:pt x="148" y="0"/>
                </a:lnTo>
                <a:lnTo>
                  <a:pt x="151" y="0"/>
                </a:lnTo>
                <a:lnTo>
                  <a:pt x="161" y="0"/>
                </a:lnTo>
                <a:lnTo>
                  <a:pt x="161" y="92"/>
                </a:lnTo>
                <a:lnTo>
                  <a:pt x="155" y="93"/>
                </a:lnTo>
                <a:lnTo>
                  <a:pt x="150" y="93"/>
                </a:lnTo>
                <a:lnTo>
                  <a:pt x="145" y="92"/>
                </a:lnTo>
                <a:lnTo>
                  <a:pt x="140" y="91"/>
                </a:lnTo>
                <a:lnTo>
                  <a:pt x="129" y="88"/>
                </a:lnTo>
                <a:lnTo>
                  <a:pt x="120" y="82"/>
                </a:lnTo>
                <a:lnTo>
                  <a:pt x="111" y="75"/>
                </a:lnTo>
                <a:lnTo>
                  <a:pt x="104" y="67"/>
                </a:lnTo>
                <a:lnTo>
                  <a:pt x="97" y="59"/>
                </a:lnTo>
                <a:lnTo>
                  <a:pt x="94" y="49"/>
                </a:lnTo>
                <a:lnTo>
                  <a:pt x="92" y="50"/>
                </a:lnTo>
                <a:lnTo>
                  <a:pt x="89" y="51"/>
                </a:lnTo>
                <a:lnTo>
                  <a:pt x="86" y="51"/>
                </a:lnTo>
                <a:lnTo>
                  <a:pt x="84" y="51"/>
                </a:lnTo>
                <a:lnTo>
                  <a:pt x="78" y="50"/>
                </a:lnTo>
                <a:lnTo>
                  <a:pt x="74" y="49"/>
                </a:lnTo>
                <a:lnTo>
                  <a:pt x="65" y="48"/>
                </a:lnTo>
                <a:lnTo>
                  <a:pt x="55" y="45"/>
                </a:lnTo>
                <a:lnTo>
                  <a:pt x="44" y="40"/>
                </a:lnTo>
                <a:lnTo>
                  <a:pt x="32" y="34"/>
                </a:lnTo>
                <a:lnTo>
                  <a:pt x="21" y="26"/>
                </a:lnTo>
                <a:lnTo>
                  <a:pt x="12" y="18"/>
                </a:lnTo>
                <a:lnTo>
                  <a:pt x="8" y="14"/>
                </a:lnTo>
                <a:lnTo>
                  <a:pt x="5" y="9"/>
                </a:lnTo>
                <a:lnTo>
                  <a:pt x="3" y="5"/>
                </a:lnTo>
                <a:lnTo>
                  <a:pt x="0" y="0"/>
                </a:lnTo>
                <a:lnTo>
                  <a:pt x="94" y="0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9" name="Freeform 11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4147815" y="2904927"/>
            <a:ext cx="82550" cy="160337"/>
          </a:xfrm>
          <a:custGeom>
            <a:avLst/>
            <a:gdLst/>
            <a:ahLst/>
            <a:cxnLst>
              <a:cxn ang="0">
                <a:pos x="38" y="3"/>
              </a:cxn>
              <a:cxn ang="0">
                <a:pos x="37" y="0"/>
              </a:cxn>
              <a:cxn ang="0">
                <a:pos x="57" y="3"/>
              </a:cxn>
              <a:cxn ang="0">
                <a:pos x="110" y="14"/>
              </a:cxn>
              <a:cxn ang="0">
                <a:pos x="155" y="25"/>
              </a:cxn>
              <a:cxn ang="0">
                <a:pos x="181" y="28"/>
              </a:cxn>
              <a:cxn ang="0">
                <a:pos x="192" y="35"/>
              </a:cxn>
              <a:cxn ang="0">
                <a:pos x="188" y="47"/>
              </a:cxn>
              <a:cxn ang="0">
                <a:pos x="175" y="82"/>
              </a:cxn>
              <a:cxn ang="0">
                <a:pos x="158" y="127"/>
              </a:cxn>
              <a:cxn ang="0">
                <a:pos x="147" y="165"/>
              </a:cxn>
              <a:cxn ang="0">
                <a:pos x="146" y="207"/>
              </a:cxn>
              <a:cxn ang="0">
                <a:pos x="144" y="249"/>
              </a:cxn>
              <a:cxn ang="0">
                <a:pos x="134" y="277"/>
              </a:cxn>
              <a:cxn ang="0">
                <a:pos x="106" y="296"/>
              </a:cxn>
              <a:cxn ang="0">
                <a:pos x="83" y="303"/>
              </a:cxn>
              <a:cxn ang="0">
                <a:pos x="72" y="307"/>
              </a:cxn>
              <a:cxn ang="0">
                <a:pos x="52" y="305"/>
              </a:cxn>
              <a:cxn ang="0">
                <a:pos x="32" y="291"/>
              </a:cxn>
              <a:cxn ang="0">
                <a:pos x="30" y="277"/>
              </a:cxn>
              <a:cxn ang="0">
                <a:pos x="22" y="257"/>
              </a:cxn>
              <a:cxn ang="0">
                <a:pos x="10" y="231"/>
              </a:cxn>
              <a:cxn ang="0">
                <a:pos x="2" y="211"/>
              </a:cxn>
              <a:cxn ang="0">
                <a:pos x="0" y="197"/>
              </a:cxn>
              <a:cxn ang="0">
                <a:pos x="0" y="180"/>
              </a:cxn>
              <a:cxn ang="0">
                <a:pos x="2" y="165"/>
              </a:cxn>
              <a:cxn ang="0">
                <a:pos x="11" y="145"/>
              </a:cxn>
              <a:cxn ang="0">
                <a:pos x="33" y="109"/>
              </a:cxn>
              <a:cxn ang="0">
                <a:pos x="48" y="81"/>
              </a:cxn>
              <a:cxn ang="0">
                <a:pos x="52" y="62"/>
              </a:cxn>
              <a:cxn ang="0">
                <a:pos x="53" y="41"/>
              </a:cxn>
              <a:cxn ang="0">
                <a:pos x="55" y="30"/>
              </a:cxn>
              <a:cxn ang="0">
                <a:pos x="57" y="26"/>
              </a:cxn>
              <a:cxn ang="0">
                <a:pos x="60" y="22"/>
              </a:cxn>
              <a:cxn ang="0">
                <a:pos x="44" y="7"/>
              </a:cxn>
            </a:cxnLst>
            <a:rect l="0" t="0" r="r" b="b"/>
            <a:pathLst>
              <a:path w="192" h="307">
                <a:moveTo>
                  <a:pt x="44" y="7"/>
                </a:moveTo>
                <a:lnTo>
                  <a:pt x="38" y="3"/>
                </a:lnTo>
                <a:lnTo>
                  <a:pt x="35" y="1"/>
                </a:lnTo>
                <a:lnTo>
                  <a:pt x="37" y="0"/>
                </a:lnTo>
                <a:lnTo>
                  <a:pt x="41" y="0"/>
                </a:lnTo>
                <a:lnTo>
                  <a:pt x="57" y="3"/>
                </a:lnTo>
                <a:lnTo>
                  <a:pt x="82" y="8"/>
                </a:lnTo>
                <a:lnTo>
                  <a:pt x="110" y="14"/>
                </a:lnTo>
                <a:lnTo>
                  <a:pt x="141" y="22"/>
                </a:lnTo>
                <a:lnTo>
                  <a:pt x="155" y="25"/>
                </a:lnTo>
                <a:lnTo>
                  <a:pt x="169" y="27"/>
                </a:lnTo>
                <a:lnTo>
                  <a:pt x="181" y="28"/>
                </a:lnTo>
                <a:lnTo>
                  <a:pt x="192" y="29"/>
                </a:lnTo>
                <a:lnTo>
                  <a:pt x="192" y="35"/>
                </a:lnTo>
                <a:lnTo>
                  <a:pt x="192" y="41"/>
                </a:lnTo>
                <a:lnTo>
                  <a:pt x="188" y="47"/>
                </a:lnTo>
                <a:lnTo>
                  <a:pt x="183" y="61"/>
                </a:lnTo>
                <a:lnTo>
                  <a:pt x="175" y="82"/>
                </a:lnTo>
                <a:lnTo>
                  <a:pt x="167" y="104"/>
                </a:lnTo>
                <a:lnTo>
                  <a:pt x="158" y="127"/>
                </a:lnTo>
                <a:lnTo>
                  <a:pt x="152" y="148"/>
                </a:lnTo>
                <a:lnTo>
                  <a:pt x="147" y="165"/>
                </a:lnTo>
                <a:lnTo>
                  <a:pt x="146" y="176"/>
                </a:lnTo>
                <a:lnTo>
                  <a:pt x="146" y="207"/>
                </a:lnTo>
                <a:lnTo>
                  <a:pt x="146" y="234"/>
                </a:lnTo>
                <a:lnTo>
                  <a:pt x="144" y="249"/>
                </a:lnTo>
                <a:lnTo>
                  <a:pt x="141" y="263"/>
                </a:lnTo>
                <a:lnTo>
                  <a:pt x="134" y="277"/>
                </a:lnTo>
                <a:lnTo>
                  <a:pt x="127" y="294"/>
                </a:lnTo>
                <a:lnTo>
                  <a:pt x="106" y="296"/>
                </a:lnTo>
                <a:lnTo>
                  <a:pt x="91" y="300"/>
                </a:lnTo>
                <a:lnTo>
                  <a:pt x="83" y="303"/>
                </a:lnTo>
                <a:lnTo>
                  <a:pt x="77" y="306"/>
                </a:lnTo>
                <a:lnTo>
                  <a:pt x="72" y="307"/>
                </a:lnTo>
                <a:lnTo>
                  <a:pt x="64" y="307"/>
                </a:lnTo>
                <a:lnTo>
                  <a:pt x="52" y="305"/>
                </a:lnTo>
                <a:lnTo>
                  <a:pt x="33" y="300"/>
                </a:lnTo>
                <a:lnTo>
                  <a:pt x="32" y="291"/>
                </a:lnTo>
                <a:lnTo>
                  <a:pt x="32" y="284"/>
                </a:lnTo>
                <a:lnTo>
                  <a:pt x="30" y="277"/>
                </a:lnTo>
                <a:lnTo>
                  <a:pt x="28" y="270"/>
                </a:lnTo>
                <a:lnTo>
                  <a:pt x="22" y="257"/>
                </a:lnTo>
                <a:lnTo>
                  <a:pt x="17" y="244"/>
                </a:lnTo>
                <a:lnTo>
                  <a:pt x="10" y="231"/>
                </a:lnTo>
                <a:lnTo>
                  <a:pt x="5" y="218"/>
                </a:lnTo>
                <a:lnTo>
                  <a:pt x="2" y="211"/>
                </a:lnTo>
                <a:lnTo>
                  <a:pt x="1" y="204"/>
                </a:lnTo>
                <a:lnTo>
                  <a:pt x="0" y="197"/>
                </a:lnTo>
                <a:lnTo>
                  <a:pt x="0" y="189"/>
                </a:lnTo>
                <a:lnTo>
                  <a:pt x="0" y="180"/>
                </a:lnTo>
                <a:lnTo>
                  <a:pt x="1" y="173"/>
                </a:lnTo>
                <a:lnTo>
                  <a:pt x="2" y="165"/>
                </a:lnTo>
                <a:lnTo>
                  <a:pt x="5" y="158"/>
                </a:lnTo>
                <a:lnTo>
                  <a:pt x="11" y="145"/>
                </a:lnTo>
                <a:lnTo>
                  <a:pt x="18" y="133"/>
                </a:lnTo>
                <a:lnTo>
                  <a:pt x="33" y="109"/>
                </a:lnTo>
                <a:lnTo>
                  <a:pt x="46" y="90"/>
                </a:lnTo>
                <a:lnTo>
                  <a:pt x="48" y="81"/>
                </a:lnTo>
                <a:lnTo>
                  <a:pt x="50" y="72"/>
                </a:lnTo>
                <a:lnTo>
                  <a:pt x="52" y="62"/>
                </a:lnTo>
                <a:lnTo>
                  <a:pt x="53" y="53"/>
                </a:lnTo>
                <a:lnTo>
                  <a:pt x="53" y="41"/>
                </a:lnTo>
                <a:lnTo>
                  <a:pt x="54" y="34"/>
                </a:lnTo>
                <a:lnTo>
                  <a:pt x="55" y="30"/>
                </a:lnTo>
                <a:lnTo>
                  <a:pt x="56" y="28"/>
                </a:lnTo>
                <a:lnTo>
                  <a:pt x="57" y="26"/>
                </a:lnTo>
                <a:lnTo>
                  <a:pt x="58" y="25"/>
                </a:lnTo>
                <a:lnTo>
                  <a:pt x="60" y="22"/>
                </a:lnTo>
                <a:lnTo>
                  <a:pt x="60" y="16"/>
                </a:lnTo>
                <a:lnTo>
                  <a:pt x="44" y="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0" name="Freeform 12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4228778" y="2390577"/>
            <a:ext cx="171450" cy="269875"/>
          </a:xfrm>
          <a:custGeom>
            <a:avLst/>
            <a:gdLst/>
            <a:ahLst/>
            <a:cxnLst>
              <a:cxn ang="0">
                <a:pos x="26" y="2"/>
              </a:cxn>
              <a:cxn ang="0">
                <a:pos x="95" y="13"/>
              </a:cxn>
              <a:cxn ang="0">
                <a:pos x="116" y="23"/>
              </a:cxn>
              <a:cxn ang="0">
                <a:pos x="80" y="47"/>
              </a:cxn>
              <a:cxn ang="0">
                <a:pos x="64" y="62"/>
              </a:cxn>
              <a:cxn ang="0">
                <a:pos x="77" y="69"/>
              </a:cxn>
              <a:cxn ang="0">
                <a:pos x="167" y="79"/>
              </a:cxn>
              <a:cxn ang="0">
                <a:pos x="210" y="109"/>
              </a:cxn>
              <a:cxn ang="0">
                <a:pos x="154" y="127"/>
              </a:cxn>
              <a:cxn ang="0">
                <a:pos x="147" y="138"/>
              </a:cxn>
              <a:cxn ang="0">
                <a:pos x="191" y="143"/>
              </a:cxn>
              <a:cxn ang="0">
                <a:pos x="211" y="156"/>
              </a:cxn>
              <a:cxn ang="0">
                <a:pos x="243" y="191"/>
              </a:cxn>
              <a:cxn ang="0">
                <a:pos x="258" y="212"/>
              </a:cxn>
              <a:cxn ang="0">
                <a:pos x="260" y="237"/>
              </a:cxn>
              <a:cxn ang="0">
                <a:pos x="272" y="254"/>
              </a:cxn>
              <a:cxn ang="0">
                <a:pos x="286" y="279"/>
              </a:cxn>
              <a:cxn ang="0">
                <a:pos x="306" y="297"/>
              </a:cxn>
              <a:cxn ang="0">
                <a:pos x="327" y="320"/>
              </a:cxn>
              <a:cxn ang="0">
                <a:pos x="346" y="337"/>
              </a:cxn>
              <a:cxn ang="0">
                <a:pos x="370" y="341"/>
              </a:cxn>
              <a:cxn ang="0">
                <a:pos x="396" y="365"/>
              </a:cxn>
              <a:cxn ang="0">
                <a:pos x="395" y="395"/>
              </a:cxn>
              <a:cxn ang="0">
                <a:pos x="382" y="404"/>
              </a:cxn>
              <a:cxn ang="0">
                <a:pos x="367" y="415"/>
              </a:cxn>
              <a:cxn ang="0">
                <a:pos x="368" y="426"/>
              </a:cxn>
              <a:cxn ang="0">
                <a:pos x="376" y="443"/>
              </a:cxn>
              <a:cxn ang="0">
                <a:pos x="359" y="463"/>
              </a:cxn>
              <a:cxn ang="0">
                <a:pos x="146" y="500"/>
              </a:cxn>
              <a:cxn ang="0">
                <a:pos x="68" y="508"/>
              </a:cxn>
              <a:cxn ang="0">
                <a:pos x="53" y="518"/>
              </a:cxn>
              <a:cxn ang="0">
                <a:pos x="58" y="493"/>
              </a:cxn>
              <a:cxn ang="0">
                <a:pos x="71" y="476"/>
              </a:cxn>
              <a:cxn ang="0">
                <a:pos x="114" y="458"/>
              </a:cxn>
              <a:cxn ang="0">
                <a:pos x="172" y="439"/>
              </a:cxn>
              <a:cxn ang="0">
                <a:pos x="179" y="426"/>
              </a:cxn>
              <a:cxn ang="0">
                <a:pos x="171" y="434"/>
              </a:cxn>
              <a:cxn ang="0">
                <a:pos x="111" y="432"/>
              </a:cxn>
              <a:cxn ang="0">
                <a:pos x="76" y="420"/>
              </a:cxn>
              <a:cxn ang="0">
                <a:pos x="77" y="402"/>
              </a:cxn>
              <a:cxn ang="0">
                <a:pos x="95" y="391"/>
              </a:cxn>
              <a:cxn ang="0">
                <a:pos x="87" y="352"/>
              </a:cxn>
              <a:cxn ang="0">
                <a:pos x="105" y="329"/>
              </a:cxn>
              <a:cxn ang="0">
                <a:pos x="154" y="309"/>
              </a:cxn>
              <a:cxn ang="0">
                <a:pos x="172" y="291"/>
              </a:cxn>
              <a:cxn ang="0">
                <a:pos x="148" y="271"/>
              </a:cxn>
              <a:cxn ang="0">
                <a:pos x="139" y="247"/>
              </a:cxn>
              <a:cxn ang="0">
                <a:pos x="94" y="239"/>
              </a:cxn>
              <a:cxn ang="0">
                <a:pos x="80" y="216"/>
              </a:cxn>
              <a:cxn ang="0">
                <a:pos x="90" y="192"/>
              </a:cxn>
              <a:cxn ang="0">
                <a:pos x="100" y="168"/>
              </a:cxn>
              <a:cxn ang="0">
                <a:pos x="73" y="186"/>
              </a:cxn>
              <a:cxn ang="0">
                <a:pos x="22" y="162"/>
              </a:cxn>
              <a:cxn ang="0">
                <a:pos x="20" y="142"/>
              </a:cxn>
              <a:cxn ang="0">
                <a:pos x="14" y="131"/>
              </a:cxn>
              <a:cxn ang="0">
                <a:pos x="20" y="63"/>
              </a:cxn>
              <a:cxn ang="0">
                <a:pos x="19" y="49"/>
              </a:cxn>
              <a:cxn ang="0">
                <a:pos x="4" y="40"/>
              </a:cxn>
              <a:cxn ang="0">
                <a:pos x="20" y="19"/>
              </a:cxn>
              <a:cxn ang="0">
                <a:pos x="3" y="9"/>
              </a:cxn>
            </a:cxnLst>
            <a:rect l="0" t="0" r="r" b="b"/>
            <a:pathLst>
              <a:path w="398" h="518">
                <a:moveTo>
                  <a:pt x="0" y="1"/>
                </a:moveTo>
                <a:lnTo>
                  <a:pt x="6" y="0"/>
                </a:lnTo>
                <a:lnTo>
                  <a:pt x="15" y="1"/>
                </a:lnTo>
                <a:lnTo>
                  <a:pt x="26" y="2"/>
                </a:lnTo>
                <a:lnTo>
                  <a:pt x="39" y="5"/>
                </a:lnTo>
                <a:lnTo>
                  <a:pt x="56" y="8"/>
                </a:lnTo>
                <a:lnTo>
                  <a:pt x="75" y="11"/>
                </a:lnTo>
                <a:lnTo>
                  <a:pt x="95" y="13"/>
                </a:lnTo>
                <a:lnTo>
                  <a:pt x="120" y="13"/>
                </a:lnTo>
                <a:lnTo>
                  <a:pt x="120" y="17"/>
                </a:lnTo>
                <a:lnTo>
                  <a:pt x="118" y="20"/>
                </a:lnTo>
                <a:lnTo>
                  <a:pt x="116" y="23"/>
                </a:lnTo>
                <a:lnTo>
                  <a:pt x="114" y="26"/>
                </a:lnTo>
                <a:lnTo>
                  <a:pt x="107" y="32"/>
                </a:lnTo>
                <a:lnTo>
                  <a:pt x="99" y="37"/>
                </a:lnTo>
                <a:lnTo>
                  <a:pt x="80" y="47"/>
                </a:lnTo>
                <a:lnTo>
                  <a:pt x="66" y="57"/>
                </a:lnTo>
                <a:lnTo>
                  <a:pt x="65" y="59"/>
                </a:lnTo>
                <a:lnTo>
                  <a:pt x="64" y="61"/>
                </a:lnTo>
                <a:lnTo>
                  <a:pt x="64" y="62"/>
                </a:lnTo>
                <a:lnTo>
                  <a:pt x="65" y="64"/>
                </a:lnTo>
                <a:lnTo>
                  <a:pt x="68" y="66"/>
                </a:lnTo>
                <a:lnTo>
                  <a:pt x="71" y="67"/>
                </a:lnTo>
                <a:lnTo>
                  <a:pt x="77" y="69"/>
                </a:lnTo>
                <a:lnTo>
                  <a:pt x="84" y="70"/>
                </a:lnTo>
                <a:lnTo>
                  <a:pt x="103" y="73"/>
                </a:lnTo>
                <a:lnTo>
                  <a:pt x="131" y="76"/>
                </a:lnTo>
                <a:lnTo>
                  <a:pt x="167" y="79"/>
                </a:lnTo>
                <a:lnTo>
                  <a:pt x="213" y="81"/>
                </a:lnTo>
                <a:lnTo>
                  <a:pt x="213" y="91"/>
                </a:lnTo>
                <a:lnTo>
                  <a:pt x="213" y="105"/>
                </a:lnTo>
                <a:lnTo>
                  <a:pt x="210" y="109"/>
                </a:lnTo>
                <a:lnTo>
                  <a:pt x="202" y="112"/>
                </a:lnTo>
                <a:lnTo>
                  <a:pt x="191" y="116"/>
                </a:lnTo>
                <a:lnTo>
                  <a:pt x="179" y="120"/>
                </a:lnTo>
                <a:lnTo>
                  <a:pt x="154" y="127"/>
                </a:lnTo>
                <a:lnTo>
                  <a:pt x="139" y="130"/>
                </a:lnTo>
                <a:lnTo>
                  <a:pt x="142" y="133"/>
                </a:lnTo>
                <a:lnTo>
                  <a:pt x="144" y="136"/>
                </a:lnTo>
                <a:lnTo>
                  <a:pt x="147" y="138"/>
                </a:lnTo>
                <a:lnTo>
                  <a:pt x="150" y="140"/>
                </a:lnTo>
                <a:lnTo>
                  <a:pt x="160" y="142"/>
                </a:lnTo>
                <a:lnTo>
                  <a:pt x="170" y="143"/>
                </a:lnTo>
                <a:lnTo>
                  <a:pt x="191" y="143"/>
                </a:lnTo>
                <a:lnTo>
                  <a:pt x="206" y="142"/>
                </a:lnTo>
                <a:lnTo>
                  <a:pt x="206" y="147"/>
                </a:lnTo>
                <a:lnTo>
                  <a:pt x="208" y="152"/>
                </a:lnTo>
                <a:lnTo>
                  <a:pt x="211" y="156"/>
                </a:lnTo>
                <a:lnTo>
                  <a:pt x="214" y="161"/>
                </a:lnTo>
                <a:lnTo>
                  <a:pt x="223" y="172"/>
                </a:lnTo>
                <a:lnTo>
                  <a:pt x="233" y="182"/>
                </a:lnTo>
                <a:lnTo>
                  <a:pt x="243" y="191"/>
                </a:lnTo>
                <a:lnTo>
                  <a:pt x="250" y="200"/>
                </a:lnTo>
                <a:lnTo>
                  <a:pt x="254" y="205"/>
                </a:lnTo>
                <a:lnTo>
                  <a:pt x="257" y="209"/>
                </a:lnTo>
                <a:lnTo>
                  <a:pt x="258" y="212"/>
                </a:lnTo>
                <a:lnTo>
                  <a:pt x="259" y="216"/>
                </a:lnTo>
                <a:lnTo>
                  <a:pt x="259" y="223"/>
                </a:lnTo>
                <a:lnTo>
                  <a:pt x="260" y="232"/>
                </a:lnTo>
                <a:lnTo>
                  <a:pt x="260" y="237"/>
                </a:lnTo>
                <a:lnTo>
                  <a:pt x="262" y="241"/>
                </a:lnTo>
                <a:lnTo>
                  <a:pt x="263" y="244"/>
                </a:lnTo>
                <a:lnTo>
                  <a:pt x="266" y="247"/>
                </a:lnTo>
                <a:lnTo>
                  <a:pt x="272" y="254"/>
                </a:lnTo>
                <a:lnTo>
                  <a:pt x="277" y="261"/>
                </a:lnTo>
                <a:lnTo>
                  <a:pt x="280" y="267"/>
                </a:lnTo>
                <a:lnTo>
                  <a:pt x="283" y="273"/>
                </a:lnTo>
                <a:lnTo>
                  <a:pt x="286" y="279"/>
                </a:lnTo>
                <a:lnTo>
                  <a:pt x="291" y="284"/>
                </a:lnTo>
                <a:lnTo>
                  <a:pt x="297" y="288"/>
                </a:lnTo>
                <a:lnTo>
                  <a:pt x="305" y="291"/>
                </a:lnTo>
                <a:lnTo>
                  <a:pt x="306" y="297"/>
                </a:lnTo>
                <a:lnTo>
                  <a:pt x="310" y="304"/>
                </a:lnTo>
                <a:lnTo>
                  <a:pt x="315" y="310"/>
                </a:lnTo>
                <a:lnTo>
                  <a:pt x="320" y="316"/>
                </a:lnTo>
                <a:lnTo>
                  <a:pt x="327" y="320"/>
                </a:lnTo>
                <a:lnTo>
                  <a:pt x="334" y="324"/>
                </a:lnTo>
                <a:lnTo>
                  <a:pt x="340" y="326"/>
                </a:lnTo>
                <a:lnTo>
                  <a:pt x="346" y="327"/>
                </a:lnTo>
                <a:lnTo>
                  <a:pt x="346" y="337"/>
                </a:lnTo>
                <a:lnTo>
                  <a:pt x="346" y="346"/>
                </a:lnTo>
                <a:lnTo>
                  <a:pt x="355" y="343"/>
                </a:lnTo>
                <a:lnTo>
                  <a:pt x="363" y="341"/>
                </a:lnTo>
                <a:lnTo>
                  <a:pt x="370" y="341"/>
                </a:lnTo>
                <a:lnTo>
                  <a:pt x="376" y="342"/>
                </a:lnTo>
                <a:lnTo>
                  <a:pt x="389" y="347"/>
                </a:lnTo>
                <a:lnTo>
                  <a:pt x="398" y="352"/>
                </a:lnTo>
                <a:lnTo>
                  <a:pt x="396" y="365"/>
                </a:lnTo>
                <a:lnTo>
                  <a:pt x="394" y="376"/>
                </a:lnTo>
                <a:lnTo>
                  <a:pt x="393" y="382"/>
                </a:lnTo>
                <a:lnTo>
                  <a:pt x="393" y="389"/>
                </a:lnTo>
                <a:lnTo>
                  <a:pt x="395" y="395"/>
                </a:lnTo>
                <a:lnTo>
                  <a:pt x="398" y="401"/>
                </a:lnTo>
                <a:lnTo>
                  <a:pt x="393" y="402"/>
                </a:lnTo>
                <a:lnTo>
                  <a:pt x="387" y="403"/>
                </a:lnTo>
                <a:lnTo>
                  <a:pt x="382" y="404"/>
                </a:lnTo>
                <a:lnTo>
                  <a:pt x="376" y="406"/>
                </a:lnTo>
                <a:lnTo>
                  <a:pt x="372" y="409"/>
                </a:lnTo>
                <a:lnTo>
                  <a:pt x="369" y="412"/>
                </a:lnTo>
                <a:lnTo>
                  <a:pt x="367" y="415"/>
                </a:lnTo>
                <a:lnTo>
                  <a:pt x="365" y="420"/>
                </a:lnTo>
                <a:lnTo>
                  <a:pt x="365" y="422"/>
                </a:lnTo>
                <a:lnTo>
                  <a:pt x="367" y="424"/>
                </a:lnTo>
                <a:lnTo>
                  <a:pt x="368" y="426"/>
                </a:lnTo>
                <a:lnTo>
                  <a:pt x="370" y="429"/>
                </a:lnTo>
                <a:lnTo>
                  <a:pt x="376" y="433"/>
                </a:lnTo>
                <a:lnTo>
                  <a:pt x="385" y="438"/>
                </a:lnTo>
                <a:lnTo>
                  <a:pt x="376" y="443"/>
                </a:lnTo>
                <a:lnTo>
                  <a:pt x="371" y="447"/>
                </a:lnTo>
                <a:lnTo>
                  <a:pt x="367" y="451"/>
                </a:lnTo>
                <a:lnTo>
                  <a:pt x="363" y="455"/>
                </a:lnTo>
                <a:lnTo>
                  <a:pt x="359" y="463"/>
                </a:lnTo>
                <a:lnTo>
                  <a:pt x="352" y="475"/>
                </a:lnTo>
                <a:lnTo>
                  <a:pt x="146" y="475"/>
                </a:lnTo>
                <a:lnTo>
                  <a:pt x="146" y="487"/>
                </a:lnTo>
                <a:lnTo>
                  <a:pt x="146" y="500"/>
                </a:lnTo>
                <a:lnTo>
                  <a:pt x="116" y="501"/>
                </a:lnTo>
                <a:lnTo>
                  <a:pt x="90" y="503"/>
                </a:lnTo>
                <a:lnTo>
                  <a:pt x="78" y="505"/>
                </a:lnTo>
                <a:lnTo>
                  <a:pt x="68" y="508"/>
                </a:lnTo>
                <a:lnTo>
                  <a:pt x="64" y="510"/>
                </a:lnTo>
                <a:lnTo>
                  <a:pt x="59" y="512"/>
                </a:lnTo>
                <a:lnTo>
                  <a:pt x="56" y="515"/>
                </a:lnTo>
                <a:lnTo>
                  <a:pt x="53" y="518"/>
                </a:lnTo>
                <a:lnTo>
                  <a:pt x="54" y="511"/>
                </a:lnTo>
                <a:lnTo>
                  <a:pt x="55" y="505"/>
                </a:lnTo>
                <a:lnTo>
                  <a:pt x="56" y="499"/>
                </a:lnTo>
                <a:lnTo>
                  <a:pt x="58" y="493"/>
                </a:lnTo>
                <a:lnTo>
                  <a:pt x="61" y="488"/>
                </a:lnTo>
                <a:lnTo>
                  <a:pt x="64" y="484"/>
                </a:lnTo>
                <a:lnTo>
                  <a:pt x="68" y="480"/>
                </a:lnTo>
                <a:lnTo>
                  <a:pt x="71" y="476"/>
                </a:lnTo>
                <a:lnTo>
                  <a:pt x="81" y="470"/>
                </a:lnTo>
                <a:lnTo>
                  <a:pt x="91" y="465"/>
                </a:lnTo>
                <a:lnTo>
                  <a:pt x="102" y="462"/>
                </a:lnTo>
                <a:lnTo>
                  <a:pt x="114" y="458"/>
                </a:lnTo>
                <a:lnTo>
                  <a:pt x="136" y="453"/>
                </a:lnTo>
                <a:lnTo>
                  <a:pt x="157" y="448"/>
                </a:lnTo>
                <a:lnTo>
                  <a:pt x="165" y="444"/>
                </a:lnTo>
                <a:lnTo>
                  <a:pt x="172" y="439"/>
                </a:lnTo>
                <a:lnTo>
                  <a:pt x="174" y="436"/>
                </a:lnTo>
                <a:lnTo>
                  <a:pt x="177" y="433"/>
                </a:lnTo>
                <a:lnTo>
                  <a:pt x="179" y="429"/>
                </a:lnTo>
                <a:lnTo>
                  <a:pt x="179" y="426"/>
                </a:lnTo>
                <a:lnTo>
                  <a:pt x="179" y="428"/>
                </a:lnTo>
                <a:lnTo>
                  <a:pt x="177" y="430"/>
                </a:lnTo>
                <a:lnTo>
                  <a:pt x="174" y="432"/>
                </a:lnTo>
                <a:lnTo>
                  <a:pt x="171" y="434"/>
                </a:lnTo>
                <a:lnTo>
                  <a:pt x="162" y="437"/>
                </a:lnTo>
                <a:lnTo>
                  <a:pt x="152" y="438"/>
                </a:lnTo>
                <a:lnTo>
                  <a:pt x="137" y="437"/>
                </a:lnTo>
                <a:lnTo>
                  <a:pt x="111" y="432"/>
                </a:lnTo>
                <a:lnTo>
                  <a:pt x="96" y="429"/>
                </a:lnTo>
                <a:lnTo>
                  <a:pt x="84" y="425"/>
                </a:lnTo>
                <a:lnTo>
                  <a:pt x="80" y="423"/>
                </a:lnTo>
                <a:lnTo>
                  <a:pt x="76" y="420"/>
                </a:lnTo>
                <a:lnTo>
                  <a:pt x="73" y="417"/>
                </a:lnTo>
                <a:lnTo>
                  <a:pt x="73" y="414"/>
                </a:lnTo>
                <a:lnTo>
                  <a:pt x="73" y="407"/>
                </a:lnTo>
                <a:lnTo>
                  <a:pt x="77" y="402"/>
                </a:lnTo>
                <a:lnTo>
                  <a:pt x="80" y="398"/>
                </a:lnTo>
                <a:lnTo>
                  <a:pt x="84" y="395"/>
                </a:lnTo>
                <a:lnTo>
                  <a:pt x="90" y="392"/>
                </a:lnTo>
                <a:lnTo>
                  <a:pt x="95" y="391"/>
                </a:lnTo>
                <a:lnTo>
                  <a:pt x="101" y="390"/>
                </a:lnTo>
                <a:lnTo>
                  <a:pt x="106" y="389"/>
                </a:lnTo>
                <a:lnTo>
                  <a:pt x="106" y="352"/>
                </a:lnTo>
                <a:lnTo>
                  <a:pt x="87" y="352"/>
                </a:lnTo>
                <a:lnTo>
                  <a:pt x="90" y="345"/>
                </a:lnTo>
                <a:lnTo>
                  <a:pt x="94" y="339"/>
                </a:lnTo>
                <a:lnTo>
                  <a:pt x="100" y="334"/>
                </a:lnTo>
                <a:lnTo>
                  <a:pt x="105" y="329"/>
                </a:lnTo>
                <a:lnTo>
                  <a:pt x="117" y="323"/>
                </a:lnTo>
                <a:lnTo>
                  <a:pt x="129" y="319"/>
                </a:lnTo>
                <a:lnTo>
                  <a:pt x="142" y="315"/>
                </a:lnTo>
                <a:lnTo>
                  <a:pt x="154" y="309"/>
                </a:lnTo>
                <a:lnTo>
                  <a:pt x="159" y="306"/>
                </a:lnTo>
                <a:lnTo>
                  <a:pt x="163" y="302"/>
                </a:lnTo>
                <a:lnTo>
                  <a:pt x="169" y="297"/>
                </a:lnTo>
                <a:lnTo>
                  <a:pt x="172" y="291"/>
                </a:lnTo>
                <a:lnTo>
                  <a:pt x="166" y="286"/>
                </a:lnTo>
                <a:lnTo>
                  <a:pt x="159" y="281"/>
                </a:lnTo>
                <a:lnTo>
                  <a:pt x="154" y="277"/>
                </a:lnTo>
                <a:lnTo>
                  <a:pt x="148" y="271"/>
                </a:lnTo>
                <a:lnTo>
                  <a:pt x="145" y="265"/>
                </a:lnTo>
                <a:lnTo>
                  <a:pt x="142" y="260"/>
                </a:lnTo>
                <a:lnTo>
                  <a:pt x="140" y="254"/>
                </a:lnTo>
                <a:lnTo>
                  <a:pt x="139" y="247"/>
                </a:lnTo>
                <a:lnTo>
                  <a:pt x="125" y="247"/>
                </a:lnTo>
                <a:lnTo>
                  <a:pt x="113" y="245"/>
                </a:lnTo>
                <a:lnTo>
                  <a:pt x="103" y="242"/>
                </a:lnTo>
                <a:lnTo>
                  <a:pt x="94" y="239"/>
                </a:lnTo>
                <a:lnTo>
                  <a:pt x="88" y="235"/>
                </a:lnTo>
                <a:lnTo>
                  <a:pt x="83" y="229"/>
                </a:lnTo>
                <a:lnTo>
                  <a:pt x="80" y="224"/>
                </a:lnTo>
                <a:lnTo>
                  <a:pt x="80" y="216"/>
                </a:lnTo>
                <a:lnTo>
                  <a:pt x="80" y="209"/>
                </a:lnTo>
                <a:lnTo>
                  <a:pt x="82" y="203"/>
                </a:lnTo>
                <a:lnTo>
                  <a:pt x="86" y="198"/>
                </a:lnTo>
                <a:lnTo>
                  <a:pt x="90" y="192"/>
                </a:lnTo>
                <a:lnTo>
                  <a:pt x="93" y="186"/>
                </a:lnTo>
                <a:lnTo>
                  <a:pt x="96" y="180"/>
                </a:lnTo>
                <a:lnTo>
                  <a:pt x="99" y="174"/>
                </a:lnTo>
                <a:lnTo>
                  <a:pt x="100" y="168"/>
                </a:lnTo>
                <a:lnTo>
                  <a:pt x="92" y="171"/>
                </a:lnTo>
                <a:lnTo>
                  <a:pt x="86" y="175"/>
                </a:lnTo>
                <a:lnTo>
                  <a:pt x="80" y="180"/>
                </a:lnTo>
                <a:lnTo>
                  <a:pt x="73" y="186"/>
                </a:lnTo>
                <a:lnTo>
                  <a:pt x="64" y="199"/>
                </a:lnTo>
                <a:lnTo>
                  <a:pt x="53" y="210"/>
                </a:lnTo>
                <a:lnTo>
                  <a:pt x="31" y="179"/>
                </a:lnTo>
                <a:lnTo>
                  <a:pt x="22" y="162"/>
                </a:lnTo>
                <a:lnTo>
                  <a:pt x="20" y="157"/>
                </a:lnTo>
                <a:lnTo>
                  <a:pt x="20" y="153"/>
                </a:lnTo>
                <a:lnTo>
                  <a:pt x="20" y="148"/>
                </a:lnTo>
                <a:lnTo>
                  <a:pt x="20" y="142"/>
                </a:lnTo>
                <a:lnTo>
                  <a:pt x="17" y="141"/>
                </a:lnTo>
                <a:lnTo>
                  <a:pt x="16" y="138"/>
                </a:lnTo>
                <a:lnTo>
                  <a:pt x="15" y="135"/>
                </a:lnTo>
                <a:lnTo>
                  <a:pt x="14" y="131"/>
                </a:lnTo>
                <a:lnTo>
                  <a:pt x="14" y="121"/>
                </a:lnTo>
                <a:lnTo>
                  <a:pt x="15" y="110"/>
                </a:lnTo>
                <a:lnTo>
                  <a:pt x="17" y="84"/>
                </a:lnTo>
                <a:lnTo>
                  <a:pt x="20" y="63"/>
                </a:lnTo>
                <a:lnTo>
                  <a:pt x="21" y="59"/>
                </a:lnTo>
                <a:lnTo>
                  <a:pt x="21" y="55"/>
                </a:lnTo>
                <a:lnTo>
                  <a:pt x="20" y="51"/>
                </a:lnTo>
                <a:lnTo>
                  <a:pt x="19" y="49"/>
                </a:lnTo>
                <a:lnTo>
                  <a:pt x="15" y="45"/>
                </a:lnTo>
                <a:lnTo>
                  <a:pt x="11" y="43"/>
                </a:lnTo>
                <a:lnTo>
                  <a:pt x="6" y="41"/>
                </a:lnTo>
                <a:lnTo>
                  <a:pt x="4" y="40"/>
                </a:lnTo>
                <a:lnTo>
                  <a:pt x="3" y="39"/>
                </a:lnTo>
                <a:lnTo>
                  <a:pt x="6" y="37"/>
                </a:lnTo>
                <a:lnTo>
                  <a:pt x="13" y="28"/>
                </a:lnTo>
                <a:lnTo>
                  <a:pt x="20" y="19"/>
                </a:lnTo>
                <a:lnTo>
                  <a:pt x="20" y="13"/>
                </a:lnTo>
                <a:lnTo>
                  <a:pt x="11" y="11"/>
                </a:lnTo>
                <a:lnTo>
                  <a:pt x="5" y="10"/>
                </a:lnTo>
                <a:lnTo>
                  <a:pt x="3" y="9"/>
                </a:lnTo>
                <a:lnTo>
                  <a:pt x="1" y="7"/>
                </a:lnTo>
                <a:lnTo>
                  <a:pt x="0" y="5"/>
                </a:lnTo>
                <a:lnTo>
                  <a:pt x="0" y="1"/>
                </a:lnTo>
              </a:path>
            </a:pathLst>
          </a:custGeom>
          <a:solidFill>
            <a:srgbClr val="C1CD23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C1CD23"/>
              </a:solidFill>
            </a:endParaRPr>
          </a:p>
        </p:txBody>
      </p:sp>
      <p:sp>
        <p:nvSpPr>
          <p:cNvPr id="2061" name="Freeform 13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4587553" y="2693789"/>
            <a:ext cx="169862" cy="76200"/>
          </a:xfrm>
          <a:custGeom>
            <a:avLst/>
            <a:gdLst/>
            <a:ahLst/>
            <a:cxnLst>
              <a:cxn ang="0">
                <a:pos x="190" y="21"/>
              </a:cxn>
              <a:cxn ang="0">
                <a:pos x="177" y="31"/>
              </a:cxn>
              <a:cxn ang="0">
                <a:pos x="174" y="45"/>
              </a:cxn>
              <a:cxn ang="0">
                <a:pos x="168" y="53"/>
              </a:cxn>
              <a:cxn ang="0">
                <a:pos x="166" y="61"/>
              </a:cxn>
              <a:cxn ang="0">
                <a:pos x="177" y="74"/>
              </a:cxn>
              <a:cxn ang="0">
                <a:pos x="155" y="86"/>
              </a:cxn>
              <a:cxn ang="0">
                <a:pos x="108" y="96"/>
              </a:cxn>
              <a:cxn ang="0">
                <a:pos x="77" y="97"/>
              </a:cxn>
              <a:cxn ang="0">
                <a:pos x="52" y="95"/>
              </a:cxn>
              <a:cxn ang="0">
                <a:pos x="4" y="111"/>
              </a:cxn>
              <a:cxn ang="0">
                <a:pos x="0" y="129"/>
              </a:cxn>
              <a:cxn ang="0">
                <a:pos x="4" y="131"/>
              </a:cxn>
              <a:cxn ang="0">
                <a:pos x="12" y="131"/>
              </a:cxn>
              <a:cxn ang="0">
                <a:pos x="51" y="129"/>
              </a:cxn>
              <a:cxn ang="0">
                <a:pos x="114" y="127"/>
              </a:cxn>
              <a:cxn ang="0">
                <a:pos x="123" y="134"/>
              </a:cxn>
              <a:cxn ang="0">
                <a:pos x="137" y="141"/>
              </a:cxn>
              <a:cxn ang="0">
                <a:pos x="159" y="147"/>
              </a:cxn>
              <a:cxn ang="0">
                <a:pos x="185" y="148"/>
              </a:cxn>
              <a:cxn ang="0">
                <a:pos x="210" y="148"/>
              </a:cxn>
              <a:cxn ang="0">
                <a:pos x="233" y="148"/>
              </a:cxn>
              <a:cxn ang="0">
                <a:pos x="255" y="148"/>
              </a:cxn>
              <a:cxn ang="0">
                <a:pos x="275" y="143"/>
              </a:cxn>
              <a:cxn ang="0">
                <a:pos x="301" y="134"/>
              </a:cxn>
              <a:cxn ang="0">
                <a:pos x="334" y="121"/>
              </a:cxn>
              <a:cxn ang="0">
                <a:pos x="353" y="103"/>
              </a:cxn>
              <a:cxn ang="0">
                <a:pos x="372" y="72"/>
              </a:cxn>
              <a:cxn ang="0">
                <a:pos x="376" y="52"/>
              </a:cxn>
              <a:cxn ang="0">
                <a:pos x="363" y="44"/>
              </a:cxn>
              <a:cxn ang="0">
                <a:pos x="357" y="32"/>
              </a:cxn>
              <a:cxn ang="0">
                <a:pos x="347" y="22"/>
              </a:cxn>
              <a:cxn ang="0">
                <a:pos x="334" y="17"/>
              </a:cxn>
              <a:cxn ang="0">
                <a:pos x="319" y="8"/>
              </a:cxn>
              <a:cxn ang="0">
                <a:pos x="203" y="18"/>
              </a:cxn>
            </a:cxnLst>
            <a:rect l="0" t="0" r="r" b="b"/>
            <a:pathLst>
              <a:path w="382" h="148">
                <a:moveTo>
                  <a:pt x="203" y="18"/>
                </a:moveTo>
                <a:lnTo>
                  <a:pt x="190" y="21"/>
                </a:lnTo>
                <a:lnTo>
                  <a:pt x="177" y="24"/>
                </a:lnTo>
                <a:lnTo>
                  <a:pt x="177" y="31"/>
                </a:lnTo>
                <a:lnTo>
                  <a:pt x="175" y="40"/>
                </a:lnTo>
                <a:lnTo>
                  <a:pt x="174" y="45"/>
                </a:lnTo>
                <a:lnTo>
                  <a:pt x="172" y="49"/>
                </a:lnTo>
                <a:lnTo>
                  <a:pt x="168" y="53"/>
                </a:lnTo>
                <a:lnTo>
                  <a:pt x="164" y="55"/>
                </a:lnTo>
                <a:lnTo>
                  <a:pt x="166" y="61"/>
                </a:lnTo>
                <a:lnTo>
                  <a:pt x="170" y="67"/>
                </a:lnTo>
                <a:lnTo>
                  <a:pt x="177" y="74"/>
                </a:lnTo>
                <a:lnTo>
                  <a:pt x="184" y="80"/>
                </a:lnTo>
                <a:lnTo>
                  <a:pt x="155" y="86"/>
                </a:lnTo>
                <a:lnTo>
                  <a:pt x="125" y="93"/>
                </a:lnTo>
                <a:lnTo>
                  <a:pt x="108" y="96"/>
                </a:lnTo>
                <a:lnTo>
                  <a:pt x="88" y="97"/>
                </a:lnTo>
                <a:lnTo>
                  <a:pt x="77" y="97"/>
                </a:lnTo>
                <a:lnTo>
                  <a:pt x="65" y="96"/>
                </a:lnTo>
                <a:lnTo>
                  <a:pt x="52" y="95"/>
                </a:lnTo>
                <a:lnTo>
                  <a:pt x="38" y="93"/>
                </a:lnTo>
                <a:lnTo>
                  <a:pt x="4" y="111"/>
                </a:lnTo>
                <a:lnTo>
                  <a:pt x="1" y="122"/>
                </a:lnTo>
                <a:lnTo>
                  <a:pt x="0" y="129"/>
                </a:lnTo>
                <a:lnTo>
                  <a:pt x="1" y="130"/>
                </a:lnTo>
                <a:lnTo>
                  <a:pt x="4" y="131"/>
                </a:lnTo>
                <a:lnTo>
                  <a:pt x="7" y="131"/>
                </a:lnTo>
                <a:lnTo>
                  <a:pt x="12" y="131"/>
                </a:lnTo>
                <a:lnTo>
                  <a:pt x="28" y="131"/>
                </a:lnTo>
                <a:lnTo>
                  <a:pt x="51" y="129"/>
                </a:lnTo>
                <a:lnTo>
                  <a:pt x="110" y="123"/>
                </a:lnTo>
                <a:lnTo>
                  <a:pt x="114" y="127"/>
                </a:lnTo>
                <a:lnTo>
                  <a:pt x="119" y="131"/>
                </a:lnTo>
                <a:lnTo>
                  <a:pt x="123" y="134"/>
                </a:lnTo>
                <a:lnTo>
                  <a:pt x="128" y="137"/>
                </a:lnTo>
                <a:lnTo>
                  <a:pt x="137" y="141"/>
                </a:lnTo>
                <a:lnTo>
                  <a:pt x="148" y="144"/>
                </a:lnTo>
                <a:lnTo>
                  <a:pt x="159" y="147"/>
                </a:lnTo>
                <a:lnTo>
                  <a:pt x="172" y="148"/>
                </a:lnTo>
                <a:lnTo>
                  <a:pt x="185" y="148"/>
                </a:lnTo>
                <a:lnTo>
                  <a:pt x="197" y="148"/>
                </a:lnTo>
                <a:lnTo>
                  <a:pt x="210" y="148"/>
                </a:lnTo>
                <a:lnTo>
                  <a:pt x="222" y="148"/>
                </a:lnTo>
                <a:lnTo>
                  <a:pt x="233" y="148"/>
                </a:lnTo>
                <a:lnTo>
                  <a:pt x="243" y="148"/>
                </a:lnTo>
                <a:lnTo>
                  <a:pt x="255" y="148"/>
                </a:lnTo>
                <a:lnTo>
                  <a:pt x="265" y="145"/>
                </a:lnTo>
                <a:lnTo>
                  <a:pt x="275" y="143"/>
                </a:lnTo>
                <a:lnTo>
                  <a:pt x="284" y="140"/>
                </a:lnTo>
                <a:lnTo>
                  <a:pt x="301" y="134"/>
                </a:lnTo>
                <a:lnTo>
                  <a:pt x="323" y="129"/>
                </a:lnTo>
                <a:lnTo>
                  <a:pt x="334" y="121"/>
                </a:lnTo>
                <a:lnTo>
                  <a:pt x="344" y="113"/>
                </a:lnTo>
                <a:lnTo>
                  <a:pt x="353" y="103"/>
                </a:lnTo>
                <a:lnTo>
                  <a:pt x="360" y="93"/>
                </a:lnTo>
                <a:lnTo>
                  <a:pt x="372" y="72"/>
                </a:lnTo>
                <a:lnTo>
                  <a:pt x="382" y="55"/>
                </a:lnTo>
                <a:lnTo>
                  <a:pt x="376" y="52"/>
                </a:lnTo>
                <a:lnTo>
                  <a:pt x="367" y="47"/>
                </a:lnTo>
                <a:lnTo>
                  <a:pt x="363" y="44"/>
                </a:lnTo>
                <a:lnTo>
                  <a:pt x="359" y="39"/>
                </a:lnTo>
                <a:lnTo>
                  <a:pt x="357" y="32"/>
                </a:lnTo>
                <a:lnTo>
                  <a:pt x="356" y="24"/>
                </a:lnTo>
                <a:lnTo>
                  <a:pt x="347" y="22"/>
                </a:lnTo>
                <a:lnTo>
                  <a:pt x="341" y="20"/>
                </a:lnTo>
                <a:lnTo>
                  <a:pt x="334" y="17"/>
                </a:lnTo>
                <a:lnTo>
                  <a:pt x="330" y="14"/>
                </a:lnTo>
                <a:lnTo>
                  <a:pt x="319" y="8"/>
                </a:lnTo>
                <a:lnTo>
                  <a:pt x="303" y="0"/>
                </a:lnTo>
                <a:lnTo>
                  <a:pt x="203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2" name="Freeform 14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6079803" y="2542977"/>
            <a:ext cx="1281112" cy="1038225"/>
          </a:xfrm>
          <a:custGeom>
            <a:avLst/>
            <a:gdLst/>
            <a:ahLst/>
            <a:cxnLst>
              <a:cxn ang="0">
                <a:pos x="373" y="1071"/>
              </a:cxn>
              <a:cxn ang="0">
                <a:pos x="385" y="1182"/>
              </a:cxn>
              <a:cxn ang="0">
                <a:pos x="478" y="1358"/>
              </a:cxn>
              <a:cxn ang="0">
                <a:pos x="768" y="1492"/>
              </a:cxn>
              <a:cxn ang="0">
                <a:pos x="1036" y="1552"/>
              </a:cxn>
              <a:cxn ang="0">
                <a:pos x="1124" y="1529"/>
              </a:cxn>
              <a:cxn ang="0">
                <a:pos x="1401" y="1448"/>
              </a:cxn>
              <a:cxn ang="0">
                <a:pos x="1547" y="1542"/>
              </a:cxn>
              <a:cxn ang="0">
                <a:pos x="1577" y="1697"/>
              </a:cxn>
              <a:cxn ang="0">
                <a:pos x="1607" y="1773"/>
              </a:cxn>
              <a:cxn ang="0">
                <a:pos x="1706" y="1912"/>
              </a:cxn>
              <a:cxn ang="0">
                <a:pos x="1842" y="1859"/>
              </a:cxn>
              <a:cxn ang="0">
                <a:pos x="2072" y="1854"/>
              </a:cxn>
              <a:cxn ang="0">
                <a:pos x="2265" y="1983"/>
              </a:cxn>
              <a:cxn ang="0">
                <a:pos x="2357" y="1910"/>
              </a:cxn>
              <a:cxn ang="0">
                <a:pos x="2457" y="1866"/>
              </a:cxn>
              <a:cxn ang="0">
                <a:pos x="2546" y="1826"/>
              </a:cxn>
              <a:cxn ang="0">
                <a:pos x="2683" y="1732"/>
              </a:cxn>
              <a:cxn ang="0">
                <a:pos x="2719" y="1616"/>
              </a:cxn>
              <a:cxn ang="0">
                <a:pos x="2794" y="1420"/>
              </a:cxn>
              <a:cxn ang="0">
                <a:pos x="2705" y="1375"/>
              </a:cxn>
              <a:cxn ang="0">
                <a:pos x="2640" y="1273"/>
              </a:cxn>
              <a:cxn ang="0">
                <a:pos x="2669" y="1227"/>
              </a:cxn>
              <a:cxn ang="0">
                <a:pos x="2532" y="1061"/>
              </a:cxn>
              <a:cxn ang="0">
                <a:pos x="2583" y="993"/>
              </a:cxn>
              <a:cxn ang="0">
                <a:pos x="2453" y="962"/>
              </a:cxn>
              <a:cxn ang="0">
                <a:pos x="2333" y="887"/>
              </a:cxn>
              <a:cxn ang="0">
                <a:pos x="2368" y="836"/>
              </a:cxn>
              <a:cxn ang="0">
                <a:pos x="2443" y="756"/>
              </a:cxn>
              <a:cxn ang="0">
                <a:pos x="2496" y="780"/>
              </a:cxn>
              <a:cxn ang="0">
                <a:pos x="2532" y="853"/>
              </a:cxn>
              <a:cxn ang="0">
                <a:pos x="2689" y="763"/>
              </a:cxn>
              <a:cxn ang="0">
                <a:pos x="2828" y="673"/>
              </a:cxn>
              <a:cxn ang="0">
                <a:pos x="2886" y="564"/>
              </a:cxn>
              <a:cxn ang="0">
                <a:pos x="2928" y="494"/>
              </a:cxn>
              <a:cxn ang="0">
                <a:pos x="2893" y="307"/>
              </a:cxn>
              <a:cxn ang="0">
                <a:pos x="2722" y="341"/>
              </a:cxn>
              <a:cxn ang="0">
                <a:pos x="2461" y="205"/>
              </a:cxn>
              <a:cxn ang="0">
                <a:pos x="2300" y="89"/>
              </a:cxn>
              <a:cxn ang="0">
                <a:pos x="1980" y="53"/>
              </a:cxn>
              <a:cxn ang="0">
                <a:pos x="2007" y="155"/>
              </a:cxn>
              <a:cxn ang="0">
                <a:pos x="1952" y="227"/>
              </a:cxn>
              <a:cxn ang="0">
                <a:pos x="2025" y="350"/>
              </a:cxn>
              <a:cxn ang="0">
                <a:pos x="2146" y="370"/>
              </a:cxn>
              <a:cxn ang="0">
                <a:pos x="2041" y="455"/>
              </a:cxn>
              <a:cxn ang="0">
                <a:pos x="1891" y="570"/>
              </a:cxn>
              <a:cxn ang="0">
                <a:pos x="1630" y="713"/>
              </a:cxn>
              <a:cxn ang="0">
                <a:pos x="1228" y="659"/>
              </a:cxn>
              <a:cxn ang="0">
                <a:pos x="1036" y="560"/>
              </a:cxn>
              <a:cxn ang="0">
                <a:pos x="752" y="495"/>
              </a:cxn>
              <a:cxn ang="0">
                <a:pos x="686" y="379"/>
              </a:cxn>
              <a:cxn ang="0">
                <a:pos x="512" y="299"/>
              </a:cxn>
              <a:cxn ang="0">
                <a:pos x="430" y="311"/>
              </a:cxn>
              <a:cxn ang="0">
                <a:pos x="423" y="388"/>
              </a:cxn>
              <a:cxn ang="0">
                <a:pos x="305" y="382"/>
              </a:cxn>
              <a:cxn ang="0">
                <a:pos x="227" y="507"/>
              </a:cxn>
              <a:cxn ang="0">
                <a:pos x="260" y="595"/>
              </a:cxn>
              <a:cxn ang="0">
                <a:pos x="252" y="716"/>
              </a:cxn>
              <a:cxn ang="0">
                <a:pos x="118" y="781"/>
              </a:cxn>
              <a:cxn ang="0">
                <a:pos x="40" y="894"/>
              </a:cxn>
            </a:cxnLst>
            <a:rect l="0" t="0" r="r" b="b"/>
            <a:pathLst>
              <a:path w="2936" h="1983">
                <a:moveTo>
                  <a:pt x="98" y="954"/>
                </a:moveTo>
                <a:lnTo>
                  <a:pt x="129" y="989"/>
                </a:lnTo>
                <a:lnTo>
                  <a:pt x="157" y="1017"/>
                </a:lnTo>
                <a:lnTo>
                  <a:pt x="170" y="1029"/>
                </a:lnTo>
                <a:lnTo>
                  <a:pt x="182" y="1041"/>
                </a:lnTo>
                <a:lnTo>
                  <a:pt x="194" y="1050"/>
                </a:lnTo>
                <a:lnTo>
                  <a:pt x="205" y="1059"/>
                </a:lnTo>
                <a:lnTo>
                  <a:pt x="216" y="1066"/>
                </a:lnTo>
                <a:lnTo>
                  <a:pt x="227" y="1072"/>
                </a:lnTo>
                <a:lnTo>
                  <a:pt x="238" y="1076"/>
                </a:lnTo>
                <a:lnTo>
                  <a:pt x="248" y="1080"/>
                </a:lnTo>
                <a:lnTo>
                  <a:pt x="259" y="1082"/>
                </a:lnTo>
                <a:lnTo>
                  <a:pt x="270" y="1084"/>
                </a:lnTo>
                <a:lnTo>
                  <a:pt x="281" y="1084"/>
                </a:lnTo>
                <a:lnTo>
                  <a:pt x="292" y="1084"/>
                </a:lnTo>
                <a:lnTo>
                  <a:pt x="364" y="1065"/>
                </a:lnTo>
                <a:lnTo>
                  <a:pt x="373" y="1071"/>
                </a:lnTo>
                <a:lnTo>
                  <a:pt x="383" y="1079"/>
                </a:lnTo>
                <a:lnTo>
                  <a:pt x="393" y="1090"/>
                </a:lnTo>
                <a:lnTo>
                  <a:pt x="401" y="1102"/>
                </a:lnTo>
                <a:lnTo>
                  <a:pt x="410" y="1114"/>
                </a:lnTo>
                <a:lnTo>
                  <a:pt x="418" y="1127"/>
                </a:lnTo>
                <a:lnTo>
                  <a:pt x="420" y="1133"/>
                </a:lnTo>
                <a:lnTo>
                  <a:pt x="422" y="1139"/>
                </a:lnTo>
                <a:lnTo>
                  <a:pt x="423" y="1145"/>
                </a:lnTo>
                <a:lnTo>
                  <a:pt x="425" y="1151"/>
                </a:lnTo>
                <a:lnTo>
                  <a:pt x="423" y="1157"/>
                </a:lnTo>
                <a:lnTo>
                  <a:pt x="420" y="1162"/>
                </a:lnTo>
                <a:lnTo>
                  <a:pt x="416" y="1167"/>
                </a:lnTo>
                <a:lnTo>
                  <a:pt x="409" y="1172"/>
                </a:lnTo>
                <a:lnTo>
                  <a:pt x="403" y="1176"/>
                </a:lnTo>
                <a:lnTo>
                  <a:pt x="396" y="1179"/>
                </a:lnTo>
                <a:lnTo>
                  <a:pt x="390" y="1182"/>
                </a:lnTo>
                <a:lnTo>
                  <a:pt x="385" y="1182"/>
                </a:lnTo>
                <a:lnTo>
                  <a:pt x="399" y="1200"/>
                </a:lnTo>
                <a:lnTo>
                  <a:pt x="412" y="1217"/>
                </a:lnTo>
                <a:lnTo>
                  <a:pt x="419" y="1226"/>
                </a:lnTo>
                <a:lnTo>
                  <a:pt x="423" y="1235"/>
                </a:lnTo>
                <a:lnTo>
                  <a:pt x="428" y="1245"/>
                </a:lnTo>
                <a:lnTo>
                  <a:pt x="431" y="1256"/>
                </a:lnTo>
                <a:lnTo>
                  <a:pt x="385" y="1256"/>
                </a:lnTo>
                <a:lnTo>
                  <a:pt x="385" y="1287"/>
                </a:lnTo>
                <a:lnTo>
                  <a:pt x="390" y="1300"/>
                </a:lnTo>
                <a:lnTo>
                  <a:pt x="397" y="1311"/>
                </a:lnTo>
                <a:lnTo>
                  <a:pt x="405" y="1321"/>
                </a:lnTo>
                <a:lnTo>
                  <a:pt x="414" y="1328"/>
                </a:lnTo>
                <a:lnTo>
                  <a:pt x="423" y="1335"/>
                </a:lnTo>
                <a:lnTo>
                  <a:pt x="434" y="1340"/>
                </a:lnTo>
                <a:lnTo>
                  <a:pt x="444" y="1345"/>
                </a:lnTo>
                <a:lnTo>
                  <a:pt x="456" y="1349"/>
                </a:lnTo>
                <a:lnTo>
                  <a:pt x="478" y="1358"/>
                </a:lnTo>
                <a:lnTo>
                  <a:pt x="500" y="1367"/>
                </a:lnTo>
                <a:lnTo>
                  <a:pt x="510" y="1373"/>
                </a:lnTo>
                <a:lnTo>
                  <a:pt x="520" y="1381"/>
                </a:lnTo>
                <a:lnTo>
                  <a:pt x="529" y="1389"/>
                </a:lnTo>
                <a:lnTo>
                  <a:pt x="538" y="1398"/>
                </a:lnTo>
                <a:lnTo>
                  <a:pt x="617" y="1404"/>
                </a:lnTo>
                <a:lnTo>
                  <a:pt x="620" y="1408"/>
                </a:lnTo>
                <a:lnTo>
                  <a:pt x="623" y="1411"/>
                </a:lnTo>
                <a:lnTo>
                  <a:pt x="628" y="1414"/>
                </a:lnTo>
                <a:lnTo>
                  <a:pt x="633" y="1417"/>
                </a:lnTo>
                <a:lnTo>
                  <a:pt x="644" y="1422"/>
                </a:lnTo>
                <a:lnTo>
                  <a:pt x="656" y="1427"/>
                </a:lnTo>
                <a:lnTo>
                  <a:pt x="678" y="1436"/>
                </a:lnTo>
                <a:lnTo>
                  <a:pt x="690" y="1441"/>
                </a:lnTo>
                <a:lnTo>
                  <a:pt x="723" y="1462"/>
                </a:lnTo>
                <a:lnTo>
                  <a:pt x="754" y="1481"/>
                </a:lnTo>
                <a:lnTo>
                  <a:pt x="768" y="1492"/>
                </a:lnTo>
                <a:lnTo>
                  <a:pt x="784" y="1501"/>
                </a:lnTo>
                <a:lnTo>
                  <a:pt x="798" y="1509"/>
                </a:lnTo>
                <a:lnTo>
                  <a:pt x="814" y="1517"/>
                </a:lnTo>
                <a:lnTo>
                  <a:pt x="830" y="1525"/>
                </a:lnTo>
                <a:lnTo>
                  <a:pt x="847" y="1531"/>
                </a:lnTo>
                <a:lnTo>
                  <a:pt x="866" y="1537"/>
                </a:lnTo>
                <a:lnTo>
                  <a:pt x="886" y="1543"/>
                </a:lnTo>
                <a:lnTo>
                  <a:pt x="907" y="1547"/>
                </a:lnTo>
                <a:lnTo>
                  <a:pt x="930" y="1550"/>
                </a:lnTo>
                <a:lnTo>
                  <a:pt x="955" y="1552"/>
                </a:lnTo>
                <a:lnTo>
                  <a:pt x="982" y="1552"/>
                </a:lnTo>
                <a:lnTo>
                  <a:pt x="982" y="1521"/>
                </a:lnTo>
                <a:lnTo>
                  <a:pt x="1015" y="1521"/>
                </a:lnTo>
                <a:lnTo>
                  <a:pt x="1021" y="1532"/>
                </a:lnTo>
                <a:lnTo>
                  <a:pt x="1025" y="1539"/>
                </a:lnTo>
                <a:lnTo>
                  <a:pt x="1031" y="1545"/>
                </a:lnTo>
                <a:lnTo>
                  <a:pt x="1036" y="1552"/>
                </a:lnTo>
                <a:lnTo>
                  <a:pt x="1042" y="1552"/>
                </a:lnTo>
                <a:lnTo>
                  <a:pt x="1046" y="1551"/>
                </a:lnTo>
                <a:lnTo>
                  <a:pt x="1050" y="1548"/>
                </a:lnTo>
                <a:lnTo>
                  <a:pt x="1054" y="1546"/>
                </a:lnTo>
                <a:lnTo>
                  <a:pt x="1058" y="1538"/>
                </a:lnTo>
                <a:lnTo>
                  <a:pt x="1062" y="1530"/>
                </a:lnTo>
                <a:lnTo>
                  <a:pt x="1066" y="1522"/>
                </a:lnTo>
                <a:lnTo>
                  <a:pt x="1071" y="1516"/>
                </a:lnTo>
                <a:lnTo>
                  <a:pt x="1075" y="1513"/>
                </a:lnTo>
                <a:lnTo>
                  <a:pt x="1078" y="1511"/>
                </a:lnTo>
                <a:lnTo>
                  <a:pt x="1083" y="1510"/>
                </a:lnTo>
                <a:lnTo>
                  <a:pt x="1089" y="1509"/>
                </a:lnTo>
                <a:lnTo>
                  <a:pt x="1092" y="1512"/>
                </a:lnTo>
                <a:lnTo>
                  <a:pt x="1096" y="1516"/>
                </a:lnTo>
                <a:lnTo>
                  <a:pt x="1102" y="1519"/>
                </a:lnTo>
                <a:lnTo>
                  <a:pt x="1109" y="1522"/>
                </a:lnTo>
                <a:lnTo>
                  <a:pt x="1124" y="1529"/>
                </a:lnTo>
                <a:lnTo>
                  <a:pt x="1142" y="1534"/>
                </a:lnTo>
                <a:lnTo>
                  <a:pt x="1159" y="1539"/>
                </a:lnTo>
                <a:lnTo>
                  <a:pt x="1178" y="1543"/>
                </a:lnTo>
                <a:lnTo>
                  <a:pt x="1194" y="1546"/>
                </a:lnTo>
                <a:lnTo>
                  <a:pt x="1208" y="1546"/>
                </a:lnTo>
                <a:lnTo>
                  <a:pt x="1217" y="1535"/>
                </a:lnTo>
                <a:lnTo>
                  <a:pt x="1227" y="1526"/>
                </a:lnTo>
                <a:lnTo>
                  <a:pt x="1236" y="1518"/>
                </a:lnTo>
                <a:lnTo>
                  <a:pt x="1247" y="1510"/>
                </a:lnTo>
                <a:lnTo>
                  <a:pt x="1258" y="1502"/>
                </a:lnTo>
                <a:lnTo>
                  <a:pt x="1269" y="1496"/>
                </a:lnTo>
                <a:lnTo>
                  <a:pt x="1280" y="1489"/>
                </a:lnTo>
                <a:lnTo>
                  <a:pt x="1292" y="1482"/>
                </a:lnTo>
                <a:lnTo>
                  <a:pt x="1317" y="1472"/>
                </a:lnTo>
                <a:lnTo>
                  <a:pt x="1344" y="1463"/>
                </a:lnTo>
                <a:lnTo>
                  <a:pt x="1372" y="1455"/>
                </a:lnTo>
                <a:lnTo>
                  <a:pt x="1401" y="1448"/>
                </a:lnTo>
                <a:lnTo>
                  <a:pt x="1408" y="1456"/>
                </a:lnTo>
                <a:lnTo>
                  <a:pt x="1418" y="1465"/>
                </a:lnTo>
                <a:lnTo>
                  <a:pt x="1431" y="1476"/>
                </a:lnTo>
                <a:lnTo>
                  <a:pt x="1446" y="1487"/>
                </a:lnTo>
                <a:lnTo>
                  <a:pt x="1453" y="1492"/>
                </a:lnTo>
                <a:lnTo>
                  <a:pt x="1461" y="1496"/>
                </a:lnTo>
                <a:lnTo>
                  <a:pt x="1469" y="1499"/>
                </a:lnTo>
                <a:lnTo>
                  <a:pt x="1475" y="1502"/>
                </a:lnTo>
                <a:lnTo>
                  <a:pt x="1483" y="1504"/>
                </a:lnTo>
                <a:lnTo>
                  <a:pt x="1490" y="1505"/>
                </a:lnTo>
                <a:lnTo>
                  <a:pt x="1495" y="1505"/>
                </a:lnTo>
                <a:lnTo>
                  <a:pt x="1501" y="1503"/>
                </a:lnTo>
                <a:lnTo>
                  <a:pt x="1512" y="1510"/>
                </a:lnTo>
                <a:lnTo>
                  <a:pt x="1521" y="1518"/>
                </a:lnTo>
                <a:lnTo>
                  <a:pt x="1530" y="1526"/>
                </a:lnTo>
                <a:lnTo>
                  <a:pt x="1538" y="1534"/>
                </a:lnTo>
                <a:lnTo>
                  <a:pt x="1547" y="1542"/>
                </a:lnTo>
                <a:lnTo>
                  <a:pt x="1555" y="1547"/>
                </a:lnTo>
                <a:lnTo>
                  <a:pt x="1561" y="1550"/>
                </a:lnTo>
                <a:lnTo>
                  <a:pt x="1566" y="1551"/>
                </a:lnTo>
                <a:lnTo>
                  <a:pt x="1573" y="1552"/>
                </a:lnTo>
                <a:lnTo>
                  <a:pt x="1581" y="1552"/>
                </a:lnTo>
                <a:lnTo>
                  <a:pt x="1586" y="1578"/>
                </a:lnTo>
                <a:lnTo>
                  <a:pt x="1593" y="1602"/>
                </a:lnTo>
                <a:lnTo>
                  <a:pt x="1596" y="1613"/>
                </a:lnTo>
                <a:lnTo>
                  <a:pt x="1598" y="1625"/>
                </a:lnTo>
                <a:lnTo>
                  <a:pt x="1599" y="1637"/>
                </a:lnTo>
                <a:lnTo>
                  <a:pt x="1600" y="1650"/>
                </a:lnTo>
                <a:lnTo>
                  <a:pt x="1599" y="1658"/>
                </a:lnTo>
                <a:lnTo>
                  <a:pt x="1598" y="1664"/>
                </a:lnTo>
                <a:lnTo>
                  <a:pt x="1596" y="1670"/>
                </a:lnTo>
                <a:lnTo>
                  <a:pt x="1593" y="1676"/>
                </a:lnTo>
                <a:lnTo>
                  <a:pt x="1585" y="1686"/>
                </a:lnTo>
                <a:lnTo>
                  <a:pt x="1577" y="1697"/>
                </a:lnTo>
                <a:lnTo>
                  <a:pt x="1569" y="1707"/>
                </a:lnTo>
                <a:lnTo>
                  <a:pt x="1561" y="1719"/>
                </a:lnTo>
                <a:lnTo>
                  <a:pt x="1558" y="1724"/>
                </a:lnTo>
                <a:lnTo>
                  <a:pt x="1555" y="1730"/>
                </a:lnTo>
                <a:lnTo>
                  <a:pt x="1554" y="1736"/>
                </a:lnTo>
                <a:lnTo>
                  <a:pt x="1553" y="1743"/>
                </a:lnTo>
                <a:lnTo>
                  <a:pt x="1554" y="1748"/>
                </a:lnTo>
                <a:lnTo>
                  <a:pt x="1555" y="1753"/>
                </a:lnTo>
                <a:lnTo>
                  <a:pt x="1558" y="1756"/>
                </a:lnTo>
                <a:lnTo>
                  <a:pt x="1561" y="1759"/>
                </a:lnTo>
                <a:lnTo>
                  <a:pt x="1565" y="1761"/>
                </a:lnTo>
                <a:lnTo>
                  <a:pt x="1570" y="1764"/>
                </a:lnTo>
                <a:lnTo>
                  <a:pt x="1574" y="1765"/>
                </a:lnTo>
                <a:lnTo>
                  <a:pt x="1580" y="1767"/>
                </a:lnTo>
                <a:lnTo>
                  <a:pt x="1591" y="1769"/>
                </a:lnTo>
                <a:lnTo>
                  <a:pt x="1602" y="1771"/>
                </a:lnTo>
                <a:lnTo>
                  <a:pt x="1607" y="1773"/>
                </a:lnTo>
                <a:lnTo>
                  <a:pt x="1611" y="1775"/>
                </a:lnTo>
                <a:lnTo>
                  <a:pt x="1616" y="1777"/>
                </a:lnTo>
                <a:lnTo>
                  <a:pt x="1620" y="1780"/>
                </a:lnTo>
                <a:lnTo>
                  <a:pt x="1627" y="1787"/>
                </a:lnTo>
                <a:lnTo>
                  <a:pt x="1632" y="1794"/>
                </a:lnTo>
                <a:lnTo>
                  <a:pt x="1636" y="1801"/>
                </a:lnTo>
                <a:lnTo>
                  <a:pt x="1639" y="1807"/>
                </a:lnTo>
                <a:lnTo>
                  <a:pt x="1645" y="1822"/>
                </a:lnTo>
                <a:lnTo>
                  <a:pt x="1653" y="1836"/>
                </a:lnTo>
                <a:lnTo>
                  <a:pt x="1659" y="1848"/>
                </a:lnTo>
                <a:lnTo>
                  <a:pt x="1666" y="1862"/>
                </a:lnTo>
                <a:lnTo>
                  <a:pt x="1674" y="1877"/>
                </a:lnTo>
                <a:lnTo>
                  <a:pt x="1683" y="1890"/>
                </a:lnTo>
                <a:lnTo>
                  <a:pt x="1688" y="1897"/>
                </a:lnTo>
                <a:lnTo>
                  <a:pt x="1694" y="1903"/>
                </a:lnTo>
                <a:lnTo>
                  <a:pt x="1699" y="1908"/>
                </a:lnTo>
                <a:lnTo>
                  <a:pt x="1706" y="1912"/>
                </a:lnTo>
                <a:lnTo>
                  <a:pt x="1712" y="1916"/>
                </a:lnTo>
                <a:lnTo>
                  <a:pt x="1719" y="1919"/>
                </a:lnTo>
                <a:lnTo>
                  <a:pt x="1726" y="1921"/>
                </a:lnTo>
                <a:lnTo>
                  <a:pt x="1733" y="1921"/>
                </a:lnTo>
                <a:lnTo>
                  <a:pt x="1741" y="1921"/>
                </a:lnTo>
                <a:lnTo>
                  <a:pt x="1752" y="1918"/>
                </a:lnTo>
                <a:lnTo>
                  <a:pt x="1762" y="1916"/>
                </a:lnTo>
                <a:lnTo>
                  <a:pt x="1766" y="1915"/>
                </a:lnTo>
                <a:lnTo>
                  <a:pt x="1777" y="1910"/>
                </a:lnTo>
                <a:lnTo>
                  <a:pt x="1787" y="1904"/>
                </a:lnTo>
                <a:lnTo>
                  <a:pt x="1795" y="1898"/>
                </a:lnTo>
                <a:lnTo>
                  <a:pt x="1803" y="1891"/>
                </a:lnTo>
                <a:lnTo>
                  <a:pt x="1809" y="1884"/>
                </a:lnTo>
                <a:lnTo>
                  <a:pt x="1816" y="1878"/>
                </a:lnTo>
                <a:lnTo>
                  <a:pt x="1823" y="1871"/>
                </a:lnTo>
                <a:lnTo>
                  <a:pt x="1833" y="1866"/>
                </a:lnTo>
                <a:lnTo>
                  <a:pt x="1842" y="1859"/>
                </a:lnTo>
                <a:lnTo>
                  <a:pt x="1852" y="1853"/>
                </a:lnTo>
                <a:lnTo>
                  <a:pt x="1863" y="1848"/>
                </a:lnTo>
                <a:lnTo>
                  <a:pt x="1874" y="1844"/>
                </a:lnTo>
                <a:lnTo>
                  <a:pt x="1896" y="1838"/>
                </a:lnTo>
                <a:lnTo>
                  <a:pt x="1919" y="1834"/>
                </a:lnTo>
                <a:lnTo>
                  <a:pt x="1941" y="1831"/>
                </a:lnTo>
                <a:lnTo>
                  <a:pt x="1960" y="1827"/>
                </a:lnTo>
                <a:lnTo>
                  <a:pt x="1968" y="1824"/>
                </a:lnTo>
                <a:lnTo>
                  <a:pt x="1975" y="1821"/>
                </a:lnTo>
                <a:lnTo>
                  <a:pt x="1981" y="1816"/>
                </a:lnTo>
                <a:lnTo>
                  <a:pt x="1986" y="1811"/>
                </a:lnTo>
                <a:lnTo>
                  <a:pt x="1996" y="1820"/>
                </a:lnTo>
                <a:lnTo>
                  <a:pt x="2008" y="1827"/>
                </a:lnTo>
                <a:lnTo>
                  <a:pt x="2019" y="1832"/>
                </a:lnTo>
                <a:lnTo>
                  <a:pt x="2031" y="1837"/>
                </a:lnTo>
                <a:lnTo>
                  <a:pt x="2054" y="1846"/>
                </a:lnTo>
                <a:lnTo>
                  <a:pt x="2072" y="1854"/>
                </a:lnTo>
                <a:lnTo>
                  <a:pt x="2091" y="1869"/>
                </a:lnTo>
                <a:lnTo>
                  <a:pt x="2109" y="1887"/>
                </a:lnTo>
                <a:lnTo>
                  <a:pt x="2119" y="1896"/>
                </a:lnTo>
                <a:lnTo>
                  <a:pt x="2129" y="1903"/>
                </a:lnTo>
                <a:lnTo>
                  <a:pt x="2140" y="1910"/>
                </a:lnTo>
                <a:lnTo>
                  <a:pt x="2152" y="1915"/>
                </a:lnTo>
                <a:lnTo>
                  <a:pt x="2245" y="1921"/>
                </a:lnTo>
                <a:lnTo>
                  <a:pt x="2238" y="1935"/>
                </a:lnTo>
                <a:lnTo>
                  <a:pt x="2232" y="1947"/>
                </a:lnTo>
                <a:lnTo>
                  <a:pt x="2232" y="1953"/>
                </a:lnTo>
                <a:lnTo>
                  <a:pt x="2235" y="1957"/>
                </a:lnTo>
                <a:lnTo>
                  <a:pt x="2238" y="1961"/>
                </a:lnTo>
                <a:lnTo>
                  <a:pt x="2243" y="1965"/>
                </a:lnTo>
                <a:lnTo>
                  <a:pt x="2248" y="1968"/>
                </a:lnTo>
                <a:lnTo>
                  <a:pt x="2254" y="1972"/>
                </a:lnTo>
                <a:lnTo>
                  <a:pt x="2259" y="1977"/>
                </a:lnTo>
                <a:lnTo>
                  <a:pt x="2265" y="1983"/>
                </a:lnTo>
                <a:lnTo>
                  <a:pt x="2266" y="1980"/>
                </a:lnTo>
                <a:lnTo>
                  <a:pt x="2267" y="1972"/>
                </a:lnTo>
                <a:lnTo>
                  <a:pt x="2268" y="1968"/>
                </a:lnTo>
                <a:lnTo>
                  <a:pt x="2267" y="1963"/>
                </a:lnTo>
                <a:lnTo>
                  <a:pt x="2267" y="1957"/>
                </a:lnTo>
                <a:lnTo>
                  <a:pt x="2265" y="1953"/>
                </a:lnTo>
                <a:lnTo>
                  <a:pt x="2275" y="1947"/>
                </a:lnTo>
                <a:lnTo>
                  <a:pt x="2293" y="1935"/>
                </a:lnTo>
                <a:lnTo>
                  <a:pt x="2303" y="1927"/>
                </a:lnTo>
                <a:lnTo>
                  <a:pt x="2313" y="1921"/>
                </a:lnTo>
                <a:lnTo>
                  <a:pt x="2319" y="1919"/>
                </a:lnTo>
                <a:lnTo>
                  <a:pt x="2323" y="1917"/>
                </a:lnTo>
                <a:lnTo>
                  <a:pt x="2327" y="1916"/>
                </a:lnTo>
                <a:lnTo>
                  <a:pt x="2331" y="1915"/>
                </a:lnTo>
                <a:lnTo>
                  <a:pt x="2341" y="1915"/>
                </a:lnTo>
                <a:lnTo>
                  <a:pt x="2349" y="1913"/>
                </a:lnTo>
                <a:lnTo>
                  <a:pt x="2357" y="1910"/>
                </a:lnTo>
                <a:lnTo>
                  <a:pt x="2364" y="1906"/>
                </a:lnTo>
                <a:lnTo>
                  <a:pt x="2370" y="1901"/>
                </a:lnTo>
                <a:lnTo>
                  <a:pt x="2376" y="1895"/>
                </a:lnTo>
                <a:lnTo>
                  <a:pt x="2382" y="1889"/>
                </a:lnTo>
                <a:lnTo>
                  <a:pt x="2388" y="1882"/>
                </a:lnTo>
                <a:lnTo>
                  <a:pt x="2399" y="1867"/>
                </a:lnTo>
                <a:lnTo>
                  <a:pt x="2412" y="1853"/>
                </a:lnTo>
                <a:lnTo>
                  <a:pt x="2418" y="1847"/>
                </a:lnTo>
                <a:lnTo>
                  <a:pt x="2426" y="1840"/>
                </a:lnTo>
                <a:lnTo>
                  <a:pt x="2435" y="1835"/>
                </a:lnTo>
                <a:lnTo>
                  <a:pt x="2444" y="1830"/>
                </a:lnTo>
                <a:lnTo>
                  <a:pt x="2449" y="1838"/>
                </a:lnTo>
                <a:lnTo>
                  <a:pt x="2454" y="1846"/>
                </a:lnTo>
                <a:lnTo>
                  <a:pt x="2455" y="1850"/>
                </a:lnTo>
                <a:lnTo>
                  <a:pt x="2456" y="1854"/>
                </a:lnTo>
                <a:lnTo>
                  <a:pt x="2457" y="1860"/>
                </a:lnTo>
                <a:lnTo>
                  <a:pt x="2457" y="1866"/>
                </a:lnTo>
                <a:lnTo>
                  <a:pt x="2462" y="1860"/>
                </a:lnTo>
                <a:lnTo>
                  <a:pt x="2468" y="1857"/>
                </a:lnTo>
                <a:lnTo>
                  <a:pt x="2474" y="1855"/>
                </a:lnTo>
                <a:lnTo>
                  <a:pt x="2481" y="1855"/>
                </a:lnTo>
                <a:lnTo>
                  <a:pt x="2487" y="1856"/>
                </a:lnTo>
                <a:lnTo>
                  <a:pt x="2493" y="1858"/>
                </a:lnTo>
                <a:lnTo>
                  <a:pt x="2499" y="1862"/>
                </a:lnTo>
                <a:lnTo>
                  <a:pt x="2504" y="1866"/>
                </a:lnTo>
                <a:lnTo>
                  <a:pt x="2505" y="1856"/>
                </a:lnTo>
                <a:lnTo>
                  <a:pt x="2507" y="1847"/>
                </a:lnTo>
                <a:lnTo>
                  <a:pt x="2511" y="1841"/>
                </a:lnTo>
                <a:lnTo>
                  <a:pt x="2514" y="1836"/>
                </a:lnTo>
                <a:lnTo>
                  <a:pt x="2517" y="1832"/>
                </a:lnTo>
                <a:lnTo>
                  <a:pt x="2522" y="1829"/>
                </a:lnTo>
                <a:lnTo>
                  <a:pt x="2527" y="1828"/>
                </a:lnTo>
                <a:lnTo>
                  <a:pt x="2533" y="1827"/>
                </a:lnTo>
                <a:lnTo>
                  <a:pt x="2546" y="1826"/>
                </a:lnTo>
                <a:lnTo>
                  <a:pt x="2561" y="1827"/>
                </a:lnTo>
                <a:lnTo>
                  <a:pt x="2569" y="1827"/>
                </a:lnTo>
                <a:lnTo>
                  <a:pt x="2578" y="1826"/>
                </a:lnTo>
                <a:lnTo>
                  <a:pt x="2588" y="1825"/>
                </a:lnTo>
                <a:lnTo>
                  <a:pt x="2596" y="1824"/>
                </a:lnTo>
                <a:lnTo>
                  <a:pt x="2604" y="1821"/>
                </a:lnTo>
                <a:lnTo>
                  <a:pt x="2611" y="1816"/>
                </a:lnTo>
                <a:lnTo>
                  <a:pt x="2616" y="1810"/>
                </a:lnTo>
                <a:lnTo>
                  <a:pt x="2622" y="1804"/>
                </a:lnTo>
                <a:lnTo>
                  <a:pt x="2633" y="1790"/>
                </a:lnTo>
                <a:lnTo>
                  <a:pt x="2642" y="1774"/>
                </a:lnTo>
                <a:lnTo>
                  <a:pt x="2648" y="1766"/>
                </a:lnTo>
                <a:lnTo>
                  <a:pt x="2653" y="1758"/>
                </a:lnTo>
                <a:lnTo>
                  <a:pt x="2660" y="1750"/>
                </a:lnTo>
                <a:lnTo>
                  <a:pt x="2667" y="1743"/>
                </a:lnTo>
                <a:lnTo>
                  <a:pt x="2674" y="1737"/>
                </a:lnTo>
                <a:lnTo>
                  <a:pt x="2683" y="1732"/>
                </a:lnTo>
                <a:lnTo>
                  <a:pt x="2693" y="1728"/>
                </a:lnTo>
                <a:lnTo>
                  <a:pt x="2703" y="1725"/>
                </a:lnTo>
                <a:lnTo>
                  <a:pt x="2704" y="1716"/>
                </a:lnTo>
                <a:lnTo>
                  <a:pt x="2706" y="1707"/>
                </a:lnTo>
                <a:lnTo>
                  <a:pt x="2711" y="1699"/>
                </a:lnTo>
                <a:lnTo>
                  <a:pt x="2715" y="1691"/>
                </a:lnTo>
                <a:lnTo>
                  <a:pt x="2726" y="1677"/>
                </a:lnTo>
                <a:lnTo>
                  <a:pt x="2737" y="1663"/>
                </a:lnTo>
                <a:lnTo>
                  <a:pt x="2733" y="1658"/>
                </a:lnTo>
                <a:lnTo>
                  <a:pt x="2730" y="1651"/>
                </a:lnTo>
                <a:lnTo>
                  <a:pt x="2729" y="1645"/>
                </a:lnTo>
                <a:lnTo>
                  <a:pt x="2729" y="1638"/>
                </a:lnTo>
                <a:lnTo>
                  <a:pt x="2728" y="1631"/>
                </a:lnTo>
                <a:lnTo>
                  <a:pt x="2726" y="1625"/>
                </a:lnTo>
                <a:lnTo>
                  <a:pt x="2725" y="1622"/>
                </a:lnTo>
                <a:lnTo>
                  <a:pt x="2723" y="1619"/>
                </a:lnTo>
                <a:lnTo>
                  <a:pt x="2719" y="1616"/>
                </a:lnTo>
                <a:lnTo>
                  <a:pt x="2716" y="1614"/>
                </a:lnTo>
                <a:lnTo>
                  <a:pt x="2728" y="1602"/>
                </a:lnTo>
                <a:lnTo>
                  <a:pt x="2739" y="1588"/>
                </a:lnTo>
                <a:lnTo>
                  <a:pt x="2750" y="1573"/>
                </a:lnTo>
                <a:lnTo>
                  <a:pt x="2760" y="1558"/>
                </a:lnTo>
                <a:lnTo>
                  <a:pt x="2780" y="1521"/>
                </a:lnTo>
                <a:lnTo>
                  <a:pt x="2803" y="1478"/>
                </a:lnTo>
                <a:lnTo>
                  <a:pt x="2798" y="1475"/>
                </a:lnTo>
                <a:lnTo>
                  <a:pt x="2796" y="1471"/>
                </a:lnTo>
                <a:lnTo>
                  <a:pt x="2795" y="1467"/>
                </a:lnTo>
                <a:lnTo>
                  <a:pt x="2794" y="1462"/>
                </a:lnTo>
                <a:lnTo>
                  <a:pt x="2795" y="1451"/>
                </a:lnTo>
                <a:lnTo>
                  <a:pt x="2796" y="1441"/>
                </a:lnTo>
                <a:lnTo>
                  <a:pt x="2790" y="1428"/>
                </a:lnTo>
                <a:lnTo>
                  <a:pt x="2790" y="1426"/>
                </a:lnTo>
                <a:lnTo>
                  <a:pt x="2792" y="1423"/>
                </a:lnTo>
                <a:lnTo>
                  <a:pt x="2794" y="1420"/>
                </a:lnTo>
                <a:lnTo>
                  <a:pt x="2797" y="1417"/>
                </a:lnTo>
                <a:lnTo>
                  <a:pt x="2801" y="1414"/>
                </a:lnTo>
                <a:lnTo>
                  <a:pt x="2804" y="1412"/>
                </a:lnTo>
                <a:lnTo>
                  <a:pt x="2807" y="1411"/>
                </a:lnTo>
                <a:lnTo>
                  <a:pt x="2809" y="1410"/>
                </a:lnTo>
                <a:lnTo>
                  <a:pt x="2809" y="1386"/>
                </a:lnTo>
                <a:lnTo>
                  <a:pt x="2801" y="1389"/>
                </a:lnTo>
                <a:lnTo>
                  <a:pt x="2793" y="1391"/>
                </a:lnTo>
                <a:lnTo>
                  <a:pt x="2785" y="1393"/>
                </a:lnTo>
                <a:lnTo>
                  <a:pt x="2778" y="1394"/>
                </a:lnTo>
                <a:lnTo>
                  <a:pt x="2763" y="1395"/>
                </a:lnTo>
                <a:lnTo>
                  <a:pt x="2750" y="1394"/>
                </a:lnTo>
                <a:lnTo>
                  <a:pt x="2738" y="1392"/>
                </a:lnTo>
                <a:lnTo>
                  <a:pt x="2725" y="1389"/>
                </a:lnTo>
                <a:lnTo>
                  <a:pt x="2711" y="1384"/>
                </a:lnTo>
                <a:lnTo>
                  <a:pt x="2696" y="1380"/>
                </a:lnTo>
                <a:lnTo>
                  <a:pt x="2705" y="1375"/>
                </a:lnTo>
                <a:lnTo>
                  <a:pt x="2713" y="1369"/>
                </a:lnTo>
                <a:lnTo>
                  <a:pt x="2719" y="1363"/>
                </a:lnTo>
                <a:lnTo>
                  <a:pt x="2726" y="1356"/>
                </a:lnTo>
                <a:lnTo>
                  <a:pt x="2737" y="1342"/>
                </a:lnTo>
                <a:lnTo>
                  <a:pt x="2750" y="1324"/>
                </a:lnTo>
                <a:lnTo>
                  <a:pt x="2730" y="1316"/>
                </a:lnTo>
                <a:lnTo>
                  <a:pt x="2712" y="1310"/>
                </a:lnTo>
                <a:lnTo>
                  <a:pt x="2695" y="1305"/>
                </a:lnTo>
                <a:lnTo>
                  <a:pt x="2679" y="1300"/>
                </a:lnTo>
                <a:lnTo>
                  <a:pt x="2662" y="1294"/>
                </a:lnTo>
                <a:lnTo>
                  <a:pt x="2647" y="1287"/>
                </a:lnTo>
                <a:lnTo>
                  <a:pt x="2639" y="1282"/>
                </a:lnTo>
                <a:lnTo>
                  <a:pt x="2632" y="1277"/>
                </a:lnTo>
                <a:lnTo>
                  <a:pt x="2624" y="1270"/>
                </a:lnTo>
                <a:lnTo>
                  <a:pt x="2617" y="1262"/>
                </a:lnTo>
                <a:lnTo>
                  <a:pt x="2626" y="1268"/>
                </a:lnTo>
                <a:lnTo>
                  <a:pt x="2640" y="1273"/>
                </a:lnTo>
                <a:lnTo>
                  <a:pt x="2657" y="1278"/>
                </a:lnTo>
                <a:lnTo>
                  <a:pt x="2675" y="1283"/>
                </a:lnTo>
                <a:lnTo>
                  <a:pt x="2715" y="1293"/>
                </a:lnTo>
                <a:lnTo>
                  <a:pt x="2750" y="1299"/>
                </a:lnTo>
                <a:lnTo>
                  <a:pt x="2749" y="1293"/>
                </a:lnTo>
                <a:lnTo>
                  <a:pt x="2746" y="1288"/>
                </a:lnTo>
                <a:lnTo>
                  <a:pt x="2742" y="1283"/>
                </a:lnTo>
                <a:lnTo>
                  <a:pt x="2737" y="1279"/>
                </a:lnTo>
                <a:lnTo>
                  <a:pt x="2725" y="1272"/>
                </a:lnTo>
                <a:lnTo>
                  <a:pt x="2709" y="1266"/>
                </a:lnTo>
                <a:lnTo>
                  <a:pt x="2695" y="1259"/>
                </a:lnTo>
                <a:lnTo>
                  <a:pt x="2682" y="1252"/>
                </a:lnTo>
                <a:lnTo>
                  <a:pt x="2678" y="1248"/>
                </a:lnTo>
                <a:lnTo>
                  <a:pt x="2673" y="1244"/>
                </a:lnTo>
                <a:lnTo>
                  <a:pt x="2671" y="1238"/>
                </a:lnTo>
                <a:lnTo>
                  <a:pt x="2670" y="1232"/>
                </a:lnTo>
                <a:lnTo>
                  <a:pt x="2669" y="1227"/>
                </a:lnTo>
                <a:lnTo>
                  <a:pt x="2668" y="1224"/>
                </a:lnTo>
                <a:lnTo>
                  <a:pt x="2666" y="1220"/>
                </a:lnTo>
                <a:lnTo>
                  <a:pt x="2662" y="1217"/>
                </a:lnTo>
                <a:lnTo>
                  <a:pt x="2656" y="1212"/>
                </a:lnTo>
                <a:lnTo>
                  <a:pt x="2650" y="1208"/>
                </a:lnTo>
                <a:lnTo>
                  <a:pt x="2626" y="1186"/>
                </a:lnTo>
                <a:lnTo>
                  <a:pt x="2581" y="1145"/>
                </a:lnTo>
                <a:lnTo>
                  <a:pt x="2557" y="1124"/>
                </a:lnTo>
                <a:lnTo>
                  <a:pt x="2537" y="1105"/>
                </a:lnTo>
                <a:lnTo>
                  <a:pt x="2523" y="1090"/>
                </a:lnTo>
                <a:lnTo>
                  <a:pt x="2517" y="1084"/>
                </a:lnTo>
                <a:lnTo>
                  <a:pt x="2517" y="1078"/>
                </a:lnTo>
                <a:lnTo>
                  <a:pt x="2520" y="1074"/>
                </a:lnTo>
                <a:lnTo>
                  <a:pt x="2522" y="1070"/>
                </a:lnTo>
                <a:lnTo>
                  <a:pt x="2525" y="1068"/>
                </a:lnTo>
                <a:lnTo>
                  <a:pt x="2528" y="1065"/>
                </a:lnTo>
                <a:lnTo>
                  <a:pt x="2532" y="1061"/>
                </a:lnTo>
                <a:lnTo>
                  <a:pt x="2534" y="1055"/>
                </a:lnTo>
                <a:lnTo>
                  <a:pt x="2537" y="1047"/>
                </a:lnTo>
                <a:lnTo>
                  <a:pt x="2535" y="1046"/>
                </a:lnTo>
                <a:lnTo>
                  <a:pt x="2530" y="1043"/>
                </a:lnTo>
                <a:lnTo>
                  <a:pt x="2528" y="1042"/>
                </a:lnTo>
                <a:lnTo>
                  <a:pt x="2526" y="1039"/>
                </a:lnTo>
                <a:lnTo>
                  <a:pt x="2524" y="1036"/>
                </a:lnTo>
                <a:lnTo>
                  <a:pt x="2524" y="1034"/>
                </a:lnTo>
                <a:lnTo>
                  <a:pt x="2557" y="1034"/>
                </a:lnTo>
                <a:lnTo>
                  <a:pt x="2558" y="1028"/>
                </a:lnTo>
                <a:lnTo>
                  <a:pt x="2559" y="1022"/>
                </a:lnTo>
                <a:lnTo>
                  <a:pt x="2561" y="1016"/>
                </a:lnTo>
                <a:lnTo>
                  <a:pt x="2565" y="1011"/>
                </a:lnTo>
                <a:lnTo>
                  <a:pt x="2569" y="1006"/>
                </a:lnTo>
                <a:lnTo>
                  <a:pt x="2573" y="1002"/>
                </a:lnTo>
                <a:lnTo>
                  <a:pt x="2578" y="997"/>
                </a:lnTo>
                <a:lnTo>
                  <a:pt x="2583" y="993"/>
                </a:lnTo>
                <a:lnTo>
                  <a:pt x="2607" y="977"/>
                </a:lnTo>
                <a:lnTo>
                  <a:pt x="2630" y="960"/>
                </a:lnTo>
                <a:lnTo>
                  <a:pt x="2617" y="958"/>
                </a:lnTo>
                <a:lnTo>
                  <a:pt x="2603" y="954"/>
                </a:lnTo>
                <a:lnTo>
                  <a:pt x="2590" y="949"/>
                </a:lnTo>
                <a:lnTo>
                  <a:pt x="2577" y="944"/>
                </a:lnTo>
                <a:lnTo>
                  <a:pt x="2563" y="938"/>
                </a:lnTo>
                <a:lnTo>
                  <a:pt x="2552" y="932"/>
                </a:lnTo>
                <a:lnTo>
                  <a:pt x="2544" y="924"/>
                </a:lnTo>
                <a:lnTo>
                  <a:pt x="2537" y="917"/>
                </a:lnTo>
                <a:lnTo>
                  <a:pt x="2498" y="917"/>
                </a:lnTo>
                <a:lnTo>
                  <a:pt x="2498" y="926"/>
                </a:lnTo>
                <a:lnTo>
                  <a:pt x="2498" y="938"/>
                </a:lnTo>
                <a:lnTo>
                  <a:pt x="2498" y="950"/>
                </a:lnTo>
                <a:lnTo>
                  <a:pt x="2498" y="967"/>
                </a:lnTo>
                <a:lnTo>
                  <a:pt x="2457" y="967"/>
                </a:lnTo>
                <a:lnTo>
                  <a:pt x="2453" y="962"/>
                </a:lnTo>
                <a:lnTo>
                  <a:pt x="2449" y="956"/>
                </a:lnTo>
                <a:lnTo>
                  <a:pt x="2447" y="949"/>
                </a:lnTo>
                <a:lnTo>
                  <a:pt x="2444" y="942"/>
                </a:lnTo>
                <a:lnTo>
                  <a:pt x="2442" y="936"/>
                </a:lnTo>
                <a:lnTo>
                  <a:pt x="2438" y="928"/>
                </a:lnTo>
                <a:lnTo>
                  <a:pt x="2435" y="922"/>
                </a:lnTo>
                <a:lnTo>
                  <a:pt x="2431" y="917"/>
                </a:lnTo>
                <a:lnTo>
                  <a:pt x="2426" y="914"/>
                </a:lnTo>
                <a:lnTo>
                  <a:pt x="2421" y="911"/>
                </a:lnTo>
                <a:lnTo>
                  <a:pt x="2413" y="909"/>
                </a:lnTo>
                <a:lnTo>
                  <a:pt x="2404" y="907"/>
                </a:lnTo>
                <a:lnTo>
                  <a:pt x="2387" y="903"/>
                </a:lnTo>
                <a:lnTo>
                  <a:pt x="2367" y="899"/>
                </a:lnTo>
                <a:lnTo>
                  <a:pt x="2357" y="897"/>
                </a:lnTo>
                <a:lnTo>
                  <a:pt x="2348" y="894"/>
                </a:lnTo>
                <a:lnTo>
                  <a:pt x="2339" y="890"/>
                </a:lnTo>
                <a:lnTo>
                  <a:pt x="2333" y="887"/>
                </a:lnTo>
                <a:lnTo>
                  <a:pt x="2326" y="882"/>
                </a:lnTo>
                <a:lnTo>
                  <a:pt x="2322" y="876"/>
                </a:lnTo>
                <a:lnTo>
                  <a:pt x="2320" y="872"/>
                </a:lnTo>
                <a:lnTo>
                  <a:pt x="2319" y="869"/>
                </a:lnTo>
                <a:lnTo>
                  <a:pt x="2319" y="866"/>
                </a:lnTo>
                <a:lnTo>
                  <a:pt x="2317" y="862"/>
                </a:lnTo>
                <a:lnTo>
                  <a:pt x="2319" y="858"/>
                </a:lnTo>
                <a:lnTo>
                  <a:pt x="2319" y="855"/>
                </a:lnTo>
                <a:lnTo>
                  <a:pt x="2321" y="853"/>
                </a:lnTo>
                <a:lnTo>
                  <a:pt x="2322" y="850"/>
                </a:lnTo>
                <a:lnTo>
                  <a:pt x="2327" y="846"/>
                </a:lnTo>
                <a:lnTo>
                  <a:pt x="2334" y="843"/>
                </a:lnTo>
                <a:lnTo>
                  <a:pt x="2341" y="840"/>
                </a:lnTo>
                <a:lnTo>
                  <a:pt x="2348" y="839"/>
                </a:lnTo>
                <a:lnTo>
                  <a:pt x="2357" y="838"/>
                </a:lnTo>
                <a:lnTo>
                  <a:pt x="2365" y="837"/>
                </a:lnTo>
                <a:lnTo>
                  <a:pt x="2368" y="836"/>
                </a:lnTo>
                <a:lnTo>
                  <a:pt x="2372" y="833"/>
                </a:lnTo>
                <a:lnTo>
                  <a:pt x="2378" y="828"/>
                </a:lnTo>
                <a:lnTo>
                  <a:pt x="2383" y="822"/>
                </a:lnTo>
                <a:lnTo>
                  <a:pt x="2393" y="811"/>
                </a:lnTo>
                <a:lnTo>
                  <a:pt x="2398" y="806"/>
                </a:lnTo>
                <a:lnTo>
                  <a:pt x="2410" y="798"/>
                </a:lnTo>
                <a:lnTo>
                  <a:pt x="2423" y="789"/>
                </a:lnTo>
                <a:lnTo>
                  <a:pt x="2428" y="783"/>
                </a:lnTo>
                <a:lnTo>
                  <a:pt x="2433" y="776"/>
                </a:lnTo>
                <a:lnTo>
                  <a:pt x="2435" y="773"/>
                </a:lnTo>
                <a:lnTo>
                  <a:pt x="2436" y="768"/>
                </a:lnTo>
                <a:lnTo>
                  <a:pt x="2437" y="763"/>
                </a:lnTo>
                <a:lnTo>
                  <a:pt x="2437" y="757"/>
                </a:lnTo>
                <a:lnTo>
                  <a:pt x="2438" y="758"/>
                </a:lnTo>
                <a:lnTo>
                  <a:pt x="2439" y="758"/>
                </a:lnTo>
                <a:lnTo>
                  <a:pt x="2442" y="757"/>
                </a:lnTo>
                <a:lnTo>
                  <a:pt x="2443" y="756"/>
                </a:lnTo>
                <a:lnTo>
                  <a:pt x="2445" y="752"/>
                </a:lnTo>
                <a:lnTo>
                  <a:pt x="2448" y="747"/>
                </a:lnTo>
                <a:lnTo>
                  <a:pt x="2451" y="742"/>
                </a:lnTo>
                <a:lnTo>
                  <a:pt x="2455" y="737"/>
                </a:lnTo>
                <a:lnTo>
                  <a:pt x="2457" y="735"/>
                </a:lnTo>
                <a:lnTo>
                  <a:pt x="2459" y="734"/>
                </a:lnTo>
                <a:lnTo>
                  <a:pt x="2461" y="733"/>
                </a:lnTo>
                <a:lnTo>
                  <a:pt x="2464" y="733"/>
                </a:lnTo>
                <a:lnTo>
                  <a:pt x="2471" y="733"/>
                </a:lnTo>
                <a:lnTo>
                  <a:pt x="2478" y="735"/>
                </a:lnTo>
                <a:lnTo>
                  <a:pt x="2484" y="737"/>
                </a:lnTo>
                <a:lnTo>
                  <a:pt x="2491" y="741"/>
                </a:lnTo>
                <a:lnTo>
                  <a:pt x="2503" y="751"/>
                </a:lnTo>
                <a:lnTo>
                  <a:pt x="2517" y="764"/>
                </a:lnTo>
                <a:lnTo>
                  <a:pt x="2511" y="769"/>
                </a:lnTo>
                <a:lnTo>
                  <a:pt x="2504" y="775"/>
                </a:lnTo>
                <a:lnTo>
                  <a:pt x="2496" y="780"/>
                </a:lnTo>
                <a:lnTo>
                  <a:pt x="2491" y="782"/>
                </a:lnTo>
                <a:lnTo>
                  <a:pt x="2493" y="789"/>
                </a:lnTo>
                <a:lnTo>
                  <a:pt x="2496" y="795"/>
                </a:lnTo>
                <a:lnTo>
                  <a:pt x="2501" y="800"/>
                </a:lnTo>
                <a:lnTo>
                  <a:pt x="2504" y="805"/>
                </a:lnTo>
                <a:lnTo>
                  <a:pt x="2510" y="809"/>
                </a:lnTo>
                <a:lnTo>
                  <a:pt x="2514" y="813"/>
                </a:lnTo>
                <a:lnTo>
                  <a:pt x="2518" y="816"/>
                </a:lnTo>
                <a:lnTo>
                  <a:pt x="2524" y="819"/>
                </a:lnTo>
                <a:lnTo>
                  <a:pt x="2524" y="837"/>
                </a:lnTo>
                <a:lnTo>
                  <a:pt x="2523" y="840"/>
                </a:lnTo>
                <a:lnTo>
                  <a:pt x="2523" y="842"/>
                </a:lnTo>
                <a:lnTo>
                  <a:pt x="2525" y="844"/>
                </a:lnTo>
                <a:lnTo>
                  <a:pt x="2527" y="847"/>
                </a:lnTo>
                <a:lnTo>
                  <a:pt x="2529" y="849"/>
                </a:lnTo>
                <a:lnTo>
                  <a:pt x="2532" y="851"/>
                </a:lnTo>
                <a:lnTo>
                  <a:pt x="2532" y="853"/>
                </a:lnTo>
                <a:lnTo>
                  <a:pt x="2530" y="856"/>
                </a:lnTo>
                <a:lnTo>
                  <a:pt x="2561" y="830"/>
                </a:lnTo>
                <a:lnTo>
                  <a:pt x="2585" y="810"/>
                </a:lnTo>
                <a:lnTo>
                  <a:pt x="2596" y="803"/>
                </a:lnTo>
                <a:lnTo>
                  <a:pt x="2605" y="797"/>
                </a:lnTo>
                <a:lnTo>
                  <a:pt x="2613" y="793"/>
                </a:lnTo>
                <a:lnTo>
                  <a:pt x="2621" y="790"/>
                </a:lnTo>
                <a:lnTo>
                  <a:pt x="2627" y="787"/>
                </a:lnTo>
                <a:lnTo>
                  <a:pt x="2633" y="786"/>
                </a:lnTo>
                <a:lnTo>
                  <a:pt x="2638" y="785"/>
                </a:lnTo>
                <a:lnTo>
                  <a:pt x="2645" y="785"/>
                </a:lnTo>
                <a:lnTo>
                  <a:pt x="2657" y="786"/>
                </a:lnTo>
                <a:lnTo>
                  <a:pt x="2670" y="788"/>
                </a:lnTo>
                <a:lnTo>
                  <a:pt x="2674" y="781"/>
                </a:lnTo>
                <a:lnTo>
                  <a:pt x="2679" y="774"/>
                </a:lnTo>
                <a:lnTo>
                  <a:pt x="2683" y="768"/>
                </a:lnTo>
                <a:lnTo>
                  <a:pt x="2689" y="763"/>
                </a:lnTo>
                <a:lnTo>
                  <a:pt x="2701" y="753"/>
                </a:lnTo>
                <a:lnTo>
                  <a:pt x="2713" y="745"/>
                </a:lnTo>
                <a:lnTo>
                  <a:pt x="2724" y="738"/>
                </a:lnTo>
                <a:lnTo>
                  <a:pt x="2735" y="730"/>
                </a:lnTo>
                <a:lnTo>
                  <a:pt x="2739" y="726"/>
                </a:lnTo>
                <a:lnTo>
                  <a:pt x="2743" y="721"/>
                </a:lnTo>
                <a:lnTo>
                  <a:pt x="2747" y="715"/>
                </a:lnTo>
                <a:lnTo>
                  <a:pt x="2750" y="708"/>
                </a:lnTo>
                <a:lnTo>
                  <a:pt x="2758" y="708"/>
                </a:lnTo>
                <a:lnTo>
                  <a:pt x="2765" y="706"/>
                </a:lnTo>
                <a:lnTo>
                  <a:pt x="2773" y="705"/>
                </a:lnTo>
                <a:lnTo>
                  <a:pt x="2780" y="704"/>
                </a:lnTo>
                <a:lnTo>
                  <a:pt x="2792" y="700"/>
                </a:lnTo>
                <a:lnTo>
                  <a:pt x="2803" y="694"/>
                </a:lnTo>
                <a:lnTo>
                  <a:pt x="2812" y="688"/>
                </a:lnTo>
                <a:lnTo>
                  <a:pt x="2820" y="681"/>
                </a:lnTo>
                <a:lnTo>
                  <a:pt x="2828" y="673"/>
                </a:lnTo>
                <a:lnTo>
                  <a:pt x="2836" y="665"/>
                </a:lnTo>
                <a:lnTo>
                  <a:pt x="2842" y="657"/>
                </a:lnTo>
                <a:lnTo>
                  <a:pt x="2850" y="649"/>
                </a:lnTo>
                <a:lnTo>
                  <a:pt x="2858" y="641"/>
                </a:lnTo>
                <a:lnTo>
                  <a:pt x="2866" y="635"/>
                </a:lnTo>
                <a:lnTo>
                  <a:pt x="2876" y="630"/>
                </a:lnTo>
                <a:lnTo>
                  <a:pt x="2887" y="625"/>
                </a:lnTo>
                <a:lnTo>
                  <a:pt x="2901" y="623"/>
                </a:lnTo>
                <a:lnTo>
                  <a:pt x="2916" y="622"/>
                </a:lnTo>
                <a:lnTo>
                  <a:pt x="2915" y="611"/>
                </a:lnTo>
                <a:lnTo>
                  <a:pt x="2914" y="602"/>
                </a:lnTo>
                <a:lnTo>
                  <a:pt x="2910" y="593"/>
                </a:lnTo>
                <a:lnTo>
                  <a:pt x="2906" y="586"/>
                </a:lnTo>
                <a:lnTo>
                  <a:pt x="2902" y="580"/>
                </a:lnTo>
                <a:lnTo>
                  <a:pt x="2897" y="574"/>
                </a:lnTo>
                <a:lnTo>
                  <a:pt x="2892" y="569"/>
                </a:lnTo>
                <a:lnTo>
                  <a:pt x="2886" y="564"/>
                </a:lnTo>
                <a:lnTo>
                  <a:pt x="2875" y="554"/>
                </a:lnTo>
                <a:lnTo>
                  <a:pt x="2865" y="543"/>
                </a:lnTo>
                <a:lnTo>
                  <a:pt x="2861" y="536"/>
                </a:lnTo>
                <a:lnTo>
                  <a:pt x="2859" y="529"/>
                </a:lnTo>
                <a:lnTo>
                  <a:pt x="2857" y="520"/>
                </a:lnTo>
                <a:lnTo>
                  <a:pt x="2855" y="511"/>
                </a:lnTo>
                <a:lnTo>
                  <a:pt x="2857" y="505"/>
                </a:lnTo>
                <a:lnTo>
                  <a:pt x="2860" y="499"/>
                </a:lnTo>
                <a:lnTo>
                  <a:pt x="2862" y="497"/>
                </a:lnTo>
                <a:lnTo>
                  <a:pt x="2864" y="495"/>
                </a:lnTo>
                <a:lnTo>
                  <a:pt x="2866" y="493"/>
                </a:lnTo>
                <a:lnTo>
                  <a:pt x="2870" y="493"/>
                </a:lnTo>
                <a:lnTo>
                  <a:pt x="2885" y="493"/>
                </a:lnTo>
                <a:lnTo>
                  <a:pt x="2903" y="495"/>
                </a:lnTo>
                <a:lnTo>
                  <a:pt x="2911" y="495"/>
                </a:lnTo>
                <a:lnTo>
                  <a:pt x="2919" y="495"/>
                </a:lnTo>
                <a:lnTo>
                  <a:pt x="2928" y="494"/>
                </a:lnTo>
                <a:lnTo>
                  <a:pt x="2936" y="493"/>
                </a:lnTo>
                <a:lnTo>
                  <a:pt x="2936" y="412"/>
                </a:lnTo>
                <a:lnTo>
                  <a:pt x="2930" y="407"/>
                </a:lnTo>
                <a:lnTo>
                  <a:pt x="2926" y="402"/>
                </a:lnTo>
                <a:lnTo>
                  <a:pt x="2921" y="396"/>
                </a:lnTo>
                <a:lnTo>
                  <a:pt x="2917" y="389"/>
                </a:lnTo>
                <a:lnTo>
                  <a:pt x="2914" y="382"/>
                </a:lnTo>
                <a:lnTo>
                  <a:pt x="2911" y="375"/>
                </a:lnTo>
                <a:lnTo>
                  <a:pt x="2909" y="365"/>
                </a:lnTo>
                <a:lnTo>
                  <a:pt x="2909" y="357"/>
                </a:lnTo>
                <a:lnTo>
                  <a:pt x="2909" y="348"/>
                </a:lnTo>
                <a:lnTo>
                  <a:pt x="2909" y="341"/>
                </a:lnTo>
                <a:lnTo>
                  <a:pt x="2909" y="332"/>
                </a:lnTo>
                <a:lnTo>
                  <a:pt x="2909" y="320"/>
                </a:lnTo>
                <a:lnTo>
                  <a:pt x="2904" y="316"/>
                </a:lnTo>
                <a:lnTo>
                  <a:pt x="2897" y="310"/>
                </a:lnTo>
                <a:lnTo>
                  <a:pt x="2893" y="307"/>
                </a:lnTo>
                <a:lnTo>
                  <a:pt x="2888" y="304"/>
                </a:lnTo>
                <a:lnTo>
                  <a:pt x="2883" y="302"/>
                </a:lnTo>
                <a:lnTo>
                  <a:pt x="2876" y="301"/>
                </a:lnTo>
                <a:lnTo>
                  <a:pt x="2866" y="302"/>
                </a:lnTo>
                <a:lnTo>
                  <a:pt x="2858" y="303"/>
                </a:lnTo>
                <a:lnTo>
                  <a:pt x="2849" y="305"/>
                </a:lnTo>
                <a:lnTo>
                  <a:pt x="2841" y="308"/>
                </a:lnTo>
                <a:lnTo>
                  <a:pt x="2827" y="314"/>
                </a:lnTo>
                <a:lnTo>
                  <a:pt x="2813" y="323"/>
                </a:lnTo>
                <a:lnTo>
                  <a:pt x="2798" y="331"/>
                </a:lnTo>
                <a:lnTo>
                  <a:pt x="2784" y="338"/>
                </a:lnTo>
                <a:lnTo>
                  <a:pt x="2776" y="341"/>
                </a:lnTo>
                <a:lnTo>
                  <a:pt x="2768" y="343"/>
                </a:lnTo>
                <a:lnTo>
                  <a:pt x="2759" y="344"/>
                </a:lnTo>
                <a:lnTo>
                  <a:pt x="2750" y="344"/>
                </a:lnTo>
                <a:lnTo>
                  <a:pt x="2735" y="343"/>
                </a:lnTo>
                <a:lnTo>
                  <a:pt x="2722" y="341"/>
                </a:lnTo>
                <a:lnTo>
                  <a:pt x="2708" y="336"/>
                </a:lnTo>
                <a:lnTo>
                  <a:pt x="2696" y="331"/>
                </a:lnTo>
                <a:lnTo>
                  <a:pt x="2684" y="324"/>
                </a:lnTo>
                <a:lnTo>
                  <a:pt x="2672" y="315"/>
                </a:lnTo>
                <a:lnTo>
                  <a:pt x="2661" y="307"/>
                </a:lnTo>
                <a:lnTo>
                  <a:pt x="2650" y="298"/>
                </a:lnTo>
                <a:lnTo>
                  <a:pt x="2627" y="280"/>
                </a:lnTo>
                <a:lnTo>
                  <a:pt x="2604" y="261"/>
                </a:lnTo>
                <a:lnTo>
                  <a:pt x="2592" y="253"/>
                </a:lnTo>
                <a:lnTo>
                  <a:pt x="2579" y="245"/>
                </a:lnTo>
                <a:lnTo>
                  <a:pt x="2565" y="239"/>
                </a:lnTo>
                <a:lnTo>
                  <a:pt x="2550" y="233"/>
                </a:lnTo>
                <a:lnTo>
                  <a:pt x="2525" y="227"/>
                </a:lnTo>
                <a:lnTo>
                  <a:pt x="2499" y="219"/>
                </a:lnTo>
                <a:lnTo>
                  <a:pt x="2487" y="215"/>
                </a:lnTo>
                <a:lnTo>
                  <a:pt x="2473" y="211"/>
                </a:lnTo>
                <a:lnTo>
                  <a:pt x="2461" y="205"/>
                </a:lnTo>
                <a:lnTo>
                  <a:pt x="2450" y="199"/>
                </a:lnTo>
                <a:lnTo>
                  <a:pt x="2438" y="193"/>
                </a:lnTo>
                <a:lnTo>
                  <a:pt x="2428" y="187"/>
                </a:lnTo>
                <a:lnTo>
                  <a:pt x="2418" y="179"/>
                </a:lnTo>
                <a:lnTo>
                  <a:pt x="2410" y="171"/>
                </a:lnTo>
                <a:lnTo>
                  <a:pt x="2401" y="162"/>
                </a:lnTo>
                <a:lnTo>
                  <a:pt x="2394" y="152"/>
                </a:lnTo>
                <a:lnTo>
                  <a:pt x="2389" y="141"/>
                </a:lnTo>
                <a:lnTo>
                  <a:pt x="2384" y="129"/>
                </a:lnTo>
                <a:lnTo>
                  <a:pt x="2370" y="128"/>
                </a:lnTo>
                <a:lnTo>
                  <a:pt x="2357" y="126"/>
                </a:lnTo>
                <a:lnTo>
                  <a:pt x="2346" y="122"/>
                </a:lnTo>
                <a:lnTo>
                  <a:pt x="2335" y="117"/>
                </a:lnTo>
                <a:lnTo>
                  <a:pt x="2325" y="111"/>
                </a:lnTo>
                <a:lnTo>
                  <a:pt x="2316" y="105"/>
                </a:lnTo>
                <a:lnTo>
                  <a:pt x="2308" y="98"/>
                </a:lnTo>
                <a:lnTo>
                  <a:pt x="2300" y="89"/>
                </a:lnTo>
                <a:lnTo>
                  <a:pt x="2283" y="74"/>
                </a:lnTo>
                <a:lnTo>
                  <a:pt x="2267" y="59"/>
                </a:lnTo>
                <a:lnTo>
                  <a:pt x="2257" y="52"/>
                </a:lnTo>
                <a:lnTo>
                  <a:pt x="2247" y="46"/>
                </a:lnTo>
                <a:lnTo>
                  <a:pt x="2236" y="41"/>
                </a:lnTo>
                <a:lnTo>
                  <a:pt x="2225" y="36"/>
                </a:lnTo>
                <a:lnTo>
                  <a:pt x="2190" y="25"/>
                </a:lnTo>
                <a:lnTo>
                  <a:pt x="2160" y="18"/>
                </a:lnTo>
                <a:lnTo>
                  <a:pt x="2131" y="10"/>
                </a:lnTo>
                <a:lnTo>
                  <a:pt x="2092" y="0"/>
                </a:lnTo>
                <a:lnTo>
                  <a:pt x="1973" y="18"/>
                </a:lnTo>
                <a:lnTo>
                  <a:pt x="1973" y="27"/>
                </a:lnTo>
                <a:lnTo>
                  <a:pt x="1973" y="36"/>
                </a:lnTo>
                <a:lnTo>
                  <a:pt x="1973" y="42"/>
                </a:lnTo>
                <a:lnTo>
                  <a:pt x="1975" y="46"/>
                </a:lnTo>
                <a:lnTo>
                  <a:pt x="1977" y="50"/>
                </a:lnTo>
                <a:lnTo>
                  <a:pt x="1980" y="53"/>
                </a:lnTo>
                <a:lnTo>
                  <a:pt x="1989" y="58"/>
                </a:lnTo>
                <a:lnTo>
                  <a:pt x="1999" y="62"/>
                </a:lnTo>
                <a:lnTo>
                  <a:pt x="2009" y="66"/>
                </a:lnTo>
                <a:lnTo>
                  <a:pt x="2018" y="72"/>
                </a:lnTo>
                <a:lnTo>
                  <a:pt x="2021" y="75"/>
                </a:lnTo>
                <a:lnTo>
                  <a:pt x="2023" y="80"/>
                </a:lnTo>
                <a:lnTo>
                  <a:pt x="2025" y="85"/>
                </a:lnTo>
                <a:lnTo>
                  <a:pt x="2025" y="91"/>
                </a:lnTo>
                <a:lnTo>
                  <a:pt x="2024" y="101"/>
                </a:lnTo>
                <a:lnTo>
                  <a:pt x="2022" y="108"/>
                </a:lnTo>
                <a:lnTo>
                  <a:pt x="2019" y="114"/>
                </a:lnTo>
                <a:lnTo>
                  <a:pt x="2016" y="120"/>
                </a:lnTo>
                <a:lnTo>
                  <a:pt x="2012" y="125"/>
                </a:lnTo>
                <a:lnTo>
                  <a:pt x="2009" y="131"/>
                </a:lnTo>
                <a:lnTo>
                  <a:pt x="2007" y="138"/>
                </a:lnTo>
                <a:lnTo>
                  <a:pt x="2006" y="147"/>
                </a:lnTo>
                <a:lnTo>
                  <a:pt x="2007" y="155"/>
                </a:lnTo>
                <a:lnTo>
                  <a:pt x="2009" y="161"/>
                </a:lnTo>
                <a:lnTo>
                  <a:pt x="2012" y="168"/>
                </a:lnTo>
                <a:lnTo>
                  <a:pt x="2018" y="174"/>
                </a:lnTo>
                <a:lnTo>
                  <a:pt x="2022" y="179"/>
                </a:lnTo>
                <a:lnTo>
                  <a:pt x="2028" y="184"/>
                </a:lnTo>
                <a:lnTo>
                  <a:pt x="2033" y="187"/>
                </a:lnTo>
                <a:lnTo>
                  <a:pt x="2039" y="190"/>
                </a:lnTo>
                <a:lnTo>
                  <a:pt x="2033" y="197"/>
                </a:lnTo>
                <a:lnTo>
                  <a:pt x="2025" y="204"/>
                </a:lnTo>
                <a:lnTo>
                  <a:pt x="2017" y="211"/>
                </a:lnTo>
                <a:lnTo>
                  <a:pt x="2008" y="216"/>
                </a:lnTo>
                <a:lnTo>
                  <a:pt x="1999" y="221"/>
                </a:lnTo>
                <a:lnTo>
                  <a:pt x="1989" y="224"/>
                </a:lnTo>
                <a:lnTo>
                  <a:pt x="1980" y="227"/>
                </a:lnTo>
                <a:lnTo>
                  <a:pt x="1973" y="227"/>
                </a:lnTo>
                <a:lnTo>
                  <a:pt x="1962" y="227"/>
                </a:lnTo>
                <a:lnTo>
                  <a:pt x="1952" y="227"/>
                </a:lnTo>
                <a:lnTo>
                  <a:pt x="1940" y="227"/>
                </a:lnTo>
                <a:lnTo>
                  <a:pt x="1925" y="227"/>
                </a:lnTo>
                <a:lnTo>
                  <a:pt x="1919" y="258"/>
                </a:lnTo>
                <a:lnTo>
                  <a:pt x="1924" y="278"/>
                </a:lnTo>
                <a:lnTo>
                  <a:pt x="1930" y="296"/>
                </a:lnTo>
                <a:lnTo>
                  <a:pt x="1933" y="304"/>
                </a:lnTo>
                <a:lnTo>
                  <a:pt x="1938" y="311"/>
                </a:lnTo>
                <a:lnTo>
                  <a:pt x="1942" y="319"/>
                </a:lnTo>
                <a:lnTo>
                  <a:pt x="1947" y="326"/>
                </a:lnTo>
                <a:lnTo>
                  <a:pt x="1953" y="331"/>
                </a:lnTo>
                <a:lnTo>
                  <a:pt x="1961" y="336"/>
                </a:lnTo>
                <a:lnTo>
                  <a:pt x="1968" y="340"/>
                </a:lnTo>
                <a:lnTo>
                  <a:pt x="1977" y="344"/>
                </a:lnTo>
                <a:lnTo>
                  <a:pt x="1987" y="347"/>
                </a:lnTo>
                <a:lnTo>
                  <a:pt x="1999" y="349"/>
                </a:lnTo>
                <a:lnTo>
                  <a:pt x="2011" y="350"/>
                </a:lnTo>
                <a:lnTo>
                  <a:pt x="2025" y="350"/>
                </a:lnTo>
                <a:lnTo>
                  <a:pt x="2036" y="350"/>
                </a:lnTo>
                <a:lnTo>
                  <a:pt x="2043" y="349"/>
                </a:lnTo>
                <a:lnTo>
                  <a:pt x="2048" y="347"/>
                </a:lnTo>
                <a:lnTo>
                  <a:pt x="2053" y="344"/>
                </a:lnTo>
                <a:lnTo>
                  <a:pt x="2057" y="342"/>
                </a:lnTo>
                <a:lnTo>
                  <a:pt x="2064" y="340"/>
                </a:lnTo>
                <a:lnTo>
                  <a:pt x="2073" y="339"/>
                </a:lnTo>
                <a:lnTo>
                  <a:pt x="2086" y="338"/>
                </a:lnTo>
                <a:lnTo>
                  <a:pt x="2092" y="339"/>
                </a:lnTo>
                <a:lnTo>
                  <a:pt x="2098" y="340"/>
                </a:lnTo>
                <a:lnTo>
                  <a:pt x="2103" y="341"/>
                </a:lnTo>
                <a:lnTo>
                  <a:pt x="2109" y="343"/>
                </a:lnTo>
                <a:lnTo>
                  <a:pt x="2122" y="349"/>
                </a:lnTo>
                <a:lnTo>
                  <a:pt x="2138" y="357"/>
                </a:lnTo>
                <a:lnTo>
                  <a:pt x="2140" y="361"/>
                </a:lnTo>
                <a:lnTo>
                  <a:pt x="2142" y="366"/>
                </a:lnTo>
                <a:lnTo>
                  <a:pt x="2146" y="370"/>
                </a:lnTo>
                <a:lnTo>
                  <a:pt x="2151" y="375"/>
                </a:lnTo>
                <a:lnTo>
                  <a:pt x="2157" y="379"/>
                </a:lnTo>
                <a:lnTo>
                  <a:pt x="2164" y="382"/>
                </a:lnTo>
                <a:lnTo>
                  <a:pt x="2170" y="385"/>
                </a:lnTo>
                <a:lnTo>
                  <a:pt x="2178" y="388"/>
                </a:lnTo>
                <a:lnTo>
                  <a:pt x="2175" y="393"/>
                </a:lnTo>
                <a:lnTo>
                  <a:pt x="2169" y="399"/>
                </a:lnTo>
                <a:lnTo>
                  <a:pt x="2160" y="405"/>
                </a:lnTo>
                <a:lnTo>
                  <a:pt x="2152" y="410"/>
                </a:lnTo>
                <a:lnTo>
                  <a:pt x="2141" y="416"/>
                </a:lnTo>
                <a:lnTo>
                  <a:pt x="2130" y="420"/>
                </a:lnTo>
                <a:lnTo>
                  <a:pt x="2118" y="423"/>
                </a:lnTo>
                <a:lnTo>
                  <a:pt x="2106" y="424"/>
                </a:lnTo>
                <a:lnTo>
                  <a:pt x="2098" y="426"/>
                </a:lnTo>
                <a:lnTo>
                  <a:pt x="2084" y="434"/>
                </a:lnTo>
                <a:lnTo>
                  <a:pt x="2064" y="443"/>
                </a:lnTo>
                <a:lnTo>
                  <a:pt x="2041" y="455"/>
                </a:lnTo>
                <a:lnTo>
                  <a:pt x="2019" y="467"/>
                </a:lnTo>
                <a:lnTo>
                  <a:pt x="1998" y="479"/>
                </a:lnTo>
                <a:lnTo>
                  <a:pt x="1989" y="485"/>
                </a:lnTo>
                <a:lnTo>
                  <a:pt x="1981" y="490"/>
                </a:lnTo>
                <a:lnTo>
                  <a:pt x="1976" y="495"/>
                </a:lnTo>
                <a:lnTo>
                  <a:pt x="1973" y="499"/>
                </a:lnTo>
                <a:lnTo>
                  <a:pt x="1860" y="499"/>
                </a:lnTo>
                <a:lnTo>
                  <a:pt x="1860" y="506"/>
                </a:lnTo>
                <a:lnTo>
                  <a:pt x="1861" y="513"/>
                </a:lnTo>
                <a:lnTo>
                  <a:pt x="1863" y="520"/>
                </a:lnTo>
                <a:lnTo>
                  <a:pt x="1864" y="525"/>
                </a:lnTo>
                <a:lnTo>
                  <a:pt x="1869" y="536"/>
                </a:lnTo>
                <a:lnTo>
                  <a:pt x="1876" y="546"/>
                </a:lnTo>
                <a:lnTo>
                  <a:pt x="1882" y="554"/>
                </a:lnTo>
                <a:lnTo>
                  <a:pt x="1887" y="562"/>
                </a:lnTo>
                <a:lnTo>
                  <a:pt x="1889" y="566"/>
                </a:lnTo>
                <a:lnTo>
                  <a:pt x="1891" y="570"/>
                </a:lnTo>
                <a:lnTo>
                  <a:pt x="1893" y="574"/>
                </a:lnTo>
                <a:lnTo>
                  <a:pt x="1893" y="578"/>
                </a:lnTo>
                <a:lnTo>
                  <a:pt x="1893" y="583"/>
                </a:lnTo>
                <a:lnTo>
                  <a:pt x="1890" y="588"/>
                </a:lnTo>
                <a:lnTo>
                  <a:pt x="1888" y="594"/>
                </a:lnTo>
                <a:lnTo>
                  <a:pt x="1885" y="601"/>
                </a:lnTo>
                <a:lnTo>
                  <a:pt x="1877" y="613"/>
                </a:lnTo>
                <a:lnTo>
                  <a:pt x="1867" y="625"/>
                </a:lnTo>
                <a:lnTo>
                  <a:pt x="1856" y="637"/>
                </a:lnTo>
                <a:lnTo>
                  <a:pt x="1845" y="647"/>
                </a:lnTo>
                <a:lnTo>
                  <a:pt x="1834" y="655"/>
                </a:lnTo>
                <a:lnTo>
                  <a:pt x="1827" y="659"/>
                </a:lnTo>
                <a:lnTo>
                  <a:pt x="1727" y="659"/>
                </a:lnTo>
                <a:lnTo>
                  <a:pt x="1699" y="674"/>
                </a:lnTo>
                <a:lnTo>
                  <a:pt x="1664" y="694"/>
                </a:lnTo>
                <a:lnTo>
                  <a:pt x="1647" y="704"/>
                </a:lnTo>
                <a:lnTo>
                  <a:pt x="1630" y="713"/>
                </a:lnTo>
                <a:lnTo>
                  <a:pt x="1624" y="716"/>
                </a:lnTo>
                <a:lnTo>
                  <a:pt x="1617" y="718"/>
                </a:lnTo>
                <a:lnTo>
                  <a:pt x="1611" y="720"/>
                </a:lnTo>
                <a:lnTo>
                  <a:pt x="1607" y="721"/>
                </a:lnTo>
                <a:lnTo>
                  <a:pt x="1598" y="720"/>
                </a:lnTo>
                <a:lnTo>
                  <a:pt x="1587" y="719"/>
                </a:lnTo>
                <a:lnTo>
                  <a:pt x="1574" y="717"/>
                </a:lnTo>
                <a:lnTo>
                  <a:pt x="1560" y="714"/>
                </a:lnTo>
                <a:lnTo>
                  <a:pt x="1527" y="705"/>
                </a:lnTo>
                <a:lnTo>
                  <a:pt x="1493" y="696"/>
                </a:lnTo>
                <a:lnTo>
                  <a:pt x="1460" y="686"/>
                </a:lnTo>
                <a:lnTo>
                  <a:pt x="1430" y="676"/>
                </a:lnTo>
                <a:lnTo>
                  <a:pt x="1418" y="671"/>
                </a:lnTo>
                <a:lnTo>
                  <a:pt x="1407" y="667"/>
                </a:lnTo>
                <a:lnTo>
                  <a:pt x="1400" y="663"/>
                </a:lnTo>
                <a:lnTo>
                  <a:pt x="1394" y="659"/>
                </a:lnTo>
                <a:lnTo>
                  <a:pt x="1228" y="659"/>
                </a:lnTo>
                <a:lnTo>
                  <a:pt x="1169" y="646"/>
                </a:lnTo>
                <a:lnTo>
                  <a:pt x="1160" y="646"/>
                </a:lnTo>
                <a:lnTo>
                  <a:pt x="1151" y="646"/>
                </a:lnTo>
                <a:lnTo>
                  <a:pt x="1143" y="644"/>
                </a:lnTo>
                <a:lnTo>
                  <a:pt x="1133" y="641"/>
                </a:lnTo>
                <a:lnTo>
                  <a:pt x="1123" y="638"/>
                </a:lnTo>
                <a:lnTo>
                  <a:pt x="1112" y="633"/>
                </a:lnTo>
                <a:lnTo>
                  <a:pt x="1102" y="628"/>
                </a:lnTo>
                <a:lnTo>
                  <a:pt x="1092" y="622"/>
                </a:lnTo>
                <a:lnTo>
                  <a:pt x="1082" y="615"/>
                </a:lnTo>
                <a:lnTo>
                  <a:pt x="1073" y="608"/>
                </a:lnTo>
                <a:lnTo>
                  <a:pt x="1065" y="601"/>
                </a:lnTo>
                <a:lnTo>
                  <a:pt x="1056" y="592"/>
                </a:lnTo>
                <a:lnTo>
                  <a:pt x="1049" y="584"/>
                </a:lnTo>
                <a:lnTo>
                  <a:pt x="1044" y="576"/>
                </a:lnTo>
                <a:lnTo>
                  <a:pt x="1038" y="568"/>
                </a:lnTo>
                <a:lnTo>
                  <a:pt x="1036" y="560"/>
                </a:lnTo>
                <a:lnTo>
                  <a:pt x="1022" y="560"/>
                </a:lnTo>
                <a:lnTo>
                  <a:pt x="1008" y="558"/>
                </a:lnTo>
                <a:lnTo>
                  <a:pt x="994" y="555"/>
                </a:lnTo>
                <a:lnTo>
                  <a:pt x="980" y="552"/>
                </a:lnTo>
                <a:lnTo>
                  <a:pt x="953" y="543"/>
                </a:lnTo>
                <a:lnTo>
                  <a:pt x="923" y="532"/>
                </a:lnTo>
                <a:lnTo>
                  <a:pt x="893" y="522"/>
                </a:lnTo>
                <a:lnTo>
                  <a:pt x="863" y="513"/>
                </a:lnTo>
                <a:lnTo>
                  <a:pt x="846" y="510"/>
                </a:lnTo>
                <a:lnTo>
                  <a:pt x="831" y="507"/>
                </a:lnTo>
                <a:lnTo>
                  <a:pt x="813" y="505"/>
                </a:lnTo>
                <a:lnTo>
                  <a:pt x="797" y="505"/>
                </a:lnTo>
                <a:lnTo>
                  <a:pt x="786" y="504"/>
                </a:lnTo>
                <a:lnTo>
                  <a:pt x="770" y="501"/>
                </a:lnTo>
                <a:lnTo>
                  <a:pt x="763" y="499"/>
                </a:lnTo>
                <a:lnTo>
                  <a:pt x="756" y="497"/>
                </a:lnTo>
                <a:lnTo>
                  <a:pt x="752" y="495"/>
                </a:lnTo>
                <a:lnTo>
                  <a:pt x="750" y="493"/>
                </a:lnTo>
                <a:lnTo>
                  <a:pt x="746" y="485"/>
                </a:lnTo>
                <a:lnTo>
                  <a:pt x="744" y="477"/>
                </a:lnTo>
                <a:lnTo>
                  <a:pt x="743" y="470"/>
                </a:lnTo>
                <a:lnTo>
                  <a:pt x="743" y="461"/>
                </a:lnTo>
                <a:lnTo>
                  <a:pt x="743" y="456"/>
                </a:lnTo>
                <a:lnTo>
                  <a:pt x="743" y="449"/>
                </a:lnTo>
                <a:lnTo>
                  <a:pt x="743" y="440"/>
                </a:lnTo>
                <a:lnTo>
                  <a:pt x="743" y="431"/>
                </a:lnTo>
                <a:lnTo>
                  <a:pt x="741" y="431"/>
                </a:lnTo>
                <a:lnTo>
                  <a:pt x="736" y="428"/>
                </a:lnTo>
                <a:lnTo>
                  <a:pt x="732" y="426"/>
                </a:lnTo>
                <a:lnTo>
                  <a:pt x="728" y="422"/>
                </a:lnTo>
                <a:lnTo>
                  <a:pt x="717" y="414"/>
                </a:lnTo>
                <a:lnTo>
                  <a:pt x="705" y="403"/>
                </a:lnTo>
                <a:lnTo>
                  <a:pt x="695" y="391"/>
                </a:lnTo>
                <a:lnTo>
                  <a:pt x="686" y="379"/>
                </a:lnTo>
                <a:lnTo>
                  <a:pt x="681" y="372"/>
                </a:lnTo>
                <a:lnTo>
                  <a:pt x="679" y="367"/>
                </a:lnTo>
                <a:lnTo>
                  <a:pt x="677" y="361"/>
                </a:lnTo>
                <a:lnTo>
                  <a:pt x="677" y="357"/>
                </a:lnTo>
                <a:lnTo>
                  <a:pt x="661" y="356"/>
                </a:lnTo>
                <a:lnTo>
                  <a:pt x="645" y="355"/>
                </a:lnTo>
                <a:lnTo>
                  <a:pt x="630" y="353"/>
                </a:lnTo>
                <a:lnTo>
                  <a:pt x="616" y="351"/>
                </a:lnTo>
                <a:lnTo>
                  <a:pt x="602" y="348"/>
                </a:lnTo>
                <a:lnTo>
                  <a:pt x="589" y="344"/>
                </a:lnTo>
                <a:lnTo>
                  <a:pt x="576" y="340"/>
                </a:lnTo>
                <a:lnTo>
                  <a:pt x="564" y="335"/>
                </a:lnTo>
                <a:lnTo>
                  <a:pt x="552" y="329"/>
                </a:lnTo>
                <a:lnTo>
                  <a:pt x="541" y="323"/>
                </a:lnTo>
                <a:lnTo>
                  <a:pt x="531" y="315"/>
                </a:lnTo>
                <a:lnTo>
                  <a:pt x="522" y="307"/>
                </a:lnTo>
                <a:lnTo>
                  <a:pt x="512" y="299"/>
                </a:lnTo>
                <a:lnTo>
                  <a:pt x="505" y="290"/>
                </a:lnTo>
                <a:lnTo>
                  <a:pt x="497" y="281"/>
                </a:lnTo>
                <a:lnTo>
                  <a:pt x="490" y="271"/>
                </a:lnTo>
                <a:lnTo>
                  <a:pt x="475" y="268"/>
                </a:lnTo>
                <a:lnTo>
                  <a:pt x="463" y="267"/>
                </a:lnTo>
                <a:lnTo>
                  <a:pt x="454" y="267"/>
                </a:lnTo>
                <a:lnTo>
                  <a:pt x="449" y="268"/>
                </a:lnTo>
                <a:lnTo>
                  <a:pt x="444" y="270"/>
                </a:lnTo>
                <a:lnTo>
                  <a:pt x="442" y="273"/>
                </a:lnTo>
                <a:lnTo>
                  <a:pt x="441" y="277"/>
                </a:lnTo>
                <a:lnTo>
                  <a:pt x="441" y="281"/>
                </a:lnTo>
                <a:lnTo>
                  <a:pt x="441" y="286"/>
                </a:lnTo>
                <a:lnTo>
                  <a:pt x="441" y="291"/>
                </a:lnTo>
                <a:lnTo>
                  <a:pt x="440" y="296"/>
                </a:lnTo>
                <a:lnTo>
                  <a:pt x="439" y="301"/>
                </a:lnTo>
                <a:lnTo>
                  <a:pt x="436" y="307"/>
                </a:lnTo>
                <a:lnTo>
                  <a:pt x="430" y="311"/>
                </a:lnTo>
                <a:lnTo>
                  <a:pt x="422" y="316"/>
                </a:lnTo>
                <a:lnTo>
                  <a:pt x="411" y="320"/>
                </a:lnTo>
                <a:lnTo>
                  <a:pt x="407" y="320"/>
                </a:lnTo>
                <a:lnTo>
                  <a:pt x="403" y="321"/>
                </a:lnTo>
                <a:lnTo>
                  <a:pt x="400" y="322"/>
                </a:lnTo>
                <a:lnTo>
                  <a:pt x="398" y="323"/>
                </a:lnTo>
                <a:lnTo>
                  <a:pt x="397" y="325"/>
                </a:lnTo>
                <a:lnTo>
                  <a:pt x="396" y="327"/>
                </a:lnTo>
                <a:lnTo>
                  <a:pt x="396" y="329"/>
                </a:lnTo>
                <a:lnTo>
                  <a:pt x="396" y="332"/>
                </a:lnTo>
                <a:lnTo>
                  <a:pt x="401" y="344"/>
                </a:lnTo>
                <a:lnTo>
                  <a:pt x="410" y="357"/>
                </a:lnTo>
                <a:lnTo>
                  <a:pt x="415" y="364"/>
                </a:lnTo>
                <a:lnTo>
                  <a:pt x="419" y="371"/>
                </a:lnTo>
                <a:lnTo>
                  <a:pt x="421" y="379"/>
                </a:lnTo>
                <a:lnTo>
                  <a:pt x="423" y="385"/>
                </a:lnTo>
                <a:lnTo>
                  <a:pt x="423" y="388"/>
                </a:lnTo>
                <a:lnTo>
                  <a:pt x="422" y="390"/>
                </a:lnTo>
                <a:lnTo>
                  <a:pt x="421" y="393"/>
                </a:lnTo>
                <a:lnTo>
                  <a:pt x="420" y="395"/>
                </a:lnTo>
                <a:lnTo>
                  <a:pt x="417" y="397"/>
                </a:lnTo>
                <a:lnTo>
                  <a:pt x="414" y="398"/>
                </a:lnTo>
                <a:lnTo>
                  <a:pt x="409" y="399"/>
                </a:lnTo>
                <a:lnTo>
                  <a:pt x="405" y="400"/>
                </a:lnTo>
                <a:lnTo>
                  <a:pt x="392" y="400"/>
                </a:lnTo>
                <a:lnTo>
                  <a:pt x="377" y="400"/>
                </a:lnTo>
                <a:lnTo>
                  <a:pt x="370" y="400"/>
                </a:lnTo>
                <a:lnTo>
                  <a:pt x="361" y="399"/>
                </a:lnTo>
                <a:lnTo>
                  <a:pt x="351" y="397"/>
                </a:lnTo>
                <a:lnTo>
                  <a:pt x="341" y="395"/>
                </a:lnTo>
                <a:lnTo>
                  <a:pt x="331" y="393"/>
                </a:lnTo>
                <a:lnTo>
                  <a:pt x="321" y="390"/>
                </a:lnTo>
                <a:lnTo>
                  <a:pt x="313" y="386"/>
                </a:lnTo>
                <a:lnTo>
                  <a:pt x="305" y="382"/>
                </a:lnTo>
                <a:lnTo>
                  <a:pt x="303" y="387"/>
                </a:lnTo>
                <a:lnTo>
                  <a:pt x="302" y="393"/>
                </a:lnTo>
                <a:lnTo>
                  <a:pt x="303" y="401"/>
                </a:lnTo>
                <a:lnTo>
                  <a:pt x="303" y="409"/>
                </a:lnTo>
                <a:lnTo>
                  <a:pt x="307" y="427"/>
                </a:lnTo>
                <a:lnTo>
                  <a:pt x="311" y="448"/>
                </a:lnTo>
                <a:lnTo>
                  <a:pt x="316" y="467"/>
                </a:lnTo>
                <a:lnTo>
                  <a:pt x="320" y="483"/>
                </a:lnTo>
                <a:lnTo>
                  <a:pt x="320" y="491"/>
                </a:lnTo>
                <a:lnTo>
                  <a:pt x="320" y="497"/>
                </a:lnTo>
                <a:lnTo>
                  <a:pt x="320" y="502"/>
                </a:lnTo>
                <a:lnTo>
                  <a:pt x="318" y="505"/>
                </a:lnTo>
                <a:lnTo>
                  <a:pt x="292" y="503"/>
                </a:lnTo>
                <a:lnTo>
                  <a:pt x="254" y="503"/>
                </a:lnTo>
                <a:lnTo>
                  <a:pt x="244" y="504"/>
                </a:lnTo>
                <a:lnTo>
                  <a:pt x="236" y="505"/>
                </a:lnTo>
                <a:lnTo>
                  <a:pt x="227" y="507"/>
                </a:lnTo>
                <a:lnTo>
                  <a:pt x="220" y="510"/>
                </a:lnTo>
                <a:lnTo>
                  <a:pt x="214" y="513"/>
                </a:lnTo>
                <a:lnTo>
                  <a:pt x="209" y="517"/>
                </a:lnTo>
                <a:lnTo>
                  <a:pt x="207" y="520"/>
                </a:lnTo>
                <a:lnTo>
                  <a:pt x="206" y="523"/>
                </a:lnTo>
                <a:lnTo>
                  <a:pt x="205" y="526"/>
                </a:lnTo>
                <a:lnTo>
                  <a:pt x="205" y="529"/>
                </a:lnTo>
                <a:lnTo>
                  <a:pt x="216" y="531"/>
                </a:lnTo>
                <a:lnTo>
                  <a:pt x="226" y="534"/>
                </a:lnTo>
                <a:lnTo>
                  <a:pt x="233" y="538"/>
                </a:lnTo>
                <a:lnTo>
                  <a:pt x="239" y="544"/>
                </a:lnTo>
                <a:lnTo>
                  <a:pt x="243" y="550"/>
                </a:lnTo>
                <a:lnTo>
                  <a:pt x="247" y="556"/>
                </a:lnTo>
                <a:lnTo>
                  <a:pt x="250" y="563"/>
                </a:lnTo>
                <a:lnTo>
                  <a:pt x="252" y="569"/>
                </a:lnTo>
                <a:lnTo>
                  <a:pt x="255" y="583"/>
                </a:lnTo>
                <a:lnTo>
                  <a:pt x="260" y="595"/>
                </a:lnTo>
                <a:lnTo>
                  <a:pt x="262" y="601"/>
                </a:lnTo>
                <a:lnTo>
                  <a:pt x="266" y="605"/>
                </a:lnTo>
                <a:lnTo>
                  <a:pt x="272" y="608"/>
                </a:lnTo>
                <a:lnTo>
                  <a:pt x="278" y="610"/>
                </a:lnTo>
                <a:lnTo>
                  <a:pt x="276" y="614"/>
                </a:lnTo>
                <a:lnTo>
                  <a:pt x="275" y="618"/>
                </a:lnTo>
                <a:lnTo>
                  <a:pt x="275" y="621"/>
                </a:lnTo>
                <a:lnTo>
                  <a:pt x="275" y="625"/>
                </a:lnTo>
                <a:lnTo>
                  <a:pt x="277" y="632"/>
                </a:lnTo>
                <a:lnTo>
                  <a:pt x="278" y="640"/>
                </a:lnTo>
                <a:lnTo>
                  <a:pt x="277" y="658"/>
                </a:lnTo>
                <a:lnTo>
                  <a:pt x="274" y="674"/>
                </a:lnTo>
                <a:lnTo>
                  <a:pt x="270" y="688"/>
                </a:lnTo>
                <a:lnTo>
                  <a:pt x="264" y="700"/>
                </a:lnTo>
                <a:lnTo>
                  <a:pt x="261" y="705"/>
                </a:lnTo>
                <a:lnTo>
                  <a:pt x="257" y="711"/>
                </a:lnTo>
                <a:lnTo>
                  <a:pt x="252" y="716"/>
                </a:lnTo>
                <a:lnTo>
                  <a:pt x="248" y="720"/>
                </a:lnTo>
                <a:lnTo>
                  <a:pt x="242" y="724"/>
                </a:lnTo>
                <a:lnTo>
                  <a:pt x="237" y="727"/>
                </a:lnTo>
                <a:lnTo>
                  <a:pt x="231" y="730"/>
                </a:lnTo>
                <a:lnTo>
                  <a:pt x="225" y="733"/>
                </a:lnTo>
                <a:lnTo>
                  <a:pt x="206" y="735"/>
                </a:lnTo>
                <a:lnTo>
                  <a:pt x="182" y="737"/>
                </a:lnTo>
                <a:lnTo>
                  <a:pt x="170" y="739"/>
                </a:lnTo>
                <a:lnTo>
                  <a:pt x="158" y="741"/>
                </a:lnTo>
                <a:lnTo>
                  <a:pt x="152" y="743"/>
                </a:lnTo>
                <a:lnTo>
                  <a:pt x="147" y="745"/>
                </a:lnTo>
                <a:lnTo>
                  <a:pt x="142" y="748"/>
                </a:lnTo>
                <a:lnTo>
                  <a:pt x="139" y="751"/>
                </a:lnTo>
                <a:lnTo>
                  <a:pt x="134" y="758"/>
                </a:lnTo>
                <a:lnTo>
                  <a:pt x="127" y="770"/>
                </a:lnTo>
                <a:lnTo>
                  <a:pt x="123" y="776"/>
                </a:lnTo>
                <a:lnTo>
                  <a:pt x="118" y="781"/>
                </a:lnTo>
                <a:lnTo>
                  <a:pt x="113" y="785"/>
                </a:lnTo>
                <a:lnTo>
                  <a:pt x="105" y="788"/>
                </a:lnTo>
                <a:lnTo>
                  <a:pt x="81" y="794"/>
                </a:lnTo>
                <a:lnTo>
                  <a:pt x="45" y="800"/>
                </a:lnTo>
                <a:lnTo>
                  <a:pt x="27" y="804"/>
                </a:lnTo>
                <a:lnTo>
                  <a:pt x="13" y="807"/>
                </a:lnTo>
                <a:lnTo>
                  <a:pt x="3" y="810"/>
                </a:lnTo>
                <a:lnTo>
                  <a:pt x="0" y="812"/>
                </a:lnTo>
                <a:lnTo>
                  <a:pt x="0" y="824"/>
                </a:lnTo>
                <a:lnTo>
                  <a:pt x="3" y="833"/>
                </a:lnTo>
                <a:lnTo>
                  <a:pt x="6" y="842"/>
                </a:lnTo>
                <a:lnTo>
                  <a:pt x="9" y="850"/>
                </a:lnTo>
                <a:lnTo>
                  <a:pt x="14" y="859"/>
                </a:lnTo>
                <a:lnTo>
                  <a:pt x="18" y="869"/>
                </a:lnTo>
                <a:lnTo>
                  <a:pt x="23" y="880"/>
                </a:lnTo>
                <a:lnTo>
                  <a:pt x="26" y="893"/>
                </a:lnTo>
                <a:lnTo>
                  <a:pt x="40" y="894"/>
                </a:lnTo>
                <a:lnTo>
                  <a:pt x="53" y="896"/>
                </a:lnTo>
                <a:lnTo>
                  <a:pt x="59" y="897"/>
                </a:lnTo>
                <a:lnTo>
                  <a:pt x="64" y="899"/>
                </a:lnTo>
                <a:lnTo>
                  <a:pt x="70" y="902"/>
                </a:lnTo>
                <a:lnTo>
                  <a:pt x="74" y="905"/>
                </a:lnTo>
                <a:lnTo>
                  <a:pt x="79" y="909"/>
                </a:lnTo>
                <a:lnTo>
                  <a:pt x="83" y="913"/>
                </a:lnTo>
                <a:lnTo>
                  <a:pt x="87" y="918"/>
                </a:lnTo>
                <a:lnTo>
                  <a:pt x="90" y="924"/>
                </a:lnTo>
                <a:lnTo>
                  <a:pt x="93" y="931"/>
                </a:lnTo>
                <a:lnTo>
                  <a:pt x="95" y="938"/>
                </a:lnTo>
                <a:lnTo>
                  <a:pt x="97" y="946"/>
                </a:lnTo>
                <a:lnTo>
                  <a:pt x="98" y="95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Freeform 15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4771703" y="2084189"/>
            <a:ext cx="220662" cy="273050"/>
          </a:xfrm>
          <a:custGeom>
            <a:avLst/>
            <a:gdLst/>
            <a:ahLst/>
            <a:cxnLst>
              <a:cxn ang="0">
                <a:pos x="345" y="493"/>
              </a:cxn>
              <a:cxn ang="0">
                <a:pos x="256" y="505"/>
              </a:cxn>
              <a:cxn ang="0">
                <a:pos x="235" y="517"/>
              </a:cxn>
              <a:cxn ang="0">
                <a:pos x="210" y="522"/>
              </a:cxn>
              <a:cxn ang="0">
                <a:pos x="155" y="524"/>
              </a:cxn>
              <a:cxn ang="0">
                <a:pos x="106" y="522"/>
              </a:cxn>
              <a:cxn ang="0">
                <a:pos x="94" y="516"/>
              </a:cxn>
              <a:cxn ang="0">
                <a:pos x="71" y="509"/>
              </a:cxn>
              <a:cxn ang="0">
                <a:pos x="36" y="496"/>
              </a:cxn>
              <a:cxn ang="0">
                <a:pos x="22" y="486"/>
              </a:cxn>
              <a:cxn ang="0">
                <a:pos x="20" y="477"/>
              </a:cxn>
              <a:cxn ang="0">
                <a:pos x="27" y="463"/>
              </a:cxn>
              <a:cxn ang="0">
                <a:pos x="32" y="445"/>
              </a:cxn>
              <a:cxn ang="0">
                <a:pos x="28" y="432"/>
              </a:cxn>
              <a:cxn ang="0">
                <a:pos x="10" y="417"/>
              </a:cxn>
              <a:cxn ang="0">
                <a:pos x="1" y="407"/>
              </a:cxn>
              <a:cxn ang="0">
                <a:pos x="1" y="391"/>
              </a:cxn>
              <a:cxn ang="0">
                <a:pos x="17" y="360"/>
              </a:cxn>
              <a:cxn ang="0">
                <a:pos x="48" y="328"/>
              </a:cxn>
              <a:cxn ang="0">
                <a:pos x="86" y="299"/>
              </a:cxn>
              <a:cxn ang="0">
                <a:pos x="124" y="279"/>
              </a:cxn>
              <a:cxn ang="0">
                <a:pos x="160" y="272"/>
              </a:cxn>
              <a:cxn ang="0">
                <a:pos x="155" y="264"/>
              </a:cxn>
              <a:cxn ang="0">
                <a:pos x="142" y="259"/>
              </a:cxn>
              <a:cxn ang="0">
                <a:pos x="133" y="251"/>
              </a:cxn>
              <a:cxn ang="0">
                <a:pos x="127" y="229"/>
              </a:cxn>
              <a:cxn ang="0">
                <a:pos x="124" y="195"/>
              </a:cxn>
              <a:cxn ang="0">
                <a:pos x="115" y="161"/>
              </a:cxn>
              <a:cxn ang="0">
                <a:pos x="100" y="134"/>
              </a:cxn>
              <a:cxn ang="0">
                <a:pos x="68" y="90"/>
              </a:cxn>
              <a:cxn ang="0">
                <a:pos x="86" y="60"/>
              </a:cxn>
              <a:cxn ang="0">
                <a:pos x="106" y="56"/>
              </a:cxn>
              <a:cxn ang="0">
                <a:pos x="130" y="58"/>
              </a:cxn>
              <a:cxn ang="0">
                <a:pos x="139" y="61"/>
              </a:cxn>
              <a:cxn ang="0">
                <a:pos x="160" y="56"/>
              </a:cxn>
              <a:cxn ang="0">
                <a:pos x="164" y="33"/>
              </a:cxn>
              <a:cxn ang="0">
                <a:pos x="171" y="13"/>
              </a:cxn>
              <a:cxn ang="0">
                <a:pos x="187" y="0"/>
              </a:cxn>
              <a:cxn ang="0">
                <a:pos x="225" y="0"/>
              </a:cxn>
              <a:cxn ang="0">
                <a:pos x="254" y="8"/>
              </a:cxn>
              <a:cxn ang="0">
                <a:pos x="280" y="21"/>
              </a:cxn>
              <a:cxn ang="0">
                <a:pos x="279" y="62"/>
              </a:cxn>
              <a:cxn ang="0">
                <a:pos x="292" y="77"/>
              </a:cxn>
              <a:cxn ang="0">
                <a:pos x="319" y="94"/>
              </a:cxn>
              <a:cxn ang="0">
                <a:pos x="356" y="119"/>
              </a:cxn>
              <a:cxn ang="0">
                <a:pos x="346" y="135"/>
              </a:cxn>
              <a:cxn ang="0">
                <a:pos x="340" y="153"/>
              </a:cxn>
              <a:cxn ang="0">
                <a:pos x="344" y="176"/>
              </a:cxn>
              <a:cxn ang="0">
                <a:pos x="363" y="200"/>
              </a:cxn>
              <a:cxn ang="0">
                <a:pos x="378" y="210"/>
              </a:cxn>
              <a:cxn ang="0">
                <a:pos x="386" y="256"/>
              </a:cxn>
              <a:cxn ang="0">
                <a:pos x="404" y="289"/>
              </a:cxn>
              <a:cxn ang="0">
                <a:pos x="432" y="315"/>
              </a:cxn>
              <a:cxn ang="0">
                <a:pos x="463" y="335"/>
              </a:cxn>
              <a:cxn ang="0">
                <a:pos x="466" y="390"/>
              </a:cxn>
              <a:cxn ang="0">
                <a:pos x="397" y="457"/>
              </a:cxn>
            </a:cxnLst>
            <a:rect l="0" t="0" r="r" b="b"/>
            <a:pathLst>
              <a:path w="504" h="524">
                <a:moveTo>
                  <a:pt x="365" y="493"/>
                </a:moveTo>
                <a:lnTo>
                  <a:pt x="355" y="493"/>
                </a:lnTo>
                <a:lnTo>
                  <a:pt x="345" y="493"/>
                </a:lnTo>
                <a:lnTo>
                  <a:pt x="266" y="493"/>
                </a:lnTo>
                <a:lnTo>
                  <a:pt x="262" y="500"/>
                </a:lnTo>
                <a:lnTo>
                  <a:pt x="256" y="505"/>
                </a:lnTo>
                <a:lnTo>
                  <a:pt x="250" y="510"/>
                </a:lnTo>
                <a:lnTo>
                  <a:pt x="243" y="513"/>
                </a:lnTo>
                <a:lnTo>
                  <a:pt x="235" y="517"/>
                </a:lnTo>
                <a:lnTo>
                  <a:pt x="228" y="519"/>
                </a:lnTo>
                <a:lnTo>
                  <a:pt x="219" y="521"/>
                </a:lnTo>
                <a:lnTo>
                  <a:pt x="210" y="522"/>
                </a:lnTo>
                <a:lnTo>
                  <a:pt x="191" y="524"/>
                </a:lnTo>
                <a:lnTo>
                  <a:pt x="173" y="524"/>
                </a:lnTo>
                <a:lnTo>
                  <a:pt x="155" y="524"/>
                </a:lnTo>
                <a:lnTo>
                  <a:pt x="140" y="524"/>
                </a:lnTo>
                <a:lnTo>
                  <a:pt x="121" y="523"/>
                </a:lnTo>
                <a:lnTo>
                  <a:pt x="106" y="522"/>
                </a:lnTo>
                <a:lnTo>
                  <a:pt x="100" y="521"/>
                </a:lnTo>
                <a:lnTo>
                  <a:pt x="96" y="519"/>
                </a:lnTo>
                <a:lnTo>
                  <a:pt x="94" y="516"/>
                </a:lnTo>
                <a:lnTo>
                  <a:pt x="93" y="512"/>
                </a:lnTo>
                <a:lnTo>
                  <a:pt x="82" y="511"/>
                </a:lnTo>
                <a:lnTo>
                  <a:pt x="71" y="509"/>
                </a:lnTo>
                <a:lnTo>
                  <a:pt x="59" y="505"/>
                </a:lnTo>
                <a:lnTo>
                  <a:pt x="47" y="501"/>
                </a:lnTo>
                <a:lnTo>
                  <a:pt x="36" y="496"/>
                </a:lnTo>
                <a:lnTo>
                  <a:pt x="28" y="491"/>
                </a:lnTo>
                <a:lnTo>
                  <a:pt x="25" y="489"/>
                </a:lnTo>
                <a:lnTo>
                  <a:pt x="22" y="486"/>
                </a:lnTo>
                <a:lnTo>
                  <a:pt x="20" y="484"/>
                </a:lnTo>
                <a:lnTo>
                  <a:pt x="20" y="481"/>
                </a:lnTo>
                <a:lnTo>
                  <a:pt x="20" y="477"/>
                </a:lnTo>
                <a:lnTo>
                  <a:pt x="22" y="472"/>
                </a:lnTo>
                <a:lnTo>
                  <a:pt x="25" y="467"/>
                </a:lnTo>
                <a:lnTo>
                  <a:pt x="27" y="463"/>
                </a:lnTo>
                <a:lnTo>
                  <a:pt x="31" y="456"/>
                </a:lnTo>
                <a:lnTo>
                  <a:pt x="33" y="450"/>
                </a:lnTo>
                <a:lnTo>
                  <a:pt x="32" y="445"/>
                </a:lnTo>
                <a:lnTo>
                  <a:pt x="31" y="440"/>
                </a:lnTo>
                <a:lnTo>
                  <a:pt x="30" y="436"/>
                </a:lnTo>
                <a:lnTo>
                  <a:pt x="28" y="432"/>
                </a:lnTo>
                <a:lnTo>
                  <a:pt x="22" y="426"/>
                </a:lnTo>
                <a:lnTo>
                  <a:pt x="17" y="421"/>
                </a:lnTo>
                <a:lnTo>
                  <a:pt x="10" y="417"/>
                </a:lnTo>
                <a:lnTo>
                  <a:pt x="5" y="412"/>
                </a:lnTo>
                <a:lnTo>
                  <a:pt x="3" y="409"/>
                </a:lnTo>
                <a:lnTo>
                  <a:pt x="1" y="407"/>
                </a:lnTo>
                <a:lnTo>
                  <a:pt x="0" y="404"/>
                </a:lnTo>
                <a:lnTo>
                  <a:pt x="0" y="401"/>
                </a:lnTo>
                <a:lnTo>
                  <a:pt x="1" y="391"/>
                </a:lnTo>
                <a:lnTo>
                  <a:pt x="5" y="381"/>
                </a:lnTo>
                <a:lnTo>
                  <a:pt x="10" y="371"/>
                </a:lnTo>
                <a:lnTo>
                  <a:pt x="17" y="360"/>
                </a:lnTo>
                <a:lnTo>
                  <a:pt x="26" y="349"/>
                </a:lnTo>
                <a:lnTo>
                  <a:pt x="37" y="338"/>
                </a:lnTo>
                <a:lnTo>
                  <a:pt x="48" y="328"/>
                </a:lnTo>
                <a:lnTo>
                  <a:pt x="60" y="318"/>
                </a:lnTo>
                <a:lnTo>
                  <a:pt x="73" y="309"/>
                </a:lnTo>
                <a:lnTo>
                  <a:pt x="86" y="299"/>
                </a:lnTo>
                <a:lnTo>
                  <a:pt x="99" y="291"/>
                </a:lnTo>
                <a:lnTo>
                  <a:pt x="112" y="285"/>
                </a:lnTo>
                <a:lnTo>
                  <a:pt x="124" y="279"/>
                </a:lnTo>
                <a:lnTo>
                  <a:pt x="138" y="275"/>
                </a:lnTo>
                <a:lnTo>
                  <a:pt x="149" y="272"/>
                </a:lnTo>
                <a:lnTo>
                  <a:pt x="160" y="272"/>
                </a:lnTo>
                <a:lnTo>
                  <a:pt x="166" y="266"/>
                </a:lnTo>
                <a:lnTo>
                  <a:pt x="160" y="265"/>
                </a:lnTo>
                <a:lnTo>
                  <a:pt x="155" y="264"/>
                </a:lnTo>
                <a:lnTo>
                  <a:pt x="150" y="263"/>
                </a:lnTo>
                <a:lnTo>
                  <a:pt x="145" y="261"/>
                </a:lnTo>
                <a:lnTo>
                  <a:pt x="142" y="259"/>
                </a:lnTo>
                <a:lnTo>
                  <a:pt x="139" y="257"/>
                </a:lnTo>
                <a:lnTo>
                  <a:pt x="135" y="254"/>
                </a:lnTo>
                <a:lnTo>
                  <a:pt x="133" y="251"/>
                </a:lnTo>
                <a:lnTo>
                  <a:pt x="130" y="244"/>
                </a:lnTo>
                <a:lnTo>
                  <a:pt x="128" y="236"/>
                </a:lnTo>
                <a:lnTo>
                  <a:pt x="127" y="229"/>
                </a:lnTo>
                <a:lnTo>
                  <a:pt x="127" y="222"/>
                </a:lnTo>
                <a:lnTo>
                  <a:pt x="126" y="208"/>
                </a:lnTo>
                <a:lnTo>
                  <a:pt x="124" y="195"/>
                </a:lnTo>
                <a:lnTo>
                  <a:pt x="121" y="182"/>
                </a:lnTo>
                <a:lnTo>
                  <a:pt x="119" y="171"/>
                </a:lnTo>
                <a:lnTo>
                  <a:pt x="115" y="161"/>
                </a:lnTo>
                <a:lnTo>
                  <a:pt x="110" y="152"/>
                </a:lnTo>
                <a:lnTo>
                  <a:pt x="106" y="143"/>
                </a:lnTo>
                <a:lnTo>
                  <a:pt x="100" y="134"/>
                </a:lnTo>
                <a:lnTo>
                  <a:pt x="89" y="119"/>
                </a:lnTo>
                <a:lnTo>
                  <a:pt x="78" y="104"/>
                </a:lnTo>
                <a:lnTo>
                  <a:pt x="68" y="90"/>
                </a:lnTo>
                <a:lnTo>
                  <a:pt x="60" y="74"/>
                </a:lnTo>
                <a:lnTo>
                  <a:pt x="74" y="66"/>
                </a:lnTo>
                <a:lnTo>
                  <a:pt x="86" y="60"/>
                </a:lnTo>
                <a:lnTo>
                  <a:pt x="93" y="58"/>
                </a:lnTo>
                <a:lnTo>
                  <a:pt x="99" y="57"/>
                </a:lnTo>
                <a:lnTo>
                  <a:pt x="106" y="56"/>
                </a:lnTo>
                <a:lnTo>
                  <a:pt x="112" y="56"/>
                </a:lnTo>
                <a:lnTo>
                  <a:pt x="123" y="56"/>
                </a:lnTo>
                <a:lnTo>
                  <a:pt x="130" y="58"/>
                </a:lnTo>
                <a:lnTo>
                  <a:pt x="133" y="59"/>
                </a:lnTo>
                <a:lnTo>
                  <a:pt x="137" y="60"/>
                </a:lnTo>
                <a:lnTo>
                  <a:pt x="139" y="61"/>
                </a:lnTo>
                <a:lnTo>
                  <a:pt x="143" y="61"/>
                </a:lnTo>
                <a:lnTo>
                  <a:pt x="149" y="59"/>
                </a:lnTo>
                <a:lnTo>
                  <a:pt x="160" y="56"/>
                </a:lnTo>
                <a:lnTo>
                  <a:pt x="160" y="47"/>
                </a:lnTo>
                <a:lnTo>
                  <a:pt x="162" y="40"/>
                </a:lnTo>
                <a:lnTo>
                  <a:pt x="164" y="33"/>
                </a:lnTo>
                <a:lnTo>
                  <a:pt x="166" y="25"/>
                </a:lnTo>
                <a:lnTo>
                  <a:pt x="168" y="19"/>
                </a:lnTo>
                <a:lnTo>
                  <a:pt x="171" y="13"/>
                </a:lnTo>
                <a:lnTo>
                  <a:pt x="172" y="7"/>
                </a:lnTo>
                <a:lnTo>
                  <a:pt x="173" y="0"/>
                </a:lnTo>
                <a:lnTo>
                  <a:pt x="187" y="0"/>
                </a:lnTo>
                <a:lnTo>
                  <a:pt x="201" y="0"/>
                </a:lnTo>
                <a:lnTo>
                  <a:pt x="214" y="0"/>
                </a:lnTo>
                <a:lnTo>
                  <a:pt x="225" y="0"/>
                </a:lnTo>
                <a:lnTo>
                  <a:pt x="235" y="1"/>
                </a:lnTo>
                <a:lnTo>
                  <a:pt x="244" y="4"/>
                </a:lnTo>
                <a:lnTo>
                  <a:pt x="254" y="8"/>
                </a:lnTo>
                <a:lnTo>
                  <a:pt x="263" y="12"/>
                </a:lnTo>
                <a:lnTo>
                  <a:pt x="270" y="17"/>
                </a:lnTo>
                <a:lnTo>
                  <a:pt x="280" y="21"/>
                </a:lnTo>
                <a:lnTo>
                  <a:pt x="289" y="24"/>
                </a:lnTo>
                <a:lnTo>
                  <a:pt x="299" y="25"/>
                </a:lnTo>
                <a:lnTo>
                  <a:pt x="279" y="62"/>
                </a:lnTo>
                <a:lnTo>
                  <a:pt x="283" y="67"/>
                </a:lnTo>
                <a:lnTo>
                  <a:pt x="287" y="72"/>
                </a:lnTo>
                <a:lnTo>
                  <a:pt x="292" y="77"/>
                </a:lnTo>
                <a:lnTo>
                  <a:pt x="297" y="82"/>
                </a:lnTo>
                <a:lnTo>
                  <a:pt x="308" y="88"/>
                </a:lnTo>
                <a:lnTo>
                  <a:pt x="319" y="94"/>
                </a:lnTo>
                <a:lnTo>
                  <a:pt x="341" y="103"/>
                </a:lnTo>
                <a:lnTo>
                  <a:pt x="358" y="111"/>
                </a:lnTo>
                <a:lnTo>
                  <a:pt x="356" y="119"/>
                </a:lnTo>
                <a:lnTo>
                  <a:pt x="353" y="126"/>
                </a:lnTo>
                <a:lnTo>
                  <a:pt x="350" y="131"/>
                </a:lnTo>
                <a:lnTo>
                  <a:pt x="346" y="135"/>
                </a:lnTo>
                <a:lnTo>
                  <a:pt x="343" y="141"/>
                </a:lnTo>
                <a:lnTo>
                  <a:pt x="341" y="146"/>
                </a:lnTo>
                <a:lnTo>
                  <a:pt x="340" y="153"/>
                </a:lnTo>
                <a:lnTo>
                  <a:pt x="339" y="161"/>
                </a:lnTo>
                <a:lnTo>
                  <a:pt x="340" y="168"/>
                </a:lnTo>
                <a:lnTo>
                  <a:pt x="344" y="176"/>
                </a:lnTo>
                <a:lnTo>
                  <a:pt x="350" y="184"/>
                </a:lnTo>
                <a:lnTo>
                  <a:pt x="356" y="193"/>
                </a:lnTo>
                <a:lnTo>
                  <a:pt x="363" y="200"/>
                </a:lnTo>
                <a:lnTo>
                  <a:pt x="369" y="205"/>
                </a:lnTo>
                <a:lnTo>
                  <a:pt x="375" y="209"/>
                </a:lnTo>
                <a:lnTo>
                  <a:pt x="378" y="210"/>
                </a:lnTo>
                <a:lnTo>
                  <a:pt x="379" y="226"/>
                </a:lnTo>
                <a:lnTo>
                  <a:pt x="381" y="241"/>
                </a:lnTo>
                <a:lnTo>
                  <a:pt x="386" y="256"/>
                </a:lnTo>
                <a:lnTo>
                  <a:pt x="391" y="268"/>
                </a:lnTo>
                <a:lnTo>
                  <a:pt x="397" y="279"/>
                </a:lnTo>
                <a:lnTo>
                  <a:pt x="404" y="289"/>
                </a:lnTo>
                <a:lnTo>
                  <a:pt x="413" y="298"/>
                </a:lnTo>
                <a:lnTo>
                  <a:pt x="422" y="307"/>
                </a:lnTo>
                <a:lnTo>
                  <a:pt x="432" y="315"/>
                </a:lnTo>
                <a:lnTo>
                  <a:pt x="442" y="322"/>
                </a:lnTo>
                <a:lnTo>
                  <a:pt x="452" y="329"/>
                </a:lnTo>
                <a:lnTo>
                  <a:pt x="463" y="335"/>
                </a:lnTo>
                <a:lnTo>
                  <a:pt x="485" y="346"/>
                </a:lnTo>
                <a:lnTo>
                  <a:pt x="504" y="357"/>
                </a:lnTo>
                <a:lnTo>
                  <a:pt x="466" y="390"/>
                </a:lnTo>
                <a:lnTo>
                  <a:pt x="430" y="424"/>
                </a:lnTo>
                <a:lnTo>
                  <a:pt x="413" y="440"/>
                </a:lnTo>
                <a:lnTo>
                  <a:pt x="397" y="457"/>
                </a:lnTo>
                <a:lnTo>
                  <a:pt x="380" y="476"/>
                </a:lnTo>
                <a:lnTo>
                  <a:pt x="365" y="49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4" name="Freeform 16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4508178" y="2501702"/>
            <a:ext cx="182562" cy="238125"/>
          </a:xfrm>
          <a:custGeom>
            <a:avLst/>
            <a:gdLst/>
            <a:ahLst/>
            <a:cxnLst>
              <a:cxn ang="0">
                <a:pos x="426" y="190"/>
              </a:cxn>
              <a:cxn ang="0">
                <a:pos x="408" y="128"/>
              </a:cxn>
              <a:cxn ang="0">
                <a:pos x="387" y="85"/>
              </a:cxn>
              <a:cxn ang="0">
                <a:pos x="367" y="62"/>
              </a:cxn>
              <a:cxn ang="0">
                <a:pos x="356" y="58"/>
              </a:cxn>
              <a:cxn ang="0">
                <a:pos x="335" y="45"/>
              </a:cxn>
              <a:cxn ang="0">
                <a:pos x="314" y="38"/>
              </a:cxn>
              <a:cxn ang="0">
                <a:pos x="293" y="38"/>
              </a:cxn>
              <a:cxn ang="0">
                <a:pos x="276" y="42"/>
              </a:cxn>
              <a:cxn ang="0">
                <a:pos x="251" y="58"/>
              </a:cxn>
              <a:cxn ang="0">
                <a:pos x="235" y="67"/>
              </a:cxn>
              <a:cxn ang="0">
                <a:pos x="217" y="66"/>
              </a:cxn>
              <a:cxn ang="0">
                <a:pos x="174" y="37"/>
              </a:cxn>
              <a:cxn ang="0">
                <a:pos x="113" y="0"/>
              </a:cxn>
              <a:cxn ang="0">
                <a:pos x="95" y="23"/>
              </a:cxn>
              <a:cxn ang="0">
                <a:pos x="93" y="43"/>
              </a:cxn>
              <a:cxn ang="0">
                <a:pos x="98" y="52"/>
              </a:cxn>
              <a:cxn ang="0">
                <a:pos x="119" y="69"/>
              </a:cxn>
              <a:cxn ang="0">
                <a:pos x="99" y="73"/>
              </a:cxn>
              <a:cxn ang="0">
                <a:pos x="66" y="93"/>
              </a:cxn>
              <a:cxn ang="0">
                <a:pos x="58" y="119"/>
              </a:cxn>
              <a:cxn ang="0">
                <a:pos x="45" y="138"/>
              </a:cxn>
              <a:cxn ang="0">
                <a:pos x="35" y="156"/>
              </a:cxn>
              <a:cxn ang="0">
                <a:pos x="33" y="179"/>
              </a:cxn>
              <a:cxn ang="0">
                <a:pos x="7" y="238"/>
              </a:cxn>
              <a:cxn ang="0">
                <a:pos x="15" y="246"/>
              </a:cxn>
              <a:cxn ang="0">
                <a:pos x="26" y="247"/>
              </a:cxn>
              <a:cxn ang="0">
                <a:pos x="33" y="346"/>
              </a:cxn>
              <a:cxn ang="0">
                <a:pos x="93" y="353"/>
              </a:cxn>
              <a:cxn ang="0">
                <a:pos x="104" y="376"/>
              </a:cxn>
              <a:cxn ang="0">
                <a:pos x="89" y="425"/>
              </a:cxn>
              <a:cxn ang="0">
                <a:pos x="109" y="447"/>
              </a:cxn>
              <a:cxn ang="0">
                <a:pos x="152" y="447"/>
              </a:cxn>
              <a:cxn ang="0">
                <a:pos x="205" y="444"/>
              </a:cxn>
              <a:cxn ang="0">
                <a:pos x="276" y="446"/>
              </a:cxn>
              <a:cxn ang="0">
                <a:pos x="343" y="442"/>
              </a:cxn>
              <a:cxn ang="0">
                <a:pos x="372" y="432"/>
              </a:cxn>
              <a:cxn ang="0">
                <a:pos x="359" y="413"/>
              </a:cxn>
              <a:cxn ang="0">
                <a:pos x="369" y="403"/>
              </a:cxn>
              <a:cxn ang="0">
                <a:pos x="372" y="382"/>
              </a:cxn>
              <a:cxn ang="0">
                <a:pos x="380" y="367"/>
              </a:cxn>
              <a:cxn ang="0">
                <a:pos x="343" y="344"/>
              </a:cxn>
              <a:cxn ang="0">
                <a:pos x="325" y="323"/>
              </a:cxn>
              <a:cxn ang="0">
                <a:pos x="311" y="294"/>
              </a:cxn>
              <a:cxn ang="0">
                <a:pos x="294" y="277"/>
              </a:cxn>
              <a:cxn ang="0">
                <a:pos x="314" y="275"/>
              </a:cxn>
              <a:cxn ang="0">
                <a:pos x="346" y="271"/>
              </a:cxn>
              <a:cxn ang="0">
                <a:pos x="369" y="260"/>
              </a:cxn>
              <a:cxn ang="0">
                <a:pos x="407" y="240"/>
              </a:cxn>
              <a:cxn ang="0">
                <a:pos x="438" y="235"/>
              </a:cxn>
            </a:cxnLst>
            <a:rect l="0" t="0" r="r" b="b"/>
            <a:pathLst>
              <a:path w="438" h="451">
                <a:moveTo>
                  <a:pt x="438" y="235"/>
                </a:moveTo>
                <a:lnTo>
                  <a:pt x="431" y="212"/>
                </a:lnTo>
                <a:lnTo>
                  <a:pt x="426" y="190"/>
                </a:lnTo>
                <a:lnTo>
                  <a:pt x="420" y="169"/>
                </a:lnTo>
                <a:lnTo>
                  <a:pt x="415" y="148"/>
                </a:lnTo>
                <a:lnTo>
                  <a:pt x="408" y="128"/>
                </a:lnTo>
                <a:lnTo>
                  <a:pt x="398" y="106"/>
                </a:lnTo>
                <a:lnTo>
                  <a:pt x="393" y="95"/>
                </a:lnTo>
                <a:lnTo>
                  <a:pt x="387" y="85"/>
                </a:lnTo>
                <a:lnTo>
                  <a:pt x="380" y="74"/>
                </a:lnTo>
                <a:lnTo>
                  <a:pt x="372" y="62"/>
                </a:lnTo>
                <a:lnTo>
                  <a:pt x="367" y="62"/>
                </a:lnTo>
                <a:lnTo>
                  <a:pt x="363" y="61"/>
                </a:lnTo>
                <a:lnTo>
                  <a:pt x="359" y="60"/>
                </a:lnTo>
                <a:lnTo>
                  <a:pt x="356" y="58"/>
                </a:lnTo>
                <a:lnTo>
                  <a:pt x="349" y="54"/>
                </a:lnTo>
                <a:lnTo>
                  <a:pt x="342" y="49"/>
                </a:lnTo>
                <a:lnTo>
                  <a:pt x="335" y="45"/>
                </a:lnTo>
                <a:lnTo>
                  <a:pt x="326" y="41"/>
                </a:lnTo>
                <a:lnTo>
                  <a:pt x="320" y="40"/>
                </a:lnTo>
                <a:lnTo>
                  <a:pt x="314" y="38"/>
                </a:lnTo>
                <a:lnTo>
                  <a:pt x="307" y="38"/>
                </a:lnTo>
                <a:lnTo>
                  <a:pt x="298" y="37"/>
                </a:lnTo>
                <a:lnTo>
                  <a:pt x="293" y="38"/>
                </a:lnTo>
                <a:lnTo>
                  <a:pt x="287" y="39"/>
                </a:lnTo>
                <a:lnTo>
                  <a:pt x="282" y="40"/>
                </a:lnTo>
                <a:lnTo>
                  <a:pt x="276" y="42"/>
                </a:lnTo>
                <a:lnTo>
                  <a:pt x="268" y="47"/>
                </a:lnTo>
                <a:lnTo>
                  <a:pt x="260" y="52"/>
                </a:lnTo>
                <a:lnTo>
                  <a:pt x="251" y="58"/>
                </a:lnTo>
                <a:lnTo>
                  <a:pt x="244" y="64"/>
                </a:lnTo>
                <a:lnTo>
                  <a:pt x="239" y="66"/>
                </a:lnTo>
                <a:lnTo>
                  <a:pt x="235" y="67"/>
                </a:lnTo>
                <a:lnTo>
                  <a:pt x="230" y="68"/>
                </a:lnTo>
                <a:lnTo>
                  <a:pt x="226" y="69"/>
                </a:lnTo>
                <a:lnTo>
                  <a:pt x="217" y="66"/>
                </a:lnTo>
                <a:lnTo>
                  <a:pt x="205" y="58"/>
                </a:lnTo>
                <a:lnTo>
                  <a:pt x="190" y="48"/>
                </a:lnTo>
                <a:lnTo>
                  <a:pt x="174" y="37"/>
                </a:lnTo>
                <a:lnTo>
                  <a:pt x="145" y="16"/>
                </a:lnTo>
                <a:lnTo>
                  <a:pt x="133" y="7"/>
                </a:lnTo>
                <a:lnTo>
                  <a:pt x="113" y="0"/>
                </a:lnTo>
                <a:lnTo>
                  <a:pt x="104" y="9"/>
                </a:lnTo>
                <a:lnTo>
                  <a:pt x="98" y="18"/>
                </a:lnTo>
                <a:lnTo>
                  <a:pt x="95" y="23"/>
                </a:lnTo>
                <a:lnTo>
                  <a:pt x="94" y="28"/>
                </a:lnTo>
                <a:lnTo>
                  <a:pt x="93" y="35"/>
                </a:lnTo>
                <a:lnTo>
                  <a:pt x="93" y="43"/>
                </a:lnTo>
                <a:lnTo>
                  <a:pt x="93" y="46"/>
                </a:lnTo>
                <a:lnTo>
                  <a:pt x="95" y="49"/>
                </a:lnTo>
                <a:lnTo>
                  <a:pt x="98" y="52"/>
                </a:lnTo>
                <a:lnTo>
                  <a:pt x="101" y="55"/>
                </a:lnTo>
                <a:lnTo>
                  <a:pt x="110" y="63"/>
                </a:lnTo>
                <a:lnTo>
                  <a:pt x="119" y="69"/>
                </a:lnTo>
                <a:lnTo>
                  <a:pt x="112" y="69"/>
                </a:lnTo>
                <a:lnTo>
                  <a:pt x="105" y="71"/>
                </a:lnTo>
                <a:lnTo>
                  <a:pt x="99" y="73"/>
                </a:lnTo>
                <a:lnTo>
                  <a:pt x="93" y="76"/>
                </a:lnTo>
                <a:lnTo>
                  <a:pt x="80" y="84"/>
                </a:lnTo>
                <a:lnTo>
                  <a:pt x="66" y="93"/>
                </a:lnTo>
                <a:lnTo>
                  <a:pt x="63" y="103"/>
                </a:lnTo>
                <a:lnTo>
                  <a:pt x="61" y="112"/>
                </a:lnTo>
                <a:lnTo>
                  <a:pt x="58" y="119"/>
                </a:lnTo>
                <a:lnTo>
                  <a:pt x="56" y="125"/>
                </a:lnTo>
                <a:lnTo>
                  <a:pt x="49" y="133"/>
                </a:lnTo>
                <a:lnTo>
                  <a:pt x="45" y="138"/>
                </a:lnTo>
                <a:lnTo>
                  <a:pt x="39" y="144"/>
                </a:lnTo>
                <a:lnTo>
                  <a:pt x="36" y="151"/>
                </a:lnTo>
                <a:lnTo>
                  <a:pt x="35" y="156"/>
                </a:lnTo>
                <a:lnTo>
                  <a:pt x="34" y="162"/>
                </a:lnTo>
                <a:lnTo>
                  <a:pt x="33" y="169"/>
                </a:lnTo>
                <a:lnTo>
                  <a:pt x="33" y="179"/>
                </a:lnTo>
                <a:lnTo>
                  <a:pt x="0" y="235"/>
                </a:lnTo>
                <a:lnTo>
                  <a:pt x="4" y="236"/>
                </a:lnTo>
                <a:lnTo>
                  <a:pt x="7" y="238"/>
                </a:lnTo>
                <a:lnTo>
                  <a:pt x="11" y="240"/>
                </a:lnTo>
                <a:lnTo>
                  <a:pt x="13" y="243"/>
                </a:lnTo>
                <a:lnTo>
                  <a:pt x="15" y="246"/>
                </a:lnTo>
                <a:lnTo>
                  <a:pt x="18" y="248"/>
                </a:lnTo>
                <a:lnTo>
                  <a:pt x="22" y="248"/>
                </a:lnTo>
                <a:lnTo>
                  <a:pt x="26" y="247"/>
                </a:lnTo>
                <a:lnTo>
                  <a:pt x="39" y="277"/>
                </a:lnTo>
                <a:lnTo>
                  <a:pt x="33" y="308"/>
                </a:lnTo>
                <a:lnTo>
                  <a:pt x="33" y="346"/>
                </a:lnTo>
                <a:lnTo>
                  <a:pt x="53" y="347"/>
                </a:lnTo>
                <a:lnTo>
                  <a:pt x="72" y="350"/>
                </a:lnTo>
                <a:lnTo>
                  <a:pt x="93" y="353"/>
                </a:lnTo>
                <a:lnTo>
                  <a:pt x="113" y="358"/>
                </a:lnTo>
                <a:lnTo>
                  <a:pt x="107" y="366"/>
                </a:lnTo>
                <a:lnTo>
                  <a:pt x="104" y="376"/>
                </a:lnTo>
                <a:lnTo>
                  <a:pt x="100" y="387"/>
                </a:lnTo>
                <a:lnTo>
                  <a:pt x="96" y="400"/>
                </a:lnTo>
                <a:lnTo>
                  <a:pt x="89" y="425"/>
                </a:lnTo>
                <a:lnTo>
                  <a:pt x="79" y="451"/>
                </a:lnTo>
                <a:lnTo>
                  <a:pt x="94" y="449"/>
                </a:lnTo>
                <a:lnTo>
                  <a:pt x="109" y="447"/>
                </a:lnTo>
                <a:lnTo>
                  <a:pt x="123" y="447"/>
                </a:lnTo>
                <a:lnTo>
                  <a:pt x="137" y="447"/>
                </a:lnTo>
                <a:lnTo>
                  <a:pt x="152" y="447"/>
                </a:lnTo>
                <a:lnTo>
                  <a:pt x="169" y="446"/>
                </a:lnTo>
                <a:lnTo>
                  <a:pt x="186" y="445"/>
                </a:lnTo>
                <a:lnTo>
                  <a:pt x="205" y="444"/>
                </a:lnTo>
                <a:lnTo>
                  <a:pt x="228" y="445"/>
                </a:lnTo>
                <a:lnTo>
                  <a:pt x="252" y="446"/>
                </a:lnTo>
                <a:lnTo>
                  <a:pt x="276" y="446"/>
                </a:lnTo>
                <a:lnTo>
                  <a:pt x="300" y="445"/>
                </a:lnTo>
                <a:lnTo>
                  <a:pt x="322" y="444"/>
                </a:lnTo>
                <a:lnTo>
                  <a:pt x="343" y="442"/>
                </a:lnTo>
                <a:lnTo>
                  <a:pt x="362" y="440"/>
                </a:lnTo>
                <a:lnTo>
                  <a:pt x="379" y="438"/>
                </a:lnTo>
                <a:lnTo>
                  <a:pt x="372" y="432"/>
                </a:lnTo>
                <a:lnTo>
                  <a:pt x="365" y="425"/>
                </a:lnTo>
                <a:lnTo>
                  <a:pt x="361" y="419"/>
                </a:lnTo>
                <a:lnTo>
                  <a:pt x="359" y="413"/>
                </a:lnTo>
                <a:lnTo>
                  <a:pt x="363" y="411"/>
                </a:lnTo>
                <a:lnTo>
                  <a:pt x="367" y="407"/>
                </a:lnTo>
                <a:lnTo>
                  <a:pt x="369" y="403"/>
                </a:lnTo>
                <a:lnTo>
                  <a:pt x="370" y="398"/>
                </a:lnTo>
                <a:lnTo>
                  <a:pt x="372" y="389"/>
                </a:lnTo>
                <a:lnTo>
                  <a:pt x="372" y="382"/>
                </a:lnTo>
                <a:lnTo>
                  <a:pt x="385" y="379"/>
                </a:lnTo>
                <a:lnTo>
                  <a:pt x="398" y="376"/>
                </a:lnTo>
                <a:lnTo>
                  <a:pt x="380" y="367"/>
                </a:lnTo>
                <a:lnTo>
                  <a:pt x="365" y="359"/>
                </a:lnTo>
                <a:lnTo>
                  <a:pt x="353" y="351"/>
                </a:lnTo>
                <a:lnTo>
                  <a:pt x="343" y="344"/>
                </a:lnTo>
                <a:lnTo>
                  <a:pt x="336" y="336"/>
                </a:lnTo>
                <a:lnTo>
                  <a:pt x="330" y="329"/>
                </a:lnTo>
                <a:lnTo>
                  <a:pt x="325" y="323"/>
                </a:lnTo>
                <a:lnTo>
                  <a:pt x="322" y="317"/>
                </a:lnTo>
                <a:lnTo>
                  <a:pt x="316" y="305"/>
                </a:lnTo>
                <a:lnTo>
                  <a:pt x="311" y="294"/>
                </a:lnTo>
                <a:lnTo>
                  <a:pt x="306" y="289"/>
                </a:lnTo>
                <a:lnTo>
                  <a:pt x="301" y="283"/>
                </a:lnTo>
                <a:lnTo>
                  <a:pt x="294" y="277"/>
                </a:lnTo>
                <a:lnTo>
                  <a:pt x="285" y="271"/>
                </a:lnTo>
                <a:lnTo>
                  <a:pt x="301" y="274"/>
                </a:lnTo>
                <a:lnTo>
                  <a:pt x="314" y="275"/>
                </a:lnTo>
                <a:lnTo>
                  <a:pt x="326" y="275"/>
                </a:lnTo>
                <a:lnTo>
                  <a:pt x="336" y="273"/>
                </a:lnTo>
                <a:lnTo>
                  <a:pt x="346" y="271"/>
                </a:lnTo>
                <a:lnTo>
                  <a:pt x="354" y="268"/>
                </a:lnTo>
                <a:lnTo>
                  <a:pt x="362" y="264"/>
                </a:lnTo>
                <a:lnTo>
                  <a:pt x="369" y="260"/>
                </a:lnTo>
                <a:lnTo>
                  <a:pt x="383" y="251"/>
                </a:lnTo>
                <a:lnTo>
                  <a:pt x="398" y="243"/>
                </a:lnTo>
                <a:lnTo>
                  <a:pt x="407" y="240"/>
                </a:lnTo>
                <a:lnTo>
                  <a:pt x="416" y="237"/>
                </a:lnTo>
                <a:lnTo>
                  <a:pt x="427" y="236"/>
                </a:lnTo>
                <a:lnTo>
                  <a:pt x="438" y="235"/>
                </a:lnTo>
              </a:path>
            </a:pathLst>
          </a:custGeom>
          <a:solidFill>
            <a:srgbClr val="6666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5" name="Freeform 17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4533578" y="2758877"/>
            <a:ext cx="250825" cy="274637"/>
          </a:xfrm>
          <a:custGeom>
            <a:avLst/>
            <a:gdLst/>
            <a:ahLst/>
            <a:cxnLst>
              <a:cxn ang="0">
                <a:pos x="327" y="88"/>
              </a:cxn>
              <a:cxn ang="0">
                <a:pos x="312" y="85"/>
              </a:cxn>
              <a:cxn ang="0">
                <a:pos x="301" y="79"/>
              </a:cxn>
              <a:cxn ang="0">
                <a:pos x="275" y="66"/>
              </a:cxn>
              <a:cxn ang="0">
                <a:pos x="251" y="78"/>
              </a:cxn>
              <a:cxn ang="0">
                <a:pos x="246" y="105"/>
              </a:cxn>
              <a:cxn ang="0">
                <a:pos x="253" y="153"/>
              </a:cxn>
              <a:cxn ang="0">
                <a:pos x="270" y="172"/>
              </a:cxn>
              <a:cxn ang="0">
                <a:pos x="287" y="178"/>
              </a:cxn>
              <a:cxn ang="0">
                <a:pos x="298" y="191"/>
              </a:cxn>
              <a:cxn ang="0">
                <a:pos x="351" y="225"/>
              </a:cxn>
              <a:cxn ang="0">
                <a:pos x="449" y="309"/>
              </a:cxn>
              <a:cxn ang="0">
                <a:pos x="477" y="322"/>
              </a:cxn>
              <a:cxn ang="0">
                <a:pos x="504" y="328"/>
              </a:cxn>
              <a:cxn ang="0">
                <a:pos x="536" y="356"/>
              </a:cxn>
              <a:cxn ang="0">
                <a:pos x="578" y="376"/>
              </a:cxn>
              <a:cxn ang="0">
                <a:pos x="565" y="407"/>
              </a:cxn>
              <a:cxn ang="0">
                <a:pos x="526" y="383"/>
              </a:cxn>
              <a:cxn ang="0">
                <a:pos x="508" y="376"/>
              </a:cxn>
              <a:cxn ang="0">
                <a:pos x="498" y="397"/>
              </a:cxn>
              <a:cxn ang="0">
                <a:pos x="506" y="426"/>
              </a:cxn>
              <a:cxn ang="0">
                <a:pos x="514" y="442"/>
              </a:cxn>
              <a:cxn ang="0">
                <a:pos x="500" y="468"/>
              </a:cxn>
              <a:cxn ang="0">
                <a:pos x="483" y="505"/>
              </a:cxn>
              <a:cxn ang="0">
                <a:pos x="465" y="522"/>
              </a:cxn>
              <a:cxn ang="0">
                <a:pos x="436" y="505"/>
              </a:cxn>
              <a:cxn ang="0">
                <a:pos x="456" y="484"/>
              </a:cxn>
              <a:cxn ang="0">
                <a:pos x="465" y="467"/>
              </a:cxn>
              <a:cxn ang="0">
                <a:pos x="461" y="441"/>
              </a:cxn>
              <a:cxn ang="0">
                <a:pos x="427" y="395"/>
              </a:cxn>
              <a:cxn ang="0">
                <a:pos x="385" y="369"/>
              </a:cxn>
              <a:cxn ang="0">
                <a:pos x="355" y="356"/>
              </a:cxn>
              <a:cxn ang="0">
                <a:pos x="318" y="330"/>
              </a:cxn>
              <a:cxn ang="0">
                <a:pos x="268" y="315"/>
              </a:cxn>
              <a:cxn ang="0">
                <a:pos x="218" y="285"/>
              </a:cxn>
              <a:cxn ang="0">
                <a:pos x="162" y="229"/>
              </a:cxn>
              <a:cxn ang="0">
                <a:pos x="126" y="168"/>
              </a:cxn>
              <a:cxn ang="0">
                <a:pos x="77" y="154"/>
              </a:cxn>
              <a:cxn ang="0">
                <a:pos x="51" y="157"/>
              </a:cxn>
              <a:cxn ang="0">
                <a:pos x="15" y="165"/>
              </a:cxn>
              <a:cxn ang="0">
                <a:pos x="3" y="133"/>
              </a:cxn>
              <a:cxn ang="0">
                <a:pos x="1" y="93"/>
              </a:cxn>
              <a:cxn ang="0">
                <a:pos x="6" y="49"/>
              </a:cxn>
              <a:cxn ang="0">
                <a:pos x="45" y="41"/>
              </a:cxn>
              <a:cxn ang="0">
                <a:pos x="68" y="33"/>
              </a:cxn>
              <a:cxn ang="0">
                <a:pos x="83" y="48"/>
              </a:cxn>
              <a:cxn ang="0">
                <a:pos x="104" y="44"/>
              </a:cxn>
              <a:cxn ang="0">
                <a:pos x="149" y="16"/>
              </a:cxn>
              <a:cxn ang="0">
                <a:pos x="239" y="0"/>
              </a:cxn>
              <a:cxn ang="0">
                <a:pos x="257" y="13"/>
              </a:cxn>
              <a:cxn ang="0">
                <a:pos x="332" y="19"/>
              </a:cxn>
              <a:cxn ang="0">
                <a:pos x="322" y="65"/>
              </a:cxn>
              <a:cxn ang="0">
                <a:pos x="325" y="90"/>
              </a:cxn>
            </a:cxnLst>
            <a:rect l="0" t="0" r="r" b="b"/>
            <a:pathLst>
              <a:path w="578" h="524">
                <a:moveTo>
                  <a:pt x="332" y="99"/>
                </a:moveTo>
                <a:lnTo>
                  <a:pt x="331" y="94"/>
                </a:lnTo>
                <a:lnTo>
                  <a:pt x="329" y="90"/>
                </a:lnTo>
                <a:lnTo>
                  <a:pt x="327" y="88"/>
                </a:lnTo>
                <a:lnTo>
                  <a:pt x="325" y="86"/>
                </a:lnTo>
                <a:lnTo>
                  <a:pt x="320" y="85"/>
                </a:lnTo>
                <a:lnTo>
                  <a:pt x="315" y="85"/>
                </a:lnTo>
                <a:lnTo>
                  <a:pt x="312" y="85"/>
                </a:lnTo>
                <a:lnTo>
                  <a:pt x="309" y="85"/>
                </a:lnTo>
                <a:lnTo>
                  <a:pt x="306" y="84"/>
                </a:lnTo>
                <a:lnTo>
                  <a:pt x="304" y="82"/>
                </a:lnTo>
                <a:lnTo>
                  <a:pt x="301" y="79"/>
                </a:lnTo>
                <a:lnTo>
                  <a:pt x="297" y="75"/>
                </a:lnTo>
                <a:lnTo>
                  <a:pt x="295" y="69"/>
                </a:lnTo>
                <a:lnTo>
                  <a:pt x="293" y="61"/>
                </a:lnTo>
                <a:lnTo>
                  <a:pt x="275" y="66"/>
                </a:lnTo>
                <a:lnTo>
                  <a:pt x="263" y="70"/>
                </a:lnTo>
                <a:lnTo>
                  <a:pt x="258" y="73"/>
                </a:lnTo>
                <a:lnTo>
                  <a:pt x="254" y="76"/>
                </a:lnTo>
                <a:lnTo>
                  <a:pt x="251" y="78"/>
                </a:lnTo>
                <a:lnTo>
                  <a:pt x="249" y="81"/>
                </a:lnTo>
                <a:lnTo>
                  <a:pt x="247" y="87"/>
                </a:lnTo>
                <a:lnTo>
                  <a:pt x="246" y="95"/>
                </a:lnTo>
                <a:lnTo>
                  <a:pt x="246" y="105"/>
                </a:lnTo>
                <a:lnTo>
                  <a:pt x="246" y="117"/>
                </a:lnTo>
                <a:lnTo>
                  <a:pt x="247" y="131"/>
                </a:lnTo>
                <a:lnTo>
                  <a:pt x="249" y="143"/>
                </a:lnTo>
                <a:lnTo>
                  <a:pt x="253" y="153"/>
                </a:lnTo>
                <a:lnTo>
                  <a:pt x="259" y="162"/>
                </a:lnTo>
                <a:lnTo>
                  <a:pt x="262" y="166"/>
                </a:lnTo>
                <a:lnTo>
                  <a:pt x="266" y="169"/>
                </a:lnTo>
                <a:lnTo>
                  <a:pt x="270" y="172"/>
                </a:lnTo>
                <a:lnTo>
                  <a:pt x="274" y="174"/>
                </a:lnTo>
                <a:lnTo>
                  <a:pt x="279" y="176"/>
                </a:lnTo>
                <a:lnTo>
                  <a:pt x="283" y="177"/>
                </a:lnTo>
                <a:lnTo>
                  <a:pt x="287" y="178"/>
                </a:lnTo>
                <a:lnTo>
                  <a:pt x="293" y="178"/>
                </a:lnTo>
                <a:lnTo>
                  <a:pt x="293" y="182"/>
                </a:lnTo>
                <a:lnTo>
                  <a:pt x="295" y="187"/>
                </a:lnTo>
                <a:lnTo>
                  <a:pt x="298" y="191"/>
                </a:lnTo>
                <a:lnTo>
                  <a:pt x="303" y="195"/>
                </a:lnTo>
                <a:lnTo>
                  <a:pt x="314" y="203"/>
                </a:lnTo>
                <a:lnTo>
                  <a:pt x="327" y="211"/>
                </a:lnTo>
                <a:lnTo>
                  <a:pt x="351" y="225"/>
                </a:lnTo>
                <a:lnTo>
                  <a:pt x="365" y="234"/>
                </a:lnTo>
                <a:lnTo>
                  <a:pt x="439" y="296"/>
                </a:lnTo>
                <a:lnTo>
                  <a:pt x="443" y="303"/>
                </a:lnTo>
                <a:lnTo>
                  <a:pt x="449" y="309"/>
                </a:lnTo>
                <a:lnTo>
                  <a:pt x="454" y="314"/>
                </a:lnTo>
                <a:lnTo>
                  <a:pt x="461" y="318"/>
                </a:lnTo>
                <a:lnTo>
                  <a:pt x="469" y="320"/>
                </a:lnTo>
                <a:lnTo>
                  <a:pt x="477" y="322"/>
                </a:lnTo>
                <a:lnTo>
                  <a:pt x="487" y="322"/>
                </a:lnTo>
                <a:lnTo>
                  <a:pt x="498" y="321"/>
                </a:lnTo>
                <a:lnTo>
                  <a:pt x="500" y="324"/>
                </a:lnTo>
                <a:lnTo>
                  <a:pt x="504" y="328"/>
                </a:lnTo>
                <a:lnTo>
                  <a:pt x="507" y="332"/>
                </a:lnTo>
                <a:lnTo>
                  <a:pt x="511" y="337"/>
                </a:lnTo>
                <a:lnTo>
                  <a:pt x="523" y="346"/>
                </a:lnTo>
                <a:lnTo>
                  <a:pt x="536" y="356"/>
                </a:lnTo>
                <a:lnTo>
                  <a:pt x="549" y="364"/>
                </a:lnTo>
                <a:lnTo>
                  <a:pt x="561" y="370"/>
                </a:lnTo>
                <a:lnTo>
                  <a:pt x="571" y="374"/>
                </a:lnTo>
                <a:lnTo>
                  <a:pt x="578" y="376"/>
                </a:lnTo>
                <a:lnTo>
                  <a:pt x="577" y="383"/>
                </a:lnTo>
                <a:lnTo>
                  <a:pt x="574" y="391"/>
                </a:lnTo>
                <a:lnTo>
                  <a:pt x="570" y="400"/>
                </a:lnTo>
                <a:lnTo>
                  <a:pt x="565" y="407"/>
                </a:lnTo>
                <a:lnTo>
                  <a:pt x="552" y="388"/>
                </a:lnTo>
                <a:lnTo>
                  <a:pt x="541" y="387"/>
                </a:lnTo>
                <a:lnTo>
                  <a:pt x="530" y="384"/>
                </a:lnTo>
                <a:lnTo>
                  <a:pt x="526" y="383"/>
                </a:lnTo>
                <a:lnTo>
                  <a:pt x="521" y="381"/>
                </a:lnTo>
                <a:lnTo>
                  <a:pt x="519" y="378"/>
                </a:lnTo>
                <a:lnTo>
                  <a:pt x="518" y="376"/>
                </a:lnTo>
                <a:lnTo>
                  <a:pt x="508" y="376"/>
                </a:lnTo>
                <a:lnTo>
                  <a:pt x="498" y="376"/>
                </a:lnTo>
                <a:lnTo>
                  <a:pt x="498" y="382"/>
                </a:lnTo>
                <a:lnTo>
                  <a:pt x="498" y="389"/>
                </a:lnTo>
                <a:lnTo>
                  <a:pt x="498" y="397"/>
                </a:lnTo>
                <a:lnTo>
                  <a:pt x="498" y="407"/>
                </a:lnTo>
                <a:lnTo>
                  <a:pt x="499" y="414"/>
                </a:lnTo>
                <a:lnTo>
                  <a:pt x="504" y="422"/>
                </a:lnTo>
                <a:lnTo>
                  <a:pt x="506" y="426"/>
                </a:lnTo>
                <a:lnTo>
                  <a:pt x="509" y="429"/>
                </a:lnTo>
                <a:lnTo>
                  <a:pt x="514" y="431"/>
                </a:lnTo>
                <a:lnTo>
                  <a:pt x="518" y="432"/>
                </a:lnTo>
                <a:lnTo>
                  <a:pt x="514" y="442"/>
                </a:lnTo>
                <a:lnTo>
                  <a:pt x="508" y="454"/>
                </a:lnTo>
                <a:lnTo>
                  <a:pt x="506" y="460"/>
                </a:lnTo>
                <a:lnTo>
                  <a:pt x="504" y="465"/>
                </a:lnTo>
                <a:lnTo>
                  <a:pt x="500" y="468"/>
                </a:lnTo>
                <a:lnTo>
                  <a:pt x="498" y="469"/>
                </a:lnTo>
                <a:lnTo>
                  <a:pt x="493" y="485"/>
                </a:lnTo>
                <a:lnTo>
                  <a:pt x="486" y="498"/>
                </a:lnTo>
                <a:lnTo>
                  <a:pt x="483" y="505"/>
                </a:lnTo>
                <a:lnTo>
                  <a:pt x="481" y="511"/>
                </a:lnTo>
                <a:lnTo>
                  <a:pt x="480" y="518"/>
                </a:lnTo>
                <a:lnTo>
                  <a:pt x="478" y="524"/>
                </a:lnTo>
                <a:lnTo>
                  <a:pt x="465" y="522"/>
                </a:lnTo>
                <a:lnTo>
                  <a:pt x="450" y="518"/>
                </a:lnTo>
                <a:lnTo>
                  <a:pt x="438" y="513"/>
                </a:lnTo>
                <a:lnTo>
                  <a:pt x="432" y="511"/>
                </a:lnTo>
                <a:lnTo>
                  <a:pt x="436" y="505"/>
                </a:lnTo>
                <a:lnTo>
                  <a:pt x="440" y="499"/>
                </a:lnTo>
                <a:lnTo>
                  <a:pt x="445" y="494"/>
                </a:lnTo>
                <a:lnTo>
                  <a:pt x="451" y="489"/>
                </a:lnTo>
                <a:lnTo>
                  <a:pt x="456" y="484"/>
                </a:lnTo>
                <a:lnTo>
                  <a:pt x="461" y="478"/>
                </a:lnTo>
                <a:lnTo>
                  <a:pt x="463" y="475"/>
                </a:lnTo>
                <a:lnTo>
                  <a:pt x="464" y="471"/>
                </a:lnTo>
                <a:lnTo>
                  <a:pt x="465" y="467"/>
                </a:lnTo>
                <a:lnTo>
                  <a:pt x="465" y="463"/>
                </a:lnTo>
                <a:lnTo>
                  <a:pt x="464" y="455"/>
                </a:lnTo>
                <a:lnTo>
                  <a:pt x="463" y="448"/>
                </a:lnTo>
                <a:lnTo>
                  <a:pt x="461" y="441"/>
                </a:lnTo>
                <a:lnTo>
                  <a:pt x="458" y="434"/>
                </a:lnTo>
                <a:lnTo>
                  <a:pt x="449" y="420"/>
                </a:lnTo>
                <a:lnTo>
                  <a:pt x="439" y="407"/>
                </a:lnTo>
                <a:lnTo>
                  <a:pt x="427" y="395"/>
                </a:lnTo>
                <a:lnTo>
                  <a:pt x="415" y="384"/>
                </a:lnTo>
                <a:lnTo>
                  <a:pt x="403" y="376"/>
                </a:lnTo>
                <a:lnTo>
                  <a:pt x="392" y="370"/>
                </a:lnTo>
                <a:lnTo>
                  <a:pt x="385" y="369"/>
                </a:lnTo>
                <a:lnTo>
                  <a:pt x="378" y="367"/>
                </a:lnTo>
                <a:lnTo>
                  <a:pt x="372" y="364"/>
                </a:lnTo>
                <a:lnTo>
                  <a:pt x="366" y="362"/>
                </a:lnTo>
                <a:lnTo>
                  <a:pt x="355" y="356"/>
                </a:lnTo>
                <a:lnTo>
                  <a:pt x="348" y="349"/>
                </a:lnTo>
                <a:lnTo>
                  <a:pt x="336" y="338"/>
                </a:lnTo>
                <a:lnTo>
                  <a:pt x="332" y="333"/>
                </a:lnTo>
                <a:lnTo>
                  <a:pt x="318" y="330"/>
                </a:lnTo>
                <a:lnTo>
                  <a:pt x="305" y="327"/>
                </a:lnTo>
                <a:lnTo>
                  <a:pt x="292" y="323"/>
                </a:lnTo>
                <a:lnTo>
                  <a:pt x="280" y="319"/>
                </a:lnTo>
                <a:lnTo>
                  <a:pt x="268" y="315"/>
                </a:lnTo>
                <a:lnTo>
                  <a:pt x="257" y="310"/>
                </a:lnTo>
                <a:lnTo>
                  <a:pt x="247" y="304"/>
                </a:lnTo>
                <a:lnTo>
                  <a:pt x="237" y="299"/>
                </a:lnTo>
                <a:lnTo>
                  <a:pt x="218" y="285"/>
                </a:lnTo>
                <a:lnTo>
                  <a:pt x="202" y="272"/>
                </a:lnTo>
                <a:lnTo>
                  <a:pt x="186" y="258"/>
                </a:lnTo>
                <a:lnTo>
                  <a:pt x="173" y="244"/>
                </a:lnTo>
                <a:lnTo>
                  <a:pt x="162" y="229"/>
                </a:lnTo>
                <a:lnTo>
                  <a:pt x="152" y="215"/>
                </a:lnTo>
                <a:lnTo>
                  <a:pt x="144" y="202"/>
                </a:lnTo>
                <a:lnTo>
                  <a:pt x="137" y="189"/>
                </a:lnTo>
                <a:lnTo>
                  <a:pt x="126" y="168"/>
                </a:lnTo>
                <a:lnTo>
                  <a:pt x="119" y="154"/>
                </a:lnTo>
                <a:lnTo>
                  <a:pt x="102" y="154"/>
                </a:lnTo>
                <a:lnTo>
                  <a:pt x="89" y="154"/>
                </a:lnTo>
                <a:lnTo>
                  <a:pt x="77" y="154"/>
                </a:lnTo>
                <a:lnTo>
                  <a:pt x="67" y="154"/>
                </a:lnTo>
                <a:lnTo>
                  <a:pt x="61" y="155"/>
                </a:lnTo>
                <a:lnTo>
                  <a:pt x="57" y="155"/>
                </a:lnTo>
                <a:lnTo>
                  <a:pt x="51" y="157"/>
                </a:lnTo>
                <a:lnTo>
                  <a:pt x="46" y="159"/>
                </a:lnTo>
                <a:lnTo>
                  <a:pt x="34" y="164"/>
                </a:lnTo>
                <a:lnTo>
                  <a:pt x="21" y="172"/>
                </a:lnTo>
                <a:lnTo>
                  <a:pt x="15" y="165"/>
                </a:lnTo>
                <a:lnTo>
                  <a:pt x="12" y="158"/>
                </a:lnTo>
                <a:lnTo>
                  <a:pt x="7" y="150"/>
                </a:lnTo>
                <a:lnTo>
                  <a:pt x="5" y="141"/>
                </a:lnTo>
                <a:lnTo>
                  <a:pt x="3" y="133"/>
                </a:lnTo>
                <a:lnTo>
                  <a:pt x="1" y="123"/>
                </a:lnTo>
                <a:lnTo>
                  <a:pt x="1" y="114"/>
                </a:lnTo>
                <a:lnTo>
                  <a:pt x="0" y="105"/>
                </a:lnTo>
                <a:lnTo>
                  <a:pt x="1" y="93"/>
                </a:lnTo>
                <a:lnTo>
                  <a:pt x="3" y="83"/>
                </a:lnTo>
                <a:lnTo>
                  <a:pt x="5" y="71"/>
                </a:lnTo>
                <a:lnTo>
                  <a:pt x="6" y="55"/>
                </a:lnTo>
                <a:lnTo>
                  <a:pt x="6" y="49"/>
                </a:lnTo>
                <a:lnTo>
                  <a:pt x="27" y="49"/>
                </a:lnTo>
                <a:lnTo>
                  <a:pt x="34" y="47"/>
                </a:lnTo>
                <a:lnTo>
                  <a:pt x="39" y="44"/>
                </a:lnTo>
                <a:lnTo>
                  <a:pt x="45" y="41"/>
                </a:lnTo>
                <a:lnTo>
                  <a:pt x="49" y="37"/>
                </a:lnTo>
                <a:lnTo>
                  <a:pt x="58" y="31"/>
                </a:lnTo>
                <a:lnTo>
                  <a:pt x="67" y="25"/>
                </a:lnTo>
                <a:lnTo>
                  <a:pt x="68" y="33"/>
                </a:lnTo>
                <a:lnTo>
                  <a:pt x="70" y="39"/>
                </a:lnTo>
                <a:lnTo>
                  <a:pt x="73" y="44"/>
                </a:lnTo>
                <a:lnTo>
                  <a:pt x="78" y="46"/>
                </a:lnTo>
                <a:lnTo>
                  <a:pt x="83" y="48"/>
                </a:lnTo>
                <a:lnTo>
                  <a:pt x="89" y="49"/>
                </a:lnTo>
                <a:lnTo>
                  <a:pt x="94" y="49"/>
                </a:lnTo>
                <a:lnTo>
                  <a:pt x="100" y="49"/>
                </a:lnTo>
                <a:lnTo>
                  <a:pt x="104" y="44"/>
                </a:lnTo>
                <a:lnTo>
                  <a:pt x="113" y="38"/>
                </a:lnTo>
                <a:lnTo>
                  <a:pt x="124" y="31"/>
                </a:lnTo>
                <a:lnTo>
                  <a:pt x="136" y="24"/>
                </a:lnTo>
                <a:lnTo>
                  <a:pt x="149" y="16"/>
                </a:lnTo>
                <a:lnTo>
                  <a:pt x="160" y="11"/>
                </a:lnTo>
                <a:lnTo>
                  <a:pt x="168" y="7"/>
                </a:lnTo>
                <a:lnTo>
                  <a:pt x="173" y="6"/>
                </a:lnTo>
                <a:lnTo>
                  <a:pt x="239" y="0"/>
                </a:lnTo>
                <a:lnTo>
                  <a:pt x="243" y="4"/>
                </a:lnTo>
                <a:lnTo>
                  <a:pt x="248" y="8"/>
                </a:lnTo>
                <a:lnTo>
                  <a:pt x="252" y="11"/>
                </a:lnTo>
                <a:lnTo>
                  <a:pt x="257" y="13"/>
                </a:lnTo>
                <a:lnTo>
                  <a:pt x="266" y="16"/>
                </a:lnTo>
                <a:lnTo>
                  <a:pt x="279" y="19"/>
                </a:lnTo>
                <a:lnTo>
                  <a:pt x="304" y="20"/>
                </a:lnTo>
                <a:lnTo>
                  <a:pt x="332" y="19"/>
                </a:lnTo>
                <a:lnTo>
                  <a:pt x="331" y="34"/>
                </a:lnTo>
                <a:lnTo>
                  <a:pt x="329" y="46"/>
                </a:lnTo>
                <a:lnTo>
                  <a:pt x="325" y="56"/>
                </a:lnTo>
                <a:lnTo>
                  <a:pt x="322" y="65"/>
                </a:lnTo>
                <a:lnTo>
                  <a:pt x="320" y="74"/>
                </a:lnTo>
                <a:lnTo>
                  <a:pt x="321" y="82"/>
                </a:lnTo>
                <a:lnTo>
                  <a:pt x="322" y="86"/>
                </a:lnTo>
                <a:lnTo>
                  <a:pt x="325" y="90"/>
                </a:lnTo>
                <a:lnTo>
                  <a:pt x="328" y="94"/>
                </a:lnTo>
                <a:lnTo>
                  <a:pt x="332" y="99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6" name="Freeform 18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4551040" y="2927152"/>
            <a:ext cx="33338" cy="82550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6" y="37"/>
              </a:cxn>
              <a:cxn ang="0">
                <a:pos x="11" y="36"/>
              </a:cxn>
              <a:cxn ang="0">
                <a:pos x="16" y="35"/>
              </a:cxn>
              <a:cxn ang="0">
                <a:pos x="19" y="33"/>
              </a:cxn>
              <a:cxn ang="0">
                <a:pos x="26" y="28"/>
              </a:cxn>
              <a:cxn ang="0">
                <a:pos x="31" y="22"/>
              </a:cxn>
              <a:cxn ang="0">
                <a:pos x="37" y="16"/>
              </a:cxn>
              <a:cxn ang="0">
                <a:pos x="41" y="10"/>
              </a:cxn>
              <a:cxn ang="0">
                <a:pos x="46" y="5"/>
              </a:cxn>
              <a:cxn ang="0">
                <a:pos x="53" y="0"/>
              </a:cxn>
              <a:cxn ang="0">
                <a:pos x="57" y="3"/>
              </a:cxn>
              <a:cxn ang="0">
                <a:pos x="62" y="7"/>
              </a:cxn>
              <a:cxn ang="0">
                <a:pos x="64" y="10"/>
              </a:cxn>
              <a:cxn ang="0">
                <a:pos x="66" y="14"/>
              </a:cxn>
              <a:cxn ang="0">
                <a:pos x="69" y="22"/>
              </a:cxn>
              <a:cxn ang="0">
                <a:pos x="72" y="32"/>
              </a:cxn>
              <a:cxn ang="0">
                <a:pos x="73" y="40"/>
              </a:cxn>
              <a:cxn ang="0">
                <a:pos x="74" y="49"/>
              </a:cxn>
              <a:cxn ang="0">
                <a:pos x="76" y="58"/>
              </a:cxn>
              <a:cxn ang="0">
                <a:pos x="79" y="67"/>
              </a:cxn>
              <a:cxn ang="0">
                <a:pos x="79" y="98"/>
              </a:cxn>
              <a:cxn ang="0">
                <a:pos x="68" y="115"/>
              </a:cxn>
              <a:cxn ang="0">
                <a:pos x="59" y="129"/>
              </a:cxn>
              <a:cxn ang="0">
                <a:pos x="53" y="136"/>
              </a:cxn>
              <a:cxn ang="0">
                <a:pos x="50" y="144"/>
              </a:cxn>
              <a:cxn ang="0">
                <a:pos x="48" y="151"/>
              </a:cxn>
              <a:cxn ang="0">
                <a:pos x="46" y="160"/>
              </a:cxn>
              <a:cxn ang="0">
                <a:pos x="40" y="155"/>
              </a:cxn>
              <a:cxn ang="0">
                <a:pos x="33" y="150"/>
              </a:cxn>
              <a:cxn ang="0">
                <a:pos x="28" y="144"/>
              </a:cxn>
              <a:cxn ang="0">
                <a:pos x="22" y="137"/>
              </a:cxn>
              <a:cxn ang="0">
                <a:pos x="18" y="130"/>
              </a:cxn>
              <a:cxn ang="0">
                <a:pos x="15" y="123"/>
              </a:cxn>
              <a:cxn ang="0">
                <a:pos x="11" y="115"/>
              </a:cxn>
              <a:cxn ang="0">
                <a:pos x="8" y="108"/>
              </a:cxn>
              <a:cxn ang="0">
                <a:pos x="4" y="91"/>
              </a:cxn>
              <a:cxn ang="0">
                <a:pos x="1" y="73"/>
              </a:cxn>
              <a:cxn ang="0">
                <a:pos x="0" y="55"/>
              </a:cxn>
              <a:cxn ang="0">
                <a:pos x="0" y="37"/>
              </a:cxn>
            </a:cxnLst>
            <a:rect l="0" t="0" r="r" b="b"/>
            <a:pathLst>
              <a:path w="79" h="160">
                <a:moveTo>
                  <a:pt x="0" y="37"/>
                </a:moveTo>
                <a:lnTo>
                  <a:pt x="6" y="37"/>
                </a:lnTo>
                <a:lnTo>
                  <a:pt x="11" y="36"/>
                </a:lnTo>
                <a:lnTo>
                  <a:pt x="16" y="35"/>
                </a:lnTo>
                <a:lnTo>
                  <a:pt x="19" y="33"/>
                </a:lnTo>
                <a:lnTo>
                  <a:pt x="26" y="28"/>
                </a:lnTo>
                <a:lnTo>
                  <a:pt x="31" y="22"/>
                </a:lnTo>
                <a:lnTo>
                  <a:pt x="37" y="16"/>
                </a:lnTo>
                <a:lnTo>
                  <a:pt x="41" y="10"/>
                </a:lnTo>
                <a:lnTo>
                  <a:pt x="46" y="5"/>
                </a:lnTo>
                <a:lnTo>
                  <a:pt x="53" y="0"/>
                </a:lnTo>
                <a:lnTo>
                  <a:pt x="57" y="3"/>
                </a:lnTo>
                <a:lnTo>
                  <a:pt x="62" y="7"/>
                </a:lnTo>
                <a:lnTo>
                  <a:pt x="64" y="10"/>
                </a:lnTo>
                <a:lnTo>
                  <a:pt x="66" y="14"/>
                </a:lnTo>
                <a:lnTo>
                  <a:pt x="69" y="22"/>
                </a:lnTo>
                <a:lnTo>
                  <a:pt x="72" y="32"/>
                </a:lnTo>
                <a:lnTo>
                  <a:pt x="73" y="40"/>
                </a:lnTo>
                <a:lnTo>
                  <a:pt x="74" y="49"/>
                </a:lnTo>
                <a:lnTo>
                  <a:pt x="76" y="58"/>
                </a:lnTo>
                <a:lnTo>
                  <a:pt x="79" y="67"/>
                </a:lnTo>
                <a:lnTo>
                  <a:pt x="79" y="98"/>
                </a:lnTo>
                <a:lnTo>
                  <a:pt x="68" y="115"/>
                </a:lnTo>
                <a:lnTo>
                  <a:pt x="59" y="129"/>
                </a:lnTo>
                <a:lnTo>
                  <a:pt x="53" y="136"/>
                </a:lnTo>
                <a:lnTo>
                  <a:pt x="50" y="144"/>
                </a:lnTo>
                <a:lnTo>
                  <a:pt x="48" y="151"/>
                </a:lnTo>
                <a:lnTo>
                  <a:pt x="46" y="160"/>
                </a:lnTo>
                <a:lnTo>
                  <a:pt x="40" y="155"/>
                </a:lnTo>
                <a:lnTo>
                  <a:pt x="33" y="150"/>
                </a:lnTo>
                <a:lnTo>
                  <a:pt x="28" y="144"/>
                </a:lnTo>
                <a:lnTo>
                  <a:pt x="22" y="137"/>
                </a:lnTo>
                <a:lnTo>
                  <a:pt x="18" y="130"/>
                </a:lnTo>
                <a:lnTo>
                  <a:pt x="15" y="123"/>
                </a:lnTo>
                <a:lnTo>
                  <a:pt x="11" y="115"/>
                </a:lnTo>
                <a:lnTo>
                  <a:pt x="8" y="108"/>
                </a:lnTo>
                <a:lnTo>
                  <a:pt x="4" y="91"/>
                </a:lnTo>
                <a:lnTo>
                  <a:pt x="1" y="73"/>
                </a:lnTo>
                <a:lnTo>
                  <a:pt x="0" y="55"/>
                </a:lnTo>
                <a:lnTo>
                  <a:pt x="0" y="37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870378" y="3987602"/>
            <a:ext cx="473075" cy="212725"/>
            <a:chOff x="4488" y="2394"/>
            <a:chExt cx="358" cy="124"/>
          </a:xfrm>
        </p:grpSpPr>
        <p:sp>
          <p:nvSpPr>
            <p:cNvPr id="2068" name="Freeform 20"/>
            <p:cNvSpPr>
              <a:spLocks/>
            </p:cNvSpPr>
            <p:nvPr/>
          </p:nvSpPr>
          <p:spPr bwMode="auto">
            <a:xfrm>
              <a:off x="4675" y="2394"/>
              <a:ext cx="171" cy="124"/>
            </a:xfrm>
            <a:custGeom>
              <a:avLst/>
              <a:gdLst/>
              <a:ahLst/>
              <a:cxnLst>
                <a:cxn ang="0">
                  <a:pos x="424" y="198"/>
                </a:cxn>
                <a:cxn ang="0">
                  <a:pos x="387" y="193"/>
                </a:cxn>
                <a:cxn ang="0">
                  <a:pos x="367" y="203"/>
                </a:cxn>
                <a:cxn ang="0">
                  <a:pos x="354" y="217"/>
                </a:cxn>
                <a:cxn ang="0">
                  <a:pos x="347" y="254"/>
                </a:cxn>
                <a:cxn ang="0">
                  <a:pos x="327" y="306"/>
                </a:cxn>
                <a:cxn ang="0">
                  <a:pos x="305" y="335"/>
                </a:cxn>
                <a:cxn ang="0">
                  <a:pos x="289" y="350"/>
                </a:cxn>
                <a:cxn ang="0">
                  <a:pos x="271" y="359"/>
                </a:cxn>
                <a:cxn ang="0">
                  <a:pos x="256" y="368"/>
                </a:cxn>
                <a:cxn ang="0">
                  <a:pos x="253" y="376"/>
                </a:cxn>
                <a:cxn ang="0">
                  <a:pos x="215" y="370"/>
                </a:cxn>
                <a:cxn ang="0">
                  <a:pos x="183" y="367"/>
                </a:cxn>
                <a:cxn ang="0">
                  <a:pos x="155" y="373"/>
                </a:cxn>
                <a:cxn ang="0">
                  <a:pos x="138" y="388"/>
                </a:cxn>
                <a:cxn ang="0">
                  <a:pos x="97" y="405"/>
                </a:cxn>
                <a:cxn ang="0">
                  <a:pos x="62" y="407"/>
                </a:cxn>
                <a:cxn ang="0">
                  <a:pos x="45" y="400"/>
                </a:cxn>
                <a:cxn ang="0">
                  <a:pos x="15" y="368"/>
                </a:cxn>
                <a:cxn ang="0">
                  <a:pos x="2" y="344"/>
                </a:cxn>
                <a:cxn ang="0">
                  <a:pos x="8" y="335"/>
                </a:cxn>
                <a:cxn ang="0">
                  <a:pos x="34" y="344"/>
                </a:cxn>
                <a:cxn ang="0">
                  <a:pos x="53" y="336"/>
                </a:cxn>
                <a:cxn ang="0">
                  <a:pos x="56" y="314"/>
                </a:cxn>
                <a:cxn ang="0">
                  <a:pos x="71" y="300"/>
                </a:cxn>
                <a:cxn ang="0">
                  <a:pos x="82" y="286"/>
                </a:cxn>
                <a:cxn ang="0">
                  <a:pos x="89" y="272"/>
                </a:cxn>
                <a:cxn ang="0">
                  <a:pos x="101" y="262"/>
                </a:cxn>
                <a:cxn ang="0">
                  <a:pos x="137" y="246"/>
                </a:cxn>
                <a:cxn ang="0">
                  <a:pos x="175" y="232"/>
                </a:cxn>
                <a:cxn ang="0">
                  <a:pos x="202" y="217"/>
                </a:cxn>
                <a:cxn ang="0">
                  <a:pos x="213" y="205"/>
                </a:cxn>
                <a:cxn ang="0">
                  <a:pos x="219" y="191"/>
                </a:cxn>
                <a:cxn ang="0">
                  <a:pos x="227" y="161"/>
                </a:cxn>
                <a:cxn ang="0">
                  <a:pos x="229" y="149"/>
                </a:cxn>
                <a:cxn ang="0">
                  <a:pos x="231" y="152"/>
                </a:cxn>
                <a:cxn ang="0">
                  <a:pos x="239" y="143"/>
                </a:cxn>
                <a:cxn ang="0">
                  <a:pos x="237" y="155"/>
                </a:cxn>
                <a:cxn ang="0">
                  <a:pos x="240" y="174"/>
                </a:cxn>
                <a:cxn ang="0">
                  <a:pos x="251" y="193"/>
                </a:cxn>
                <a:cxn ang="0">
                  <a:pos x="272" y="205"/>
                </a:cxn>
                <a:cxn ang="0">
                  <a:pos x="306" y="204"/>
                </a:cxn>
                <a:cxn ang="0">
                  <a:pos x="320" y="205"/>
                </a:cxn>
                <a:cxn ang="0">
                  <a:pos x="327" y="198"/>
                </a:cxn>
                <a:cxn ang="0">
                  <a:pos x="324" y="176"/>
                </a:cxn>
                <a:cxn ang="0">
                  <a:pos x="299" y="130"/>
                </a:cxn>
                <a:cxn ang="0">
                  <a:pos x="319" y="109"/>
                </a:cxn>
                <a:cxn ang="0">
                  <a:pos x="344" y="66"/>
                </a:cxn>
                <a:cxn ang="0">
                  <a:pos x="374" y="22"/>
                </a:cxn>
                <a:cxn ang="0">
                  <a:pos x="399" y="0"/>
                </a:cxn>
                <a:cxn ang="0">
                  <a:pos x="401" y="23"/>
                </a:cxn>
                <a:cxn ang="0">
                  <a:pos x="413" y="50"/>
                </a:cxn>
                <a:cxn ang="0">
                  <a:pos x="439" y="75"/>
                </a:cxn>
                <a:cxn ang="0">
                  <a:pos x="486" y="106"/>
                </a:cxn>
                <a:cxn ang="0">
                  <a:pos x="508" y="132"/>
                </a:cxn>
                <a:cxn ang="0">
                  <a:pos x="499" y="149"/>
                </a:cxn>
                <a:cxn ang="0">
                  <a:pos x="478" y="152"/>
                </a:cxn>
                <a:cxn ang="0">
                  <a:pos x="458" y="180"/>
                </a:cxn>
              </a:cxnLst>
              <a:rect l="0" t="0" r="r" b="b"/>
              <a:pathLst>
                <a:path w="512" h="408">
                  <a:moveTo>
                    <a:pt x="452" y="204"/>
                  </a:moveTo>
                  <a:lnTo>
                    <a:pt x="442" y="202"/>
                  </a:lnTo>
                  <a:lnTo>
                    <a:pt x="424" y="198"/>
                  </a:lnTo>
                  <a:lnTo>
                    <a:pt x="407" y="194"/>
                  </a:lnTo>
                  <a:lnTo>
                    <a:pt x="392" y="192"/>
                  </a:lnTo>
                  <a:lnTo>
                    <a:pt x="387" y="193"/>
                  </a:lnTo>
                  <a:lnTo>
                    <a:pt x="380" y="195"/>
                  </a:lnTo>
                  <a:lnTo>
                    <a:pt x="374" y="198"/>
                  </a:lnTo>
                  <a:lnTo>
                    <a:pt x="367" y="203"/>
                  </a:lnTo>
                  <a:lnTo>
                    <a:pt x="362" y="207"/>
                  </a:lnTo>
                  <a:lnTo>
                    <a:pt x="356" y="212"/>
                  </a:lnTo>
                  <a:lnTo>
                    <a:pt x="354" y="217"/>
                  </a:lnTo>
                  <a:lnTo>
                    <a:pt x="353" y="222"/>
                  </a:lnTo>
                  <a:lnTo>
                    <a:pt x="351" y="238"/>
                  </a:lnTo>
                  <a:lnTo>
                    <a:pt x="347" y="254"/>
                  </a:lnTo>
                  <a:lnTo>
                    <a:pt x="342" y="271"/>
                  </a:lnTo>
                  <a:lnTo>
                    <a:pt x="335" y="289"/>
                  </a:lnTo>
                  <a:lnTo>
                    <a:pt x="327" y="306"/>
                  </a:lnTo>
                  <a:lnTo>
                    <a:pt x="316" y="321"/>
                  </a:lnTo>
                  <a:lnTo>
                    <a:pt x="310" y="328"/>
                  </a:lnTo>
                  <a:lnTo>
                    <a:pt x="305" y="335"/>
                  </a:lnTo>
                  <a:lnTo>
                    <a:pt x="299" y="341"/>
                  </a:lnTo>
                  <a:lnTo>
                    <a:pt x="293" y="346"/>
                  </a:lnTo>
                  <a:lnTo>
                    <a:pt x="289" y="350"/>
                  </a:lnTo>
                  <a:lnTo>
                    <a:pt x="284" y="354"/>
                  </a:lnTo>
                  <a:lnTo>
                    <a:pt x="277" y="356"/>
                  </a:lnTo>
                  <a:lnTo>
                    <a:pt x="271" y="359"/>
                  </a:lnTo>
                  <a:lnTo>
                    <a:pt x="264" y="362"/>
                  </a:lnTo>
                  <a:lnTo>
                    <a:pt x="258" y="366"/>
                  </a:lnTo>
                  <a:lnTo>
                    <a:pt x="256" y="368"/>
                  </a:lnTo>
                  <a:lnTo>
                    <a:pt x="254" y="370"/>
                  </a:lnTo>
                  <a:lnTo>
                    <a:pt x="253" y="373"/>
                  </a:lnTo>
                  <a:lnTo>
                    <a:pt x="253" y="376"/>
                  </a:lnTo>
                  <a:lnTo>
                    <a:pt x="227" y="376"/>
                  </a:lnTo>
                  <a:lnTo>
                    <a:pt x="221" y="373"/>
                  </a:lnTo>
                  <a:lnTo>
                    <a:pt x="215" y="370"/>
                  </a:lnTo>
                  <a:lnTo>
                    <a:pt x="208" y="369"/>
                  </a:lnTo>
                  <a:lnTo>
                    <a:pt x="200" y="368"/>
                  </a:lnTo>
                  <a:lnTo>
                    <a:pt x="183" y="367"/>
                  </a:lnTo>
                  <a:lnTo>
                    <a:pt x="160" y="364"/>
                  </a:lnTo>
                  <a:lnTo>
                    <a:pt x="157" y="369"/>
                  </a:lnTo>
                  <a:lnTo>
                    <a:pt x="155" y="373"/>
                  </a:lnTo>
                  <a:lnTo>
                    <a:pt x="152" y="377"/>
                  </a:lnTo>
                  <a:lnTo>
                    <a:pt x="148" y="381"/>
                  </a:lnTo>
                  <a:lnTo>
                    <a:pt x="138" y="388"/>
                  </a:lnTo>
                  <a:lnTo>
                    <a:pt x="126" y="396"/>
                  </a:lnTo>
                  <a:lnTo>
                    <a:pt x="111" y="401"/>
                  </a:lnTo>
                  <a:lnTo>
                    <a:pt x="97" y="405"/>
                  </a:lnTo>
                  <a:lnTo>
                    <a:pt x="82" y="407"/>
                  </a:lnTo>
                  <a:lnTo>
                    <a:pt x="66" y="408"/>
                  </a:lnTo>
                  <a:lnTo>
                    <a:pt x="62" y="407"/>
                  </a:lnTo>
                  <a:lnTo>
                    <a:pt x="56" y="406"/>
                  </a:lnTo>
                  <a:lnTo>
                    <a:pt x="51" y="403"/>
                  </a:lnTo>
                  <a:lnTo>
                    <a:pt x="45" y="400"/>
                  </a:lnTo>
                  <a:lnTo>
                    <a:pt x="34" y="390"/>
                  </a:lnTo>
                  <a:lnTo>
                    <a:pt x="24" y="379"/>
                  </a:lnTo>
                  <a:lnTo>
                    <a:pt x="15" y="368"/>
                  </a:lnTo>
                  <a:lnTo>
                    <a:pt x="7" y="356"/>
                  </a:lnTo>
                  <a:lnTo>
                    <a:pt x="4" y="350"/>
                  </a:lnTo>
                  <a:lnTo>
                    <a:pt x="2" y="344"/>
                  </a:lnTo>
                  <a:lnTo>
                    <a:pt x="0" y="338"/>
                  </a:lnTo>
                  <a:lnTo>
                    <a:pt x="0" y="333"/>
                  </a:lnTo>
                  <a:lnTo>
                    <a:pt x="8" y="335"/>
                  </a:lnTo>
                  <a:lnTo>
                    <a:pt x="19" y="340"/>
                  </a:lnTo>
                  <a:lnTo>
                    <a:pt x="27" y="342"/>
                  </a:lnTo>
                  <a:lnTo>
                    <a:pt x="34" y="344"/>
                  </a:lnTo>
                  <a:lnTo>
                    <a:pt x="43" y="346"/>
                  </a:lnTo>
                  <a:lnTo>
                    <a:pt x="53" y="346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1"/>
                  </a:lnTo>
                  <a:lnTo>
                    <a:pt x="56" y="314"/>
                  </a:lnTo>
                  <a:lnTo>
                    <a:pt x="60" y="308"/>
                  </a:lnTo>
                  <a:lnTo>
                    <a:pt x="64" y="303"/>
                  </a:lnTo>
                  <a:lnTo>
                    <a:pt x="71" y="300"/>
                  </a:lnTo>
                  <a:lnTo>
                    <a:pt x="80" y="297"/>
                  </a:lnTo>
                  <a:lnTo>
                    <a:pt x="81" y="291"/>
                  </a:lnTo>
                  <a:lnTo>
                    <a:pt x="82" y="286"/>
                  </a:lnTo>
                  <a:lnTo>
                    <a:pt x="84" y="281"/>
                  </a:lnTo>
                  <a:lnTo>
                    <a:pt x="86" y="276"/>
                  </a:lnTo>
                  <a:lnTo>
                    <a:pt x="89" y="272"/>
                  </a:lnTo>
                  <a:lnTo>
                    <a:pt x="93" y="268"/>
                  </a:lnTo>
                  <a:lnTo>
                    <a:pt x="97" y="265"/>
                  </a:lnTo>
                  <a:lnTo>
                    <a:pt x="101" y="262"/>
                  </a:lnTo>
                  <a:lnTo>
                    <a:pt x="112" y="256"/>
                  </a:lnTo>
                  <a:lnTo>
                    <a:pt x="125" y="251"/>
                  </a:lnTo>
                  <a:lnTo>
                    <a:pt x="137" y="246"/>
                  </a:lnTo>
                  <a:lnTo>
                    <a:pt x="150" y="241"/>
                  </a:lnTo>
                  <a:lnTo>
                    <a:pt x="163" y="237"/>
                  </a:lnTo>
                  <a:lnTo>
                    <a:pt x="175" y="232"/>
                  </a:lnTo>
                  <a:lnTo>
                    <a:pt x="187" y="226"/>
                  </a:lnTo>
                  <a:lnTo>
                    <a:pt x="198" y="220"/>
                  </a:lnTo>
                  <a:lnTo>
                    <a:pt x="202" y="217"/>
                  </a:lnTo>
                  <a:lnTo>
                    <a:pt x="207" y="213"/>
                  </a:lnTo>
                  <a:lnTo>
                    <a:pt x="210" y="210"/>
                  </a:lnTo>
                  <a:lnTo>
                    <a:pt x="213" y="205"/>
                  </a:lnTo>
                  <a:lnTo>
                    <a:pt x="216" y="201"/>
                  </a:lnTo>
                  <a:lnTo>
                    <a:pt x="218" y="196"/>
                  </a:lnTo>
                  <a:lnTo>
                    <a:pt x="219" y="191"/>
                  </a:lnTo>
                  <a:lnTo>
                    <a:pt x="219" y="186"/>
                  </a:lnTo>
                  <a:lnTo>
                    <a:pt x="221" y="175"/>
                  </a:lnTo>
                  <a:lnTo>
                    <a:pt x="227" y="161"/>
                  </a:lnTo>
                  <a:lnTo>
                    <a:pt x="231" y="150"/>
                  </a:lnTo>
                  <a:lnTo>
                    <a:pt x="233" y="143"/>
                  </a:lnTo>
                  <a:lnTo>
                    <a:pt x="229" y="149"/>
                  </a:lnTo>
                  <a:lnTo>
                    <a:pt x="228" y="153"/>
                  </a:lnTo>
                  <a:lnTo>
                    <a:pt x="229" y="153"/>
                  </a:lnTo>
                  <a:lnTo>
                    <a:pt x="231" y="152"/>
                  </a:lnTo>
                  <a:lnTo>
                    <a:pt x="237" y="146"/>
                  </a:lnTo>
                  <a:lnTo>
                    <a:pt x="240" y="143"/>
                  </a:lnTo>
                  <a:lnTo>
                    <a:pt x="239" y="143"/>
                  </a:lnTo>
                  <a:lnTo>
                    <a:pt x="238" y="146"/>
                  </a:lnTo>
                  <a:lnTo>
                    <a:pt x="237" y="150"/>
                  </a:lnTo>
                  <a:lnTo>
                    <a:pt x="237" y="155"/>
                  </a:lnTo>
                  <a:lnTo>
                    <a:pt x="238" y="160"/>
                  </a:lnTo>
                  <a:lnTo>
                    <a:pt x="239" y="166"/>
                  </a:lnTo>
                  <a:lnTo>
                    <a:pt x="240" y="174"/>
                  </a:lnTo>
                  <a:lnTo>
                    <a:pt x="243" y="181"/>
                  </a:lnTo>
                  <a:lnTo>
                    <a:pt x="246" y="187"/>
                  </a:lnTo>
                  <a:lnTo>
                    <a:pt x="251" y="193"/>
                  </a:lnTo>
                  <a:lnTo>
                    <a:pt x="256" y="198"/>
                  </a:lnTo>
                  <a:lnTo>
                    <a:pt x="264" y="202"/>
                  </a:lnTo>
                  <a:lnTo>
                    <a:pt x="272" y="205"/>
                  </a:lnTo>
                  <a:lnTo>
                    <a:pt x="282" y="207"/>
                  </a:lnTo>
                  <a:lnTo>
                    <a:pt x="293" y="206"/>
                  </a:lnTo>
                  <a:lnTo>
                    <a:pt x="306" y="204"/>
                  </a:lnTo>
                  <a:lnTo>
                    <a:pt x="311" y="206"/>
                  </a:lnTo>
                  <a:lnTo>
                    <a:pt x="317" y="206"/>
                  </a:lnTo>
                  <a:lnTo>
                    <a:pt x="320" y="205"/>
                  </a:lnTo>
                  <a:lnTo>
                    <a:pt x="323" y="204"/>
                  </a:lnTo>
                  <a:lnTo>
                    <a:pt x="325" y="201"/>
                  </a:lnTo>
                  <a:lnTo>
                    <a:pt x="327" y="198"/>
                  </a:lnTo>
                  <a:lnTo>
                    <a:pt x="328" y="193"/>
                  </a:lnTo>
                  <a:lnTo>
                    <a:pt x="328" y="188"/>
                  </a:lnTo>
                  <a:lnTo>
                    <a:pt x="324" y="176"/>
                  </a:lnTo>
                  <a:lnTo>
                    <a:pt x="319" y="161"/>
                  </a:lnTo>
                  <a:lnTo>
                    <a:pt x="310" y="146"/>
                  </a:lnTo>
                  <a:lnTo>
                    <a:pt x="299" y="130"/>
                  </a:lnTo>
                  <a:lnTo>
                    <a:pt x="307" y="124"/>
                  </a:lnTo>
                  <a:lnTo>
                    <a:pt x="312" y="118"/>
                  </a:lnTo>
                  <a:lnTo>
                    <a:pt x="319" y="109"/>
                  </a:lnTo>
                  <a:lnTo>
                    <a:pt x="324" y="101"/>
                  </a:lnTo>
                  <a:lnTo>
                    <a:pt x="334" y="84"/>
                  </a:lnTo>
                  <a:lnTo>
                    <a:pt x="344" y="66"/>
                  </a:lnTo>
                  <a:lnTo>
                    <a:pt x="354" y="47"/>
                  </a:lnTo>
                  <a:lnTo>
                    <a:pt x="366" y="30"/>
                  </a:lnTo>
                  <a:lnTo>
                    <a:pt x="374" y="22"/>
                  </a:lnTo>
                  <a:lnTo>
                    <a:pt x="381" y="14"/>
                  </a:lnTo>
                  <a:lnTo>
                    <a:pt x="389" y="7"/>
                  </a:lnTo>
                  <a:lnTo>
                    <a:pt x="399" y="0"/>
                  </a:lnTo>
                  <a:lnTo>
                    <a:pt x="399" y="9"/>
                  </a:lnTo>
                  <a:lnTo>
                    <a:pt x="400" y="16"/>
                  </a:lnTo>
                  <a:lnTo>
                    <a:pt x="401" y="23"/>
                  </a:lnTo>
                  <a:lnTo>
                    <a:pt x="403" y="29"/>
                  </a:lnTo>
                  <a:lnTo>
                    <a:pt x="408" y="41"/>
                  </a:lnTo>
                  <a:lnTo>
                    <a:pt x="413" y="50"/>
                  </a:lnTo>
                  <a:lnTo>
                    <a:pt x="421" y="59"/>
                  </a:lnTo>
                  <a:lnTo>
                    <a:pt x="430" y="68"/>
                  </a:lnTo>
                  <a:lnTo>
                    <a:pt x="439" y="75"/>
                  </a:lnTo>
                  <a:lnTo>
                    <a:pt x="447" y="81"/>
                  </a:lnTo>
                  <a:lnTo>
                    <a:pt x="467" y="93"/>
                  </a:lnTo>
                  <a:lnTo>
                    <a:pt x="486" y="106"/>
                  </a:lnTo>
                  <a:lnTo>
                    <a:pt x="493" y="113"/>
                  </a:lnTo>
                  <a:lnTo>
                    <a:pt x="501" y="123"/>
                  </a:lnTo>
                  <a:lnTo>
                    <a:pt x="508" y="132"/>
                  </a:lnTo>
                  <a:lnTo>
                    <a:pt x="512" y="143"/>
                  </a:lnTo>
                  <a:lnTo>
                    <a:pt x="504" y="146"/>
                  </a:lnTo>
                  <a:lnTo>
                    <a:pt x="499" y="149"/>
                  </a:lnTo>
                  <a:lnTo>
                    <a:pt x="493" y="150"/>
                  </a:lnTo>
                  <a:lnTo>
                    <a:pt x="489" y="151"/>
                  </a:lnTo>
                  <a:lnTo>
                    <a:pt x="478" y="152"/>
                  </a:lnTo>
                  <a:lnTo>
                    <a:pt x="465" y="155"/>
                  </a:lnTo>
                  <a:lnTo>
                    <a:pt x="463" y="166"/>
                  </a:lnTo>
                  <a:lnTo>
                    <a:pt x="458" y="180"/>
                  </a:lnTo>
                  <a:lnTo>
                    <a:pt x="454" y="193"/>
                  </a:lnTo>
                  <a:lnTo>
                    <a:pt x="452" y="2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auto">
            <a:xfrm>
              <a:off x="4488" y="2420"/>
              <a:ext cx="77" cy="89"/>
            </a:xfrm>
            <a:custGeom>
              <a:avLst/>
              <a:gdLst/>
              <a:ahLst/>
              <a:cxnLst>
                <a:cxn ang="0">
                  <a:pos x="151" y="24"/>
                </a:cxn>
                <a:cxn ang="0">
                  <a:pos x="165" y="48"/>
                </a:cxn>
                <a:cxn ang="0">
                  <a:pos x="174" y="56"/>
                </a:cxn>
                <a:cxn ang="0">
                  <a:pos x="181" y="60"/>
                </a:cxn>
                <a:cxn ang="0">
                  <a:pos x="186" y="166"/>
                </a:cxn>
                <a:cxn ang="0">
                  <a:pos x="189" y="196"/>
                </a:cxn>
                <a:cxn ang="0">
                  <a:pos x="193" y="207"/>
                </a:cxn>
                <a:cxn ang="0">
                  <a:pos x="199" y="216"/>
                </a:cxn>
                <a:cxn ang="0">
                  <a:pos x="232" y="246"/>
                </a:cxn>
                <a:cxn ang="0">
                  <a:pos x="219" y="288"/>
                </a:cxn>
                <a:cxn ang="0">
                  <a:pos x="186" y="282"/>
                </a:cxn>
                <a:cxn ang="0">
                  <a:pos x="151" y="264"/>
                </a:cxn>
                <a:cxn ang="0">
                  <a:pos x="113" y="235"/>
                </a:cxn>
                <a:cxn ang="0">
                  <a:pos x="81" y="207"/>
                </a:cxn>
                <a:cxn ang="0">
                  <a:pos x="56" y="176"/>
                </a:cxn>
                <a:cxn ang="0">
                  <a:pos x="31" y="145"/>
                </a:cxn>
                <a:cxn ang="0">
                  <a:pos x="9" y="126"/>
                </a:cxn>
                <a:cxn ang="0">
                  <a:pos x="2" y="117"/>
                </a:cxn>
                <a:cxn ang="0">
                  <a:pos x="0" y="109"/>
                </a:cxn>
                <a:cxn ang="0">
                  <a:pos x="0" y="100"/>
                </a:cxn>
                <a:cxn ang="0">
                  <a:pos x="3" y="92"/>
                </a:cxn>
                <a:cxn ang="0">
                  <a:pos x="11" y="79"/>
                </a:cxn>
                <a:cxn ang="0">
                  <a:pos x="12" y="52"/>
                </a:cxn>
                <a:cxn ang="0">
                  <a:pos x="7" y="15"/>
                </a:cxn>
                <a:cxn ang="0">
                  <a:pos x="13" y="0"/>
                </a:cxn>
                <a:cxn ang="0">
                  <a:pos x="26" y="3"/>
                </a:cxn>
                <a:cxn ang="0">
                  <a:pos x="42" y="10"/>
                </a:cxn>
                <a:cxn ang="0">
                  <a:pos x="59" y="21"/>
                </a:cxn>
                <a:cxn ang="0">
                  <a:pos x="73" y="28"/>
                </a:cxn>
                <a:cxn ang="0">
                  <a:pos x="81" y="31"/>
                </a:cxn>
                <a:cxn ang="0">
                  <a:pos x="91" y="31"/>
                </a:cxn>
                <a:cxn ang="0">
                  <a:pos x="105" y="26"/>
                </a:cxn>
                <a:cxn ang="0">
                  <a:pos x="120" y="19"/>
                </a:cxn>
                <a:cxn ang="0">
                  <a:pos x="133" y="11"/>
                </a:cxn>
              </a:cxnLst>
              <a:rect l="0" t="0" r="r" b="b"/>
              <a:pathLst>
                <a:path w="232" h="289">
                  <a:moveTo>
                    <a:pt x="140" y="6"/>
                  </a:moveTo>
                  <a:lnTo>
                    <a:pt x="151" y="24"/>
                  </a:lnTo>
                  <a:lnTo>
                    <a:pt x="159" y="41"/>
                  </a:lnTo>
                  <a:lnTo>
                    <a:pt x="165" y="48"/>
                  </a:lnTo>
                  <a:lnTo>
                    <a:pt x="170" y="54"/>
                  </a:lnTo>
                  <a:lnTo>
                    <a:pt x="174" y="56"/>
                  </a:lnTo>
                  <a:lnTo>
                    <a:pt x="177" y="59"/>
                  </a:lnTo>
                  <a:lnTo>
                    <a:pt x="181" y="60"/>
                  </a:lnTo>
                  <a:lnTo>
                    <a:pt x="186" y="62"/>
                  </a:lnTo>
                  <a:lnTo>
                    <a:pt x="186" y="166"/>
                  </a:lnTo>
                  <a:lnTo>
                    <a:pt x="187" y="183"/>
                  </a:lnTo>
                  <a:lnTo>
                    <a:pt x="189" y="196"/>
                  </a:lnTo>
                  <a:lnTo>
                    <a:pt x="191" y="202"/>
                  </a:lnTo>
                  <a:lnTo>
                    <a:pt x="193" y="207"/>
                  </a:lnTo>
                  <a:lnTo>
                    <a:pt x="196" y="212"/>
                  </a:lnTo>
                  <a:lnTo>
                    <a:pt x="199" y="216"/>
                  </a:lnTo>
                  <a:lnTo>
                    <a:pt x="213" y="230"/>
                  </a:lnTo>
                  <a:lnTo>
                    <a:pt x="232" y="246"/>
                  </a:lnTo>
                  <a:lnTo>
                    <a:pt x="232" y="289"/>
                  </a:lnTo>
                  <a:lnTo>
                    <a:pt x="219" y="288"/>
                  </a:lnTo>
                  <a:lnTo>
                    <a:pt x="202" y="286"/>
                  </a:lnTo>
                  <a:lnTo>
                    <a:pt x="186" y="282"/>
                  </a:lnTo>
                  <a:lnTo>
                    <a:pt x="172" y="277"/>
                  </a:lnTo>
                  <a:lnTo>
                    <a:pt x="151" y="264"/>
                  </a:lnTo>
                  <a:lnTo>
                    <a:pt x="131" y="249"/>
                  </a:lnTo>
                  <a:lnTo>
                    <a:pt x="113" y="235"/>
                  </a:lnTo>
                  <a:lnTo>
                    <a:pt x="97" y="221"/>
                  </a:lnTo>
                  <a:lnTo>
                    <a:pt x="81" y="207"/>
                  </a:lnTo>
                  <a:lnTo>
                    <a:pt x="68" y="191"/>
                  </a:lnTo>
                  <a:lnTo>
                    <a:pt x="56" y="176"/>
                  </a:lnTo>
                  <a:lnTo>
                    <a:pt x="46" y="160"/>
                  </a:lnTo>
                  <a:lnTo>
                    <a:pt x="31" y="145"/>
                  </a:lnTo>
                  <a:lnTo>
                    <a:pt x="15" y="132"/>
                  </a:lnTo>
                  <a:lnTo>
                    <a:pt x="9" y="126"/>
                  </a:lnTo>
                  <a:lnTo>
                    <a:pt x="4" y="120"/>
                  </a:lnTo>
                  <a:lnTo>
                    <a:pt x="2" y="117"/>
                  </a:lnTo>
                  <a:lnTo>
                    <a:pt x="1" y="113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0" y="100"/>
                  </a:lnTo>
                  <a:lnTo>
                    <a:pt x="1" y="96"/>
                  </a:lnTo>
                  <a:lnTo>
                    <a:pt x="3" y="92"/>
                  </a:lnTo>
                  <a:lnTo>
                    <a:pt x="7" y="88"/>
                  </a:lnTo>
                  <a:lnTo>
                    <a:pt x="11" y="79"/>
                  </a:lnTo>
                  <a:lnTo>
                    <a:pt x="13" y="74"/>
                  </a:lnTo>
                  <a:lnTo>
                    <a:pt x="12" y="52"/>
                  </a:lnTo>
                  <a:lnTo>
                    <a:pt x="10" y="33"/>
                  </a:lnTo>
                  <a:lnTo>
                    <a:pt x="7" y="15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6" y="3"/>
                  </a:lnTo>
                  <a:lnTo>
                    <a:pt x="32" y="5"/>
                  </a:lnTo>
                  <a:lnTo>
                    <a:pt x="42" y="10"/>
                  </a:lnTo>
                  <a:lnTo>
                    <a:pt x="51" y="15"/>
                  </a:lnTo>
                  <a:lnTo>
                    <a:pt x="59" y="21"/>
                  </a:lnTo>
                  <a:lnTo>
                    <a:pt x="68" y="26"/>
                  </a:lnTo>
                  <a:lnTo>
                    <a:pt x="73" y="28"/>
                  </a:lnTo>
                  <a:lnTo>
                    <a:pt x="77" y="29"/>
                  </a:lnTo>
                  <a:lnTo>
                    <a:pt x="81" y="31"/>
                  </a:lnTo>
                  <a:lnTo>
                    <a:pt x="86" y="31"/>
                  </a:lnTo>
                  <a:lnTo>
                    <a:pt x="91" y="31"/>
                  </a:lnTo>
                  <a:lnTo>
                    <a:pt x="98" y="28"/>
                  </a:lnTo>
                  <a:lnTo>
                    <a:pt x="105" y="26"/>
                  </a:lnTo>
                  <a:lnTo>
                    <a:pt x="112" y="23"/>
                  </a:lnTo>
                  <a:lnTo>
                    <a:pt x="120" y="19"/>
                  </a:lnTo>
                  <a:lnTo>
                    <a:pt x="127" y="15"/>
                  </a:lnTo>
                  <a:lnTo>
                    <a:pt x="133" y="11"/>
                  </a:lnTo>
                  <a:lnTo>
                    <a:pt x="14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70" name="Freeform 22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4892353" y="1863527"/>
            <a:ext cx="3065462" cy="1074737"/>
          </a:xfrm>
          <a:custGeom>
            <a:avLst/>
            <a:gdLst/>
            <a:ahLst/>
            <a:cxnLst>
              <a:cxn ang="0">
                <a:pos x="725" y="1733"/>
              </a:cxn>
              <a:cxn ang="0">
                <a:pos x="1070" y="1937"/>
              </a:cxn>
              <a:cxn ang="0">
                <a:pos x="1212" y="1814"/>
              </a:cxn>
              <a:cxn ang="0">
                <a:pos x="1674" y="1469"/>
              </a:cxn>
              <a:cxn ang="0">
                <a:pos x="2618" y="1315"/>
              </a:cxn>
              <a:cxn ang="0">
                <a:pos x="3350" y="1494"/>
              </a:cxn>
              <a:cxn ang="0">
                <a:pos x="3676" y="1438"/>
              </a:cxn>
              <a:cxn ang="0">
                <a:pos x="4136" y="1492"/>
              </a:cxn>
              <a:cxn ang="0">
                <a:pos x="4577" y="1509"/>
              </a:cxn>
              <a:cxn ang="0">
                <a:pos x="4759" y="1372"/>
              </a:cxn>
              <a:cxn ang="0">
                <a:pos x="5156" y="1476"/>
              </a:cxn>
              <a:cxn ang="0">
                <a:pos x="5614" y="1598"/>
              </a:cxn>
              <a:cxn ang="0">
                <a:pos x="5604" y="1844"/>
              </a:cxn>
              <a:cxn ang="0">
                <a:pos x="5853" y="1612"/>
              </a:cxn>
              <a:cxn ang="0">
                <a:pos x="5570" y="1256"/>
              </a:cxn>
              <a:cxn ang="0">
                <a:pos x="5331" y="1147"/>
              </a:cxn>
              <a:cxn ang="0">
                <a:pos x="5857" y="982"/>
              </a:cxn>
              <a:cxn ang="0">
                <a:pos x="5974" y="822"/>
              </a:cxn>
              <a:cxn ang="0">
                <a:pos x="6132" y="761"/>
              </a:cxn>
              <a:cxn ang="0">
                <a:pos x="6195" y="974"/>
              </a:cxn>
              <a:cxn ang="0">
                <a:pos x="6352" y="1251"/>
              </a:cxn>
              <a:cxn ang="0">
                <a:pos x="6575" y="1410"/>
              </a:cxn>
              <a:cxn ang="0">
                <a:pos x="6566" y="1214"/>
              </a:cxn>
              <a:cxn ang="0">
                <a:pos x="6373" y="1037"/>
              </a:cxn>
              <a:cxn ang="0">
                <a:pos x="6547" y="885"/>
              </a:cxn>
              <a:cxn ang="0">
                <a:pos x="6801" y="784"/>
              </a:cxn>
              <a:cxn ang="0">
                <a:pos x="6628" y="618"/>
              </a:cxn>
              <a:cxn ang="0">
                <a:pos x="6799" y="636"/>
              </a:cxn>
              <a:cxn ang="0">
                <a:pos x="6861" y="543"/>
              </a:cxn>
              <a:cxn ang="0">
                <a:pos x="6500" y="462"/>
              </a:cxn>
              <a:cxn ang="0">
                <a:pos x="5843" y="410"/>
              </a:cxn>
              <a:cxn ang="0">
                <a:pos x="5693" y="415"/>
              </a:cxn>
              <a:cxn ang="0">
                <a:pos x="4991" y="351"/>
              </a:cxn>
              <a:cxn ang="0">
                <a:pos x="4728" y="290"/>
              </a:cxn>
              <a:cxn ang="0">
                <a:pos x="4412" y="290"/>
              </a:cxn>
              <a:cxn ang="0">
                <a:pos x="4009" y="318"/>
              </a:cxn>
              <a:cxn ang="0">
                <a:pos x="3574" y="261"/>
              </a:cxn>
              <a:cxn ang="0">
                <a:pos x="3290" y="244"/>
              </a:cxn>
              <a:cxn ang="0">
                <a:pos x="3008" y="235"/>
              </a:cxn>
              <a:cxn ang="0">
                <a:pos x="2724" y="58"/>
              </a:cxn>
              <a:cxn ang="0">
                <a:pos x="2617" y="140"/>
              </a:cxn>
              <a:cxn ang="0">
                <a:pos x="2134" y="167"/>
              </a:cxn>
              <a:cxn ang="0">
                <a:pos x="2159" y="200"/>
              </a:cxn>
              <a:cxn ang="0">
                <a:pos x="2198" y="342"/>
              </a:cxn>
              <a:cxn ang="0">
                <a:pos x="1933" y="256"/>
              </a:cxn>
              <a:cxn ang="0">
                <a:pos x="1787" y="273"/>
              </a:cxn>
              <a:cxn ang="0">
                <a:pos x="1917" y="446"/>
              </a:cxn>
              <a:cxn ang="0">
                <a:pos x="2076" y="529"/>
              </a:cxn>
              <a:cxn ang="0">
                <a:pos x="1883" y="593"/>
              </a:cxn>
              <a:cxn ang="0">
                <a:pos x="1832" y="464"/>
              </a:cxn>
              <a:cxn ang="0">
                <a:pos x="1621" y="231"/>
              </a:cxn>
              <a:cxn ang="0">
                <a:pos x="1623" y="451"/>
              </a:cxn>
              <a:cxn ang="0">
                <a:pos x="1238" y="397"/>
              </a:cxn>
              <a:cxn ang="0">
                <a:pos x="1198" y="477"/>
              </a:cxn>
              <a:cxn ang="0">
                <a:pos x="908" y="500"/>
              </a:cxn>
              <a:cxn ang="0">
                <a:pos x="692" y="483"/>
              </a:cxn>
              <a:cxn ang="0">
                <a:pos x="602" y="585"/>
              </a:cxn>
              <a:cxn ang="0">
                <a:pos x="407" y="739"/>
              </a:cxn>
              <a:cxn ang="0">
                <a:pos x="390" y="612"/>
              </a:cxn>
              <a:cxn ang="0">
                <a:pos x="150" y="440"/>
              </a:cxn>
              <a:cxn ang="0">
                <a:pos x="71" y="605"/>
              </a:cxn>
              <a:cxn ang="0">
                <a:pos x="112" y="958"/>
              </a:cxn>
            </a:cxnLst>
            <a:rect l="0" t="0" r="r" b="b"/>
            <a:pathLst>
              <a:path w="7049" h="2048">
                <a:moveTo>
                  <a:pt x="365" y="1401"/>
                </a:moveTo>
                <a:lnTo>
                  <a:pt x="373" y="1401"/>
                </a:lnTo>
                <a:lnTo>
                  <a:pt x="405" y="1401"/>
                </a:lnTo>
                <a:lnTo>
                  <a:pt x="425" y="1388"/>
                </a:lnTo>
                <a:lnTo>
                  <a:pt x="471" y="1388"/>
                </a:lnTo>
                <a:lnTo>
                  <a:pt x="491" y="1401"/>
                </a:lnTo>
                <a:lnTo>
                  <a:pt x="519" y="1426"/>
                </a:lnTo>
                <a:lnTo>
                  <a:pt x="505" y="1451"/>
                </a:lnTo>
                <a:lnTo>
                  <a:pt x="558" y="1451"/>
                </a:lnTo>
                <a:lnTo>
                  <a:pt x="578" y="1499"/>
                </a:lnTo>
                <a:lnTo>
                  <a:pt x="604" y="1493"/>
                </a:lnTo>
                <a:lnTo>
                  <a:pt x="632" y="1512"/>
                </a:lnTo>
                <a:lnTo>
                  <a:pt x="665" y="1499"/>
                </a:lnTo>
                <a:lnTo>
                  <a:pt x="698" y="1524"/>
                </a:lnTo>
                <a:lnTo>
                  <a:pt x="737" y="1524"/>
                </a:lnTo>
                <a:lnTo>
                  <a:pt x="778" y="1543"/>
                </a:lnTo>
                <a:lnTo>
                  <a:pt x="817" y="1555"/>
                </a:lnTo>
                <a:lnTo>
                  <a:pt x="811" y="1586"/>
                </a:lnTo>
                <a:lnTo>
                  <a:pt x="804" y="1623"/>
                </a:lnTo>
                <a:lnTo>
                  <a:pt x="817" y="1647"/>
                </a:lnTo>
                <a:lnTo>
                  <a:pt x="784" y="1647"/>
                </a:lnTo>
                <a:lnTo>
                  <a:pt x="744" y="1660"/>
                </a:lnTo>
                <a:lnTo>
                  <a:pt x="737" y="1691"/>
                </a:lnTo>
                <a:lnTo>
                  <a:pt x="743" y="1690"/>
                </a:lnTo>
                <a:lnTo>
                  <a:pt x="757" y="1685"/>
                </a:lnTo>
                <a:lnTo>
                  <a:pt x="752" y="1691"/>
                </a:lnTo>
                <a:lnTo>
                  <a:pt x="747" y="1696"/>
                </a:lnTo>
                <a:lnTo>
                  <a:pt x="743" y="1701"/>
                </a:lnTo>
                <a:lnTo>
                  <a:pt x="737" y="1705"/>
                </a:lnTo>
                <a:lnTo>
                  <a:pt x="725" y="1713"/>
                </a:lnTo>
                <a:lnTo>
                  <a:pt x="711" y="1721"/>
                </a:lnTo>
                <a:lnTo>
                  <a:pt x="712" y="1724"/>
                </a:lnTo>
                <a:lnTo>
                  <a:pt x="715" y="1728"/>
                </a:lnTo>
                <a:lnTo>
                  <a:pt x="719" y="1731"/>
                </a:lnTo>
                <a:lnTo>
                  <a:pt x="725" y="1733"/>
                </a:lnTo>
                <a:lnTo>
                  <a:pt x="736" y="1738"/>
                </a:lnTo>
                <a:lnTo>
                  <a:pt x="744" y="1740"/>
                </a:lnTo>
                <a:lnTo>
                  <a:pt x="741" y="1749"/>
                </a:lnTo>
                <a:lnTo>
                  <a:pt x="738" y="1756"/>
                </a:lnTo>
                <a:lnTo>
                  <a:pt x="734" y="1763"/>
                </a:lnTo>
                <a:lnTo>
                  <a:pt x="728" y="1769"/>
                </a:lnTo>
                <a:lnTo>
                  <a:pt x="722" y="1774"/>
                </a:lnTo>
                <a:lnTo>
                  <a:pt x="715" y="1779"/>
                </a:lnTo>
                <a:lnTo>
                  <a:pt x="707" y="1785"/>
                </a:lnTo>
                <a:lnTo>
                  <a:pt x="698" y="1790"/>
                </a:lnTo>
                <a:lnTo>
                  <a:pt x="696" y="1796"/>
                </a:lnTo>
                <a:lnTo>
                  <a:pt x="698" y="1801"/>
                </a:lnTo>
                <a:lnTo>
                  <a:pt x="700" y="1806"/>
                </a:lnTo>
                <a:lnTo>
                  <a:pt x="702" y="1809"/>
                </a:lnTo>
                <a:lnTo>
                  <a:pt x="706" y="1812"/>
                </a:lnTo>
                <a:lnTo>
                  <a:pt x="711" y="1815"/>
                </a:lnTo>
                <a:lnTo>
                  <a:pt x="716" y="1817"/>
                </a:lnTo>
                <a:lnTo>
                  <a:pt x="722" y="1819"/>
                </a:lnTo>
                <a:lnTo>
                  <a:pt x="734" y="1823"/>
                </a:lnTo>
                <a:lnTo>
                  <a:pt x="747" y="1828"/>
                </a:lnTo>
                <a:lnTo>
                  <a:pt x="754" y="1831"/>
                </a:lnTo>
                <a:lnTo>
                  <a:pt x="759" y="1835"/>
                </a:lnTo>
                <a:lnTo>
                  <a:pt x="766" y="1840"/>
                </a:lnTo>
                <a:lnTo>
                  <a:pt x="771" y="1845"/>
                </a:lnTo>
                <a:lnTo>
                  <a:pt x="781" y="1854"/>
                </a:lnTo>
                <a:lnTo>
                  <a:pt x="794" y="1861"/>
                </a:lnTo>
                <a:lnTo>
                  <a:pt x="807" y="1868"/>
                </a:lnTo>
                <a:lnTo>
                  <a:pt x="823" y="1875"/>
                </a:lnTo>
                <a:lnTo>
                  <a:pt x="856" y="1887"/>
                </a:lnTo>
                <a:lnTo>
                  <a:pt x="890" y="1901"/>
                </a:lnTo>
                <a:lnTo>
                  <a:pt x="897" y="1901"/>
                </a:lnTo>
                <a:lnTo>
                  <a:pt x="950" y="1919"/>
                </a:lnTo>
                <a:lnTo>
                  <a:pt x="996" y="1931"/>
                </a:lnTo>
                <a:lnTo>
                  <a:pt x="1024" y="1919"/>
                </a:lnTo>
                <a:lnTo>
                  <a:pt x="1070" y="1937"/>
                </a:lnTo>
                <a:lnTo>
                  <a:pt x="1096" y="1956"/>
                </a:lnTo>
                <a:lnTo>
                  <a:pt x="1136" y="1950"/>
                </a:lnTo>
                <a:lnTo>
                  <a:pt x="1176" y="1962"/>
                </a:lnTo>
                <a:lnTo>
                  <a:pt x="1203" y="1980"/>
                </a:lnTo>
                <a:lnTo>
                  <a:pt x="1249" y="2005"/>
                </a:lnTo>
                <a:lnTo>
                  <a:pt x="1282" y="2030"/>
                </a:lnTo>
                <a:lnTo>
                  <a:pt x="1316" y="2048"/>
                </a:lnTo>
                <a:lnTo>
                  <a:pt x="1342" y="2011"/>
                </a:lnTo>
                <a:lnTo>
                  <a:pt x="1355" y="2011"/>
                </a:lnTo>
                <a:lnTo>
                  <a:pt x="1350" y="2009"/>
                </a:lnTo>
                <a:lnTo>
                  <a:pt x="1345" y="2006"/>
                </a:lnTo>
                <a:lnTo>
                  <a:pt x="1341" y="2001"/>
                </a:lnTo>
                <a:lnTo>
                  <a:pt x="1337" y="1998"/>
                </a:lnTo>
                <a:lnTo>
                  <a:pt x="1333" y="1994"/>
                </a:lnTo>
                <a:lnTo>
                  <a:pt x="1331" y="1989"/>
                </a:lnTo>
                <a:lnTo>
                  <a:pt x="1329" y="1985"/>
                </a:lnTo>
                <a:lnTo>
                  <a:pt x="1329" y="1980"/>
                </a:lnTo>
                <a:lnTo>
                  <a:pt x="1318" y="1972"/>
                </a:lnTo>
                <a:lnTo>
                  <a:pt x="1296" y="1952"/>
                </a:lnTo>
                <a:lnTo>
                  <a:pt x="1283" y="1941"/>
                </a:lnTo>
                <a:lnTo>
                  <a:pt x="1273" y="1931"/>
                </a:lnTo>
                <a:lnTo>
                  <a:pt x="1265" y="1923"/>
                </a:lnTo>
                <a:lnTo>
                  <a:pt x="1262" y="1919"/>
                </a:lnTo>
                <a:lnTo>
                  <a:pt x="1255" y="1887"/>
                </a:lnTo>
                <a:lnTo>
                  <a:pt x="1255" y="1869"/>
                </a:lnTo>
                <a:lnTo>
                  <a:pt x="1245" y="1869"/>
                </a:lnTo>
                <a:lnTo>
                  <a:pt x="1237" y="1866"/>
                </a:lnTo>
                <a:lnTo>
                  <a:pt x="1229" y="1862"/>
                </a:lnTo>
                <a:lnTo>
                  <a:pt x="1222" y="1857"/>
                </a:lnTo>
                <a:lnTo>
                  <a:pt x="1217" y="1851"/>
                </a:lnTo>
                <a:lnTo>
                  <a:pt x="1212" y="1844"/>
                </a:lnTo>
                <a:lnTo>
                  <a:pt x="1210" y="1835"/>
                </a:lnTo>
                <a:lnTo>
                  <a:pt x="1209" y="1826"/>
                </a:lnTo>
                <a:lnTo>
                  <a:pt x="1210" y="1821"/>
                </a:lnTo>
                <a:lnTo>
                  <a:pt x="1212" y="1814"/>
                </a:lnTo>
                <a:lnTo>
                  <a:pt x="1216" y="1807"/>
                </a:lnTo>
                <a:lnTo>
                  <a:pt x="1220" y="1799"/>
                </a:lnTo>
                <a:lnTo>
                  <a:pt x="1229" y="1786"/>
                </a:lnTo>
                <a:lnTo>
                  <a:pt x="1236" y="1777"/>
                </a:lnTo>
                <a:lnTo>
                  <a:pt x="1254" y="1767"/>
                </a:lnTo>
                <a:lnTo>
                  <a:pt x="1272" y="1758"/>
                </a:lnTo>
                <a:lnTo>
                  <a:pt x="1287" y="1749"/>
                </a:lnTo>
                <a:lnTo>
                  <a:pt x="1303" y="1740"/>
                </a:lnTo>
                <a:lnTo>
                  <a:pt x="1309" y="1728"/>
                </a:lnTo>
                <a:lnTo>
                  <a:pt x="1282" y="1721"/>
                </a:lnTo>
                <a:lnTo>
                  <a:pt x="1309" y="1703"/>
                </a:lnTo>
                <a:lnTo>
                  <a:pt x="1282" y="1679"/>
                </a:lnTo>
                <a:lnTo>
                  <a:pt x="1255" y="1654"/>
                </a:lnTo>
                <a:lnTo>
                  <a:pt x="1216" y="1654"/>
                </a:lnTo>
                <a:lnTo>
                  <a:pt x="1203" y="1629"/>
                </a:lnTo>
                <a:lnTo>
                  <a:pt x="1183" y="1617"/>
                </a:lnTo>
                <a:lnTo>
                  <a:pt x="1176" y="1586"/>
                </a:lnTo>
                <a:lnTo>
                  <a:pt x="1176" y="1549"/>
                </a:lnTo>
                <a:lnTo>
                  <a:pt x="1189" y="1524"/>
                </a:lnTo>
                <a:lnTo>
                  <a:pt x="1196" y="1499"/>
                </a:lnTo>
                <a:lnTo>
                  <a:pt x="1229" y="1518"/>
                </a:lnTo>
                <a:lnTo>
                  <a:pt x="1262" y="1530"/>
                </a:lnTo>
                <a:lnTo>
                  <a:pt x="1282" y="1524"/>
                </a:lnTo>
                <a:lnTo>
                  <a:pt x="1255" y="1493"/>
                </a:lnTo>
                <a:lnTo>
                  <a:pt x="1289" y="1475"/>
                </a:lnTo>
                <a:lnTo>
                  <a:pt x="1322" y="1444"/>
                </a:lnTo>
                <a:lnTo>
                  <a:pt x="1355" y="1438"/>
                </a:lnTo>
                <a:lnTo>
                  <a:pt x="1395" y="1438"/>
                </a:lnTo>
                <a:lnTo>
                  <a:pt x="1422" y="1426"/>
                </a:lnTo>
                <a:lnTo>
                  <a:pt x="1468" y="1438"/>
                </a:lnTo>
                <a:lnTo>
                  <a:pt x="1514" y="1457"/>
                </a:lnTo>
                <a:lnTo>
                  <a:pt x="1555" y="1493"/>
                </a:lnTo>
                <a:lnTo>
                  <a:pt x="1601" y="1487"/>
                </a:lnTo>
                <a:lnTo>
                  <a:pt x="1641" y="1469"/>
                </a:lnTo>
                <a:lnTo>
                  <a:pt x="1674" y="1469"/>
                </a:lnTo>
                <a:lnTo>
                  <a:pt x="1714" y="1463"/>
                </a:lnTo>
                <a:lnTo>
                  <a:pt x="1754" y="1481"/>
                </a:lnTo>
                <a:lnTo>
                  <a:pt x="1800" y="1493"/>
                </a:lnTo>
                <a:lnTo>
                  <a:pt x="1847" y="1487"/>
                </a:lnTo>
                <a:lnTo>
                  <a:pt x="1893" y="1469"/>
                </a:lnTo>
                <a:lnTo>
                  <a:pt x="1893" y="1444"/>
                </a:lnTo>
                <a:lnTo>
                  <a:pt x="1860" y="1438"/>
                </a:lnTo>
                <a:lnTo>
                  <a:pt x="1821" y="1426"/>
                </a:lnTo>
                <a:lnTo>
                  <a:pt x="1793" y="1414"/>
                </a:lnTo>
                <a:lnTo>
                  <a:pt x="1834" y="1401"/>
                </a:lnTo>
                <a:lnTo>
                  <a:pt x="1827" y="1364"/>
                </a:lnTo>
                <a:lnTo>
                  <a:pt x="1880" y="1358"/>
                </a:lnTo>
                <a:lnTo>
                  <a:pt x="1814" y="1309"/>
                </a:lnTo>
                <a:lnTo>
                  <a:pt x="1920" y="1291"/>
                </a:lnTo>
                <a:lnTo>
                  <a:pt x="2006" y="1284"/>
                </a:lnTo>
                <a:lnTo>
                  <a:pt x="2020" y="1259"/>
                </a:lnTo>
                <a:lnTo>
                  <a:pt x="2080" y="1253"/>
                </a:lnTo>
                <a:lnTo>
                  <a:pt x="2139" y="1241"/>
                </a:lnTo>
                <a:lnTo>
                  <a:pt x="2159" y="1216"/>
                </a:lnTo>
                <a:lnTo>
                  <a:pt x="2226" y="1229"/>
                </a:lnTo>
                <a:lnTo>
                  <a:pt x="2265" y="1222"/>
                </a:lnTo>
                <a:lnTo>
                  <a:pt x="2292" y="1241"/>
                </a:lnTo>
                <a:lnTo>
                  <a:pt x="2298" y="1291"/>
                </a:lnTo>
                <a:lnTo>
                  <a:pt x="2339" y="1291"/>
                </a:lnTo>
                <a:lnTo>
                  <a:pt x="2352" y="1277"/>
                </a:lnTo>
                <a:lnTo>
                  <a:pt x="2372" y="1291"/>
                </a:lnTo>
                <a:lnTo>
                  <a:pt x="2411" y="1297"/>
                </a:lnTo>
                <a:lnTo>
                  <a:pt x="2431" y="1297"/>
                </a:lnTo>
                <a:lnTo>
                  <a:pt x="2431" y="1333"/>
                </a:lnTo>
                <a:lnTo>
                  <a:pt x="2472" y="1327"/>
                </a:lnTo>
                <a:lnTo>
                  <a:pt x="2511" y="1309"/>
                </a:lnTo>
                <a:lnTo>
                  <a:pt x="2551" y="1277"/>
                </a:lnTo>
                <a:lnTo>
                  <a:pt x="2577" y="1265"/>
                </a:lnTo>
                <a:lnTo>
                  <a:pt x="2577" y="1297"/>
                </a:lnTo>
                <a:lnTo>
                  <a:pt x="2618" y="1315"/>
                </a:lnTo>
                <a:lnTo>
                  <a:pt x="2664" y="1333"/>
                </a:lnTo>
                <a:lnTo>
                  <a:pt x="2704" y="1376"/>
                </a:lnTo>
                <a:lnTo>
                  <a:pt x="2757" y="1420"/>
                </a:lnTo>
                <a:lnTo>
                  <a:pt x="2803" y="1457"/>
                </a:lnTo>
                <a:lnTo>
                  <a:pt x="2823" y="1487"/>
                </a:lnTo>
                <a:lnTo>
                  <a:pt x="2836" y="1457"/>
                </a:lnTo>
                <a:lnTo>
                  <a:pt x="2864" y="1451"/>
                </a:lnTo>
                <a:lnTo>
                  <a:pt x="2884" y="1475"/>
                </a:lnTo>
                <a:lnTo>
                  <a:pt x="2923" y="1487"/>
                </a:lnTo>
                <a:lnTo>
                  <a:pt x="2969" y="1481"/>
                </a:lnTo>
                <a:lnTo>
                  <a:pt x="2997" y="1469"/>
                </a:lnTo>
                <a:lnTo>
                  <a:pt x="3036" y="1499"/>
                </a:lnTo>
                <a:lnTo>
                  <a:pt x="3082" y="1524"/>
                </a:lnTo>
                <a:lnTo>
                  <a:pt x="3123" y="1549"/>
                </a:lnTo>
                <a:lnTo>
                  <a:pt x="3176" y="1555"/>
                </a:lnTo>
                <a:lnTo>
                  <a:pt x="3182" y="1562"/>
                </a:lnTo>
                <a:lnTo>
                  <a:pt x="3186" y="1560"/>
                </a:lnTo>
                <a:lnTo>
                  <a:pt x="3189" y="1557"/>
                </a:lnTo>
                <a:lnTo>
                  <a:pt x="3193" y="1556"/>
                </a:lnTo>
                <a:lnTo>
                  <a:pt x="3198" y="1555"/>
                </a:lnTo>
                <a:lnTo>
                  <a:pt x="3211" y="1555"/>
                </a:lnTo>
                <a:lnTo>
                  <a:pt x="3228" y="1555"/>
                </a:lnTo>
                <a:lnTo>
                  <a:pt x="3234" y="1554"/>
                </a:lnTo>
                <a:lnTo>
                  <a:pt x="3239" y="1552"/>
                </a:lnTo>
                <a:lnTo>
                  <a:pt x="3246" y="1549"/>
                </a:lnTo>
                <a:lnTo>
                  <a:pt x="3251" y="1546"/>
                </a:lnTo>
                <a:lnTo>
                  <a:pt x="3261" y="1539"/>
                </a:lnTo>
                <a:lnTo>
                  <a:pt x="3269" y="1537"/>
                </a:lnTo>
                <a:lnTo>
                  <a:pt x="3278" y="1536"/>
                </a:lnTo>
                <a:lnTo>
                  <a:pt x="3288" y="1534"/>
                </a:lnTo>
                <a:lnTo>
                  <a:pt x="3296" y="1531"/>
                </a:lnTo>
                <a:lnTo>
                  <a:pt x="3304" y="1527"/>
                </a:lnTo>
                <a:lnTo>
                  <a:pt x="3320" y="1517"/>
                </a:lnTo>
                <a:lnTo>
                  <a:pt x="3335" y="1506"/>
                </a:lnTo>
                <a:lnTo>
                  <a:pt x="3350" y="1494"/>
                </a:lnTo>
                <a:lnTo>
                  <a:pt x="3366" y="1485"/>
                </a:lnTo>
                <a:lnTo>
                  <a:pt x="3374" y="1481"/>
                </a:lnTo>
                <a:lnTo>
                  <a:pt x="3383" y="1478"/>
                </a:lnTo>
                <a:lnTo>
                  <a:pt x="3392" y="1476"/>
                </a:lnTo>
                <a:lnTo>
                  <a:pt x="3402" y="1475"/>
                </a:lnTo>
                <a:lnTo>
                  <a:pt x="3413" y="1476"/>
                </a:lnTo>
                <a:lnTo>
                  <a:pt x="3423" y="1477"/>
                </a:lnTo>
                <a:lnTo>
                  <a:pt x="3432" y="1479"/>
                </a:lnTo>
                <a:lnTo>
                  <a:pt x="3439" y="1481"/>
                </a:lnTo>
                <a:lnTo>
                  <a:pt x="3447" y="1483"/>
                </a:lnTo>
                <a:lnTo>
                  <a:pt x="3453" y="1485"/>
                </a:lnTo>
                <a:lnTo>
                  <a:pt x="3461" y="1487"/>
                </a:lnTo>
                <a:lnTo>
                  <a:pt x="3468" y="1487"/>
                </a:lnTo>
                <a:lnTo>
                  <a:pt x="3494" y="1475"/>
                </a:lnTo>
                <a:lnTo>
                  <a:pt x="3507" y="1475"/>
                </a:lnTo>
                <a:lnTo>
                  <a:pt x="3522" y="1475"/>
                </a:lnTo>
                <a:lnTo>
                  <a:pt x="3522" y="1483"/>
                </a:lnTo>
                <a:lnTo>
                  <a:pt x="3524" y="1490"/>
                </a:lnTo>
                <a:lnTo>
                  <a:pt x="3526" y="1496"/>
                </a:lnTo>
                <a:lnTo>
                  <a:pt x="3528" y="1501"/>
                </a:lnTo>
                <a:lnTo>
                  <a:pt x="3535" y="1510"/>
                </a:lnTo>
                <a:lnTo>
                  <a:pt x="3541" y="1518"/>
                </a:lnTo>
                <a:lnTo>
                  <a:pt x="3720" y="1518"/>
                </a:lnTo>
                <a:lnTo>
                  <a:pt x="3721" y="1510"/>
                </a:lnTo>
                <a:lnTo>
                  <a:pt x="3720" y="1501"/>
                </a:lnTo>
                <a:lnTo>
                  <a:pt x="3718" y="1494"/>
                </a:lnTo>
                <a:lnTo>
                  <a:pt x="3716" y="1488"/>
                </a:lnTo>
                <a:lnTo>
                  <a:pt x="3713" y="1482"/>
                </a:lnTo>
                <a:lnTo>
                  <a:pt x="3708" y="1477"/>
                </a:lnTo>
                <a:lnTo>
                  <a:pt x="3704" y="1472"/>
                </a:lnTo>
                <a:lnTo>
                  <a:pt x="3699" y="1467"/>
                </a:lnTo>
                <a:lnTo>
                  <a:pt x="3691" y="1459"/>
                </a:lnTo>
                <a:lnTo>
                  <a:pt x="3682" y="1449"/>
                </a:lnTo>
                <a:lnTo>
                  <a:pt x="3679" y="1443"/>
                </a:lnTo>
                <a:lnTo>
                  <a:pt x="3676" y="1438"/>
                </a:lnTo>
                <a:lnTo>
                  <a:pt x="3674" y="1432"/>
                </a:lnTo>
                <a:lnTo>
                  <a:pt x="3674" y="1426"/>
                </a:lnTo>
                <a:lnTo>
                  <a:pt x="3674" y="1418"/>
                </a:lnTo>
                <a:lnTo>
                  <a:pt x="3674" y="1411"/>
                </a:lnTo>
                <a:lnTo>
                  <a:pt x="3674" y="1404"/>
                </a:lnTo>
                <a:lnTo>
                  <a:pt x="3674" y="1395"/>
                </a:lnTo>
                <a:lnTo>
                  <a:pt x="3687" y="1388"/>
                </a:lnTo>
                <a:lnTo>
                  <a:pt x="3880" y="1426"/>
                </a:lnTo>
                <a:lnTo>
                  <a:pt x="3883" y="1437"/>
                </a:lnTo>
                <a:lnTo>
                  <a:pt x="3886" y="1446"/>
                </a:lnTo>
                <a:lnTo>
                  <a:pt x="3890" y="1456"/>
                </a:lnTo>
                <a:lnTo>
                  <a:pt x="3895" y="1464"/>
                </a:lnTo>
                <a:lnTo>
                  <a:pt x="3900" y="1472"/>
                </a:lnTo>
                <a:lnTo>
                  <a:pt x="3906" y="1478"/>
                </a:lnTo>
                <a:lnTo>
                  <a:pt x="3914" y="1484"/>
                </a:lnTo>
                <a:lnTo>
                  <a:pt x="3920" y="1489"/>
                </a:lnTo>
                <a:lnTo>
                  <a:pt x="3929" y="1493"/>
                </a:lnTo>
                <a:lnTo>
                  <a:pt x="3938" y="1496"/>
                </a:lnTo>
                <a:lnTo>
                  <a:pt x="3948" y="1499"/>
                </a:lnTo>
                <a:lnTo>
                  <a:pt x="3957" y="1502"/>
                </a:lnTo>
                <a:lnTo>
                  <a:pt x="3968" y="1504"/>
                </a:lnTo>
                <a:lnTo>
                  <a:pt x="3981" y="1505"/>
                </a:lnTo>
                <a:lnTo>
                  <a:pt x="3993" y="1506"/>
                </a:lnTo>
                <a:lnTo>
                  <a:pt x="4006" y="1506"/>
                </a:lnTo>
                <a:lnTo>
                  <a:pt x="4018" y="1506"/>
                </a:lnTo>
                <a:lnTo>
                  <a:pt x="4029" y="1502"/>
                </a:lnTo>
                <a:lnTo>
                  <a:pt x="4039" y="1500"/>
                </a:lnTo>
                <a:lnTo>
                  <a:pt x="4050" y="1496"/>
                </a:lnTo>
                <a:lnTo>
                  <a:pt x="4060" y="1493"/>
                </a:lnTo>
                <a:lnTo>
                  <a:pt x="4069" y="1490"/>
                </a:lnTo>
                <a:lnTo>
                  <a:pt x="4080" y="1488"/>
                </a:lnTo>
                <a:lnTo>
                  <a:pt x="4093" y="1487"/>
                </a:lnTo>
                <a:lnTo>
                  <a:pt x="4108" y="1488"/>
                </a:lnTo>
                <a:lnTo>
                  <a:pt x="4123" y="1490"/>
                </a:lnTo>
                <a:lnTo>
                  <a:pt x="4136" y="1492"/>
                </a:lnTo>
                <a:lnTo>
                  <a:pt x="4150" y="1496"/>
                </a:lnTo>
                <a:lnTo>
                  <a:pt x="4162" y="1500"/>
                </a:lnTo>
                <a:lnTo>
                  <a:pt x="4173" y="1506"/>
                </a:lnTo>
                <a:lnTo>
                  <a:pt x="4184" y="1511"/>
                </a:lnTo>
                <a:lnTo>
                  <a:pt x="4195" y="1517"/>
                </a:lnTo>
                <a:lnTo>
                  <a:pt x="4214" y="1528"/>
                </a:lnTo>
                <a:lnTo>
                  <a:pt x="4233" y="1539"/>
                </a:lnTo>
                <a:lnTo>
                  <a:pt x="4243" y="1544"/>
                </a:lnTo>
                <a:lnTo>
                  <a:pt x="4253" y="1548"/>
                </a:lnTo>
                <a:lnTo>
                  <a:pt x="4262" y="1552"/>
                </a:lnTo>
                <a:lnTo>
                  <a:pt x="4272" y="1555"/>
                </a:lnTo>
                <a:lnTo>
                  <a:pt x="4306" y="1555"/>
                </a:lnTo>
                <a:lnTo>
                  <a:pt x="4334" y="1555"/>
                </a:lnTo>
                <a:lnTo>
                  <a:pt x="4358" y="1555"/>
                </a:lnTo>
                <a:lnTo>
                  <a:pt x="4378" y="1555"/>
                </a:lnTo>
                <a:lnTo>
                  <a:pt x="4396" y="1555"/>
                </a:lnTo>
                <a:lnTo>
                  <a:pt x="4412" y="1555"/>
                </a:lnTo>
                <a:lnTo>
                  <a:pt x="4427" y="1555"/>
                </a:lnTo>
                <a:lnTo>
                  <a:pt x="4445" y="1555"/>
                </a:lnTo>
                <a:lnTo>
                  <a:pt x="4455" y="1554"/>
                </a:lnTo>
                <a:lnTo>
                  <a:pt x="4464" y="1553"/>
                </a:lnTo>
                <a:lnTo>
                  <a:pt x="4470" y="1550"/>
                </a:lnTo>
                <a:lnTo>
                  <a:pt x="4476" y="1547"/>
                </a:lnTo>
                <a:lnTo>
                  <a:pt x="4480" y="1544"/>
                </a:lnTo>
                <a:lnTo>
                  <a:pt x="4485" y="1539"/>
                </a:lnTo>
                <a:lnTo>
                  <a:pt x="4488" y="1535"/>
                </a:lnTo>
                <a:lnTo>
                  <a:pt x="4490" y="1530"/>
                </a:lnTo>
                <a:lnTo>
                  <a:pt x="4495" y="1522"/>
                </a:lnTo>
                <a:lnTo>
                  <a:pt x="4503" y="1514"/>
                </a:lnTo>
                <a:lnTo>
                  <a:pt x="4509" y="1511"/>
                </a:lnTo>
                <a:lnTo>
                  <a:pt x="4514" y="1508"/>
                </a:lnTo>
                <a:lnTo>
                  <a:pt x="4522" y="1507"/>
                </a:lnTo>
                <a:lnTo>
                  <a:pt x="4531" y="1506"/>
                </a:lnTo>
                <a:lnTo>
                  <a:pt x="4554" y="1507"/>
                </a:lnTo>
                <a:lnTo>
                  <a:pt x="4577" y="1509"/>
                </a:lnTo>
                <a:lnTo>
                  <a:pt x="4599" y="1512"/>
                </a:lnTo>
                <a:lnTo>
                  <a:pt x="4620" y="1515"/>
                </a:lnTo>
                <a:lnTo>
                  <a:pt x="4651" y="1522"/>
                </a:lnTo>
                <a:lnTo>
                  <a:pt x="4663" y="1524"/>
                </a:lnTo>
                <a:lnTo>
                  <a:pt x="4678" y="1524"/>
                </a:lnTo>
                <a:lnTo>
                  <a:pt x="4690" y="1524"/>
                </a:lnTo>
                <a:lnTo>
                  <a:pt x="4700" y="1524"/>
                </a:lnTo>
                <a:lnTo>
                  <a:pt x="4711" y="1524"/>
                </a:lnTo>
                <a:lnTo>
                  <a:pt x="4718" y="1524"/>
                </a:lnTo>
                <a:lnTo>
                  <a:pt x="4727" y="1521"/>
                </a:lnTo>
                <a:lnTo>
                  <a:pt x="4737" y="1518"/>
                </a:lnTo>
                <a:lnTo>
                  <a:pt x="4746" y="1513"/>
                </a:lnTo>
                <a:lnTo>
                  <a:pt x="4755" y="1508"/>
                </a:lnTo>
                <a:lnTo>
                  <a:pt x="4763" y="1501"/>
                </a:lnTo>
                <a:lnTo>
                  <a:pt x="4771" y="1494"/>
                </a:lnTo>
                <a:lnTo>
                  <a:pt x="4777" y="1487"/>
                </a:lnTo>
                <a:lnTo>
                  <a:pt x="4771" y="1484"/>
                </a:lnTo>
                <a:lnTo>
                  <a:pt x="4766" y="1481"/>
                </a:lnTo>
                <a:lnTo>
                  <a:pt x="4760" y="1476"/>
                </a:lnTo>
                <a:lnTo>
                  <a:pt x="4756" y="1471"/>
                </a:lnTo>
                <a:lnTo>
                  <a:pt x="4750" y="1465"/>
                </a:lnTo>
                <a:lnTo>
                  <a:pt x="4747" y="1458"/>
                </a:lnTo>
                <a:lnTo>
                  <a:pt x="4745" y="1452"/>
                </a:lnTo>
                <a:lnTo>
                  <a:pt x="4744" y="1444"/>
                </a:lnTo>
                <a:lnTo>
                  <a:pt x="4745" y="1435"/>
                </a:lnTo>
                <a:lnTo>
                  <a:pt x="4747" y="1428"/>
                </a:lnTo>
                <a:lnTo>
                  <a:pt x="4750" y="1422"/>
                </a:lnTo>
                <a:lnTo>
                  <a:pt x="4754" y="1417"/>
                </a:lnTo>
                <a:lnTo>
                  <a:pt x="4757" y="1411"/>
                </a:lnTo>
                <a:lnTo>
                  <a:pt x="4760" y="1405"/>
                </a:lnTo>
                <a:lnTo>
                  <a:pt x="4762" y="1398"/>
                </a:lnTo>
                <a:lnTo>
                  <a:pt x="4763" y="1388"/>
                </a:lnTo>
                <a:lnTo>
                  <a:pt x="4763" y="1382"/>
                </a:lnTo>
                <a:lnTo>
                  <a:pt x="4761" y="1377"/>
                </a:lnTo>
                <a:lnTo>
                  <a:pt x="4759" y="1372"/>
                </a:lnTo>
                <a:lnTo>
                  <a:pt x="4756" y="1369"/>
                </a:lnTo>
                <a:lnTo>
                  <a:pt x="4747" y="1363"/>
                </a:lnTo>
                <a:lnTo>
                  <a:pt x="4737" y="1359"/>
                </a:lnTo>
                <a:lnTo>
                  <a:pt x="4727" y="1355"/>
                </a:lnTo>
                <a:lnTo>
                  <a:pt x="4718" y="1350"/>
                </a:lnTo>
                <a:lnTo>
                  <a:pt x="4715" y="1347"/>
                </a:lnTo>
                <a:lnTo>
                  <a:pt x="4713" y="1343"/>
                </a:lnTo>
                <a:lnTo>
                  <a:pt x="4711" y="1339"/>
                </a:lnTo>
                <a:lnTo>
                  <a:pt x="4711" y="1333"/>
                </a:lnTo>
                <a:lnTo>
                  <a:pt x="4711" y="1324"/>
                </a:lnTo>
                <a:lnTo>
                  <a:pt x="4711" y="1315"/>
                </a:lnTo>
                <a:lnTo>
                  <a:pt x="4830" y="1297"/>
                </a:lnTo>
                <a:lnTo>
                  <a:pt x="4869" y="1307"/>
                </a:lnTo>
                <a:lnTo>
                  <a:pt x="4898" y="1315"/>
                </a:lnTo>
                <a:lnTo>
                  <a:pt x="4928" y="1322"/>
                </a:lnTo>
                <a:lnTo>
                  <a:pt x="4963" y="1333"/>
                </a:lnTo>
                <a:lnTo>
                  <a:pt x="4974" y="1338"/>
                </a:lnTo>
                <a:lnTo>
                  <a:pt x="4985" y="1343"/>
                </a:lnTo>
                <a:lnTo>
                  <a:pt x="4995" y="1349"/>
                </a:lnTo>
                <a:lnTo>
                  <a:pt x="5005" y="1356"/>
                </a:lnTo>
                <a:lnTo>
                  <a:pt x="5021" y="1371"/>
                </a:lnTo>
                <a:lnTo>
                  <a:pt x="5038" y="1386"/>
                </a:lnTo>
                <a:lnTo>
                  <a:pt x="5046" y="1395"/>
                </a:lnTo>
                <a:lnTo>
                  <a:pt x="5054" y="1402"/>
                </a:lnTo>
                <a:lnTo>
                  <a:pt x="5063" y="1408"/>
                </a:lnTo>
                <a:lnTo>
                  <a:pt x="5073" y="1414"/>
                </a:lnTo>
                <a:lnTo>
                  <a:pt x="5084" y="1419"/>
                </a:lnTo>
                <a:lnTo>
                  <a:pt x="5095" y="1423"/>
                </a:lnTo>
                <a:lnTo>
                  <a:pt x="5108" y="1425"/>
                </a:lnTo>
                <a:lnTo>
                  <a:pt x="5122" y="1426"/>
                </a:lnTo>
                <a:lnTo>
                  <a:pt x="5127" y="1438"/>
                </a:lnTo>
                <a:lnTo>
                  <a:pt x="5132" y="1449"/>
                </a:lnTo>
                <a:lnTo>
                  <a:pt x="5139" y="1459"/>
                </a:lnTo>
                <a:lnTo>
                  <a:pt x="5148" y="1468"/>
                </a:lnTo>
                <a:lnTo>
                  <a:pt x="5156" y="1476"/>
                </a:lnTo>
                <a:lnTo>
                  <a:pt x="5166" y="1484"/>
                </a:lnTo>
                <a:lnTo>
                  <a:pt x="5176" y="1490"/>
                </a:lnTo>
                <a:lnTo>
                  <a:pt x="5188" y="1496"/>
                </a:lnTo>
                <a:lnTo>
                  <a:pt x="5199" y="1502"/>
                </a:lnTo>
                <a:lnTo>
                  <a:pt x="5211" y="1508"/>
                </a:lnTo>
                <a:lnTo>
                  <a:pt x="5225" y="1512"/>
                </a:lnTo>
                <a:lnTo>
                  <a:pt x="5237" y="1516"/>
                </a:lnTo>
                <a:lnTo>
                  <a:pt x="5263" y="1524"/>
                </a:lnTo>
                <a:lnTo>
                  <a:pt x="5288" y="1530"/>
                </a:lnTo>
                <a:lnTo>
                  <a:pt x="5303" y="1536"/>
                </a:lnTo>
                <a:lnTo>
                  <a:pt x="5317" y="1542"/>
                </a:lnTo>
                <a:lnTo>
                  <a:pt x="5330" y="1550"/>
                </a:lnTo>
                <a:lnTo>
                  <a:pt x="5342" y="1558"/>
                </a:lnTo>
                <a:lnTo>
                  <a:pt x="5365" y="1577"/>
                </a:lnTo>
                <a:lnTo>
                  <a:pt x="5388" y="1595"/>
                </a:lnTo>
                <a:lnTo>
                  <a:pt x="5399" y="1604"/>
                </a:lnTo>
                <a:lnTo>
                  <a:pt x="5410" y="1612"/>
                </a:lnTo>
                <a:lnTo>
                  <a:pt x="5422" y="1621"/>
                </a:lnTo>
                <a:lnTo>
                  <a:pt x="5434" y="1628"/>
                </a:lnTo>
                <a:lnTo>
                  <a:pt x="5446" y="1633"/>
                </a:lnTo>
                <a:lnTo>
                  <a:pt x="5460" y="1638"/>
                </a:lnTo>
                <a:lnTo>
                  <a:pt x="5473" y="1640"/>
                </a:lnTo>
                <a:lnTo>
                  <a:pt x="5488" y="1641"/>
                </a:lnTo>
                <a:lnTo>
                  <a:pt x="5497" y="1641"/>
                </a:lnTo>
                <a:lnTo>
                  <a:pt x="5506" y="1640"/>
                </a:lnTo>
                <a:lnTo>
                  <a:pt x="5514" y="1638"/>
                </a:lnTo>
                <a:lnTo>
                  <a:pt x="5522" y="1635"/>
                </a:lnTo>
                <a:lnTo>
                  <a:pt x="5536" y="1628"/>
                </a:lnTo>
                <a:lnTo>
                  <a:pt x="5551" y="1620"/>
                </a:lnTo>
                <a:lnTo>
                  <a:pt x="5565" y="1611"/>
                </a:lnTo>
                <a:lnTo>
                  <a:pt x="5579" y="1605"/>
                </a:lnTo>
                <a:lnTo>
                  <a:pt x="5587" y="1602"/>
                </a:lnTo>
                <a:lnTo>
                  <a:pt x="5596" y="1600"/>
                </a:lnTo>
                <a:lnTo>
                  <a:pt x="5604" y="1599"/>
                </a:lnTo>
                <a:lnTo>
                  <a:pt x="5614" y="1598"/>
                </a:lnTo>
                <a:lnTo>
                  <a:pt x="5621" y="1599"/>
                </a:lnTo>
                <a:lnTo>
                  <a:pt x="5626" y="1601"/>
                </a:lnTo>
                <a:lnTo>
                  <a:pt x="5631" y="1604"/>
                </a:lnTo>
                <a:lnTo>
                  <a:pt x="5635" y="1607"/>
                </a:lnTo>
                <a:lnTo>
                  <a:pt x="5642" y="1613"/>
                </a:lnTo>
                <a:lnTo>
                  <a:pt x="5647" y="1617"/>
                </a:lnTo>
                <a:lnTo>
                  <a:pt x="5647" y="1629"/>
                </a:lnTo>
                <a:lnTo>
                  <a:pt x="5647" y="1638"/>
                </a:lnTo>
                <a:lnTo>
                  <a:pt x="5647" y="1645"/>
                </a:lnTo>
                <a:lnTo>
                  <a:pt x="5647" y="1654"/>
                </a:lnTo>
                <a:lnTo>
                  <a:pt x="5647" y="1662"/>
                </a:lnTo>
                <a:lnTo>
                  <a:pt x="5649" y="1672"/>
                </a:lnTo>
                <a:lnTo>
                  <a:pt x="5652" y="1679"/>
                </a:lnTo>
                <a:lnTo>
                  <a:pt x="5655" y="1686"/>
                </a:lnTo>
                <a:lnTo>
                  <a:pt x="5659" y="1693"/>
                </a:lnTo>
                <a:lnTo>
                  <a:pt x="5664" y="1699"/>
                </a:lnTo>
                <a:lnTo>
                  <a:pt x="5668" y="1704"/>
                </a:lnTo>
                <a:lnTo>
                  <a:pt x="5674" y="1709"/>
                </a:lnTo>
                <a:lnTo>
                  <a:pt x="5674" y="1790"/>
                </a:lnTo>
                <a:lnTo>
                  <a:pt x="5666" y="1791"/>
                </a:lnTo>
                <a:lnTo>
                  <a:pt x="5657" y="1792"/>
                </a:lnTo>
                <a:lnTo>
                  <a:pt x="5649" y="1792"/>
                </a:lnTo>
                <a:lnTo>
                  <a:pt x="5641" y="1792"/>
                </a:lnTo>
                <a:lnTo>
                  <a:pt x="5623" y="1790"/>
                </a:lnTo>
                <a:lnTo>
                  <a:pt x="5608" y="1790"/>
                </a:lnTo>
                <a:lnTo>
                  <a:pt x="5604" y="1790"/>
                </a:lnTo>
                <a:lnTo>
                  <a:pt x="5602" y="1792"/>
                </a:lnTo>
                <a:lnTo>
                  <a:pt x="5600" y="1794"/>
                </a:lnTo>
                <a:lnTo>
                  <a:pt x="5598" y="1796"/>
                </a:lnTo>
                <a:lnTo>
                  <a:pt x="5595" y="1802"/>
                </a:lnTo>
                <a:lnTo>
                  <a:pt x="5593" y="1808"/>
                </a:lnTo>
                <a:lnTo>
                  <a:pt x="5595" y="1818"/>
                </a:lnTo>
                <a:lnTo>
                  <a:pt x="5597" y="1827"/>
                </a:lnTo>
                <a:lnTo>
                  <a:pt x="5600" y="1835"/>
                </a:lnTo>
                <a:lnTo>
                  <a:pt x="5604" y="1844"/>
                </a:lnTo>
                <a:lnTo>
                  <a:pt x="5609" y="1852"/>
                </a:lnTo>
                <a:lnTo>
                  <a:pt x="5614" y="1859"/>
                </a:lnTo>
                <a:lnTo>
                  <a:pt x="5620" y="1865"/>
                </a:lnTo>
                <a:lnTo>
                  <a:pt x="5626" y="1871"/>
                </a:lnTo>
                <a:lnTo>
                  <a:pt x="5637" y="1881"/>
                </a:lnTo>
                <a:lnTo>
                  <a:pt x="5647" y="1890"/>
                </a:lnTo>
                <a:lnTo>
                  <a:pt x="5651" y="1896"/>
                </a:lnTo>
                <a:lnTo>
                  <a:pt x="5653" y="1899"/>
                </a:lnTo>
                <a:lnTo>
                  <a:pt x="5654" y="1903"/>
                </a:lnTo>
                <a:lnTo>
                  <a:pt x="5654" y="1907"/>
                </a:lnTo>
                <a:lnTo>
                  <a:pt x="5747" y="1919"/>
                </a:lnTo>
                <a:lnTo>
                  <a:pt x="5754" y="1918"/>
                </a:lnTo>
                <a:lnTo>
                  <a:pt x="5761" y="1917"/>
                </a:lnTo>
                <a:lnTo>
                  <a:pt x="5768" y="1915"/>
                </a:lnTo>
                <a:lnTo>
                  <a:pt x="5775" y="1912"/>
                </a:lnTo>
                <a:lnTo>
                  <a:pt x="5780" y="1908"/>
                </a:lnTo>
                <a:lnTo>
                  <a:pt x="5786" y="1904"/>
                </a:lnTo>
                <a:lnTo>
                  <a:pt x="5792" y="1899"/>
                </a:lnTo>
                <a:lnTo>
                  <a:pt x="5797" y="1892"/>
                </a:lnTo>
                <a:lnTo>
                  <a:pt x="5807" y="1880"/>
                </a:lnTo>
                <a:lnTo>
                  <a:pt x="5815" y="1865"/>
                </a:lnTo>
                <a:lnTo>
                  <a:pt x="5823" y="1850"/>
                </a:lnTo>
                <a:lnTo>
                  <a:pt x="5830" y="1832"/>
                </a:lnTo>
                <a:lnTo>
                  <a:pt x="5835" y="1815"/>
                </a:lnTo>
                <a:lnTo>
                  <a:pt x="5841" y="1797"/>
                </a:lnTo>
                <a:lnTo>
                  <a:pt x="5845" y="1779"/>
                </a:lnTo>
                <a:lnTo>
                  <a:pt x="5847" y="1763"/>
                </a:lnTo>
                <a:lnTo>
                  <a:pt x="5852" y="1733"/>
                </a:lnTo>
                <a:lnTo>
                  <a:pt x="5853" y="1709"/>
                </a:lnTo>
                <a:lnTo>
                  <a:pt x="5853" y="1694"/>
                </a:lnTo>
                <a:lnTo>
                  <a:pt x="5853" y="1677"/>
                </a:lnTo>
                <a:lnTo>
                  <a:pt x="5853" y="1657"/>
                </a:lnTo>
                <a:lnTo>
                  <a:pt x="5853" y="1635"/>
                </a:lnTo>
                <a:lnTo>
                  <a:pt x="5853" y="1623"/>
                </a:lnTo>
                <a:lnTo>
                  <a:pt x="5853" y="1612"/>
                </a:lnTo>
                <a:lnTo>
                  <a:pt x="5855" y="1607"/>
                </a:lnTo>
                <a:lnTo>
                  <a:pt x="5858" y="1604"/>
                </a:lnTo>
                <a:lnTo>
                  <a:pt x="5865" y="1601"/>
                </a:lnTo>
                <a:lnTo>
                  <a:pt x="5873" y="1598"/>
                </a:lnTo>
                <a:lnTo>
                  <a:pt x="5873" y="1568"/>
                </a:lnTo>
                <a:lnTo>
                  <a:pt x="5867" y="1564"/>
                </a:lnTo>
                <a:lnTo>
                  <a:pt x="5859" y="1558"/>
                </a:lnTo>
                <a:lnTo>
                  <a:pt x="5850" y="1551"/>
                </a:lnTo>
                <a:lnTo>
                  <a:pt x="5843" y="1543"/>
                </a:lnTo>
                <a:lnTo>
                  <a:pt x="5835" y="1534"/>
                </a:lnTo>
                <a:lnTo>
                  <a:pt x="5830" y="1525"/>
                </a:lnTo>
                <a:lnTo>
                  <a:pt x="5827" y="1520"/>
                </a:lnTo>
                <a:lnTo>
                  <a:pt x="5826" y="1516"/>
                </a:lnTo>
                <a:lnTo>
                  <a:pt x="5826" y="1511"/>
                </a:lnTo>
                <a:lnTo>
                  <a:pt x="5826" y="1506"/>
                </a:lnTo>
                <a:lnTo>
                  <a:pt x="5816" y="1498"/>
                </a:lnTo>
                <a:lnTo>
                  <a:pt x="5808" y="1490"/>
                </a:lnTo>
                <a:lnTo>
                  <a:pt x="5799" y="1481"/>
                </a:lnTo>
                <a:lnTo>
                  <a:pt x="5791" y="1472"/>
                </a:lnTo>
                <a:lnTo>
                  <a:pt x="5776" y="1451"/>
                </a:lnTo>
                <a:lnTo>
                  <a:pt x="5761" y="1428"/>
                </a:lnTo>
                <a:lnTo>
                  <a:pt x="5748" y="1404"/>
                </a:lnTo>
                <a:lnTo>
                  <a:pt x="5735" y="1378"/>
                </a:lnTo>
                <a:lnTo>
                  <a:pt x="5721" y="1353"/>
                </a:lnTo>
                <a:lnTo>
                  <a:pt x="5707" y="1327"/>
                </a:lnTo>
                <a:lnTo>
                  <a:pt x="5700" y="1316"/>
                </a:lnTo>
                <a:lnTo>
                  <a:pt x="5692" y="1307"/>
                </a:lnTo>
                <a:lnTo>
                  <a:pt x="5684" y="1299"/>
                </a:lnTo>
                <a:lnTo>
                  <a:pt x="5674" y="1291"/>
                </a:lnTo>
                <a:lnTo>
                  <a:pt x="5664" y="1285"/>
                </a:lnTo>
                <a:lnTo>
                  <a:pt x="5652" y="1279"/>
                </a:lnTo>
                <a:lnTo>
                  <a:pt x="5640" y="1274"/>
                </a:lnTo>
                <a:lnTo>
                  <a:pt x="5628" y="1270"/>
                </a:lnTo>
                <a:lnTo>
                  <a:pt x="5600" y="1263"/>
                </a:lnTo>
                <a:lnTo>
                  <a:pt x="5570" y="1256"/>
                </a:lnTo>
                <a:lnTo>
                  <a:pt x="5540" y="1249"/>
                </a:lnTo>
                <a:lnTo>
                  <a:pt x="5508" y="1241"/>
                </a:lnTo>
                <a:lnTo>
                  <a:pt x="5503" y="1252"/>
                </a:lnTo>
                <a:lnTo>
                  <a:pt x="5500" y="1265"/>
                </a:lnTo>
                <a:lnTo>
                  <a:pt x="5498" y="1272"/>
                </a:lnTo>
                <a:lnTo>
                  <a:pt x="5496" y="1279"/>
                </a:lnTo>
                <a:lnTo>
                  <a:pt x="5492" y="1285"/>
                </a:lnTo>
                <a:lnTo>
                  <a:pt x="5488" y="1291"/>
                </a:lnTo>
                <a:lnTo>
                  <a:pt x="5483" y="1284"/>
                </a:lnTo>
                <a:lnTo>
                  <a:pt x="5476" y="1278"/>
                </a:lnTo>
                <a:lnTo>
                  <a:pt x="5469" y="1275"/>
                </a:lnTo>
                <a:lnTo>
                  <a:pt x="5462" y="1272"/>
                </a:lnTo>
                <a:lnTo>
                  <a:pt x="5446" y="1267"/>
                </a:lnTo>
                <a:lnTo>
                  <a:pt x="5431" y="1264"/>
                </a:lnTo>
                <a:lnTo>
                  <a:pt x="5423" y="1262"/>
                </a:lnTo>
                <a:lnTo>
                  <a:pt x="5417" y="1260"/>
                </a:lnTo>
                <a:lnTo>
                  <a:pt x="5411" y="1257"/>
                </a:lnTo>
                <a:lnTo>
                  <a:pt x="5406" y="1254"/>
                </a:lnTo>
                <a:lnTo>
                  <a:pt x="5401" y="1249"/>
                </a:lnTo>
                <a:lnTo>
                  <a:pt x="5398" y="1244"/>
                </a:lnTo>
                <a:lnTo>
                  <a:pt x="5396" y="1237"/>
                </a:lnTo>
                <a:lnTo>
                  <a:pt x="5395" y="1229"/>
                </a:lnTo>
                <a:lnTo>
                  <a:pt x="5378" y="1226"/>
                </a:lnTo>
                <a:lnTo>
                  <a:pt x="5341" y="1218"/>
                </a:lnTo>
                <a:lnTo>
                  <a:pt x="5322" y="1214"/>
                </a:lnTo>
                <a:lnTo>
                  <a:pt x="5305" y="1210"/>
                </a:lnTo>
                <a:lnTo>
                  <a:pt x="5293" y="1207"/>
                </a:lnTo>
                <a:lnTo>
                  <a:pt x="5288" y="1204"/>
                </a:lnTo>
                <a:lnTo>
                  <a:pt x="5289" y="1197"/>
                </a:lnTo>
                <a:lnTo>
                  <a:pt x="5293" y="1191"/>
                </a:lnTo>
                <a:lnTo>
                  <a:pt x="5298" y="1185"/>
                </a:lnTo>
                <a:lnTo>
                  <a:pt x="5304" y="1180"/>
                </a:lnTo>
                <a:lnTo>
                  <a:pt x="5319" y="1167"/>
                </a:lnTo>
                <a:lnTo>
                  <a:pt x="5334" y="1154"/>
                </a:lnTo>
                <a:lnTo>
                  <a:pt x="5331" y="1147"/>
                </a:lnTo>
                <a:lnTo>
                  <a:pt x="5329" y="1140"/>
                </a:lnTo>
                <a:lnTo>
                  <a:pt x="5328" y="1132"/>
                </a:lnTo>
                <a:lnTo>
                  <a:pt x="5329" y="1125"/>
                </a:lnTo>
                <a:lnTo>
                  <a:pt x="5331" y="1117"/>
                </a:lnTo>
                <a:lnTo>
                  <a:pt x="5334" y="1108"/>
                </a:lnTo>
                <a:lnTo>
                  <a:pt x="5339" y="1100"/>
                </a:lnTo>
                <a:lnTo>
                  <a:pt x="5343" y="1092"/>
                </a:lnTo>
                <a:lnTo>
                  <a:pt x="5365" y="1064"/>
                </a:lnTo>
                <a:lnTo>
                  <a:pt x="5382" y="1043"/>
                </a:lnTo>
                <a:lnTo>
                  <a:pt x="5382" y="964"/>
                </a:lnTo>
                <a:lnTo>
                  <a:pt x="5388" y="962"/>
                </a:lnTo>
                <a:lnTo>
                  <a:pt x="5396" y="961"/>
                </a:lnTo>
                <a:lnTo>
                  <a:pt x="5402" y="961"/>
                </a:lnTo>
                <a:lnTo>
                  <a:pt x="5409" y="962"/>
                </a:lnTo>
                <a:lnTo>
                  <a:pt x="5423" y="963"/>
                </a:lnTo>
                <a:lnTo>
                  <a:pt x="5441" y="964"/>
                </a:lnTo>
                <a:lnTo>
                  <a:pt x="5465" y="964"/>
                </a:lnTo>
                <a:lnTo>
                  <a:pt x="5492" y="966"/>
                </a:lnTo>
                <a:lnTo>
                  <a:pt x="5521" y="968"/>
                </a:lnTo>
                <a:lnTo>
                  <a:pt x="5552" y="970"/>
                </a:lnTo>
                <a:lnTo>
                  <a:pt x="5583" y="972"/>
                </a:lnTo>
                <a:lnTo>
                  <a:pt x="5612" y="974"/>
                </a:lnTo>
                <a:lnTo>
                  <a:pt x="5641" y="975"/>
                </a:lnTo>
                <a:lnTo>
                  <a:pt x="5667" y="976"/>
                </a:lnTo>
                <a:lnTo>
                  <a:pt x="5671" y="975"/>
                </a:lnTo>
                <a:lnTo>
                  <a:pt x="5677" y="972"/>
                </a:lnTo>
                <a:lnTo>
                  <a:pt x="5682" y="968"/>
                </a:lnTo>
                <a:lnTo>
                  <a:pt x="5687" y="964"/>
                </a:lnTo>
                <a:lnTo>
                  <a:pt x="5674" y="945"/>
                </a:lnTo>
                <a:lnTo>
                  <a:pt x="5807" y="945"/>
                </a:lnTo>
                <a:lnTo>
                  <a:pt x="5809" y="949"/>
                </a:lnTo>
                <a:lnTo>
                  <a:pt x="5816" y="955"/>
                </a:lnTo>
                <a:lnTo>
                  <a:pt x="5825" y="962"/>
                </a:lnTo>
                <a:lnTo>
                  <a:pt x="5836" y="969"/>
                </a:lnTo>
                <a:lnTo>
                  <a:pt x="5857" y="982"/>
                </a:lnTo>
                <a:lnTo>
                  <a:pt x="5867" y="988"/>
                </a:lnTo>
                <a:lnTo>
                  <a:pt x="5871" y="988"/>
                </a:lnTo>
                <a:lnTo>
                  <a:pt x="5875" y="987"/>
                </a:lnTo>
                <a:lnTo>
                  <a:pt x="5878" y="985"/>
                </a:lnTo>
                <a:lnTo>
                  <a:pt x="5880" y="983"/>
                </a:lnTo>
                <a:lnTo>
                  <a:pt x="5884" y="979"/>
                </a:lnTo>
                <a:lnTo>
                  <a:pt x="5888" y="973"/>
                </a:lnTo>
                <a:lnTo>
                  <a:pt x="5892" y="967"/>
                </a:lnTo>
                <a:lnTo>
                  <a:pt x="5898" y="963"/>
                </a:lnTo>
                <a:lnTo>
                  <a:pt x="5902" y="961"/>
                </a:lnTo>
                <a:lnTo>
                  <a:pt x="5906" y="959"/>
                </a:lnTo>
                <a:lnTo>
                  <a:pt x="5913" y="958"/>
                </a:lnTo>
                <a:lnTo>
                  <a:pt x="5920" y="958"/>
                </a:lnTo>
                <a:lnTo>
                  <a:pt x="5911" y="954"/>
                </a:lnTo>
                <a:lnTo>
                  <a:pt x="5904" y="950"/>
                </a:lnTo>
                <a:lnTo>
                  <a:pt x="5900" y="945"/>
                </a:lnTo>
                <a:lnTo>
                  <a:pt x="5897" y="941"/>
                </a:lnTo>
                <a:lnTo>
                  <a:pt x="5894" y="935"/>
                </a:lnTo>
                <a:lnTo>
                  <a:pt x="5893" y="927"/>
                </a:lnTo>
                <a:lnTo>
                  <a:pt x="5893" y="916"/>
                </a:lnTo>
                <a:lnTo>
                  <a:pt x="5893" y="902"/>
                </a:lnTo>
                <a:lnTo>
                  <a:pt x="5893" y="886"/>
                </a:lnTo>
                <a:lnTo>
                  <a:pt x="5894" y="871"/>
                </a:lnTo>
                <a:lnTo>
                  <a:pt x="5897" y="858"/>
                </a:lnTo>
                <a:lnTo>
                  <a:pt x="5900" y="846"/>
                </a:lnTo>
                <a:lnTo>
                  <a:pt x="5902" y="841"/>
                </a:lnTo>
                <a:lnTo>
                  <a:pt x="5904" y="835"/>
                </a:lnTo>
                <a:lnTo>
                  <a:pt x="5906" y="831"/>
                </a:lnTo>
                <a:lnTo>
                  <a:pt x="5910" y="828"/>
                </a:lnTo>
                <a:lnTo>
                  <a:pt x="5913" y="825"/>
                </a:lnTo>
                <a:lnTo>
                  <a:pt x="5917" y="823"/>
                </a:lnTo>
                <a:lnTo>
                  <a:pt x="5922" y="822"/>
                </a:lnTo>
                <a:lnTo>
                  <a:pt x="5926" y="822"/>
                </a:lnTo>
                <a:lnTo>
                  <a:pt x="5945" y="822"/>
                </a:lnTo>
                <a:lnTo>
                  <a:pt x="5974" y="822"/>
                </a:lnTo>
                <a:lnTo>
                  <a:pt x="6006" y="822"/>
                </a:lnTo>
                <a:lnTo>
                  <a:pt x="6033" y="822"/>
                </a:lnTo>
                <a:lnTo>
                  <a:pt x="6037" y="828"/>
                </a:lnTo>
                <a:lnTo>
                  <a:pt x="6045" y="838"/>
                </a:lnTo>
                <a:lnTo>
                  <a:pt x="6055" y="849"/>
                </a:lnTo>
                <a:lnTo>
                  <a:pt x="6066" y="860"/>
                </a:lnTo>
                <a:lnTo>
                  <a:pt x="6077" y="871"/>
                </a:lnTo>
                <a:lnTo>
                  <a:pt x="6086" y="881"/>
                </a:lnTo>
                <a:lnTo>
                  <a:pt x="6094" y="887"/>
                </a:lnTo>
                <a:lnTo>
                  <a:pt x="6099" y="889"/>
                </a:lnTo>
                <a:lnTo>
                  <a:pt x="6102" y="881"/>
                </a:lnTo>
                <a:lnTo>
                  <a:pt x="6105" y="874"/>
                </a:lnTo>
                <a:lnTo>
                  <a:pt x="6108" y="867"/>
                </a:lnTo>
                <a:lnTo>
                  <a:pt x="6112" y="861"/>
                </a:lnTo>
                <a:lnTo>
                  <a:pt x="6116" y="855"/>
                </a:lnTo>
                <a:lnTo>
                  <a:pt x="6119" y="848"/>
                </a:lnTo>
                <a:lnTo>
                  <a:pt x="6123" y="839"/>
                </a:lnTo>
                <a:lnTo>
                  <a:pt x="6125" y="828"/>
                </a:lnTo>
                <a:lnTo>
                  <a:pt x="6128" y="830"/>
                </a:lnTo>
                <a:lnTo>
                  <a:pt x="6132" y="831"/>
                </a:lnTo>
                <a:lnTo>
                  <a:pt x="6135" y="832"/>
                </a:lnTo>
                <a:lnTo>
                  <a:pt x="6139" y="832"/>
                </a:lnTo>
                <a:lnTo>
                  <a:pt x="6144" y="832"/>
                </a:lnTo>
                <a:lnTo>
                  <a:pt x="6149" y="831"/>
                </a:lnTo>
                <a:lnTo>
                  <a:pt x="6153" y="830"/>
                </a:lnTo>
                <a:lnTo>
                  <a:pt x="6159" y="828"/>
                </a:lnTo>
                <a:lnTo>
                  <a:pt x="6148" y="815"/>
                </a:lnTo>
                <a:lnTo>
                  <a:pt x="6137" y="803"/>
                </a:lnTo>
                <a:lnTo>
                  <a:pt x="6133" y="796"/>
                </a:lnTo>
                <a:lnTo>
                  <a:pt x="6128" y="789"/>
                </a:lnTo>
                <a:lnTo>
                  <a:pt x="6126" y="782"/>
                </a:lnTo>
                <a:lnTo>
                  <a:pt x="6125" y="772"/>
                </a:lnTo>
                <a:lnTo>
                  <a:pt x="6126" y="767"/>
                </a:lnTo>
                <a:lnTo>
                  <a:pt x="6128" y="764"/>
                </a:lnTo>
                <a:lnTo>
                  <a:pt x="6132" y="761"/>
                </a:lnTo>
                <a:lnTo>
                  <a:pt x="6135" y="760"/>
                </a:lnTo>
                <a:lnTo>
                  <a:pt x="6140" y="759"/>
                </a:lnTo>
                <a:lnTo>
                  <a:pt x="6146" y="759"/>
                </a:lnTo>
                <a:lnTo>
                  <a:pt x="6152" y="760"/>
                </a:lnTo>
                <a:lnTo>
                  <a:pt x="6159" y="762"/>
                </a:lnTo>
                <a:lnTo>
                  <a:pt x="6188" y="771"/>
                </a:lnTo>
                <a:lnTo>
                  <a:pt x="6212" y="778"/>
                </a:lnTo>
                <a:lnTo>
                  <a:pt x="6202" y="779"/>
                </a:lnTo>
                <a:lnTo>
                  <a:pt x="6193" y="782"/>
                </a:lnTo>
                <a:lnTo>
                  <a:pt x="6184" y="784"/>
                </a:lnTo>
                <a:lnTo>
                  <a:pt x="6179" y="785"/>
                </a:lnTo>
                <a:lnTo>
                  <a:pt x="6180" y="792"/>
                </a:lnTo>
                <a:lnTo>
                  <a:pt x="6183" y="797"/>
                </a:lnTo>
                <a:lnTo>
                  <a:pt x="6186" y="802"/>
                </a:lnTo>
                <a:lnTo>
                  <a:pt x="6191" y="807"/>
                </a:lnTo>
                <a:lnTo>
                  <a:pt x="6201" y="815"/>
                </a:lnTo>
                <a:lnTo>
                  <a:pt x="6211" y="822"/>
                </a:lnTo>
                <a:lnTo>
                  <a:pt x="6222" y="829"/>
                </a:lnTo>
                <a:lnTo>
                  <a:pt x="6230" y="837"/>
                </a:lnTo>
                <a:lnTo>
                  <a:pt x="6234" y="842"/>
                </a:lnTo>
                <a:lnTo>
                  <a:pt x="6236" y="847"/>
                </a:lnTo>
                <a:lnTo>
                  <a:pt x="6238" y="853"/>
                </a:lnTo>
                <a:lnTo>
                  <a:pt x="6238" y="859"/>
                </a:lnTo>
                <a:lnTo>
                  <a:pt x="6237" y="867"/>
                </a:lnTo>
                <a:lnTo>
                  <a:pt x="6231" y="878"/>
                </a:lnTo>
                <a:lnTo>
                  <a:pt x="6224" y="893"/>
                </a:lnTo>
                <a:lnTo>
                  <a:pt x="6215" y="907"/>
                </a:lnTo>
                <a:lnTo>
                  <a:pt x="6206" y="922"/>
                </a:lnTo>
                <a:lnTo>
                  <a:pt x="6200" y="937"/>
                </a:lnTo>
                <a:lnTo>
                  <a:pt x="6196" y="944"/>
                </a:lnTo>
                <a:lnTo>
                  <a:pt x="6194" y="952"/>
                </a:lnTo>
                <a:lnTo>
                  <a:pt x="6192" y="958"/>
                </a:lnTo>
                <a:lnTo>
                  <a:pt x="6192" y="964"/>
                </a:lnTo>
                <a:lnTo>
                  <a:pt x="6193" y="970"/>
                </a:lnTo>
                <a:lnTo>
                  <a:pt x="6195" y="974"/>
                </a:lnTo>
                <a:lnTo>
                  <a:pt x="6198" y="977"/>
                </a:lnTo>
                <a:lnTo>
                  <a:pt x="6202" y="979"/>
                </a:lnTo>
                <a:lnTo>
                  <a:pt x="6205" y="981"/>
                </a:lnTo>
                <a:lnTo>
                  <a:pt x="6208" y="984"/>
                </a:lnTo>
                <a:lnTo>
                  <a:pt x="6211" y="988"/>
                </a:lnTo>
                <a:lnTo>
                  <a:pt x="6212" y="994"/>
                </a:lnTo>
                <a:lnTo>
                  <a:pt x="6212" y="1001"/>
                </a:lnTo>
                <a:lnTo>
                  <a:pt x="6211" y="1010"/>
                </a:lnTo>
                <a:lnTo>
                  <a:pt x="6208" y="1018"/>
                </a:lnTo>
                <a:lnTo>
                  <a:pt x="6204" y="1026"/>
                </a:lnTo>
                <a:lnTo>
                  <a:pt x="6202" y="1030"/>
                </a:lnTo>
                <a:lnTo>
                  <a:pt x="6200" y="1033"/>
                </a:lnTo>
                <a:lnTo>
                  <a:pt x="6196" y="1036"/>
                </a:lnTo>
                <a:lnTo>
                  <a:pt x="6192" y="1039"/>
                </a:lnTo>
                <a:lnTo>
                  <a:pt x="6188" y="1041"/>
                </a:lnTo>
                <a:lnTo>
                  <a:pt x="6183" y="1042"/>
                </a:lnTo>
                <a:lnTo>
                  <a:pt x="6178" y="1043"/>
                </a:lnTo>
                <a:lnTo>
                  <a:pt x="6172" y="1043"/>
                </a:lnTo>
                <a:lnTo>
                  <a:pt x="6173" y="1062"/>
                </a:lnTo>
                <a:lnTo>
                  <a:pt x="6175" y="1079"/>
                </a:lnTo>
                <a:lnTo>
                  <a:pt x="6181" y="1095"/>
                </a:lnTo>
                <a:lnTo>
                  <a:pt x="6186" y="1111"/>
                </a:lnTo>
                <a:lnTo>
                  <a:pt x="6194" y="1126"/>
                </a:lnTo>
                <a:lnTo>
                  <a:pt x="6204" y="1140"/>
                </a:lnTo>
                <a:lnTo>
                  <a:pt x="6214" y="1153"/>
                </a:lnTo>
                <a:lnTo>
                  <a:pt x="6226" y="1166"/>
                </a:lnTo>
                <a:lnTo>
                  <a:pt x="6238" y="1179"/>
                </a:lnTo>
                <a:lnTo>
                  <a:pt x="6252" y="1190"/>
                </a:lnTo>
                <a:lnTo>
                  <a:pt x="6267" y="1201"/>
                </a:lnTo>
                <a:lnTo>
                  <a:pt x="6281" y="1211"/>
                </a:lnTo>
                <a:lnTo>
                  <a:pt x="6296" y="1220"/>
                </a:lnTo>
                <a:lnTo>
                  <a:pt x="6313" y="1230"/>
                </a:lnTo>
                <a:lnTo>
                  <a:pt x="6328" y="1239"/>
                </a:lnTo>
                <a:lnTo>
                  <a:pt x="6345" y="1247"/>
                </a:lnTo>
                <a:lnTo>
                  <a:pt x="6352" y="1251"/>
                </a:lnTo>
                <a:lnTo>
                  <a:pt x="6360" y="1256"/>
                </a:lnTo>
                <a:lnTo>
                  <a:pt x="6365" y="1261"/>
                </a:lnTo>
                <a:lnTo>
                  <a:pt x="6371" y="1267"/>
                </a:lnTo>
                <a:lnTo>
                  <a:pt x="6379" y="1282"/>
                </a:lnTo>
                <a:lnTo>
                  <a:pt x="6387" y="1297"/>
                </a:lnTo>
                <a:lnTo>
                  <a:pt x="6392" y="1304"/>
                </a:lnTo>
                <a:lnTo>
                  <a:pt x="6396" y="1311"/>
                </a:lnTo>
                <a:lnTo>
                  <a:pt x="6402" y="1318"/>
                </a:lnTo>
                <a:lnTo>
                  <a:pt x="6407" y="1325"/>
                </a:lnTo>
                <a:lnTo>
                  <a:pt x="6415" y="1331"/>
                </a:lnTo>
                <a:lnTo>
                  <a:pt x="6422" y="1337"/>
                </a:lnTo>
                <a:lnTo>
                  <a:pt x="6432" y="1342"/>
                </a:lnTo>
                <a:lnTo>
                  <a:pt x="6444" y="1346"/>
                </a:lnTo>
                <a:lnTo>
                  <a:pt x="6452" y="1347"/>
                </a:lnTo>
                <a:lnTo>
                  <a:pt x="6464" y="1351"/>
                </a:lnTo>
                <a:lnTo>
                  <a:pt x="6471" y="1353"/>
                </a:lnTo>
                <a:lnTo>
                  <a:pt x="6476" y="1356"/>
                </a:lnTo>
                <a:lnTo>
                  <a:pt x="6481" y="1360"/>
                </a:lnTo>
                <a:lnTo>
                  <a:pt x="6484" y="1364"/>
                </a:lnTo>
                <a:lnTo>
                  <a:pt x="6491" y="1374"/>
                </a:lnTo>
                <a:lnTo>
                  <a:pt x="6497" y="1384"/>
                </a:lnTo>
                <a:lnTo>
                  <a:pt x="6506" y="1395"/>
                </a:lnTo>
                <a:lnTo>
                  <a:pt x="6515" y="1404"/>
                </a:lnTo>
                <a:lnTo>
                  <a:pt x="6525" y="1413"/>
                </a:lnTo>
                <a:lnTo>
                  <a:pt x="6533" y="1420"/>
                </a:lnTo>
                <a:lnTo>
                  <a:pt x="6538" y="1422"/>
                </a:lnTo>
                <a:lnTo>
                  <a:pt x="6542" y="1424"/>
                </a:lnTo>
                <a:lnTo>
                  <a:pt x="6547" y="1425"/>
                </a:lnTo>
                <a:lnTo>
                  <a:pt x="6551" y="1426"/>
                </a:lnTo>
                <a:lnTo>
                  <a:pt x="6554" y="1425"/>
                </a:lnTo>
                <a:lnTo>
                  <a:pt x="6558" y="1425"/>
                </a:lnTo>
                <a:lnTo>
                  <a:pt x="6561" y="1423"/>
                </a:lnTo>
                <a:lnTo>
                  <a:pt x="6564" y="1421"/>
                </a:lnTo>
                <a:lnTo>
                  <a:pt x="6570" y="1416"/>
                </a:lnTo>
                <a:lnTo>
                  <a:pt x="6575" y="1410"/>
                </a:lnTo>
                <a:lnTo>
                  <a:pt x="6578" y="1402"/>
                </a:lnTo>
                <a:lnTo>
                  <a:pt x="6582" y="1391"/>
                </a:lnTo>
                <a:lnTo>
                  <a:pt x="6583" y="1381"/>
                </a:lnTo>
                <a:lnTo>
                  <a:pt x="6584" y="1370"/>
                </a:lnTo>
                <a:lnTo>
                  <a:pt x="6583" y="1366"/>
                </a:lnTo>
                <a:lnTo>
                  <a:pt x="6582" y="1362"/>
                </a:lnTo>
                <a:lnTo>
                  <a:pt x="6579" y="1359"/>
                </a:lnTo>
                <a:lnTo>
                  <a:pt x="6576" y="1356"/>
                </a:lnTo>
                <a:lnTo>
                  <a:pt x="6570" y="1350"/>
                </a:lnTo>
                <a:lnTo>
                  <a:pt x="6561" y="1345"/>
                </a:lnTo>
                <a:lnTo>
                  <a:pt x="6552" y="1340"/>
                </a:lnTo>
                <a:lnTo>
                  <a:pt x="6544" y="1333"/>
                </a:lnTo>
                <a:lnTo>
                  <a:pt x="6542" y="1329"/>
                </a:lnTo>
                <a:lnTo>
                  <a:pt x="6539" y="1325"/>
                </a:lnTo>
                <a:lnTo>
                  <a:pt x="6538" y="1320"/>
                </a:lnTo>
                <a:lnTo>
                  <a:pt x="6538" y="1315"/>
                </a:lnTo>
                <a:lnTo>
                  <a:pt x="6539" y="1313"/>
                </a:lnTo>
                <a:lnTo>
                  <a:pt x="6542" y="1310"/>
                </a:lnTo>
                <a:lnTo>
                  <a:pt x="6547" y="1308"/>
                </a:lnTo>
                <a:lnTo>
                  <a:pt x="6552" y="1306"/>
                </a:lnTo>
                <a:lnTo>
                  <a:pt x="6565" y="1301"/>
                </a:lnTo>
                <a:lnTo>
                  <a:pt x="6577" y="1297"/>
                </a:lnTo>
                <a:lnTo>
                  <a:pt x="6569" y="1280"/>
                </a:lnTo>
                <a:lnTo>
                  <a:pt x="6560" y="1268"/>
                </a:lnTo>
                <a:lnTo>
                  <a:pt x="6550" y="1256"/>
                </a:lnTo>
                <a:lnTo>
                  <a:pt x="6538" y="1241"/>
                </a:lnTo>
                <a:lnTo>
                  <a:pt x="6540" y="1239"/>
                </a:lnTo>
                <a:lnTo>
                  <a:pt x="6544" y="1238"/>
                </a:lnTo>
                <a:lnTo>
                  <a:pt x="6550" y="1237"/>
                </a:lnTo>
                <a:lnTo>
                  <a:pt x="6556" y="1236"/>
                </a:lnTo>
                <a:lnTo>
                  <a:pt x="6572" y="1235"/>
                </a:lnTo>
                <a:lnTo>
                  <a:pt x="6590" y="1235"/>
                </a:lnTo>
                <a:lnTo>
                  <a:pt x="6583" y="1229"/>
                </a:lnTo>
                <a:lnTo>
                  <a:pt x="6572" y="1219"/>
                </a:lnTo>
                <a:lnTo>
                  <a:pt x="6566" y="1214"/>
                </a:lnTo>
                <a:lnTo>
                  <a:pt x="6562" y="1210"/>
                </a:lnTo>
                <a:lnTo>
                  <a:pt x="6559" y="1207"/>
                </a:lnTo>
                <a:lnTo>
                  <a:pt x="6558" y="1204"/>
                </a:lnTo>
                <a:lnTo>
                  <a:pt x="6550" y="1199"/>
                </a:lnTo>
                <a:lnTo>
                  <a:pt x="6544" y="1194"/>
                </a:lnTo>
                <a:lnTo>
                  <a:pt x="6540" y="1187"/>
                </a:lnTo>
                <a:lnTo>
                  <a:pt x="6537" y="1180"/>
                </a:lnTo>
                <a:lnTo>
                  <a:pt x="6533" y="1173"/>
                </a:lnTo>
                <a:lnTo>
                  <a:pt x="6532" y="1163"/>
                </a:lnTo>
                <a:lnTo>
                  <a:pt x="6531" y="1153"/>
                </a:lnTo>
                <a:lnTo>
                  <a:pt x="6531" y="1142"/>
                </a:lnTo>
                <a:lnTo>
                  <a:pt x="6536" y="1142"/>
                </a:lnTo>
                <a:lnTo>
                  <a:pt x="6540" y="1140"/>
                </a:lnTo>
                <a:lnTo>
                  <a:pt x="6545" y="1138"/>
                </a:lnTo>
                <a:lnTo>
                  <a:pt x="6549" y="1136"/>
                </a:lnTo>
                <a:lnTo>
                  <a:pt x="6552" y="1133"/>
                </a:lnTo>
                <a:lnTo>
                  <a:pt x="6555" y="1130"/>
                </a:lnTo>
                <a:lnTo>
                  <a:pt x="6556" y="1127"/>
                </a:lnTo>
                <a:lnTo>
                  <a:pt x="6558" y="1124"/>
                </a:lnTo>
                <a:lnTo>
                  <a:pt x="6539" y="1118"/>
                </a:lnTo>
                <a:lnTo>
                  <a:pt x="6522" y="1110"/>
                </a:lnTo>
                <a:lnTo>
                  <a:pt x="6508" y="1103"/>
                </a:lnTo>
                <a:lnTo>
                  <a:pt x="6496" y="1095"/>
                </a:lnTo>
                <a:lnTo>
                  <a:pt x="6476" y="1078"/>
                </a:lnTo>
                <a:lnTo>
                  <a:pt x="6460" y="1063"/>
                </a:lnTo>
                <a:lnTo>
                  <a:pt x="6452" y="1055"/>
                </a:lnTo>
                <a:lnTo>
                  <a:pt x="6444" y="1048"/>
                </a:lnTo>
                <a:lnTo>
                  <a:pt x="6437" y="1043"/>
                </a:lnTo>
                <a:lnTo>
                  <a:pt x="6427" y="1039"/>
                </a:lnTo>
                <a:lnTo>
                  <a:pt x="6417" y="1036"/>
                </a:lnTo>
                <a:lnTo>
                  <a:pt x="6406" y="1035"/>
                </a:lnTo>
                <a:lnTo>
                  <a:pt x="6393" y="1035"/>
                </a:lnTo>
                <a:lnTo>
                  <a:pt x="6377" y="1037"/>
                </a:lnTo>
                <a:lnTo>
                  <a:pt x="6375" y="1038"/>
                </a:lnTo>
                <a:lnTo>
                  <a:pt x="6373" y="1037"/>
                </a:lnTo>
                <a:lnTo>
                  <a:pt x="6372" y="1036"/>
                </a:lnTo>
                <a:lnTo>
                  <a:pt x="6370" y="1035"/>
                </a:lnTo>
                <a:lnTo>
                  <a:pt x="6368" y="1031"/>
                </a:lnTo>
                <a:lnTo>
                  <a:pt x="6365" y="1025"/>
                </a:lnTo>
                <a:lnTo>
                  <a:pt x="6363" y="1009"/>
                </a:lnTo>
                <a:lnTo>
                  <a:pt x="6360" y="990"/>
                </a:lnTo>
                <a:lnTo>
                  <a:pt x="6358" y="981"/>
                </a:lnTo>
                <a:lnTo>
                  <a:pt x="6354" y="972"/>
                </a:lnTo>
                <a:lnTo>
                  <a:pt x="6351" y="963"/>
                </a:lnTo>
                <a:lnTo>
                  <a:pt x="6346" y="956"/>
                </a:lnTo>
                <a:lnTo>
                  <a:pt x="6340" y="949"/>
                </a:lnTo>
                <a:lnTo>
                  <a:pt x="6332" y="943"/>
                </a:lnTo>
                <a:lnTo>
                  <a:pt x="6328" y="941"/>
                </a:lnTo>
                <a:lnTo>
                  <a:pt x="6323" y="940"/>
                </a:lnTo>
                <a:lnTo>
                  <a:pt x="6317" y="939"/>
                </a:lnTo>
                <a:lnTo>
                  <a:pt x="6312" y="939"/>
                </a:lnTo>
                <a:lnTo>
                  <a:pt x="6392" y="889"/>
                </a:lnTo>
                <a:lnTo>
                  <a:pt x="6396" y="890"/>
                </a:lnTo>
                <a:lnTo>
                  <a:pt x="6399" y="894"/>
                </a:lnTo>
                <a:lnTo>
                  <a:pt x="6403" y="898"/>
                </a:lnTo>
                <a:lnTo>
                  <a:pt x="6405" y="902"/>
                </a:lnTo>
                <a:lnTo>
                  <a:pt x="6408" y="907"/>
                </a:lnTo>
                <a:lnTo>
                  <a:pt x="6413" y="911"/>
                </a:lnTo>
                <a:lnTo>
                  <a:pt x="6415" y="912"/>
                </a:lnTo>
                <a:lnTo>
                  <a:pt x="6418" y="913"/>
                </a:lnTo>
                <a:lnTo>
                  <a:pt x="6421" y="914"/>
                </a:lnTo>
                <a:lnTo>
                  <a:pt x="6425" y="914"/>
                </a:lnTo>
                <a:lnTo>
                  <a:pt x="6435" y="913"/>
                </a:lnTo>
                <a:lnTo>
                  <a:pt x="6446" y="910"/>
                </a:lnTo>
                <a:lnTo>
                  <a:pt x="6458" y="906"/>
                </a:lnTo>
                <a:lnTo>
                  <a:pt x="6470" y="901"/>
                </a:lnTo>
                <a:lnTo>
                  <a:pt x="6495" y="888"/>
                </a:lnTo>
                <a:lnTo>
                  <a:pt x="6525" y="877"/>
                </a:lnTo>
                <a:lnTo>
                  <a:pt x="6544" y="877"/>
                </a:lnTo>
                <a:lnTo>
                  <a:pt x="6547" y="885"/>
                </a:lnTo>
                <a:lnTo>
                  <a:pt x="6551" y="893"/>
                </a:lnTo>
                <a:lnTo>
                  <a:pt x="6556" y="899"/>
                </a:lnTo>
                <a:lnTo>
                  <a:pt x="6562" y="905"/>
                </a:lnTo>
                <a:lnTo>
                  <a:pt x="6576" y="915"/>
                </a:lnTo>
                <a:lnTo>
                  <a:pt x="6590" y="927"/>
                </a:lnTo>
                <a:lnTo>
                  <a:pt x="6596" y="906"/>
                </a:lnTo>
                <a:lnTo>
                  <a:pt x="6601" y="884"/>
                </a:lnTo>
                <a:lnTo>
                  <a:pt x="6605" y="873"/>
                </a:lnTo>
                <a:lnTo>
                  <a:pt x="6609" y="863"/>
                </a:lnTo>
                <a:lnTo>
                  <a:pt x="6614" y="854"/>
                </a:lnTo>
                <a:lnTo>
                  <a:pt x="6619" y="845"/>
                </a:lnTo>
                <a:lnTo>
                  <a:pt x="6626" y="835"/>
                </a:lnTo>
                <a:lnTo>
                  <a:pt x="6633" y="827"/>
                </a:lnTo>
                <a:lnTo>
                  <a:pt x="6642" y="821"/>
                </a:lnTo>
                <a:lnTo>
                  <a:pt x="6651" y="815"/>
                </a:lnTo>
                <a:lnTo>
                  <a:pt x="6662" y="810"/>
                </a:lnTo>
                <a:lnTo>
                  <a:pt x="6674" y="806"/>
                </a:lnTo>
                <a:lnTo>
                  <a:pt x="6688" y="804"/>
                </a:lnTo>
                <a:lnTo>
                  <a:pt x="6704" y="803"/>
                </a:lnTo>
                <a:lnTo>
                  <a:pt x="6701" y="799"/>
                </a:lnTo>
                <a:lnTo>
                  <a:pt x="6700" y="794"/>
                </a:lnTo>
                <a:lnTo>
                  <a:pt x="6700" y="790"/>
                </a:lnTo>
                <a:lnTo>
                  <a:pt x="6701" y="785"/>
                </a:lnTo>
                <a:lnTo>
                  <a:pt x="6702" y="775"/>
                </a:lnTo>
                <a:lnTo>
                  <a:pt x="6704" y="766"/>
                </a:lnTo>
                <a:lnTo>
                  <a:pt x="6709" y="770"/>
                </a:lnTo>
                <a:lnTo>
                  <a:pt x="6715" y="773"/>
                </a:lnTo>
                <a:lnTo>
                  <a:pt x="6721" y="775"/>
                </a:lnTo>
                <a:lnTo>
                  <a:pt x="6729" y="777"/>
                </a:lnTo>
                <a:lnTo>
                  <a:pt x="6744" y="778"/>
                </a:lnTo>
                <a:lnTo>
                  <a:pt x="6763" y="778"/>
                </a:lnTo>
                <a:lnTo>
                  <a:pt x="6774" y="781"/>
                </a:lnTo>
                <a:lnTo>
                  <a:pt x="6787" y="784"/>
                </a:lnTo>
                <a:lnTo>
                  <a:pt x="6795" y="785"/>
                </a:lnTo>
                <a:lnTo>
                  <a:pt x="6801" y="784"/>
                </a:lnTo>
                <a:lnTo>
                  <a:pt x="6809" y="783"/>
                </a:lnTo>
                <a:lnTo>
                  <a:pt x="6817" y="778"/>
                </a:lnTo>
                <a:lnTo>
                  <a:pt x="6813" y="767"/>
                </a:lnTo>
                <a:lnTo>
                  <a:pt x="6813" y="762"/>
                </a:lnTo>
                <a:lnTo>
                  <a:pt x="6816" y="757"/>
                </a:lnTo>
                <a:lnTo>
                  <a:pt x="6817" y="742"/>
                </a:lnTo>
                <a:lnTo>
                  <a:pt x="6790" y="738"/>
                </a:lnTo>
                <a:lnTo>
                  <a:pt x="6766" y="733"/>
                </a:lnTo>
                <a:lnTo>
                  <a:pt x="6743" y="727"/>
                </a:lnTo>
                <a:lnTo>
                  <a:pt x="6722" y="720"/>
                </a:lnTo>
                <a:lnTo>
                  <a:pt x="6685" y="706"/>
                </a:lnTo>
                <a:lnTo>
                  <a:pt x="6650" y="692"/>
                </a:lnTo>
                <a:lnTo>
                  <a:pt x="6632" y="685"/>
                </a:lnTo>
                <a:lnTo>
                  <a:pt x="6616" y="678"/>
                </a:lnTo>
                <a:lnTo>
                  <a:pt x="6598" y="672"/>
                </a:lnTo>
                <a:lnTo>
                  <a:pt x="6579" y="666"/>
                </a:lnTo>
                <a:lnTo>
                  <a:pt x="6561" y="662"/>
                </a:lnTo>
                <a:lnTo>
                  <a:pt x="6541" y="658"/>
                </a:lnTo>
                <a:lnTo>
                  <a:pt x="6520" y="656"/>
                </a:lnTo>
                <a:lnTo>
                  <a:pt x="6497" y="655"/>
                </a:lnTo>
                <a:lnTo>
                  <a:pt x="6543" y="659"/>
                </a:lnTo>
                <a:lnTo>
                  <a:pt x="6582" y="663"/>
                </a:lnTo>
                <a:lnTo>
                  <a:pt x="6592" y="663"/>
                </a:lnTo>
                <a:lnTo>
                  <a:pt x="6600" y="663"/>
                </a:lnTo>
                <a:lnTo>
                  <a:pt x="6610" y="662"/>
                </a:lnTo>
                <a:lnTo>
                  <a:pt x="6619" y="660"/>
                </a:lnTo>
                <a:lnTo>
                  <a:pt x="6628" y="658"/>
                </a:lnTo>
                <a:lnTo>
                  <a:pt x="6638" y="654"/>
                </a:lnTo>
                <a:lnTo>
                  <a:pt x="6648" y="649"/>
                </a:lnTo>
                <a:lnTo>
                  <a:pt x="6657" y="643"/>
                </a:lnTo>
                <a:lnTo>
                  <a:pt x="6653" y="637"/>
                </a:lnTo>
                <a:lnTo>
                  <a:pt x="6649" y="632"/>
                </a:lnTo>
                <a:lnTo>
                  <a:pt x="6644" y="627"/>
                </a:lnTo>
                <a:lnTo>
                  <a:pt x="6639" y="624"/>
                </a:lnTo>
                <a:lnTo>
                  <a:pt x="6628" y="618"/>
                </a:lnTo>
                <a:lnTo>
                  <a:pt x="6616" y="612"/>
                </a:lnTo>
                <a:lnTo>
                  <a:pt x="6605" y="607"/>
                </a:lnTo>
                <a:lnTo>
                  <a:pt x="6593" y="601"/>
                </a:lnTo>
                <a:lnTo>
                  <a:pt x="6587" y="598"/>
                </a:lnTo>
                <a:lnTo>
                  <a:pt x="6581" y="593"/>
                </a:lnTo>
                <a:lnTo>
                  <a:pt x="6576" y="588"/>
                </a:lnTo>
                <a:lnTo>
                  <a:pt x="6571" y="582"/>
                </a:lnTo>
                <a:lnTo>
                  <a:pt x="6597" y="582"/>
                </a:lnTo>
                <a:lnTo>
                  <a:pt x="6600" y="587"/>
                </a:lnTo>
                <a:lnTo>
                  <a:pt x="6605" y="592"/>
                </a:lnTo>
                <a:lnTo>
                  <a:pt x="6610" y="599"/>
                </a:lnTo>
                <a:lnTo>
                  <a:pt x="6617" y="604"/>
                </a:lnTo>
                <a:lnTo>
                  <a:pt x="6626" y="610"/>
                </a:lnTo>
                <a:lnTo>
                  <a:pt x="6634" y="615"/>
                </a:lnTo>
                <a:lnTo>
                  <a:pt x="6640" y="617"/>
                </a:lnTo>
                <a:lnTo>
                  <a:pt x="6645" y="618"/>
                </a:lnTo>
                <a:lnTo>
                  <a:pt x="6651" y="619"/>
                </a:lnTo>
                <a:lnTo>
                  <a:pt x="6657" y="619"/>
                </a:lnTo>
                <a:lnTo>
                  <a:pt x="6665" y="618"/>
                </a:lnTo>
                <a:lnTo>
                  <a:pt x="6670" y="617"/>
                </a:lnTo>
                <a:lnTo>
                  <a:pt x="6673" y="615"/>
                </a:lnTo>
                <a:lnTo>
                  <a:pt x="6675" y="612"/>
                </a:lnTo>
                <a:lnTo>
                  <a:pt x="6678" y="610"/>
                </a:lnTo>
                <a:lnTo>
                  <a:pt x="6683" y="608"/>
                </a:lnTo>
                <a:lnTo>
                  <a:pt x="6691" y="606"/>
                </a:lnTo>
                <a:lnTo>
                  <a:pt x="6704" y="606"/>
                </a:lnTo>
                <a:lnTo>
                  <a:pt x="6718" y="606"/>
                </a:lnTo>
                <a:lnTo>
                  <a:pt x="6730" y="607"/>
                </a:lnTo>
                <a:lnTo>
                  <a:pt x="6742" y="609"/>
                </a:lnTo>
                <a:lnTo>
                  <a:pt x="6752" y="612"/>
                </a:lnTo>
                <a:lnTo>
                  <a:pt x="6762" y="616"/>
                </a:lnTo>
                <a:lnTo>
                  <a:pt x="6771" y="619"/>
                </a:lnTo>
                <a:lnTo>
                  <a:pt x="6778" y="623"/>
                </a:lnTo>
                <a:lnTo>
                  <a:pt x="6786" y="627"/>
                </a:lnTo>
                <a:lnTo>
                  <a:pt x="6799" y="636"/>
                </a:lnTo>
                <a:lnTo>
                  <a:pt x="6812" y="645"/>
                </a:lnTo>
                <a:lnTo>
                  <a:pt x="6827" y="654"/>
                </a:lnTo>
                <a:lnTo>
                  <a:pt x="6843" y="661"/>
                </a:lnTo>
                <a:lnTo>
                  <a:pt x="6943" y="661"/>
                </a:lnTo>
                <a:lnTo>
                  <a:pt x="6945" y="667"/>
                </a:lnTo>
                <a:lnTo>
                  <a:pt x="6950" y="673"/>
                </a:lnTo>
                <a:lnTo>
                  <a:pt x="6955" y="676"/>
                </a:lnTo>
                <a:lnTo>
                  <a:pt x="6961" y="678"/>
                </a:lnTo>
                <a:lnTo>
                  <a:pt x="6971" y="680"/>
                </a:lnTo>
                <a:lnTo>
                  <a:pt x="6982" y="680"/>
                </a:lnTo>
                <a:lnTo>
                  <a:pt x="6989" y="680"/>
                </a:lnTo>
                <a:lnTo>
                  <a:pt x="7006" y="680"/>
                </a:lnTo>
                <a:lnTo>
                  <a:pt x="7027" y="678"/>
                </a:lnTo>
                <a:lnTo>
                  <a:pt x="7049" y="674"/>
                </a:lnTo>
                <a:lnTo>
                  <a:pt x="7031" y="668"/>
                </a:lnTo>
                <a:lnTo>
                  <a:pt x="7011" y="659"/>
                </a:lnTo>
                <a:lnTo>
                  <a:pt x="7002" y="654"/>
                </a:lnTo>
                <a:lnTo>
                  <a:pt x="6996" y="647"/>
                </a:lnTo>
                <a:lnTo>
                  <a:pt x="6993" y="644"/>
                </a:lnTo>
                <a:lnTo>
                  <a:pt x="6991" y="640"/>
                </a:lnTo>
                <a:lnTo>
                  <a:pt x="6989" y="636"/>
                </a:lnTo>
                <a:lnTo>
                  <a:pt x="6989" y="631"/>
                </a:lnTo>
                <a:lnTo>
                  <a:pt x="6990" y="621"/>
                </a:lnTo>
                <a:lnTo>
                  <a:pt x="6991" y="614"/>
                </a:lnTo>
                <a:lnTo>
                  <a:pt x="6992" y="608"/>
                </a:lnTo>
                <a:lnTo>
                  <a:pt x="6992" y="602"/>
                </a:lnTo>
                <a:lnTo>
                  <a:pt x="6991" y="593"/>
                </a:lnTo>
                <a:lnTo>
                  <a:pt x="6989" y="582"/>
                </a:lnTo>
                <a:lnTo>
                  <a:pt x="6975" y="581"/>
                </a:lnTo>
                <a:lnTo>
                  <a:pt x="6961" y="579"/>
                </a:lnTo>
                <a:lnTo>
                  <a:pt x="6947" y="577"/>
                </a:lnTo>
                <a:lnTo>
                  <a:pt x="6934" y="573"/>
                </a:lnTo>
                <a:lnTo>
                  <a:pt x="6910" y="564"/>
                </a:lnTo>
                <a:lnTo>
                  <a:pt x="6886" y="553"/>
                </a:lnTo>
                <a:lnTo>
                  <a:pt x="6861" y="543"/>
                </a:lnTo>
                <a:lnTo>
                  <a:pt x="6835" y="535"/>
                </a:lnTo>
                <a:lnTo>
                  <a:pt x="6821" y="531"/>
                </a:lnTo>
                <a:lnTo>
                  <a:pt x="6807" y="529"/>
                </a:lnTo>
                <a:lnTo>
                  <a:pt x="6793" y="527"/>
                </a:lnTo>
                <a:lnTo>
                  <a:pt x="6776" y="526"/>
                </a:lnTo>
                <a:lnTo>
                  <a:pt x="6769" y="527"/>
                </a:lnTo>
                <a:lnTo>
                  <a:pt x="6761" y="531"/>
                </a:lnTo>
                <a:lnTo>
                  <a:pt x="6756" y="533"/>
                </a:lnTo>
                <a:lnTo>
                  <a:pt x="6753" y="536"/>
                </a:lnTo>
                <a:lnTo>
                  <a:pt x="6751" y="540"/>
                </a:lnTo>
                <a:lnTo>
                  <a:pt x="6750" y="544"/>
                </a:lnTo>
                <a:lnTo>
                  <a:pt x="6751" y="547"/>
                </a:lnTo>
                <a:lnTo>
                  <a:pt x="6752" y="548"/>
                </a:lnTo>
                <a:lnTo>
                  <a:pt x="6754" y="550"/>
                </a:lnTo>
                <a:lnTo>
                  <a:pt x="6757" y="552"/>
                </a:lnTo>
                <a:lnTo>
                  <a:pt x="6765" y="555"/>
                </a:lnTo>
                <a:lnTo>
                  <a:pt x="6775" y="559"/>
                </a:lnTo>
                <a:lnTo>
                  <a:pt x="6785" y="563"/>
                </a:lnTo>
                <a:lnTo>
                  <a:pt x="6795" y="567"/>
                </a:lnTo>
                <a:lnTo>
                  <a:pt x="6799" y="570"/>
                </a:lnTo>
                <a:lnTo>
                  <a:pt x="6803" y="574"/>
                </a:lnTo>
                <a:lnTo>
                  <a:pt x="6807" y="577"/>
                </a:lnTo>
                <a:lnTo>
                  <a:pt x="6810" y="582"/>
                </a:lnTo>
                <a:lnTo>
                  <a:pt x="6778" y="567"/>
                </a:lnTo>
                <a:lnTo>
                  <a:pt x="6751" y="552"/>
                </a:lnTo>
                <a:lnTo>
                  <a:pt x="6728" y="539"/>
                </a:lnTo>
                <a:lnTo>
                  <a:pt x="6706" y="528"/>
                </a:lnTo>
                <a:lnTo>
                  <a:pt x="6684" y="517"/>
                </a:lnTo>
                <a:lnTo>
                  <a:pt x="6660" y="506"/>
                </a:lnTo>
                <a:lnTo>
                  <a:pt x="6631" y="494"/>
                </a:lnTo>
                <a:lnTo>
                  <a:pt x="6597" y="483"/>
                </a:lnTo>
                <a:lnTo>
                  <a:pt x="6573" y="477"/>
                </a:lnTo>
                <a:lnTo>
                  <a:pt x="6548" y="471"/>
                </a:lnTo>
                <a:lnTo>
                  <a:pt x="6525" y="466"/>
                </a:lnTo>
                <a:lnTo>
                  <a:pt x="6500" y="462"/>
                </a:lnTo>
                <a:lnTo>
                  <a:pt x="6454" y="455"/>
                </a:lnTo>
                <a:lnTo>
                  <a:pt x="6408" y="450"/>
                </a:lnTo>
                <a:lnTo>
                  <a:pt x="6363" y="443"/>
                </a:lnTo>
                <a:lnTo>
                  <a:pt x="6318" y="436"/>
                </a:lnTo>
                <a:lnTo>
                  <a:pt x="6295" y="432"/>
                </a:lnTo>
                <a:lnTo>
                  <a:pt x="6272" y="427"/>
                </a:lnTo>
                <a:lnTo>
                  <a:pt x="6249" y="422"/>
                </a:lnTo>
                <a:lnTo>
                  <a:pt x="6225" y="415"/>
                </a:lnTo>
                <a:lnTo>
                  <a:pt x="6146" y="415"/>
                </a:lnTo>
                <a:lnTo>
                  <a:pt x="6133" y="407"/>
                </a:lnTo>
                <a:lnTo>
                  <a:pt x="6121" y="402"/>
                </a:lnTo>
                <a:lnTo>
                  <a:pt x="6114" y="400"/>
                </a:lnTo>
                <a:lnTo>
                  <a:pt x="6106" y="398"/>
                </a:lnTo>
                <a:lnTo>
                  <a:pt x="6096" y="397"/>
                </a:lnTo>
                <a:lnTo>
                  <a:pt x="6085" y="397"/>
                </a:lnTo>
                <a:lnTo>
                  <a:pt x="6071" y="398"/>
                </a:lnTo>
                <a:lnTo>
                  <a:pt x="6058" y="400"/>
                </a:lnTo>
                <a:lnTo>
                  <a:pt x="6045" y="403"/>
                </a:lnTo>
                <a:lnTo>
                  <a:pt x="6033" y="406"/>
                </a:lnTo>
                <a:lnTo>
                  <a:pt x="6020" y="410"/>
                </a:lnTo>
                <a:lnTo>
                  <a:pt x="6007" y="412"/>
                </a:lnTo>
                <a:lnTo>
                  <a:pt x="5993" y="415"/>
                </a:lnTo>
                <a:lnTo>
                  <a:pt x="5979" y="415"/>
                </a:lnTo>
                <a:lnTo>
                  <a:pt x="5971" y="415"/>
                </a:lnTo>
                <a:lnTo>
                  <a:pt x="5960" y="412"/>
                </a:lnTo>
                <a:lnTo>
                  <a:pt x="5945" y="409"/>
                </a:lnTo>
                <a:lnTo>
                  <a:pt x="5929" y="405"/>
                </a:lnTo>
                <a:lnTo>
                  <a:pt x="5913" y="400"/>
                </a:lnTo>
                <a:lnTo>
                  <a:pt x="5899" y="395"/>
                </a:lnTo>
                <a:lnTo>
                  <a:pt x="5887" y="389"/>
                </a:lnTo>
                <a:lnTo>
                  <a:pt x="5880" y="384"/>
                </a:lnTo>
                <a:lnTo>
                  <a:pt x="5833" y="384"/>
                </a:lnTo>
                <a:lnTo>
                  <a:pt x="5835" y="394"/>
                </a:lnTo>
                <a:lnTo>
                  <a:pt x="5838" y="402"/>
                </a:lnTo>
                <a:lnTo>
                  <a:pt x="5843" y="410"/>
                </a:lnTo>
                <a:lnTo>
                  <a:pt x="5847" y="417"/>
                </a:lnTo>
                <a:lnTo>
                  <a:pt x="5853" y="423"/>
                </a:lnTo>
                <a:lnTo>
                  <a:pt x="5859" y="429"/>
                </a:lnTo>
                <a:lnTo>
                  <a:pt x="5866" y="435"/>
                </a:lnTo>
                <a:lnTo>
                  <a:pt x="5872" y="439"/>
                </a:lnTo>
                <a:lnTo>
                  <a:pt x="5895" y="454"/>
                </a:lnTo>
                <a:lnTo>
                  <a:pt x="5906" y="459"/>
                </a:lnTo>
                <a:lnTo>
                  <a:pt x="5883" y="448"/>
                </a:lnTo>
                <a:lnTo>
                  <a:pt x="5860" y="435"/>
                </a:lnTo>
                <a:lnTo>
                  <a:pt x="5848" y="430"/>
                </a:lnTo>
                <a:lnTo>
                  <a:pt x="5834" y="425"/>
                </a:lnTo>
                <a:lnTo>
                  <a:pt x="5826" y="424"/>
                </a:lnTo>
                <a:lnTo>
                  <a:pt x="5819" y="422"/>
                </a:lnTo>
                <a:lnTo>
                  <a:pt x="5810" y="422"/>
                </a:lnTo>
                <a:lnTo>
                  <a:pt x="5800" y="421"/>
                </a:lnTo>
                <a:lnTo>
                  <a:pt x="5804" y="417"/>
                </a:lnTo>
                <a:lnTo>
                  <a:pt x="5807" y="412"/>
                </a:lnTo>
                <a:lnTo>
                  <a:pt x="5809" y="405"/>
                </a:lnTo>
                <a:lnTo>
                  <a:pt x="5813" y="397"/>
                </a:lnTo>
                <a:lnTo>
                  <a:pt x="5796" y="397"/>
                </a:lnTo>
                <a:lnTo>
                  <a:pt x="5781" y="396"/>
                </a:lnTo>
                <a:lnTo>
                  <a:pt x="5767" y="395"/>
                </a:lnTo>
                <a:lnTo>
                  <a:pt x="5754" y="390"/>
                </a:lnTo>
                <a:lnTo>
                  <a:pt x="5753" y="395"/>
                </a:lnTo>
                <a:lnTo>
                  <a:pt x="5752" y="399"/>
                </a:lnTo>
                <a:lnTo>
                  <a:pt x="5751" y="402"/>
                </a:lnTo>
                <a:lnTo>
                  <a:pt x="5748" y="405"/>
                </a:lnTo>
                <a:lnTo>
                  <a:pt x="5745" y="407"/>
                </a:lnTo>
                <a:lnTo>
                  <a:pt x="5742" y="409"/>
                </a:lnTo>
                <a:lnTo>
                  <a:pt x="5737" y="411"/>
                </a:lnTo>
                <a:lnTo>
                  <a:pt x="5733" y="412"/>
                </a:lnTo>
                <a:lnTo>
                  <a:pt x="5724" y="414"/>
                </a:lnTo>
                <a:lnTo>
                  <a:pt x="5714" y="415"/>
                </a:lnTo>
                <a:lnTo>
                  <a:pt x="5703" y="415"/>
                </a:lnTo>
                <a:lnTo>
                  <a:pt x="5693" y="415"/>
                </a:lnTo>
                <a:lnTo>
                  <a:pt x="5667" y="415"/>
                </a:lnTo>
                <a:lnTo>
                  <a:pt x="5643" y="413"/>
                </a:lnTo>
                <a:lnTo>
                  <a:pt x="5621" y="411"/>
                </a:lnTo>
                <a:lnTo>
                  <a:pt x="5599" y="409"/>
                </a:lnTo>
                <a:lnTo>
                  <a:pt x="5578" y="407"/>
                </a:lnTo>
                <a:lnTo>
                  <a:pt x="5557" y="408"/>
                </a:lnTo>
                <a:lnTo>
                  <a:pt x="5546" y="409"/>
                </a:lnTo>
                <a:lnTo>
                  <a:pt x="5536" y="410"/>
                </a:lnTo>
                <a:lnTo>
                  <a:pt x="5525" y="412"/>
                </a:lnTo>
                <a:lnTo>
                  <a:pt x="5514" y="415"/>
                </a:lnTo>
                <a:lnTo>
                  <a:pt x="5528" y="430"/>
                </a:lnTo>
                <a:lnTo>
                  <a:pt x="5539" y="439"/>
                </a:lnTo>
                <a:lnTo>
                  <a:pt x="5551" y="450"/>
                </a:lnTo>
                <a:lnTo>
                  <a:pt x="5567" y="465"/>
                </a:lnTo>
                <a:lnTo>
                  <a:pt x="5531" y="450"/>
                </a:lnTo>
                <a:lnTo>
                  <a:pt x="5497" y="437"/>
                </a:lnTo>
                <a:lnTo>
                  <a:pt x="5465" y="426"/>
                </a:lnTo>
                <a:lnTo>
                  <a:pt x="5433" y="414"/>
                </a:lnTo>
                <a:lnTo>
                  <a:pt x="5419" y="407"/>
                </a:lnTo>
                <a:lnTo>
                  <a:pt x="5404" y="400"/>
                </a:lnTo>
                <a:lnTo>
                  <a:pt x="5388" y="392"/>
                </a:lnTo>
                <a:lnTo>
                  <a:pt x="5374" y="383"/>
                </a:lnTo>
                <a:lnTo>
                  <a:pt x="5360" y="373"/>
                </a:lnTo>
                <a:lnTo>
                  <a:pt x="5344" y="362"/>
                </a:lnTo>
                <a:lnTo>
                  <a:pt x="5330" y="350"/>
                </a:lnTo>
                <a:lnTo>
                  <a:pt x="5315" y="336"/>
                </a:lnTo>
                <a:lnTo>
                  <a:pt x="5109" y="336"/>
                </a:lnTo>
                <a:lnTo>
                  <a:pt x="5104" y="337"/>
                </a:lnTo>
                <a:lnTo>
                  <a:pt x="5099" y="339"/>
                </a:lnTo>
                <a:lnTo>
                  <a:pt x="5094" y="343"/>
                </a:lnTo>
                <a:lnTo>
                  <a:pt x="5090" y="348"/>
                </a:lnTo>
                <a:lnTo>
                  <a:pt x="5009" y="354"/>
                </a:lnTo>
                <a:lnTo>
                  <a:pt x="5003" y="353"/>
                </a:lnTo>
                <a:lnTo>
                  <a:pt x="4996" y="353"/>
                </a:lnTo>
                <a:lnTo>
                  <a:pt x="4991" y="351"/>
                </a:lnTo>
                <a:lnTo>
                  <a:pt x="4986" y="349"/>
                </a:lnTo>
                <a:lnTo>
                  <a:pt x="4979" y="344"/>
                </a:lnTo>
                <a:lnTo>
                  <a:pt x="4972" y="339"/>
                </a:lnTo>
                <a:lnTo>
                  <a:pt x="4964" y="332"/>
                </a:lnTo>
                <a:lnTo>
                  <a:pt x="4956" y="327"/>
                </a:lnTo>
                <a:lnTo>
                  <a:pt x="4951" y="325"/>
                </a:lnTo>
                <a:lnTo>
                  <a:pt x="4945" y="324"/>
                </a:lnTo>
                <a:lnTo>
                  <a:pt x="4938" y="323"/>
                </a:lnTo>
                <a:lnTo>
                  <a:pt x="4929" y="323"/>
                </a:lnTo>
                <a:lnTo>
                  <a:pt x="4924" y="323"/>
                </a:lnTo>
                <a:lnTo>
                  <a:pt x="4918" y="324"/>
                </a:lnTo>
                <a:lnTo>
                  <a:pt x="4916" y="326"/>
                </a:lnTo>
                <a:lnTo>
                  <a:pt x="4913" y="329"/>
                </a:lnTo>
                <a:lnTo>
                  <a:pt x="4911" y="331"/>
                </a:lnTo>
                <a:lnTo>
                  <a:pt x="4907" y="333"/>
                </a:lnTo>
                <a:lnTo>
                  <a:pt x="4903" y="334"/>
                </a:lnTo>
                <a:lnTo>
                  <a:pt x="4896" y="336"/>
                </a:lnTo>
                <a:lnTo>
                  <a:pt x="4884" y="334"/>
                </a:lnTo>
                <a:lnTo>
                  <a:pt x="4873" y="332"/>
                </a:lnTo>
                <a:lnTo>
                  <a:pt x="4863" y="328"/>
                </a:lnTo>
                <a:lnTo>
                  <a:pt x="4853" y="324"/>
                </a:lnTo>
                <a:lnTo>
                  <a:pt x="4836" y="314"/>
                </a:lnTo>
                <a:lnTo>
                  <a:pt x="4816" y="304"/>
                </a:lnTo>
                <a:lnTo>
                  <a:pt x="4830" y="292"/>
                </a:lnTo>
                <a:lnTo>
                  <a:pt x="4826" y="290"/>
                </a:lnTo>
                <a:lnTo>
                  <a:pt x="4816" y="286"/>
                </a:lnTo>
                <a:lnTo>
                  <a:pt x="4808" y="284"/>
                </a:lnTo>
                <a:lnTo>
                  <a:pt x="4799" y="282"/>
                </a:lnTo>
                <a:lnTo>
                  <a:pt x="4789" y="281"/>
                </a:lnTo>
                <a:lnTo>
                  <a:pt x="4777" y="279"/>
                </a:lnTo>
                <a:lnTo>
                  <a:pt x="4766" y="281"/>
                </a:lnTo>
                <a:lnTo>
                  <a:pt x="4757" y="281"/>
                </a:lnTo>
                <a:lnTo>
                  <a:pt x="4748" y="283"/>
                </a:lnTo>
                <a:lnTo>
                  <a:pt x="4740" y="285"/>
                </a:lnTo>
                <a:lnTo>
                  <a:pt x="4728" y="290"/>
                </a:lnTo>
                <a:lnTo>
                  <a:pt x="4717" y="295"/>
                </a:lnTo>
                <a:lnTo>
                  <a:pt x="4710" y="301"/>
                </a:lnTo>
                <a:lnTo>
                  <a:pt x="4701" y="306"/>
                </a:lnTo>
                <a:lnTo>
                  <a:pt x="4698" y="308"/>
                </a:lnTo>
                <a:lnTo>
                  <a:pt x="4693" y="309"/>
                </a:lnTo>
                <a:lnTo>
                  <a:pt x="4689" y="310"/>
                </a:lnTo>
                <a:lnTo>
                  <a:pt x="4683" y="310"/>
                </a:lnTo>
                <a:lnTo>
                  <a:pt x="4670" y="310"/>
                </a:lnTo>
                <a:lnTo>
                  <a:pt x="4657" y="310"/>
                </a:lnTo>
                <a:lnTo>
                  <a:pt x="4657" y="279"/>
                </a:lnTo>
                <a:lnTo>
                  <a:pt x="4650" y="275"/>
                </a:lnTo>
                <a:lnTo>
                  <a:pt x="4644" y="272"/>
                </a:lnTo>
                <a:lnTo>
                  <a:pt x="4638" y="271"/>
                </a:lnTo>
                <a:lnTo>
                  <a:pt x="4633" y="270"/>
                </a:lnTo>
                <a:lnTo>
                  <a:pt x="4627" y="271"/>
                </a:lnTo>
                <a:lnTo>
                  <a:pt x="4621" y="272"/>
                </a:lnTo>
                <a:lnTo>
                  <a:pt x="4613" y="275"/>
                </a:lnTo>
                <a:lnTo>
                  <a:pt x="4604" y="279"/>
                </a:lnTo>
                <a:lnTo>
                  <a:pt x="4603" y="277"/>
                </a:lnTo>
                <a:lnTo>
                  <a:pt x="4601" y="275"/>
                </a:lnTo>
                <a:lnTo>
                  <a:pt x="4599" y="273"/>
                </a:lnTo>
                <a:lnTo>
                  <a:pt x="4597" y="272"/>
                </a:lnTo>
                <a:lnTo>
                  <a:pt x="4589" y="270"/>
                </a:lnTo>
                <a:lnTo>
                  <a:pt x="4579" y="268"/>
                </a:lnTo>
                <a:lnTo>
                  <a:pt x="4557" y="267"/>
                </a:lnTo>
                <a:lnTo>
                  <a:pt x="4532" y="267"/>
                </a:lnTo>
                <a:lnTo>
                  <a:pt x="4486" y="271"/>
                </a:lnTo>
                <a:lnTo>
                  <a:pt x="4465" y="273"/>
                </a:lnTo>
                <a:lnTo>
                  <a:pt x="4398" y="273"/>
                </a:lnTo>
                <a:lnTo>
                  <a:pt x="4399" y="276"/>
                </a:lnTo>
                <a:lnTo>
                  <a:pt x="4400" y="279"/>
                </a:lnTo>
                <a:lnTo>
                  <a:pt x="4402" y="283"/>
                </a:lnTo>
                <a:lnTo>
                  <a:pt x="4405" y="285"/>
                </a:lnTo>
                <a:lnTo>
                  <a:pt x="4409" y="288"/>
                </a:lnTo>
                <a:lnTo>
                  <a:pt x="4412" y="290"/>
                </a:lnTo>
                <a:lnTo>
                  <a:pt x="4415" y="292"/>
                </a:lnTo>
                <a:lnTo>
                  <a:pt x="4418" y="292"/>
                </a:lnTo>
                <a:lnTo>
                  <a:pt x="4420" y="299"/>
                </a:lnTo>
                <a:lnTo>
                  <a:pt x="4425" y="307"/>
                </a:lnTo>
                <a:lnTo>
                  <a:pt x="4432" y="316"/>
                </a:lnTo>
                <a:lnTo>
                  <a:pt x="4438" y="323"/>
                </a:lnTo>
                <a:lnTo>
                  <a:pt x="4429" y="323"/>
                </a:lnTo>
                <a:lnTo>
                  <a:pt x="4420" y="324"/>
                </a:lnTo>
                <a:lnTo>
                  <a:pt x="4412" y="326"/>
                </a:lnTo>
                <a:lnTo>
                  <a:pt x="4403" y="329"/>
                </a:lnTo>
                <a:lnTo>
                  <a:pt x="4394" y="331"/>
                </a:lnTo>
                <a:lnTo>
                  <a:pt x="4383" y="333"/>
                </a:lnTo>
                <a:lnTo>
                  <a:pt x="4373" y="334"/>
                </a:lnTo>
                <a:lnTo>
                  <a:pt x="4358" y="336"/>
                </a:lnTo>
                <a:lnTo>
                  <a:pt x="4337" y="334"/>
                </a:lnTo>
                <a:lnTo>
                  <a:pt x="4317" y="331"/>
                </a:lnTo>
                <a:lnTo>
                  <a:pt x="4295" y="327"/>
                </a:lnTo>
                <a:lnTo>
                  <a:pt x="4272" y="323"/>
                </a:lnTo>
                <a:lnTo>
                  <a:pt x="4250" y="318"/>
                </a:lnTo>
                <a:lnTo>
                  <a:pt x="4228" y="314"/>
                </a:lnTo>
                <a:lnTo>
                  <a:pt x="4206" y="311"/>
                </a:lnTo>
                <a:lnTo>
                  <a:pt x="4186" y="310"/>
                </a:lnTo>
                <a:lnTo>
                  <a:pt x="4176" y="310"/>
                </a:lnTo>
                <a:lnTo>
                  <a:pt x="4166" y="310"/>
                </a:lnTo>
                <a:lnTo>
                  <a:pt x="4166" y="348"/>
                </a:lnTo>
                <a:lnTo>
                  <a:pt x="4139" y="348"/>
                </a:lnTo>
                <a:lnTo>
                  <a:pt x="4131" y="345"/>
                </a:lnTo>
                <a:lnTo>
                  <a:pt x="4122" y="342"/>
                </a:lnTo>
                <a:lnTo>
                  <a:pt x="4113" y="340"/>
                </a:lnTo>
                <a:lnTo>
                  <a:pt x="4102" y="338"/>
                </a:lnTo>
                <a:lnTo>
                  <a:pt x="4082" y="333"/>
                </a:lnTo>
                <a:lnTo>
                  <a:pt x="4060" y="330"/>
                </a:lnTo>
                <a:lnTo>
                  <a:pt x="4039" y="326"/>
                </a:lnTo>
                <a:lnTo>
                  <a:pt x="4019" y="321"/>
                </a:lnTo>
                <a:lnTo>
                  <a:pt x="4009" y="318"/>
                </a:lnTo>
                <a:lnTo>
                  <a:pt x="4000" y="314"/>
                </a:lnTo>
                <a:lnTo>
                  <a:pt x="3993" y="310"/>
                </a:lnTo>
                <a:lnTo>
                  <a:pt x="3986" y="304"/>
                </a:lnTo>
                <a:lnTo>
                  <a:pt x="3946" y="304"/>
                </a:lnTo>
                <a:lnTo>
                  <a:pt x="3953" y="317"/>
                </a:lnTo>
                <a:lnTo>
                  <a:pt x="3960" y="329"/>
                </a:lnTo>
                <a:lnTo>
                  <a:pt x="3941" y="318"/>
                </a:lnTo>
                <a:lnTo>
                  <a:pt x="3920" y="305"/>
                </a:lnTo>
                <a:lnTo>
                  <a:pt x="3898" y="294"/>
                </a:lnTo>
                <a:lnTo>
                  <a:pt x="3880" y="286"/>
                </a:lnTo>
                <a:lnTo>
                  <a:pt x="3820" y="286"/>
                </a:lnTo>
                <a:lnTo>
                  <a:pt x="3820" y="287"/>
                </a:lnTo>
                <a:lnTo>
                  <a:pt x="3819" y="288"/>
                </a:lnTo>
                <a:lnTo>
                  <a:pt x="3818" y="288"/>
                </a:lnTo>
                <a:lnTo>
                  <a:pt x="3816" y="287"/>
                </a:lnTo>
                <a:lnTo>
                  <a:pt x="3809" y="286"/>
                </a:lnTo>
                <a:lnTo>
                  <a:pt x="3800" y="283"/>
                </a:lnTo>
                <a:lnTo>
                  <a:pt x="3777" y="274"/>
                </a:lnTo>
                <a:lnTo>
                  <a:pt x="3752" y="265"/>
                </a:lnTo>
                <a:lnTo>
                  <a:pt x="3727" y="256"/>
                </a:lnTo>
                <a:lnTo>
                  <a:pt x="3706" y="249"/>
                </a:lnTo>
                <a:lnTo>
                  <a:pt x="3698" y="247"/>
                </a:lnTo>
                <a:lnTo>
                  <a:pt x="3694" y="246"/>
                </a:lnTo>
                <a:lnTo>
                  <a:pt x="3693" y="246"/>
                </a:lnTo>
                <a:lnTo>
                  <a:pt x="3692" y="247"/>
                </a:lnTo>
                <a:lnTo>
                  <a:pt x="3693" y="248"/>
                </a:lnTo>
                <a:lnTo>
                  <a:pt x="3694" y="249"/>
                </a:lnTo>
                <a:lnTo>
                  <a:pt x="3677" y="249"/>
                </a:lnTo>
                <a:lnTo>
                  <a:pt x="3663" y="251"/>
                </a:lnTo>
                <a:lnTo>
                  <a:pt x="3650" y="253"/>
                </a:lnTo>
                <a:lnTo>
                  <a:pt x="3637" y="255"/>
                </a:lnTo>
                <a:lnTo>
                  <a:pt x="3624" y="257"/>
                </a:lnTo>
                <a:lnTo>
                  <a:pt x="3608" y="259"/>
                </a:lnTo>
                <a:lnTo>
                  <a:pt x="3593" y="261"/>
                </a:lnTo>
                <a:lnTo>
                  <a:pt x="3574" y="261"/>
                </a:lnTo>
                <a:lnTo>
                  <a:pt x="3559" y="261"/>
                </a:lnTo>
                <a:lnTo>
                  <a:pt x="3544" y="260"/>
                </a:lnTo>
                <a:lnTo>
                  <a:pt x="3528" y="258"/>
                </a:lnTo>
                <a:lnTo>
                  <a:pt x="3515" y="256"/>
                </a:lnTo>
                <a:lnTo>
                  <a:pt x="3488" y="252"/>
                </a:lnTo>
                <a:lnTo>
                  <a:pt x="3461" y="246"/>
                </a:lnTo>
                <a:lnTo>
                  <a:pt x="3435" y="240"/>
                </a:lnTo>
                <a:lnTo>
                  <a:pt x="3408" y="236"/>
                </a:lnTo>
                <a:lnTo>
                  <a:pt x="3394" y="234"/>
                </a:lnTo>
                <a:lnTo>
                  <a:pt x="3379" y="232"/>
                </a:lnTo>
                <a:lnTo>
                  <a:pt x="3365" y="231"/>
                </a:lnTo>
                <a:lnTo>
                  <a:pt x="3348" y="231"/>
                </a:lnTo>
                <a:lnTo>
                  <a:pt x="3334" y="227"/>
                </a:lnTo>
                <a:lnTo>
                  <a:pt x="3313" y="219"/>
                </a:lnTo>
                <a:lnTo>
                  <a:pt x="3304" y="216"/>
                </a:lnTo>
                <a:lnTo>
                  <a:pt x="3296" y="214"/>
                </a:lnTo>
                <a:lnTo>
                  <a:pt x="3293" y="214"/>
                </a:lnTo>
                <a:lnTo>
                  <a:pt x="3291" y="215"/>
                </a:lnTo>
                <a:lnTo>
                  <a:pt x="3289" y="216"/>
                </a:lnTo>
                <a:lnTo>
                  <a:pt x="3289" y="218"/>
                </a:lnTo>
                <a:lnTo>
                  <a:pt x="3289" y="221"/>
                </a:lnTo>
                <a:lnTo>
                  <a:pt x="3290" y="226"/>
                </a:lnTo>
                <a:lnTo>
                  <a:pt x="3292" y="229"/>
                </a:lnTo>
                <a:lnTo>
                  <a:pt x="3295" y="233"/>
                </a:lnTo>
                <a:lnTo>
                  <a:pt x="3302" y="240"/>
                </a:lnTo>
                <a:lnTo>
                  <a:pt x="3310" y="247"/>
                </a:lnTo>
                <a:lnTo>
                  <a:pt x="3320" y="252"/>
                </a:lnTo>
                <a:lnTo>
                  <a:pt x="3328" y="257"/>
                </a:lnTo>
                <a:lnTo>
                  <a:pt x="3336" y="260"/>
                </a:lnTo>
                <a:lnTo>
                  <a:pt x="3341" y="261"/>
                </a:lnTo>
                <a:lnTo>
                  <a:pt x="3332" y="260"/>
                </a:lnTo>
                <a:lnTo>
                  <a:pt x="3323" y="257"/>
                </a:lnTo>
                <a:lnTo>
                  <a:pt x="3314" y="255"/>
                </a:lnTo>
                <a:lnTo>
                  <a:pt x="3305" y="251"/>
                </a:lnTo>
                <a:lnTo>
                  <a:pt x="3290" y="244"/>
                </a:lnTo>
                <a:lnTo>
                  <a:pt x="3273" y="235"/>
                </a:lnTo>
                <a:lnTo>
                  <a:pt x="3257" y="225"/>
                </a:lnTo>
                <a:lnTo>
                  <a:pt x="3239" y="213"/>
                </a:lnTo>
                <a:lnTo>
                  <a:pt x="3219" y="203"/>
                </a:lnTo>
                <a:lnTo>
                  <a:pt x="3195" y="193"/>
                </a:lnTo>
                <a:lnTo>
                  <a:pt x="3198" y="192"/>
                </a:lnTo>
                <a:lnTo>
                  <a:pt x="3200" y="190"/>
                </a:lnTo>
                <a:lnTo>
                  <a:pt x="3201" y="186"/>
                </a:lnTo>
                <a:lnTo>
                  <a:pt x="3201" y="181"/>
                </a:lnTo>
                <a:lnTo>
                  <a:pt x="3202" y="173"/>
                </a:lnTo>
                <a:lnTo>
                  <a:pt x="3202" y="169"/>
                </a:lnTo>
                <a:lnTo>
                  <a:pt x="3169" y="169"/>
                </a:lnTo>
                <a:lnTo>
                  <a:pt x="3164" y="170"/>
                </a:lnTo>
                <a:lnTo>
                  <a:pt x="3159" y="173"/>
                </a:lnTo>
                <a:lnTo>
                  <a:pt x="3154" y="177"/>
                </a:lnTo>
                <a:lnTo>
                  <a:pt x="3149" y="181"/>
                </a:lnTo>
                <a:lnTo>
                  <a:pt x="3153" y="187"/>
                </a:lnTo>
                <a:lnTo>
                  <a:pt x="3156" y="193"/>
                </a:lnTo>
                <a:lnTo>
                  <a:pt x="3144" y="196"/>
                </a:lnTo>
                <a:lnTo>
                  <a:pt x="3133" y="199"/>
                </a:lnTo>
                <a:lnTo>
                  <a:pt x="3122" y="203"/>
                </a:lnTo>
                <a:lnTo>
                  <a:pt x="3112" y="206"/>
                </a:lnTo>
                <a:lnTo>
                  <a:pt x="3093" y="215"/>
                </a:lnTo>
                <a:lnTo>
                  <a:pt x="3076" y="225"/>
                </a:lnTo>
                <a:lnTo>
                  <a:pt x="3058" y="235"/>
                </a:lnTo>
                <a:lnTo>
                  <a:pt x="3040" y="245"/>
                </a:lnTo>
                <a:lnTo>
                  <a:pt x="3030" y="249"/>
                </a:lnTo>
                <a:lnTo>
                  <a:pt x="3020" y="253"/>
                </a:lnTo>
                <a:lnTo>
                  <a:pt x="3008" y="257"/>
                </a:lnTo>
                <a:lnTo>
                  <a:pt x="2997" y="261"/>
                </a:lnTo>
                <a:lnTo>
                  <a:pt x="2997" y="257"/>
                </a:lnTo>
                <a:lnTo>
                  <a:pt x="2998" y="252"/>
                </a:lnTo>
                <a:lnTo>
                  <a:pt x="2999" y="248"/>
                </a:lnTo>
                <a:lnTo>
                  <a:pt x="3002" y="243"/>
                </a:lnTo>
                <a:lnTo>
                  <a:pt x="3008" y="235"/>
                </a:lnTo>
                <a:lnTo>
                  <a:pt x="3016" y="226"/>
                </a:lnTo>
                <a:lnTo>
                  <a:pt x="3026" y="217"/>
                </a:lnTo>
                <a:lnTo>
                  <a:pt x="3038" y="209"/>
                </a:lnTo>
                <a:lnTo>
                  <a:pt x="3052" y="201"/>
                </a:lnTo>
                <a:lnTo>
                  <a:pt x="3065" y="193"/>
                </a:lnTo>
                <a:lnTo>
                  <a:pt x="3093" y="179"/>
                </a:lnTo>
                <a:lnTo>
                  <a:pt x="3122" y="165"/>
                </a:lnTo>
                <a:lnTo>
                  <a:pt x="3148" y="154"/>
                </a:lnTo>
                <a:lnTo>
                  <a:pt x="3169" y="144"/>
                </a:lnTo>
                <a:lnTo>
                  <a:pt x="3157" y="136"/>
                </a:lnTo>
                <a:lnTo>
                  <a:pt x="3144" y="129"/>
                </a:lnTo>
                <a:lnTo>
                  <a:pt x="3130" y="122"/>
                </a:lnTo>
                <a:lnTo>
                  <a:pt x="3114" y="115"/>
                </a:lnTo>
                <a:lnTo>
                  <a:pt x="3098" y="107"/>
                </a:lnTo>
                <a:lnTo>
                  <a:pt x="3080" y="102"/>
                </a:lnTo>
                <a:lnTo>
                  <a:pt x="3063" y="96"/>
                </a:lnTo>
                <a:lnTo>
                  <a:pt x="3044" y="91"/>
                </a:lnTo>
                <a:lnTo>
                  <a:pt x="3024" y="86"/>
                </a:lnTo>
                <a:lnTo>
                  <a:pt x="3004" y="82"/>
                </a:lnTo>
                <a:lnTo>
                  <a:pt x="2985" y="79"/>
                </a:lnTo>
                <a:lnTo>
                  <a:pt x="2965" y="76"/>
                </a:lnTo>
                <a:lnTo>
                  <a:pt x="2944" y="74"/>
                </a:lnTo>
                <a:lnTo>
                  <a:pt x="2923" y="72"/>
                </a:lnTo>
                <a:lnTo>
                  <a:pt x="2903" y="71"/>
                </a:lnTo>
                <a:lnTo>
                  <a:pt x="2884" y="70"/>
                </a:lnTo>
                <a:lnTo>
                  <a:pt x="2875" y="71"/>
                </a:lnTo>
                <a:lnTo>
                  <a:pt x="2867" y="72"/>
                </a:lnTo>
                <a:lnTo>
                  <a:pt x="2862" y="74"/>
                </a:lnTo>
                <a:lnTo>
                  <a:pt x="2856" y="76"/>
                </a:lnTo>
                <a:lnTo>
                  <a:pt x="2850" y="79"/>
                </a:lnTo>
                <a:lnTo>
                  <a:pt x="2843" y="81"/>
                </a:lnTo>
                <a:lnTo>
                  <a:pt x="2834" y="82"/>
                </a:lnTo>
                <a:lnTo>
                  <a:pt x="2823" y="83"/>
                </a:lnTo>
                <a:lnTo>
                  <a:pt x="2723" y="64"/>
                </a:lnTo>
                <a:lnTo>
                  <a:pt x="2724" y="58"/>
                </a:lnTo>
                <a:lnTo>
                  <a:pt x="2726" y="52"/>
                </a:lnTo>
                <a:lnTo>
                  <a:pt x="2729" y="47"/>
                </a:lnTo>
                <a:lnTo>
                  <a:pt x="2731" y="42"/>
                </a:lnTo>
                <a:lnTo>
                  <a:pt x="2738" y="33"/>
                </a:lnTo>
                <a:lnTo>
                  <a:pt x="2744" y="21"/>
                </a:lnTo>
                <a:lnTo>
                  <a:pt x="2743" y="19"/>
                </a:lnTo>
                <a:lnTo>
                  <a:pt x="2742" y="17"/>
                </a:lnTo>
                <a:lnTo>
                  <a:pt x="2739" y="15"/>
                </a:lnTo>
                <a:lnTo>
                  <a:pt x="2735" y="13"/>
                </a:lnTo>
                <a:lnTo>
                  <a:pt x="2727" y="10"/>
                </a:lnTo>
                <a:lnTo>
                  <a:pt x="2717" y="9"/>
                </a:lnTo>
                <a:lnTo>
                  <a:pt x="2712" y="5"/>
                </a:lnTo>
                <a:lnTo>
                  <a:pt x="2707" y="1"/>
                </a:lnTo>
                <a:lnTo>
                  <a:pt x="2701" y="0"/>
                </a:lnTo>
                <a:lnTo>
                  <a:pt x="2696" y="0"/>
                </a:lnTo>
                <a:lnTo>
                  <a:pt x="2691" y="3"/>
                </a:lnTo>
                <a:lnTo>
                  <a:pt x="2687" y="7"/>
                </a:lnTo>
                <a:lnTo>
                  <a:pt x="2685" y="13"/>
                </a:lnTo>
                <a:lnTo>
                  <a:pt x="2684" y="21"/>
                </a:lnTo>
                <a:lnTo>
                  <a:pt x="2667" y="24"/>
                </a:lnTo>
                <a:lnTo>
                  <a:pt x="2653" y="29"/>
                </a:lnTo>
                <a:lnTo>
                  <a:pt x="2641" y="34"/>
                </a:lnTo>
                <a:lnTo>
                  <a:pt x="2630" y="40"/>
                </a:lnTo>
                <a:lnTo>
                  <a:pt x="2610" y="53"/>
                </a:lnTo>
                <a:lnTo>
                  <a:pt x="2590" y="64"/>
                </a:lnTo>
                <a:lnTo>
                  <a:pt x="2618" y="83"/>
                </a:lnTo>
                <a:lnTo>
                  <a:pt x="2611" y="83"/>
                </a:lnTo>
                <a:lnTo>
                  <a:pt x="2597" y="83"/>
                </a:lnTo>
                <a:lnTo>
                  <a:pt x="2575" y="83"/>
                </a:lnTo>
                <a:lnTo>
                  <a:pt x="2551" y="83"/>
                </a:lnTo>
                <a:lnTo>
                  <a:pt x="2567" y="97"/>
                </a:lnTo>
                <a:lnTo>
                  <a:pt x="2587" y="118"/>
                </a:lnTo>
                <a:lnTo>
                  <a:pt x="2598" y="128"/>
                </a:lnTo>
                <a:lnTo>
                  <a:pt x="2610" y="136"/>
                </a:lnTo>
                <a:lnTo>
                  <a:pt x="2617" y="140"/>
                </a:lnTo>
                <a:lnTo>
                  <a:pt x="2623" y="142"/>
                </a:lnTo>
                <a:lnTo>
                  <a:pt x="2630" y="144"/>
                </a:lnTo>
                <a:lnTo>
                  <a:pt x="2638" y="144"/>
                </a:lnTo>
                <a:lnTo>
                  <a:pt x="2630" y="144"/>
                </a:lnTo>
                <a:lnTo>
                  <a:pt x="2623" y="142"/>
                </a:lnTo>
                <a:lnTo>
                  <a:pt x="2618" y="140"/>
                </a:lnTo>
                <a:lnTo>
                  <a:pt x="2611" y="137"/>
                </a:lnTo>
                <a:lnTo>
                  <a:pt x="2600" y="130"/>
                </a:lnTo>
                <a:lnTo>
                  <a:pt x="2590" y="121"/>
                </a:lnTo>
                <a:lnTo>
                  <a:pt x="2579" y="110"/>
                </a:lnTo>
                <a:lnTo>
                  <a:pt x="2567" y="100"/>
                </a:lnTo>
                <a:lnTo>
                  <a:pt x="2561" y="95"/>
                </a:lnTo>
                <a:lnTo>
                  <a:pt x="2554" y="90"/>
                </a:lnTo>
                <a:lnTo>
                  <a:pt x="2547" y="86"/>
                </a:lnTo>
                <a:lnTo>
                  <a:pt x="2538" y="83"/>
                </a:lnTo>
                <a:lnTo>
                  <a:pt x="2465" y="114"/>
                </a:lnTo>
                <a:lnTo>
                  <a:pt x="2462" y="110"/>
                </a:lnTo>
                <a:lnTo>
                  <a:pt x="2455" y="104"/>
                </a:lnTo>
                <a:lnTo>
                  <a:pt x="2451" y="100"/>
                </a:lnTo>
                <a:lnTo>
                  <a:pt x="2446" y="98"/>
                </a:lnTo>
                <a:lnTo>
                  <a:pt x="2439" y="95"/>
                </a:lnTo>
                <a:lnTo>
                  <a:pt x="2431" y="95"/>
                </a:lnTo>
                <a:lnTo>
                  <a:pt x="2410" y="95"/>
                </a:lnTo>
                <a:lnTo>
                  <a:pt x="2391" y="98"/>
                </a:lnTo>
                <a:lnTo>
                  <a:pt x="2372" y="101"/>
                </a:lnTo>
                <a:lnTo>
                  <a:pt x="2354" y="105"/>
                </a:lnTo>
                <a:lnTo>
                  <a:pt x="2319" y="117"/>
                </a:lnTo>
                <a:lnTo>
                  <a:pt x="2284" y="129"/>
                </a:lnTo>
                <a:lnTo>
                  <a:pt x="2250" y="141"/>
                </a:lnTo>
                <a:lnTo>
                  <a:pt x="2214" y="152"/>
                </a:lnTo>
                <a:lnTo>
                  <a:pt x="2195" y="156"/>
                </a:lnTo>
                <a:lnTo>
                  <a:pt x="2175" y="159"/>
                </a:lnTo>
                <a:lnTo>
                  <a:pt x="2155" y="161"/>
                </a:lnTo>
                <a:lnTo>
                  <a:pt x="2133" y="162"/>
                </a:lnTo>
                <a:lnTo>
                  <a:pt x="2134" y="167"/>
                </a:lnTo>
                <a:lnTo>
                  <a:pt x="2137" y="173"/>
                </a:lnTo>
                <a:lnTo>
                  <a:pt x="2142" y="178"/>
                </a:lnTo>
                <a:lnTo>
                  <a:pt x="2149" y="183"/>
                </a:lnTo>
                <a:lnTo>
                  <a:pt x="2157" y="187"/>
                </a:lnTo>
                <a:lnTo>
                  <a:pt x="2167" y="190"/>
                </a:lnTo>
                <a:lnTo>
                  <a:pt x="2175" y="193"/>
                </a:lnTo>
                <a:lnTo>
                  <a:pt x="2185" y="193"/>
                </a:lnTo>
                <a:lnTo>
                  <a:pt x="2186" y="198"/>
                </a:lnTo>
                <a:lnTo>
                  <a:pt x="2187" y="203"/>
                </a:lnTo>
                <a:lnTo>
                  <a:pt x="2190" y="208"/>
                </a:lnTo>
                <a:lnTo>
                  <a:pt x="2192" y="213"/>
                </a:lnTo>
                <a:lnTo>
                  <a:pt x="2198" y="225"/>
                </a:lnTo>
                <a:lnTo>
                  <a:pt x="2207" y="235"/>
                </a:lnTo>
                <a:lnTo>
                  <a:pt x="2216" y="244"/>
                </a:lnTo>
                <a:lnTo>
                  <a:pt x="2225" y="251"/>
                </a:lnTo>
                <a:lnTo>
                  <a:pt x="2233" y="257"/>
                </a:lnTo>
                <a:lnTo>
                  <a:pt x="2239" y="261"/>
                </a:lnTo>
                <a:lnTo>
                  <a:pt x="2233" y="261"/>
                </a:lnTo>
                <a:lnTo>
                  <a:pt x="2227" y="260"/>
                </a:lnTo>
                <a:lnTo>
                  <a:pt x="2223" y="259"/>
                </a:lnTo>
                <a:lnTo>
                  <a:pt x="2217" y="257"/>
                </a:lnTo>
                <a:lnTo>
                  <a:pt x="2214" y="254"/>
                </a:lnTo>
                <a:lnTo>
                  <a:pt x="2209" y="251"/>
                </a:lnTo>
                <a:lnTo>
                  <a:pt x="2206" y="248"/>
                </a:lnTo>
                <a:lnTo>
                  <a:pt x="2203" y="244"/>
                </a:lnTo>
                <a:lnTo>
                  <a:pt x="2198" y="236"/>
                </a:lnTo>
                <a:lnTo>
                  <a:pt x="2195" y="225"/>
                </a:lnTo>
                <a:lnTo>
                  <a:pt x="2193" y="213"/>
                </a:lnTo>
                <a:lnTo>
                  <a:pt x="2192" y="200"/>
                </a:lnTo>
                <a:lnTo>
                  <a:pt x="2190" y="201"/>
                </a:lnTo>
                <a:lnTo>
                  <a:pt x="2186" y="202"/>
                </a:lnTo>
                <a:lnTo>
                  <a:pt x="2182" y="202"/>
                </a:lnTo>
                <a:lnTo>
                  <a:pt x="2179" y="202"/>
                </a:lnTo>
                <a:lnTo>
                  <a:pt x="2169" y="200"/>
                </a:lnTo>
                <a:lnTo>
                  <a:pt x="2159" y="200"/>
                </a:lnTo>
                <a:lnTo>
                  <a:pt x="2150" y="200"/>
                </a:lnTo>
                <a:lnTo>
                  <a:pt x="2141" y="202"/>
                </a:lnTo>
                <a:lnTo>
                  <a:pt x="2134" y="205"/>
                </a:lnTo>
                <a:lnTo>
                  <a:pt x="2126" y="209"/>
                </a:lnTo>
                <a:lnTo>
                  <a:pt x="2118" y="212"/>
                </a:lnTo>
                <a:lnTo>
                  <a:pt x="2111" y="215"/>
                </a:lnTo>
                <a:lnTo>
                  <a:pt x="2102" y="217"/>
                </a:lnTo>
                <a:lnTo>
                  <a:pt x="2093" y="218"/>
                </a:lnTo>
                <a:lnTo>
                  <a:pt x="2083" y="217"/>
                </a:lnTo>
                <a:lnTo>
                  <a:pt x="2073" y="214"/>
                </a:lnTo>
                <a:lnTo>
                  <a:pt x="2066" y="210"/>
                </a:lnTo>
                <a:lnTo>
                  <a:pt x="2059" y="206"/>
                </a:lnTo>
                <a:lnTo>
                  <a:pt x="2020" y="218"/>
                </a:lnTo>
                <a:lnTo>
                  <a:pt x="2013" y="218"/>
                </a:lnTo>
                <a:lnTo>
                  <a:pt x="2000" y="219"/>
                </a:lnTo>
                <a:lnTo>
                  <a:pt x="1992" y="221"/>
                </a:lnTo>
                <a:lnTo>
                  <a:pt x="1985" y="223"/>
                </a:lnTo>
                <a:lnTo>
                  <a:pt x="1983" y="225"/>
                </a:lnTo>
                <a:lnTo>
                  <a:pt x="1981" y="227"/>
                </a:lnTo>
                <a:lnTo>
                  <a:pt x="1980" y="229"/>
                </a:lnTo>
                <a:lnTo>
                  <a:pt x="1980" y="231"/>
                </a:lnTo>
                <a:lnTo>
                  <a:pt x="1980" y="234"/>
                </a:lnTo>
                <a:lnTo>
                  <a:pt x="1982" y="238"/>
                </a:lnTo>
                <a:lnTo>
                  <a:pt x="1984" y="242"/>
                </a:lnTo>
                <a:lnTo>
                  <a:pt x="1988" y="245"/>
                </a:lnTo>
                <a:lnTo>
                  <a:pt x="1996" y="253"/>
                </a:lnTo>
                <a:lnTo>
                  <a:pt x="2009" y="261"/>
                </a:lnTo>
                <a:lnTo>
                  <a:pt x="2023" y="270"/>
                </a:lnTo>
                <a:lnTo>
                  <a:pt x="2038" y="278"/>
                </a:lnTo>
                <a:lnTo>
                  <a:pt x="2056" y="287"/>
                </a:lnTo>
                <a:lnTo>
                  <a:pt x="2074" y="295"/>
                </a:lnTo>
                <a:lnTo>
                  <a:pt x="2112" y="311"/>
                </a:lnTo>
                <a:lnTo>
                  <a:pt x="2148" y="324"/>
                </a:lnTo>
                <a:lnTo>
                  <a:pt x="2178" y="334"/>
                </a:lnTo>
                <a:lnTo>
                  <a:pt x="2198" y="342"/>
                </a:lnTo>
                <a:lnTo>
                  <a:pt x="2200" y="352"/>
                </a:lnTo>
                <a:lnTo>
                  <a:pt x="2202" y="361"/>
                </a:lnTo>
                <a:lnTo>
                  <a:pt x="2204" y="369"/>
                </a:lnTo>
                <a:lnTo>
                  <a:pt x="2207" y="376"/>
                </a:lnTo>
                <a:lnTo>
                  <a:pt x="2216" y="389"/>
                </a:lnTo>
                <a:lnTo>
                  <a:pt x="2226" y="403"/>
                </a:lnTo>
                <a:lnTo>
                  <a:pt x="2214" y="405"/>
                </a:lnTo>
                <a:lnTo>
                  <a:pt x="2203" y="404"/>
                </a:lnTo>
                <a:lnTo>
                  <a:pt x="2193" y="402"/>
                </a:lnTo>
                <a:lnTo>
                  <a:pt x="2184" y="399"/>
                </a:lnTo>
                <a:lnTo>
                  <a:pt x="2177" y="394"/>
                </a:lnTo>
                <a:lnTo>
                  <a:pt x="2169" y="387"/>
                </a:lnTo>
                <a:lnTo>
                  <a:pt x="2161" y="381"/>
                </a:lnTo>
                <a:lnTo>
                  <a:pt x="2155" y="374"/>
                </a:lnTo>
                <a:lnTo>
                  <a:pt x="2142" y="360"/>
                </a:lnTo>
                <a:lnTo>
                  <a:pt x="2129" y="345"/>
                </a:lnTo>
                <a:lnTo>
                  <a:pt x="2123" y="339"/>
                </a:lnTo>
                <a:lnTo>
                  <a:pt x="2115" y="332"/>
                </a:lnTo>
                <a:lnTo>
                  <a:pt x="2107" y="327"/>
                </a:lnTo>
                <a:lnTo>
                  <a:pt x="2100" y="323"/>
                </a:lnTo>
                <a:lnTo>
                  <a:pt x="2065" y="315"/>
                </a:lnTo>
                <a:lnTo>
                  <a:pt x="2020" y="305"/>
                </a:lnTo>
                <a:lnTo>
                  <a:pt x="2009" y="302"/>
                </a:lnTo>
                <a:lnTo>
                  <a:pt x="1999" y="298"/>
                </a:lnTo>
                <a:lnTo>
                  <a:pt x="1989" y="293"/>
                </a:lnTo>
                <a:lnTo>
                  <a:pt x="1980" y="288"/>
                </a:lnTo>
                <a:lnTo>
                  <a:pt x="1972" y="281"/>
                </a:lnTo>
                <a:lnTo>
                  <a:pt x="1967" y="273"/>
                </a:lnTo>
                <a:lnTo>
                  <a:pt x="1964" y="269"/>
                </a:lnTo>
                <a:lnTo>
                  <a:pt x="1962" y="265"/>
                </a:lnTo>
                <a:lnTo>
                  <a:pt x="1960" y="260"/>
                </a:lnTo>
                <a:lnTo>
                  <a:pt x="1960" y="255"/>
                </a:lnTo>
                <a:lnTo>
                  <a:pt x="1947" y="255"/>
                </a:lnTo>
                <a:lnTo>
                  <a:pt x="1940" y="255"/>
                </a:lnTo>
                <a:lnTo>
                  <a:pt x="1933" y="256"/>
                </a:lnTo>
                <a:lnTo>
                  <a:pt x="1927" y="258"/>
                </a:lnTo>
                <a:lnTo>
                  <a:pt x="1922" y="261"/>
                </a:lnTo>
                <a:lnTo>
                  <a:pt x="1916" y="264"/>
                </a:lnTo>
                <a:lnTo>
                  <a:pt x="1910" y="267"/>
                </a:lnTo>
                <a:lnTo>
                  <a:pt x="1903" y="270"/>
                </a:lnTo>
                <a:lnTo>
                  <a:pt x="1895" y="272"/>
                </a:lnTo>
                <a:lnTo>
                  <a:pt x="1887" y="273"/>
                </a:lnTo>
                <a:lnTo>
                  <a:pt x="1882" y="287"/>
                </a:lnTo>
                <a:lnTo>
                  <a:pt x="1879" y="297"/>
                </a:lnTo>
                <a:lnTo>
                  <a:pt x="1877" y="301"/>
                </a:lnTo>
                <a:lnTo>
                  <a:pt x="1875" y="305"/>
                </a:lnTo>
                <a:lnTo>
                  <a:pt x="1871" y="308"/>
                </a:lnTo>
                <a:lnTo>
                  <a:pt x="1867" y="310"/>
                </a:lnTo>
                <a:lnTo>
                  <a:pt x="1871" y="316"/>
                </a:lnTo>
                <a:lnTo>
                  <a:pt x="1876" y="320"/>
                </a:lnTo>
                <a:lnTo>
                  <a:pt x="1882" y="325"/>
                </a:lnTo>
                <a:lnTo>
                  <a:pt x="1889" y="328"/>
                </a:lnTo>
                <a:lnTo>
                  <a:pt x="1903" y="334"/>
                </a:lnTo>
                <a:lnTo>
                  <a:pt x="1921" y="340"/>
                </a:lnTo>
                <a:lnTo>
                  <a:pt x="1959" y="349"/>
                </a:lnTo>
                <a:lnTo>
                  <a:pt x="2000" y="360"/>
                </a:lnTo>
                <a:lnTo>
                  <a:pt x="1954" y="360"/>
                </a:lnTo>
                <a:lnTo>
                  <a:pt x="1929" y="354"/>
                </a:lnTo>
                <a:lnTo>
                  <a:pt x="1906" y="349"/>
                </a:lnTo>
                <a:lnTo>
                  <a:pt x="1886" y="344"/>
                </a:lnTo>
                <a:lnTo>
                  <a:pt x="1866" y="338"/>
                </a:lnTo>
                <a:lnTo>
                  <a:pt x="1857" y="333"/>
                </a:lnTo>
                <a:lnTo>
                  <a:pt x="1849" y="328"/>
                </a:lnTo>
                <a:lnTo>
                  <a:pt x="1842" y="322"/>
                </a:lnTo>
                <a:lnTo>
                  <a:pt x="1835" y="315"/>
                </a:lnTo>
                <a:lnTo>
                  <a:pt x="1828" y="307"/>
                </a:lnTo>
                <a:lnTo>
                  <a:pt x="1823" y="298"/>
                </a:lnTo>
                <a:lnTo>
                  <a:pt x="1817" y="287"/>
                </a:lnTo>
                <a:lnTo>
                  <a:pt x="1814" y="273"/>
                </a:lnTo>
                <a:lnTo>
                  <a:pt x="1787" y="273"/>
                </a:lnTo>
                <a:lnTo>
                  <a:pt x="1787" y="282"/>
                </a:lnTo>
                <a:lnTo>
                  <a:pt x="1786" y="288"/>
                </a:lnTo>
                <a:lnTo>
                  <a:pt x="1785" y="293"/>
                </a:lnTo>
                <a:lnTo>
                  <a:pt x="1782" y="298"/>
                </a:lnTo>
                <a:lnTo>
                  <a:pt x="1776" y="306"/>
                </a:lnTo>
                <a:lnTo>
                  <a:pt x="1767" y="316"/>
                </a:lnTo>
                <a:lnTo>
                  <a:pt x="1771" y="323"/>
                </a:lnTo>
                <a:lnTo>
                  <a:pt x="1775" y="328"/>
                </a:lnTo>
                <a:lnTo>
                  <a:pt x="1779" y="332"/>
                </a:lnTo>
                <a:lnTo>
                  <a:pt x="1785" y="336"/>
                </a:lnTo>
                <a:lnTo>
                  <a:pt x="1793" y="342"/>
                </a:lnTo>
                <a:lnTo>
                  <a:pt x="1803" y="346"/>
                </a:lnTo>
                <a:lnTo>
                  <a:pt x="1813" y="351"/>
                </a:lnTo>
                <a:lnTo>
                  <a:pt x="1823" y="358"/>
                </a:lnTo>
                <a:lnTo>
                  <a:pt x="1827" y="363"/>
                </a:lnTo>
                <a:lnTo>
                  <a:pt x="1832" y="369"/>
                </a:lnTo>
                <a:lnTo>
                  <a:pt x="1836" y="376"/>
                </a:lnTo>
                <a:lnTo>
                  <a:pt x="1841" y="384"/>
                </a:lnTo>
                <a:lnTo>
                  <a:pt x="1842" y="389"/>
                </a:lnTo>
                <a:lnTo>
                  <a:pt x="1843" y="396"/>
                </a:lnTo>
                <a:lnTo>
                  <a:pt x="1844" y="402"/>
                </a:lnTo>
                <a:lnTo>
                  <a:pt x="1844" y="409"/>
                </a:lnTo>
                <a:lnTo>
                  <a:pt x="1844" y="415"/>
                </a:lnTo>
                <a:lnTo>
                  <a:pt x="1844" y="420"/>
                </a:lnTo>
                <a:lnTo>
                  <a:pt x="1845" y="424"/>
                </a:lnTo>
                <a:lnTo>
                  <a:pt x="1847" y="427"/>
                </a:lnTo>
                <a:lnTo>
                  <a:pt x="1859" y="436"/>
                </a:lnTo>
                <a:lnTo>
                  <a:pt x="1868" y="444"/>
                </a:lnTo>
                <a:lnTo>
                  <a:pt x="1872" y="448"/>
                </a:lnTo>
                <a:lnTo>
                  <a:pt x="1878" y="451"/>
                </a:lnTo>
                <a:lnTo>
                  <a:pt x="1884" y="452"/>
                </a:lnTo>
                <a:lnTo>
                  <a:pt x="1893" y="453"/>
                </a:lnTo>
                <a:lnTo>
                  <a:pt x="1902" y="452"/>
                </a:lnTo>
                <a:lnTo>
                  <a:pt x="1910" y="450"/>
                </a:lnTo>
                <a:lnTo>
                  <a:pt x="1917" y="446"/>
                </a:lnTo>
                <a:lnTo>
                  <a:pt x="1923" y="443"/>
                </a:lnTo>
                <a:lnTo>
                  <a:pt x="1929" y="439"/>
                </a:lnTo>
                <a:lnTo>
                  <a:pt x="1936" y="436"/>
                </a:lnTo>
                <a:lnTo>
                  <a:pt x="1944" y="434"/>
                </a:lnTo>
                <a:lnTo>
                  <a:pt x="1954" y="433"/>
                </a:lnTo>
                <a:lnTo>
                  <a:pt x="1961" y="434"/>
                </a:lnTo>
                <a:lnTo>
                  <a:pt x="1970" y="435"/>
                </a:lnTo>
                <a:lnTo>
                  <a:pt x="1978" y="437"/>
                </a:lnTo>
                <a:lnTo>
                  <a:pt x="1985" y="439"/>
                </a:lnTo>
                <a:lnTo>
                  <a:pt x="1999" y="445"/>
                </a:lnTo>
                <a:lnTo>
                  <a:pt x="2013" y="453"/>
                </a:lnTo>
                <a:lnTo>
                  <a:pt x="2027" y="459"/>
                </a:lnTo>
                <a:lnTo>
                  <a:pt x="2041" y="465"/>
                </a:lnTo>
                <a:lnTo>
                  <a:pt x="2048" y="467"/>
                </a:lnTo>
                <a:lnTo>
                  <a:pt x="2056" y="469"/>
                </a:lnTo>
                <a:lnTo>
                  <a:pt x="2065" y="470"/>
                </a:lnTo>
                <a:lnTo>
                  <a:pt x="2073" y="471"/>
                </a:lnTo>
                <a:lnTo>
                  <a:pt x="2076" y="482"/>
                </a:lnTo>
                <a:lnTo>
                  <a:pt x="2078" y="492"/>
                </a:lnTo>
                <a:lnTo>
                  <a:pt x="2082" y="503"/>
                </a:lnTo>
                <a:lnTo>
                  <a:pt x="2086" y="511"/>
                </a:lnTo>
                <a:lnTo>
                  <a:pt x="2090" y="515"/>
                </a:lnTo>
                <a:lnTo>
                  <a:pt x="2093" y="518"/>
                </a:lnTo>
                <a:lnTo>
                  <a:pt x="2097" y="522"/>
                </a:lnTo>
                <a:lnTo>
                  <a:pt x="2102" y="525"/>
                </a:lnTo>
                <a:lnTo>
                  <a:pt x="2106" y="527"/>
                </a:lnTo>
                <a:lnTo>
                  <a:pt x="2113" y="529"/>
                </a:lnTo>
                <a:lnTo>
                  <a:pt x="2118" y="531"/>
                </a:lnTo>
                <a:lnTo>
                  <a:pt x="2126" y="532"/>
                </a:lnTo>
                <a:lnTo>
                  <a:pt x="2111" y="532"/>
                </a:lnTo>
                <a:lnTo>
                  <a:pt x="2100" y="532"/>
                </a:lnTo>
                <a:lnTo>
                  <a:pt x="2093" y="532"/>
                </a:lnTo>
                <a:lnTo>
                  <a:pt x="2086" y="531"/>
                </a:lnTo>
                <a:lnTo>
                  <a:pt x="2081" y="530"/>
                </a:lnTo>
                <a:lnTo>
                  <a:pt x="2076" y="529"/>
                </a:lnTo>
                <a:lnTo>
                  <a:pt x="2067" y="524"/>
                </a:lnTo>
                <a:lnTo>
                  <a:pt x="2059" y="519"/>
                </a:lnTo>
                <a:lnTo>
                  <a:pt x="2052" y="513"/>
                </a:lnTo>
                <a:lnTo>
                  <a:pt x="2046" y="506"/>
                </a:lnTo>
                <a:lnTo>
                  <a:pt x="2040" y="497"/>
                </a:lnTo>
                <a:lnTo>
                  <a:pt x="2035" y="489"/>
                </a:lnTo>
                <a:lnTo>
                  <a:pt x="2030" y="481"/>
                </a:lnTo>
                <a:lnTo>
                  <a:pt x="2024" y="473"/>
                </a:lnTo>
                <a:lnTo>
                  <a:pt x="2017" y="466"/>
                </a:lnTo>
                <a:lnTo>
                  <a:pt x="2011" y="460"/>
                </a:lnTo>
                <a:lnTo>
                  <a:pt x="2002" y="454"/>
                </a:lnTo>
                <a:lnTo>
                  <a:pt x="1992" y="450"/>
                </a:lnTo>
                <a:lnTo>
                  <a:pt x="1980" y="448"/>
                </a:lnTo>
                <a:lnTo>
                  <a:pt x="1967" y="446"/>
                </a:lnTo>
                <a:lnTo>
                  <a:pt x="1959" y="446"/>
                </a:lnTo>
                <a:lnTo>
                  <a:pt x="1953" y="449"/>
                </a:lnTo>
                <a:lnTo>
                  <a:pt x="1946" y="451"/>
                </a:lnTo>
                <a:lnTo>
                  <a:pt x="1939" y="453"/>
                </a:lnTo>
                <a:lnTo>
                  <a:pt x="1927" y="459"/>
                </a:lnTo>
                <a:lnTo>
                  <a:pt x="1913" y="465"/>
                </a:lnTo>
                <a:lnTo>
                  <a:pt x="1918" y="477"/>
                </a:lnTo>
                <a:lnTo>
                  <a:pt x="1932" y="499"/>
                </a:lnTo>
                <a:lnTo>
                  <a:pt x="1939" y="512"/>
                </a:lnTo>
                <a:lnTo>
                  <a:pt x="1947" y="523"/>
                </a:lnTo>
                <a:lnTo>
                  <a:pt x="1954" y="532"/>
                </a:lnTo>
                <a:lnTo>
                  <a:pt x="1960" y="538"/>
                </a:lnTo>
                <a:lnTo>
                  <a:pt x="1945" y="554"/>
                </a:lnTo>
                <a:lnTo>
                  <a:pt x="1929" y="573"/>
                </a:lnTo>
                <a:lnTo>
                  <a:pt x="1924" y="578"/>
                </a:lnTo>
                <a:lnTo>
                  <a:pt x="1918" y="581"/>
                </a:lnTo>
                <a:lnTo>
                  <a:pt x="1913" y="585"/>
                </a:lnTo>
                <a:lnTo>
                  <a:pt x="1906" y="588"/>
                </a:lnTo>
                <a:lnTo>
                  <a:pt x="1900" y="590"/>
                </a:lnTo>
                <a:lnTo>
                  <a:pt x="1892" y="592"/>
                </a:lnTo>
                <a:lnTo>
                  <a:pt x="1883" y="593"/>
                </a:lnTo>
                <a:lnTo>
                  <a:pt x="1873" y="594"/>
                </a:lnTo>
                <a:lnTo>
                  <a:pt x="1855" y="595"/>
                </a:lnTo>
                <a:lnTo>
                  <a:pt x="1838" y="597"/>
                </a:lnTo>
                <a:lnTo>
                  <a:pt x="1823" y="600"/>
                </a:lnTo>
                <a:lnTo>
                  <a:pt x="1810" y="603"/>
                </a:lnTo>
                <a:lnTo>
                  <a:pt x="1797" y="604"/>
                </a:lnTo>
                <a:lnTo>
                  <a:pt x="1785" y="604"/>
                </a:lnTo>
                <a:lnTo>
                  <a:pt x="1779" y="603"/>
                </a:lnTo>
                <a:lnTo>
                  <a:pt x="1772" y="601"/>
                </a:lnTo>
                <a:lnTo>
                  <a:pt x="1767" y="598"/>
                </a:lnTo>
                <a:lnTo>
                  <a:pt x="1760" y="594"/>
                </a:lnTo>
                <a:lnTo>
                  <a:pt x="1778" y="593"/>
                </a:lnTo>
                <a:lnTo>
                  <a:pt x="1793" y="591"/>
                </a:lnTo>
                <a:lnTo>
                  <a:pt x="1806" y="589"/>
                </a:lnTo>
                <a:lnTo>
                  <a:pt x="1821" y="588"/>
                </a:lnTo>
                <a:lnTo>
                  <a:pt x="1826" y="587"/>
                </a:lnTo>
                <a:lnTo>
                  <a:pt x="1832" y="586"/>
                </a:lnTo>
                <a:lnTo>
                  <a:pt x="1837" y="585"/>
                </a:lnTo>
                <a:lnTo>
                  <a:pt x="1843" y="583"/>
                </a:lnTo>
                <a:lnTo>
                  <a:pt x="1847" y="580"/>
                </a:lnTo>
                <a:lnTo>
                  <a:pt x="1852" y="577"/>
                </a:lnTo>
                <a:lnTo>
                  <a:pt x="1856" y="573"/>
                </a:lnTo>
                <a:lnTo>
                  <a:pt x="1859" y="569"/>
                </a:lnTo>
                <a:lnTo>
                  <a:pt x="1866" y="560"/>
                </a:lnTo>
                <a:lnTo>
                  <a:pt x="1870" y="548"/>
                </a:lnTo>
                <a:lnTo>
                  <a:pt x="1872" y="538"/>
                </a:lnTo>
                <a:lnTo>
                  <a:pt x="1873" y="526"/>
                </a:lnTo>
                <a:lnTo>
                  <a:pt x="1873" y="520"/>
                </a:lnTo>
                <a:lnTo>
                  <a:pt x="1873" y="512"/>
                </a:lnTo>
                <a:lnTo>
                  <a:pt x="1873" y="499"/>
                </a:lnTo>
                <a:lnTo>
                  <a:pt x="1873" y="483"/>
                </a:lnTo>
                <a:lnTo>
                  <a:pt x="1860" y="480"/>
                </a:lnTo>
                <a:lnTo>
                  <a:pt x="1849" y="476"/>
                </a:lnTo>
                <a:lnTo>
                  <a:pt x="1839" y="470"/>
                </a:lnTo>
                <a:lnTo>
                  <a:pt x="1832" y="464"/>
                </a:lnTo>
                <a:lnTo>
                  <a:pt x="1824" y="457"/>
                </a:lnTo>
                <a:lnTo>
                  <a:pt x="1817" y="449"/>
                </a:lnTo>
                <a:lnTo>
                  <a:pt x="1812" y="440"/>
                </a:lnTo>
                <a:lnTo>
                  <a:pt x="1806" y="431"/>
                </a:lnTo>
                <a:lnTo>
                  <a:pt x="1796" y="413"/>
                </a:lnTo>
                <a:lnTo>
                  <a:pt x="1785" y="396"/>
                </a:lnTo>
                <a:lnTo>
                  <a:pt x="1778" y="387"/>
                </a:lnTo>
                <a:lnTo>
                  <a:pt x="1771" y="379"/>
                </a:lnTo>
                <a:lnTo>
                  <a:pt x="1764" y="372"/>
                </a:lnTo>
                <a:lnTo>
                  <a:pt x="1754" y="366"/>
                </a:lnTo>
                <a:lnTo>
                  <a:pt x="1708" y="348"/>
                </a:lnTo>
                <a:lnTo>
                  <a:pt x="1705" y="342"/>
                </a:lnTo>
                <a:lnTo>
                  <a:pt x="1707" y="333"/>
                </a:lnTo>
                <a:lnTo>
                  <a:pt x="1708" y="324"/>
                </a:lnTo>
                <a:lnTo>
                  <a:pt x="1709" y="313"/>
                </a:lnTo>
                <a:lnTo>
                  <a:pt x="1710" y="303"/>
                </a:lnTo>
                <a:lnTo>
                  <a:pt x="1709" y="294"/>
                </a:lnTo>
                <a:lnTo>
                  <a:pt x="1708" y="290"/>
                </a:lnTo>
                <a:lnTo>
                  <a:pt x="1707" y="286"/>
                </a:lnTo>
                <a:lnTo>
                  <a:pt x="1704" y="283"/>
                </a:lnTo>
                <a:lnTo>
                  <a:pt x="1701" y="279"/>
                </a:lnTo>
                <a:lnTo>
                  <a:pt x="1698" y="276"/>
                </a:lnTo>
                <a:lnTo>
                  <a:pt x="1693" y="273"/>
                </a:lnTo>
                <a:lnTo>
                  <a:pt x="1689" y="271"/>
                </a:lnTo>
                <a:lnTo>
                  <a:pt x="1682" y="269"/>
                </a:lnTo>
                <a:lnTo>
                  <a:pt x="1669" y="266"/>
                </a:lnTo>
                <a:lnTo>
                  <a:pt x="1654" y="263"/>
                </a:lnTo>
                <a:lnTo>
                  <a:pt x="1618" y="261"/>
                </a:lnTo>
                <a:lnTo>
                  <a:pt x="1581" y="261"/>
                </a:lnTo>
                <a:lnTo>
                  <a:pt x="1596" y="257"/>
                </a:lnTo>
                <a:lnTo>
                  <a:pt x="1609" y="253"/>
                </a:lnTo>
                <a:lnTo>
                  <a:pt x="1613" y="249"/>
                </a:lnTo>
                <a:lnTo>
                  <a:pt x="1618" y="245"/>
                </a:lnTo>
                <a:lnTo>
                  <a:pt x="1620" y="239"/>
                </a:lnTo>
                <a:lnTo>
                  <a:pt x="1621" y="231"/>
                </a:lnTo>
                <a:lnTo>
                  <a:pt x="1608" y="231"/>
                </a:lnTo>
                <a:lnTo>
                  <a:pt x="1596" y="231"/>
                </a:lnTo>
                <a:lnTo>
                  <a:pt x="1581" y="231"/>
                </a:lnTo>
                <a:lnTo>
                  <a:pt x="1562" y="231"/>
                </a:lnTo>
                <a:lnTo>
                  <a:pt x="1559" y="246"/>
                </a:lnTo>
                <a:lnTo>
                  <a:pt x="1555" y="263"/>
                </a:lnTo>
                <a:lnTo>
                  <a:pt x="1550" y="279"/>
                </a:lnTo>
                <a:lnTo>
                  <a:pt x="1548" y="292"/>
                </a:lnTo>
                <a:lnTo>
                  <a:pt x="1548" y="294"/>
                </a:lnTo>
                <a:lnTo>
                  <a:pt x="1550" y="295"/>
                </a:lnTo>
                <a:lnTo>
                  <a:pt x="1552" y="295"/>
                </a:lnTo>
                <a:lnTo>
                  <a:pt x="1555" y="295"/>
                </a:lnTo>
                <a:lnTo>
                  <a:pt x="1559" y="293"/>
                </a:lnTo>
                <a:lnTo>
                  <a:pt x="1562" y="292"/>
                </a:lnTo>
                <a:lnTo>
                  <a:pt x="1562" y="323"/>
                </a:lnTo>
                <a:lnTo>
                  <a:pt x="1552" y="327"/>
                </a:lnTo>
                <a:lnTo>
                  <a:pt x="1543" y="331"/>
                </a:lnTo>
                <a:lnTo>
                  <a:pt x="1537" y="332"/>
                </a:lnTo>
                <a:lnTo>
                  <a:pt x="1531" y="334"/>
                </a:lnTo>
                <a:lnTo>
                  <a:pt x="1524" y="334"/>
                </a:lnTo>
                <a:lnTo>
                  <a:pt x="1514" y="336"/>
                </a:lnTo>
                <a:lnTo>
                  <a:pt x="1514" y="345"/>
                </a:lnTo>
                <a:lnTo>
                  <a:pt x="1514" y="354"/>
                </a:lnTo>
                <a:lnTo>
                  <a:pt x="1532" y="375"/>
                </a:lnTo>
                <a:lnTo>
                  <a:pt x="1555" y="404"/>
                </a:lnTo>
                <a:lnTo>
                  <a:pt x="1562" y="411"/>
                </a:lnTo>
                <a:lnTo>
                  <a:pt x="1569" y="418"/>
                </a:lnTo>
                <a:lnTo>
                  <a:pt x="1577" y="424"/>
                </a:lnTo>
                <a:lnTo>
                  <a:pt x="1585" y="429"/>
                </a:lnTo>
                <a:lnTo>
                  <a:pt x="1593" y="433"/>
                </a:lnTo>
                <a:lnTo>
                  <a:pt x="1602" y="437"/>
                </a:lnTo>
                <a:lnTo>
                  <a:pt x="1611" y="439"/>
                </a:lnTo>
                <a:lnTo>
                  <a:pt x="1621" y="439"/>
                </a:lnTo>
                <a:lnTo>
                  <a:pt x="1622" y="445"/>
                </a:lnTo>
                <a:lnTo>
                  <a:pt x="1623" y="451"/>
                </a:lnTo>
                <a:lnTo>
                  <a:pt x="1625" y="455"/>
                </a:lnTo>
                <a:lnTo>
                  <a:pt x="1629" y="458"/>
                </a:lnTo>
                <a:lnTo>
                  <a:pt x="1636" y="465"/>
                </a:lnTo>
                <a:lnTo>
                  <a:pt x="1645" y="471"/>
                </a:lnTo>
                <a:lnTo>
                  <a:pt x="1654" y="477"/>
                </a:lnTo>
                <a:lnTo>
                  <a:pt x="1663" y="483"/>
                </a:lnTo>
                <a:lnTo>
                  <a:pt x="1667" y="487"/>
                </a:lnTo>
                <a:lnTo>
                  <a:pt x="1670" y="491"/>
                </a:lnTo>
                <a:lnTo>
                  <a:pt x="1673" y="496"/>
                </a:lnTo>
                <a:lnTo>
                  <a:pt x="1674" y="501"/>
                </a:lnTo>
                <a:lnTo>
                  <a:pt x="1667" y="501"/>
                </a:lnTo>
                <a:lnTo>
                  <a:pt x="1654" y="501"/>
                </a:lnTo>
                <a:lnTo>
                  <a:pt x="1645" y="499"/>
                </a:lnTo>
                <a:lnTo>
                  <a:pt x="1625" y="494"/>
                </a:lnTo>
                <a:lnTo>
                  <a:pt x="1599" y="487"/>
                </a:lnTo>
                <a:lnTo>
                  <a:pt x="1568" y="478"/>
                </a:lnTo>
                <a:lnTo>
                  <a:pt x="1539" y="468"/>
                </a:lnTo>
                <a:lnTo>
                  <a:pt x="1513" y="458"/>
                </a:lnTo>
                <a:lnTo>
                  <a:pt x="1502" y="453"/>
                </a:lnTo>
                <a:lnTo>
                  <a:pt x="1495" y="448"/>
                </a:lnTo>
                <a:lnTo>
                  <a:pt x="1492" y="445"/>
                </a:lnTo>
                <a:lnTo>
                  <a:pt x="1490" y="443"/>
                </a:lnTo>
                <a:lnTo>
                  <a:pt x="1488" y="441"/>
                </a:lnTo>
                <a:lnTo>
                  <a:pt x="1488" y="439"/>
                </a:lnTo>
                <a:lnTo>
                  <a:pt x="1467" y="439"/>
                </a:lnTo>
                <a:lnTo>
                  <a:pt x="1432" y="436"/>
                </a:lnTo>
                <a:lnTo>
                  <a:pt x="1389" y="432"/>
                </a:lnTo>
                <a:lnTo>
                  <a:pt x="1343" y="425"/>
                </a:lnTo>
                <a:lnTo>
                  <a:pt x="1320" y="421"/>
                </a:lnTo>
                <a:lnTo>
                  <a:pt x="1298" y="417"/>
                </a:lnTo>
                <a:lnTo>
                  <a:pt x="1277" y="412"/>
                </a:lnTo>
                <a:lnTo>
                  <a:pt x="1260" y="406"/>
                </a:lnTo>
                <a:lnTo>
                  <a:pt x="1251" y="403"/>
                </a:lnTo>
                <a:lnTo>
                  <a:pt x="1244" y="400"/>
                </a:lnTo>
                <a:lnTo>
                  <a:pt x="1238" y="397"/>
                </a:lnTo>
                <a:lnTo>
                  <a:pt x="1232" y="394"/>
                </a:lnTo>
                <a:lnTo>
                  <a:pt x="1228" y="389"/>
                </a:lnTo>
                <a:lnTo>
                  <a:pt x="1225" y="386"/>
                </a:lnTo>
                <a:lnTo>
                  <a:pt x="1223" y="382"/>
                </a:lnTo>
                <a:lnTo>
                  <a:pt x="1222" y="378"/>
                </a:lnTo>
                <a:lnTo>
                  <a:pt x="1210" y="381"/>
                </a:lnTo>
                <a:lnTo>
                  <a:pt x="1203" y="384"/>
                </a:lnTo>
                <a:lnTo>
                  <a:pt x="1203" y="389"/>
                </a:lnTo>
                <a:lnTo>
                  <a:pt x="1204" y="395"/>
                </a:lnTo>
                <a:lnTo>
                  <a:pt x="1205" y="399"/>
                </a:lnTo>
                <a:lnTo>
                  <a:pt x="1207" y="403"/>
                </a:lnTo>
                <a:lnTo>
                  <a:pt x="1211" y="410"/>
                </a:lnTo>
                <a:lnTo>
                  <a:pt x="1218" y="416"/>
                </a:lnTo>
                <a:lnTo>
                  <a:pt x="1225" y="421"/>
                </a:lnTo>
                <a:lnTo>
                  <a:pt x="1233" y="425"/>
                </a:lnTo>
                <a:lnTo>
                  <a:pt x="1243" y="429"/>
                </a:lnTo>
                <a:lnTo>
                  <a:pt x="1253" y="433"/>
                </a:lnTo>
                <a:lnTo>
                  <a:pt x="1274" y="442"/>
                </a:lnTo>
                <a:lnTo>
                  <a:pt x="1295" y="452"/>
                </a:lnTo>
                <a:lnTo>
                  <a:pt x="1305" y="458"/>
                </a:lnTo>
                <a:lnTo>
                  <a:pt x="1313" y="465"/>
                </a:lnTo>
                <a:lnTo>
                  <a:pt x="1322" y="473"/>
                </a:lnTo>
                <a:lnTo>
                  <a:pt x="1329" y="483"/>
                </a:lnTo>
                <a:lnTo>
                  <a:pt x="1319" y="483"/>
                </a:lnTo>
                <a:lnTo>
                  <a:pt x="1309" y="483"/>
                </a:lnTo>
                <a:lnTo>
                  <a:pt x="1297" y="481"/>
                </a:lnTo>
                <a:lnTo>
                  <a:pt x="1281" y="477"/>
                </a:lnTo>
                <a:lnTo>
                  <a:pt x="1272" y="475"/>
                </a:lnTo>
                <a:lnTo>
                  <a:pt x="1262" y="473"/>
                </a:lnTo>
                <a:lnTo>
                  <a:pt x="1252" y="471"/>
                </a:lnTo>
                <a:lnTo>
                  <a:pt x="1242" y="471"/>
                </a:lnTo>
                <a:lnTo>
                  <a:pt x="1232" y="471"/>
                </a:lnTo>
                <a:lnTo>
                  <a:pt x="1221" y="473"/>
                </a:lnTo>
                <a:lnTo>
                  <a:pt x="1210" y="475"/>
                </a:lnTo>
                <a:lnTo>
                  <a:pt x="1198" y="477"/>
                </a:lnTo>
                <a:lnTo>
                  <a:pt x="1174" y="484"/>
                </a:lnTo>
                <a:lnTo>
                  <a:pt x="1149" y="492"/>
                </a:lnTo>
                <a:lnTo>
                  <a:pt x="1122" y="500"/>
                </a:lnTo>
                <a:lnTo>
                  <a:pt x="1097" y="508"/>
                </a:lnTo>
                <a:lnTo>
                  <a:pt x="1085" y="510"/>
                </a:lnTo>
                <a:lnTo>
                  <a:pt x="1073" y="512"/>
                </a:lnTo>
                <a:lnTo>
                  <a:pt x="1061" y="514"/>
                </a:lnTo>
                <a:lnTo>
                  <a:pt x="1050" y="514"/>
                </a:lnTo>
                <a:lnTo>
                  <a:pt x="1046" y="513"/>
                </a:lnTo>
                <a:lnTo>
                  <a:pt x="1042" y="511"/>
                </a:lnTo>
                <a:lnTo>
                  <a:pt x="1040" y="507"/>
                </a:lnTo>
                <a:lnTo>
                  <a:pt x="1040" y="503"/>
                </a:lnTo>
                <a:lnTo>
                  <a:pt x="1040" y="496"/>
                </a:lnTo>
                <a:lnTo>
                  <a:pt x="1042" y="490"/>
                </a:lnTo>
                <a:lnTo>
                  <a:pt x="1046" y="484"/>
                </a:lnTo>
                <a:lnTo>
                  <a:pt x="1050" y="477"/>
                </a:lnTo>
                <a:lnTo>
                  <a:pt x="1040" y="473"/>
                </a:lnTo>
                <a:lnTo>
                  <a:pt x="1030" y="472"/>
                </a:lnTo>
                <a:lnTo>
                  <a:pt x="1019" y="471"/>
                </a:lnTo>
                <a:lnTo>
                  <a:pt x="1009" y="471"/>
                </a:lnTo>
                <a:lnTo>
                  <a:pt x="1007" y="475"/>
                </a:lnTo>
                <a:lnTo>
                  <a:pt x="1004" y="477"/>
                </a:lnTo>
                <a:lnTo>
                  <a:pt x="999" y="479"/>
                </a:lnTo>
                <a:lnTo>
                  <a:pt x="994" y="480"/>
                </a:lnTo>
                <a:lnTo>
                  <a:pt x="984" y="480"/>
                </a:lnTo>
                <a:lnTo>
                  <a:pt x="972" y="479"/>
                </a:lnTo>
                <a:lnTo>
                  <a:pt x="961" y="477"/>
                </a:lnTo>
                <a:lnTo>
                  <a:pt x="949" y="477"/>
                </a:lnTo>
                <a:lnTo>
                  <a:pt x="943" y="477"/>
                </a:lnTo>
                <a:lnTo>
                  <a:pt x="939" y="478"/>
                </a:lnTo>
                <a:lnTo>
                  <a:pt x="934" y="480"/>
                </a:lnTo>
                <a:lnTo>
                  <a:pt x="930" y="483"/>
                </a:lnTo>
                <a:lnTo>
                  <a:pt x="924" y="489"/>
                </a:lnTo>
                <a:lnTo>
                  <a:pt x="916" y="495"/>
                </a:lnTo>
                <a:lnTo>
                  <a:pt x="908" y="500"/>
                </a:lnTo>
                <a:lnTo>
                  <a:pt x="900" y="505"/>
                </a:lnTo>
                <a:lnTo>
                  <a:pt x="882" y="513"/>
                </a:lnTo>
                <a:lnTo>
                  <a:pt x="864" y="522"/>
                </a:lnTo>
                <a:lnTo>
                  <a:pt x="857" y="526"/>
                </a:lnTo>
                <a:lnTo>
                  <a:pt x="849" y="532"/>
                </a:lnTo>
                <a:lnTo>
                  <a:pt x="841" y="538"/>
                </a:lnTo>
                <a:lnTo>
                  <a:pt x="836" y="545"/>
                </a:lnTo>
                <a:lnTo>
                  <a:pt x="830" y="553"/>
                </a:lnTo>
                <a:lnTo>
                  <a:pt x="827" y="564"/>
                </a:lnTo>
                <a:lnTo>
                  <a:pt x="825" y="575"/>
                </a:lnTo>
                <a:lnTo>
                  <a:pt x="824" y="588"/>
                </a:lnTo>
                <a:lnTo>
                  <a:pt x="810" y="584"/>
                </a:lnTo>
                <a:lnTo>
                  <a:pt x="797" y="581"/>
                </a:lnTo>
                <a:lnTo>
                  <a:pt x="791" y="581"/>
                </a:lnTo>
                <a:lnTo>
                  <a:pt x="784" y="582"/>
                </a:lnTo>
                <a:lnTo>
                  <a:pt x="778" y="584"/>
                </a:lnTo>
                <a:lnTo>
                  <a:pt x="771" y="588"/>
                </a:lnTo>
                <a:lnTo>
                  <a:pt x="758" y="582"/>
                </a:lnTo>
                <a:lnTo>
                  <a:pt x="740" y="575"/>
                </a:lnTo>
                <a:lnTo>
                  <a:pt x="732" y="571"/>
                </a:lnTo>
                <a:lnTo>
                  <a:pt x="724" y="566"/>
                </a:lnTo>
                <a:lnTo>
                  <a:pt x="716" y="562"/>
                </a:lnTo>
                <a:lnTo>
                  <a:pt x="711" y="556"/>
                </a:lnTo>
                <a:lnTo>
                  <a:pt x="711" y="526"/>
                </a:lnTo>
                <a:lnTo>
                  <a:pt x="721" y="526"/>
                </a:lnTo>
                <a:lnTo>
                  <a:pt x="730" y="526"/>
                </a:lnTo>
                <a:lnTo>
                  <a:pt x="738" y="526"/>
                </a:lnTo>
                <a:lnTo>
                  <a:pt x="744" y="526"/>
                </a:lnTo>
                <a:lnTo>
                  <a:pt x="740" y="516"/>
                </a:lnTo>
                <a:lnTo>
                  <a:pt x="736" y="507"/>
                </a:lnTo>
                <a:lnTo>
                  <a:pt x="730" y="499"/>
                </a:lnTo>
                <a:lnTo>
                  <a:pt x="723" y="493"/>
                </a:lnTo>
                <a:lnTo>
                  <a:pt x="714" y="488"/>
                </a:lnTo>
                <a:lnTo>
                  <a:pt x="704" y="485"/>
                </a:lnTo>
                <a:lnTo>
                  <a:pt x="692" y="483"/>
                </a:lnTo>
                <a:lnTo>
                  <a:pt x="678" y="483"/>
                </a:lnTo>
                <a:lnTo>
                  <a:pt x="668" y="483"/>
                </a:lnTo>
                <a:lnTo>
                  <a:pt x="656" y="483"/>
                </a:lnTo>
                <a:lnTo>
                  <a:pt x="643" y="483"/>
                </a:lnTo>
                <a:lnTo>
                  <a:pt x="624" y="483"/>
                </a:lnTo>
                <a:lnTo>
                  <a:pt x="627" y="487"/>
                </a:lnTo>
                <a:lnTo>
                  <a:pt x="632" y="491"/>
                </a:lnTo>
                <a:lnTo>
                  <a:pt x="636" y="495"/>
                </a:lnTo>
                <a:lnTo>
                  <a:pt x="640" y="498"/>
                </a:lnTo>
                <a:lnTo>
                  <a:pt x="645" y="501"/>
                </a:lnTo>
                <a:lnTo>
                  <a:pt x="648" y="506"/>
                </a:lnTo>
                <a:lnTo>
                  <a:pt x="650" y="510"/>
                </a:lnTo>
                <a:lnTo>
                  <a:pt x="651" y="514"/>
                </a:lnTo>
                <a:lnTo>
                  <a:pt x="650" y="519"/>
                </a:lnTo>
                <a:lnTo>
                  <a:pt x="649" y="523"/>
                </a:lnTo>
                <a:lnTo>
                  <a:pt x="648" y="525"/>
                </a:lnTo>
                <a:lnTo>
                  <a:pt x="646" y="528"/>
                </a:lnTo>
                <a:lnTo>
                  <a:pt x="643" y="530"/>
                </a:lnTo>
                <a:lnTo>
                  <a:pt x="638" y="532"/>
                </a:lnTo>
                <a:lnTo>
                  <a:pt x="647" y="541"/>
                </a:lnTo>
                <a:lnTo>
                  <a:pt x="656" y="550"/>
                </a:lnTo>
                <a:lnTo>
                  <a:pt x="661" y="554"/>
                </a:lnTo>
                <a:lnTo>
                  <a:pt x="668" y="557"/>
                </a:lnTo>
                <a:lnTo>
                  <a:pt x="676" y="561"/>
                </a:lnTo>
                <a:lnTo>
                  <a:pt x="684" y="564"/>
                </a:lnTo>
                <a:lnTo>
                  <a:pt x="684" y="619"/>
                </a:lnTo>
                <a:lnTo>
                  <a:pt x="677" y="619"/>
                </a:lnTo>
                <a:lnTo>
                  <a:pt x="665" y="619"/>
                </a:lnTo>
                <a:lnTo>
                  <a:pt x="659" y="610"/>
                </a:lnTo>
                <a:lnTo>
                  <a:pt x="654" y="604"/>
                </a:lnTo>
                <a:lnTo>
                  <a:pt x="647" y="599"/>
                </a:lnTo>
                <a:lnTo>
                  <a:pt x="639" y="595"/>
                </a:lnTo>
                <a:lnTo>
                  <a:pt x="623" y="589"/>
                </a:lnTo>
                <a:lnTo>
                  <a:pt x="604" y="582"/>
                </a:lnTo>
                <a:lnTo>
                  <a:pt x="602" y="585"/>
                </a:lnTo>
                <a:lnTo>
                  <a:pt x="599" y="589"/>
                </a:lnTo>
                <a:lnTo>
                  <a:pt x="594" y="593"/>
                </a:lnTo>
                <a:lnTo>
                  <a:pt x="588" y="597"/>
                </a:lnTo>
                <a:lnTo>
                  <a:pt x="575" y="606"/>
                </a:lnTo>
                <a:lnTo>
                  <a:pt x="559" y="615"/>
                </a:lnTo>
                <a:lnTo>
                  <a:pt x="544" y="624"/>
                </a:lnTo>
                <a:lnTo>
                  <a:pt x="531" y="631"/>
                </a:lnTo>
                <a:lnTo>
                  <a:pt x="525" y="635"/>
                </a:lnTo>
                <a:lnTo>
                  <a:pt x="522" y="638"/>
                </a:lnTo>
                <a:lnTo>
                  <a:pt x="519" y="641"/>
                </a:lnTo>
                <a:lnTo>
                  <a:pt x="519" y="643"/>
                </a:lnTo>
                <a:lnTo>
                  <a:pt x="519" y="647"/>
                </a:lnTo>
                <a:lnTo>
                  <a:pt x="520" y="651"/>
                </a:lnTo>
                <a:lnTo>
                  <a:pt x="521" y="655"/>
                </a:lnTo>
                <a:lnTo>
                  <a:pt x="523" y="658"/>
                </a:lnTo>
                <a:lnTo>
                  <a:pt x="528" y="663"/>
                </a:lnTo>
                <a:lnTo>
                  <a:pt x="536" y="667"/>
                </a:lnTo>
                <a:lnTo>
                  <a:pt x="543" y="673"/>
                </a:lnTo>
                <a:lnTo>
                  <a:pt x="549" y="678"/>
                </a:lnTo>
                <a:lnTo>
                  <a:pt x="551" y="681"/>
                </a:lnTo>
                <a:lnTo>
                  <a:pt x="555" y="685"/>
                </a:lnTo>
                <a:lnTo>
                  <a:pt x="557" y="688"/>
                </a:lnTo>
                <a:lnTo>
                  <a:pt x="558" y="693"/>
                </a:lnTo>
                <a:lnTo>
                  <a:pt x="471" y="693"/>
                </a:lnTo>
                <a:lnTo>
                  <a:pt x="467" y="705"/>
                </a:lnTo>
                <a:lnTo>
                  <a:pt x="464" y="721"/>
                </a:lnTo>
                <a:lnTo>
                  <a:pt x="460" y="730"/>
                </a:lnTo>
                <a:lnTo>
                  <a:pt x="457" y="736"/>
                </a:lnTo>
                <a:lnTo>
                  <a:pt x="454" y="739"/>
                </a:lnTo>
                <a:lnTo>
                  <a:pt x="452" y="740"/>
                </a:lnTo>
                <a:lnTo>
                  <a:pt x="448" y="742"/>
                </a:lnTo>
                <a:lnTo>
                  <a:pt x="445" y="742"/>
                </a:lnTo>
                <a:lnTo>
                  <a:pt x="433" y="742"/>
                </a:lnTo>
                <a:lnTo>
                  <a:pt x="420" y="741"/>
                </a:lnTo>
                <a:lnTo>
                  <a:pt x="407" y="739"/>
                </a:lnTo>
                <a:lnTo>
                  <a:pt x="393" y="736"/>
                </a:lnTo>
                <a:lnTo>
                  <a:pt x="380" y="733"/>
                </a:lnTo>
                <a:lnTo>
                  <a:pt x="367" y="729"/>
                </a:lnTo>
                <a:lnTo>
                  <a:pt x="355" y="723"/>
                </a:lnTo>
                <a:lnTo>
                  <a:pt x="344" y="718"/>
                </a:lnTo>
                <a:lnTo>
                  <a:pt x="333" y="711"/>
                </a:lnTo>
                <a:lnTo>
                  <a:pt x="323" y="704"/>
                </a:lnTo>
                <a:lnTo>
                  <a:pt x="314" y="696"/>
                </a:lnTo>
                <a:lnTo>
                  <a:pt x="307" y="687"/>
                </a:lnTo>
                <a:lnTo>
                  <a:pt x="301" y="678"/>
                </a:lnTo>
                <a:lnTo>
                  <a:pt x="296" y="666"/>
                </a:lnTo>
                <a:lnTo>
                  <a:pt x="293" y="655"/>
                </a:lnTo>
                <a:lnTo>
                  <a:pt x="292" y="643"/>
                </a:lnTo>
                <a:lnTo>
                  <a:pt x="289" y="636"/>
                </a:lnTo>
                <a:lnTo>
                  <a:pt x="286" y="625"/>
                </a:lnTo>
                <a:lnTo>
                  <a:pt x="273" y="622"/>
                </a:lnTo>
                <a:lnTo>
                  <a:pt x="254" y="616"/>
                </a:lnTo>
                <a:lnTo>
                  <a:pt x="232" y="609"/>
                </a:lnTo>
                <a:lnTo>
                  <a:pt x="209" y="601"/>
                </a:lnTo>
                <a:lnTo>
                  <a:pt x="188" y="592"/>
                </a:lnTo>
                <a:lnTo>
                  <a:pt x="169" y="582"/>
                </a:lnTo>
                <a:lnTo>
                  <a:pt x="163" y="578"/>
                </a:lnTo>
                <a:lnTo>
                  <a:pt x="157" y="573"/>
                </a:lnTo>
                <a:lnTo>
                  <a:pt x="154" y="568"/>
                </a:lnTo>
                <a:lnTo>
                  <a:pt x="153" y="564"/>
                </a:lnTo>
                <a:lnTo>
                  <a:pt x="162" y="567"/>
                </a:lnTo>
                <a:lnTo>
                  <a:pt x="183" y="574"/>
                </a:lnTo>
                <a:lnTo>
                  <a:pt x="211" y="582"/>
                </a:lnTo>
                <a:lnTo>
                  <a:pt x="244" y="590"/>
                </a:lnTo>
                <a:lnTo>
                  <a:pt x="277" y="598"/>
                </a:lnTo>
                <a:lnTo>
                  <a:pt x="308" y="605"/>
                </a:lnTo>
                <a:lnTo>
                  <a:pt x="332" y="610"/>
                </a:lnTo>
                <a:lnTo>
                  <a:pt x="345" y="612"/>
                </a:lnTo>
                <a:lnTo>
                  <a:pt x="368" y="612"/>
                </a:lnTo>
                <a:lnTo>
                  <a:pt x="390" y="612"/>
                </a:lnTo>
                <a:lnTo>
                  <a:pt x="414" y="612"/>
                </a:lnTo>
                <a:lnTo>
                  <a:pt x="445" y="612"/>
                </a:lnTo>
                <a:lnTo>
                  <a:pt x="454" y="612"/>
                </a:lnTo>
                <a:lnTo>
                  <a:pt x="461" y="611"/>
                </a:lnTo>
                <a:lnTo>
                  <a:pt x="469" y="609"/>
                </a:lnTo>
                <a:lnTo>
                  <a:pt x="477" y="607"/>
                </a:lnTo>
                <a:lnTo>
                  <a:pt x="490" y="601"/>
                </a:lnTo>
                <a:lnTo>
                  <a:pt x="502" y="594"/>
                </a:lnTo>
                <a:lnTo>
                  <a:pt x="514" y="585"/>
                </a:lnTo>
                <a:lnTo>
                  <a:pt x="524" y="576"/>
                </a:lnTo>
                <a:lnTo>
                  <a:pt x="535" y="567"/>
                </a:lnTo>
                <a:lnTo>
                  <a:pt x="545" y="556"/>
                </a:lnTo>
                <a:lnTo>
                  <a:pt x="536" y="547"/>
                </a:lnTo>
                <a:lnTo>
                  <a:pt x="527" y="536"/>
                </a:lnTo>
                <a:lnTo>
                  <a:pt x="523" y="531"/>
                </a:lnTo>
                <a:lnTo>
                  <a:pt x="517" y="527"/>
                </a:lnTo>
                <a:lnTo>
                  <a:pt x="512" y="523"/>
                </a:lnTo>
                <a:lnTo>
                  <a:pt x="505" y="520"/>
                </a:lnTo>
                <a:lnTo>
                  <a:pt x="500" y="518"/>
                </a:lnTo>
                <a:lnTo>
                  <a:pt x="484" y="511"/>
                </a:lnTo>
                <a:lnTo>
                  <a:pt x="459" y="499"/>
                </a:lnTo>
                <a:lnTo>
                  <a:pt x="424" y="487"/>
                </a:lnTo>
                <a:lnTo>
                  <a:pt x="403" y="481"/>
                </a:lnTo>
                <a:lnTo>
                  <a:pt x="379" y="475"/>
                </a:lnTo>
                <a:lnTo>
                  <a:pt x="352" y="469"/>
                </a:lnTo>
                <a:lnTo>
                  <a:pt x="323" y="463"/>
                </a:lnTo>
                <a:lnTo>
                  <a:pt x="291" y="458"/>
                </a:lnTo>
                <a:lnTo>
                  <a:pt x="256" y="453"/>
                </a:lnTo>
                <a:lnTo>
                  <a:pt x="219" y="449"/>
                </a:lnTo>
                <a:lnTo>
                  <a:pt x="179" y="446"/>
                </a:lnTo>
                <a:lnTo>
                  <a:pt x="172" y="446"/>
                </a:lnTo>
                <a:lnTo>
                  <a:pt x="165" y="445"/>
                </a:lnTo>
                <a:lnTo>
                  <a:pt x="158" y="444"/>
                </a:lnTo>
                <a:lnTo>
                  <a:pt x="152" y="442"/>
                </a:lnTo>
                <a:lnTo>
                  <a:pt x="150" y="440"/>
                </a:lnTo>
                <a:lnTo>
                  <a:pt x="146" y="438"/>
                </a:lnTo>
                <a:lnTo>
                  <a:pt x="144" y="436"/>
                </a:lnTo>
                <a:lnTo>
                  <a:pt x="143" y="433"/>
                </a:lnTo>
                <a:lnTo>
                  <a:pt x="141" y="425"/>
                </a:lnTo>
                <a:lnTo>
                  <a:pt x="140" y="415"/>
                </a:lnTo>
                <a:lnTo>
                  <a:pt x="120" y="420"/>
                </a:lnTo>
                <a:lnTo>
                  <a:pt x="99" y="425"/>
                </a:lnTo>
                <a:lnTo>
                  <a:pt x="77" y="431"/>
                </a:lnTo>
                <a:lnTo>
                  <a:pt x="53" y="439"/>
                </a:lnTo>
                <a:lnTo>
                  <a:pt x="50" y="441"/>
                </a:lnTo>
                <a:lnTo>
                  <a:pt x="43" y="445"/>
                </a:lnTo>
                <a:lnTo>
                  <a:pt x="40" y="446"/>
                </a:lnTo>
                <a:lnTo>
                  <a:pt x="37" y="448"/>
                </a:lnTo>
                <a:lnTo>
                  <a:pt x="34" y="448"/>
                </a:lnTo>
                <a:lnTo>
                  <a:pt x="33" y="446"/>
                </a:lnTo>
                <a:lnTo>
                  <a:pt x="0" y="483"/>
                </a:lnTo>
                <a:lnTo>
                  <a:pt x="4" y="488"/>
                </a:lnTo>
                <a:lnTo>
                  <a:pt x="8" y="493"/>
                </a:lnTo>
                <a:lnTo>
                  <a:pt x="13" y="498"/>
                </a:lnTo>
                <a:lnTo>
                  <a:pt x="18" y="503"/>
                </a:lnTo>
                <a:lnTo>
                  <a:pt x="29" y="509"/>
                </a:lnTo>
                <a:lnTo>
                  <a:pt x="40" y="515"/>
                </a:lnTo>
                <a:lnTo>
                  <a:pt x="62" y="524"/>
                </a:lnTo>
                <a:lnTo>
                  <a:pt x="79" y="532"/>
                </a:lnTo>
                <a:lnTo>
                  <a:pt x="77" y="540"/>
                </a:lnTo>
                <a:lnTo>
                  <a:pt x="74" y="547"/>
                </a:lnTo>
                <a:lnTo>
                  <a:pt x="71" y="552"/>
                </a:lnTo>
                <a:lnTo>
                  <a:pt x="67" y="556"/>
                </a:lnTo>
                <a:lnTo>
                  <a:pt x="64" y="562"/>
                </a:lnTo>
                <a:lnTo>
                  <a:pt x="62" y="567"/>
                </a:lnTo>
                <a:lnTo>
                  <a:pt x="61" y="574"/>
                </a:lnTo>
                <a:lnTo>
                  <a:pt x="60" y="582"/>
                </a:lnTo>
                <a:lnTo>
                  <a:pt x="61" y="589"/>
                </a:lnTo>
                <a:lnTo>
                  <a:pt x="65" y="597"/>
                </a:lnTo>
                <a:lnTo>
                  <a:pt x="71" y="605"/>
                </a:lnTo>
                <a:lnTo>
                  <a:pt x="77" y="614"/>
                </a:lnTo>
                <a:lnTo>
                  <a:pt x="84" y="621"/>
                </a:lnTo>
                <a:lnTo>
                  <a:pt x="90" y="626"/>
                </a:lnTo>
                <a:lnTo>
                  <a:pt x="96" y="630"/>
                </a:lnTo>
                <a:lnTo>
                  <a:pt x="99" y="631"/>
                </a:lnTo>
                <a:lnTo>
                  <a:pt x="100" y="647"/>
                </a:lnTo>
                <a:lnTo>
                  <a:pt x="102" y="662"/>
                </a:lnTo>
                <a:lnTo>
                  <a:pt x="106" y="677"/>
                </a:lnTo>
                <a:lnTo>
                  <a:pt x="111" y="689"/>
                </a:lnTo>
                <a:lnTo>
                  <a:pt x="117" y="700"/>
                </a:lnTo>
                <a:lnTo>
                  <a:pt x="123" y="710"/>
                </a:lnTo>
                <a:lnTo>
                  <a:pt x="131" y="719"/>
                </a:lnTo>
                <a:lnTo>
                  <a:pt x="140" y="728"/>
                </a:lnTo>
                <a:lnTo>
                  <a:pt x="149" y="736"/>
                </a:lnTo>
                <a:lnTo>
                  <a:pt x="158" y="743"/>
                </a:lnTo>
                <a:lnTo>
                  <a:pt x="168" y="750"/>
                </a:lnTo>
                <a:lnTo>
                  <a:pt x="178" y="756"/>
                </a:lnTo>
                <a:lnTo>
                  <a:pt x="199" y="767"/>
                </a:lnTo>
                <a:lnTo>
                  <a:pt x="219" y="778"/>
                </a:lnTo>
                <a:lnTo>
                  <a:pt x="184" y="815"/>
                </a:lnTo>
                <a:lnTo>
                  <a:pt x="146" y="856"/>
                </a:lnTo>
                <a:lnTo>
                  <a:pt x="128" y="875"/>
                </a:lnTo>
                <a:lnTo>
                  <a:pt x="109" y="892"/>
                </a:lnTo>
                <a:lnTo>
                  <a:pt x="100" y="899"/>
                </a:lnTo>
                <a:lnTo>
                  <a:pt x="90" y="905"/>
                </a:lnTo>
                <a:lnTo>
                  <a:pt x="82" y="910"/>
                </a:lnTo>
                <a:lnTo>
                  <a:pt x="73" y="914"/>
                </a:lnTo>
                <a:lnTo>
                  <a:pt x="74" y="917"/>
                </a:lnTo>
                <a:lnTo>
                  <a:pt x="75" y="920"/>
                </a:lnTo>
                <a:lnTo>
                  <a:pt x="77" y="923"/>
                </a:lnTo>
                <a:lnTo>
                  <a:pt x="80" y="926"/>
                </a:lnTo>
                <a:lnTo>
                  <a:pt x="88" y="934"/>
                </a:lnTo>
                <a:lnTo>
                  <a:pt x="96" y="942"/>
                </a:lnTo>
                <a:lnTo>
                  <a:pt x="105" y="951"/>
                </a:lnTo>
                <a:lnTo>
                  <a:pt x="112" y="958"/>
                </a:lnTo>
                <a:lnTo>
                  <a:pt x="118" y="965"/>
                </a:lnTo>
                <a:lnTo>
                  <a:pt x="120" y="970"/>
                </a:lnTo>
                <a:lnTo>
                  <a:pt x="116" y="976"/>
                </a:lnTo>
                <a:lnTo>
                  <a:pt x="112" y="981"/>
                </a:lnTo>
                <a:lnTo>
                  <a:pt x="110" y="987"/>
                </a:lnTo>
                <a:lnTo>
                  <a:pt x="109" y="993"/>
                </a:lnTo>
                <a:lnTo>
                  <a:pt x="109" y="1005"/>
                </a:lnTo>
                <a:lnTo>
                  <a:pt x="111" y="1017"/>
                </a:lnTo>
                <a:lnTo>
                  <a:pt x="113" y="1029"/>
                </a:lnTo>
                <a:lnTo>
                  <a:pt x="116" y="1042"/>
                </a:lnTo>
                <a:lnTo>
                  <a:pt x="117" y="1048"/>
                </a:lnTo>
                <a:lnTo>
                  <a:pt x="116" y="1054"/>
                </a:lnTo>
                <a:lnTo>
                  <a:pt x="114" y="1062"/>
                </a:lnTo>
                <a:lnTo>
                  <a:pt x="113" y="1069"/>
                </a:lnTo>
                <a:lnTo>
                  <a:pt x="120" y="1090"/>
                </a:lnTo>
                <a:lnTo>
                  <a:pt x="130" y="1115"/>
                </a:lnTo>
                <a:lnTo>
                  <a:pt x="142" y="1139"/>
                </a:lnTo>
                <a:lnTo>
                  <a:pt x="153" y="1160"/>
                </a:lnTo>
                <a:lnTo>
                  <a:pt x="192" y="1180"/>
                </a:lnTo>
                <a:lnTo>
                  <a:pt x="232" y="1180"/>
                </a:lnTo>
                <a:lnTo>
                  <a:pt x="240" y="1204"/>
                </a:lnTo>
                <a:lnTo>
                  <a:pt x="279" y="1192"/>
                </a:lnTo>
                <a:lnTo>
                  <a:pt x="312" y="1204"/>
                </a:lnTo>
                <a:lnTo>
                  <a:pt x="319" y="1253"/>
                </a:lnTo>
                <a:lnTo>
                  <a:pt x="365" y="1291"/>
                </a:lnTo>
                <a:lnTo>
                  <a:pt x="399" y="1309"/>
                </a:lnTo>
                <a:lnTo>
                  <a:pt x="425" y="1327"/>
                </a:lnTo>
                <a:lnTo>
                  <a:pt x="399" y="1346"/>
                </a:lnTo>
                <a:lnTo>
                  <a:pt x="352" y="1333"/>
                </a:lnTo>
                <a:lnTo>
                  <a:pt x="358" y="1358"/>
                </a:lnTo>
                <a:lnTo>
                  <a:pt x="373" y="1370"/>
                </a:lnTo>
                <a:lnTo>
                  <a:pt x="373" y="1401"/>
                </a:lnTo>
                <a:lnTo>
                  <a:pt x="365" y="1401"/>
                </a:lnTo>
              </a:path>
            </a:pathLst>
          </a:custGeom>
          <a:solidFill>
            <a:srgbClr val="FF99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800" dirty="0" smtClean="0">
              <a:solidFill>
                <a:prstClr val="white"/>
              </a:solidFill>
            </a:endParaRPr>
          </a:p>
          <a:p>
            <a:endParaRPr lang="en-US" sz="800" dirty="0">
              <a:solidFill>
                <a:prstClr val="white"/>
              </a:solidFill>
            </a:endParaRPr>
          </a:p>
          <a:p>
            <a:pPr lvl="1"/>
            <a:endParaRPr lang="en-US" sz="800" b="1" dirty="0" smtClean="0">
              <a:solidFill>
                <a:prstClr val="white"/>
              </a:solidFill>
            </a:endParaRPr>
          </a:p>
          <a:p>
            <a:endParaRPr lang="en-US" sz="800" b="1" dirty="0" smtClean="0">
              <a:solidFill>
                <a:prstClr val="white"/>
              </a:solidFill>
            </a:endParaRPr>
          </a:p>
        </p:txBody>
      </p:sp>
      <p:sp>
        <p:nvSpPr>
          <p:cNvPr id="2071" name="Freeform 23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4155753" y="2850952"/>
            <a:ext cx="280987" cy="247650"/>
          </a:xfrm>
          <a:custGeom>
            <a:avLst/>
            <a:gdLst/>
            <a:ahLst/>
            <a:cxnLst>
              <a:cxn ang="0">
                <a:pos x="406" y="27"/>
              </a:cxn>
              <a:cxn ang="0">
                <a:pos x="428" y="45"/>
              </a:cxn>
              <a:cxn ang="0">
                <a:pos x="458" y="60"/>
              </a:cxn>
              <a:cxn ang="0">
                <a:pos x="512" y="78"/>
              </a:cxn>
              <a:cxn ang="0">
                <a:pos x="538" y="81"/>
              </a:cxn>
              <a:cxn ang="0">
                <a:pos x="562" y="99"/>
              </a:cxn>
              <a:cxn ang="0">
                <a:pos x="567" y="97"/>
              </a:cxn>
              <a:cxn ang="0">
                <a:pos x="575" y="85"/>
              </a:cxn>
              <a:cxn ang="0">
                <a:pos x="583" y="78"/>
              </a:cxn>
              <a:cxn ang="0">
                <a:pos x="603" y="80"/>
              </a:cxn>
              <a:cxn ang="0">
                <a:pos x="624" y="79"/>
              </a:cxn>
              <a:cxn ang="0">
                <a:pos x="640" y="84"/>
              </a:cxn>
              <a:cxn ang="0">
                <a:pos x="646" y="103"/>
              </a:cxn>
              <a:cxn ang="0">
                <a:pos x="646" y="123"/>
              </a:cxn>
              <a:cxn ang="0">
                <a:pos x="618" y="131"/>
              </a:cxn>
              <a:cxn ang="0">
                <a:pos x="586" y="146"/>
              </a:cxn>
              <a:cxn ang="0">
                <a:pos x="560" y="165"/>
              </a:cxn>
              <a:cxn ang="0">
                <a:pos x="504" y="214"/>
              </a:cxn>
              <a:cxn ang="0">
                <a:pos x="489" y="227"/>
              </a:cxn>
              <a:cxn ang="0">
                <a:pos x="474" y="254"/>
              </a:cxn>
              <a:cxn ang="0">
                <a:pos x="473" y="282"/>
              </a:cxn>
              <a:cxn ang="0">
                <a:pos x="473" y="311"/>
              </a:cxn>
              <a:cxn ang="0">
                <a:pos x="463" y="340"/>
              </a:cxn>
              <a:cxn ang="0">
                <a:pos x="450" y="354"/>
              </a:cxn>
              <a:cxn ang="0">
                <a:pos x="411" y="384"/>
              </a:cxn>
              <a:cxn ang="0">
                <a:pos x="383" y="411"/>
              </a:cxn>
              <a:cxn ang="0">
                <a:pos x="374" y="425"/>
              </a:cxn>
              <a:cxn ang="0">
                <a:pos x="369" y="432"/>
              </a:cxn>
              <a:cxn ang="0">
                <a:pos x="310" y="429"/>
              </a:cxn>
              <a:cxn ang="0">
                <a:pos x="257" y="434"/>
              </a:cxn>
              <a:cxn ang="0">
                <a:pos x="224" y="446"/>
              </a:cxn>
              <a:cxn ang="0">
                <a:pos x="193" y="467"/>
              </a:cxn>
              <a:cxn ang="0">
                <a:pos x="179" y="469"/>
              </a:cxn>
              <a:cxn ang="0">
                <a:pos x="169" y="461"/>
              </a:cxn>
              <a:cxn ang="0">
                <a:pos x="153" y="432"/>
              </a:cxn>
              <a:cxn ang="0">
                <a:pos x="140" y="414"/>
              </a:cxn>
              <a:cxn ang="0">
                <a:pos x="122" y="400"/>
              </a:cxn>
              <a:cxn ang="0">
                <a:pos x="114" y="379"/>
              </a:cxn>
              <a:cxn ang="0">
                <a:pos x="126" y="336"/>
              </a:cxn>
              <a:cxn ang="0">
                <a:pos x="127" y="267"/>
              </a:cxn>
              <a:cxn ang="0">
                <a:pos x="147" y="206"/>
              </a:cxn>
              <a:cxn ang="0">
                <a:pos x="168" y="149"/>
              </a:cxn>
              <a:cxn ang="0">
                <a:pos x="172" y="131"/>
              </a:cxn>
              <a:cxn ang="0">
                <a:pos x="116" y="123"/>
              </a:cxn>
              <a:cxn ang="0">
                <a:pos x="62" y="109"/>
              </a:cxn>
              <a:cxn ang="0">
                <a:pos x="17" y="93"/>
              </a:cxn>
              <a:cxn ang="0">
                <a:pos x="0" y="38"/>
              </a:cxn>
              <a:cxn ang="0">
                <a:pos x="23" y="34"/>
              </a:cxn>
              <a:cxn ang="0">
                <a:pos x="51" y="20"/>
              </a:cxn>
              <a:cxn ang="0">
                <a:pos x="73" y="4"/>
              </a:cxn>
              <a:cxn ang="0">
                <a:pos x="86" y="0"/>
              </a:cxn>
              <a:cxn ang="0">
                <a:pos x="132" y="7"/>
              </a:cxn>
              <a:cxn ang="0">
                <a:pos x="171" y="17"/>
              </a:cxn>
              <a:cxn ang="0">
                <a:pos x="209" y="20"/>
              </a:cxn>
              <a:cxn ang="0">
                <a:pos x="235" y="29"/>
              </a:cxn>
              <a:cxn ang="0">
                <a:pos x="258" y="37"/>
              </a:cxn>
              <a:cxn ang="0">
                <a:pos x="385" y="26"/>
              </a:cxn>
            </a:cxnLst>
            <a:rect l="0" t="0" r="r" b="b"/>
            <a:pathLst>
              <a:path w="647" h="470">
                <a:moveTo>
                  <a:pt x="399" y="14"/>
                </a:moveTo>
                <a:lnTo>
                  <a:pt x="402" y="20"/>
                </a:lnTo>
                <a:lnTo>
                  <a:pt x="406" y="27"/>
                </a:lnTo>
                <a:lnTo>
                  <a:pt x="413" y="33"/>
                </a:lnTo>
                <a:lnTo>
                  <a:pt x="421" y="39"/>
                </a:lnTo>
                <a:lnTo>
                  <a:pt x="428" y="45"/>
                </a:lnTo>
                <a:lnTo>
                  <a:pt x="438" y="51"/>
                </a:lnTo>
                <a:lnTo>
                  <a:pt x="448" y="56"/>
                </a:lnTo>
                <a:lnTo>
                  <a:pt x="458" y="60"/>
                </a:lnTo>
                <a:lnTo>
                  <a:pt x="480" y="70"/>
                </a:lnTo>
                <a:lnTo>
                  <a:pt x="501" y="76"/>
                </a:lnTo>
                <a:lnTo>
                  <a:pt x="512" y="78"/>
                </a:lnTo>
                <a:lnTo>
                  <a:pt x="521" y="80"/>
                </a:lnTo>
                <a:lnTo>
                  <a:pt x="530" y="81"/>
                </a:lnTo>
                <a:lnTo>
                  <a:pt x="538" y="81"/>
                </a:lnTo>
                <a:lnTo>
                  <a:pt x="548" y="88"/>
                </a:lnTo>
                <a:lnTo>
                  <a:pt x="561" y="99"/>
                </a:lnTo>
                <a:lnTo>
                  <a:pt x="562" y="99"/>
                </a:lnTo>
                <a:lnTo>
                  <a:pt x="564" y="99"/>
                </a:lnTo>
                <a:lnTo>
                  <a:pt x="566" y="98"/>
                </a:lnTo>
                <a:lnTo>
                  <a:pt x="567" y="97"/>
                </a:lnTo>
                <a:lnTo>
                  <a:pt x="570" y="93"/>
                </a:lnTo>
                <a:lnTo>
                  <a:pt x="572" y="89"/>
                </a:lnTo>
                <a:lnTo>
                  <a:pt x="575" y="85"/>
                </a:lnTo>
                <a:lnTo>
                  <a:pt x="578" y="81"/>
                </a:lnTo>
                <a:lnTo>
                  <a:pt x="580" y="79"/>
                </a:lnTo>
                <a:lnTo>
                  <a:pt x="583" y="78"/>
                </a:lnTo>
                <a:lnTo>
                  <a:pt x="590" y="80"/>
                </a:lnTo>
                <a:lnTo>
                  <a:pt x="596" y="80"/>
                </a:lnTo>
                <a:lnTo>
                  <a:pt x="603" y="80"/>
                </a:lnTo>
                <a:lnTo>
                  <a:pt x="609" y="80"/>
                </a:lnTo>
                <a:lnTo>
                  <a:pt x="617" y="79"/>
                </a:lnTo>
                <a:lnTo>
                  <a:pt x="624" y="79"/>
                </a:lnTo>
                <a:lnTo>
                  <a:pt x="631" y="80"/>
                </a:lnTo>
                <a:lnTo>
                  <a:pt x="638" y="81"/>
                </a:lnTo>
                <a:lnTo>
                  <a:pt x="640" y="84"/>
                </a:lnTo>
                <a:lnTo>
                  <a:pt x="642" y="89"/>
                </a:lnTo>
                <a:lnTo>
                  <a:pt x="645" y="95"/>
                </a:lnTo>
                <a:lnTo>
                  <a:pt x="646" y="103"/>
                </a:lnTo>
                <a:lnTo>
                  <a:pt x="647" y="111"/>
                </a:lnTo>
                <a:lnTo>
                  <a:pt x="647" y="118"/>
                </a:lnTo>
                <a:lnTo>
                  <a:pt x="646" y="123"/>
                </a:lnTo>
                <a:lnTo>
                  <a:pt x="645" y="124"/>
                </a:lnTo>
                <a:lnTo>
                  <a:pt x="631" y="127"/>
                </a:lnTo>
                <a:lnTo>
                  <a:pt x="618" y="131"/>
                </a:lnTo>
                <a:lnTo>
                  <a:pt x="607" y="135"/>
                </a:lnTo>
                <a:lnTo>
                  <a:pt x="596" y="140"/>
                </a:lnTo>
                <a:lnTo>
                  <a:pt x="586" y="146"/>
                </a:lnTo>
                <a:lnTo>
                  <a:pt x="577" y="152"/>
                </a:lnTo>
                <a:lnTo>
                  <a:pt x="569" y="158"/>
                </a:lnTo>
                <a:lnTo>
                  <a:pt x="560" y="165"/>
                </a:lnTo>
                <a:lnTo>
                  <a:pt x="533" y="191"/>
                </a:lnTo>
                <a:lnTo>
                  <a:pt x="512" y="210"/>
                </a:lnTo>
                <a:lnTo>
                  <a:pt x="504" y="214"/>
                </a:lnTo>
                <a:lnTo>
                  <a:pt x="499" y="218"/>
                </a:lnTo>
                <a:lnTo>
                  <a:pt x="493" y="222"/>
                </a:lnTo>
                <a:lnTo>
                  <a:pt x="489" y="227"/>
                </a:lnTo>
                <a:lnTo>
                  <a:pt x="481" y="236"/>
                </a:lnTo>
                <a:lnTo>
                  <a:pt x="477" y="245"/>
                </a:lnTo>
                <a:lnTo>
                  <a:pt x="474" y="254"/>
                </a:lnTo>
                <a:lnTo>
                  <a:pt x="473" y="263"/>
                </a:lnTo>
                <a:lnTo>
                  <a:pt x="472" y="272"/>
                </a:lnTo>
                <a:lnTo>
                  <a:pt x="473" y="282"/>
                </a:lnTo>
                <a:lnTo>
                  <a:pt x="473" y="292"/>
                </a:lnTo>
                <a:lnTo>
                  <a:pt x="474" y="301"/>
                </a:lnTo>
                <a:lnTo>
                  <a:pt x="473" y="311"/>
                </a:lnTo>
                <a:lnTo>
                  <a:pt x="472" y="320"/>
                </a:lnTo>
                <a:lnTo>
                  <a:pt x="469" y="330"/>
                </a:lnTo>
                <a:lnTo>
                  <a:pt x="463" y="340"/>
                </a:lnTo>
                <a:lnTo>
                  <a:pt x="460" y="345"/>
                </a:lnTo>
                <a:lnTo>
                  <a:pt x="456" y="349"/>
                </a:lnTo>
                <a:lnTo>
                  <a:pt x="450" y="354"/>
                </a:lnTo>
                <a:lnTo>
                  <a:pt x="445" y="358"/>
                </a:lnTo>
                <a:lnTo>
                  <a:pt x="426" y="372"/>
                </a:lnTo>
                <a:lnTo>
                  <a:pt x="411" y="384"/>
                </a:lnTo>
                <a:lnTo>
                  <a:pt x="399" y="394"/>
                </a:lnTo>
                <a:lnTo>
                  <a:pt x="390" y="404"/>
                </a:lnTo>
                <a:lnTo>
                  <a:pt x="383" y="411"/>
                </a:lnTo>
                <a:lnTo>
                  <a:pt x="379" y="417"/>
                </a:lnTo>
                <a:lnTo>
                  <a:pt x="376" y="422"/>
                </a:lnTo>
                <a:lnTo>
                  <a:pt x="374" y="425"/>
                </a:lnTo>
                <a:lnTo>
                  <a:pt x="373" y="430"/>
                </a:lnTo>
                <a:lnTo>
                  <a:pt x="373" y="432"/>
                </a:lnTo>
                <a:lnTo>
                  <a:pt x="369" y="432"/>
                </a:lnTo>
                <a:lnTo>
                  <a:pt x="358" y="432"/>
                </a:lnTo>
                <a:lnTo>
                  <a:pt x="333" y="430"/>
                </a:lnTo>
                <a:lnTo>
                  <a:pt x="310" y="429"/>
                </a:lnTo>
                <a:lnTo>
                  <a:pt x="290" y="429"/>
                </a:lnTo>
                <a:lnTo>
                  <a:pt x="272" y="431"/>
                </a:lnTo>
                <a:lnTo>
                  <a:pt x="257" y="434"/>
                </a:lnTo>
                <a:lnTo>
                  <a:pt x="245" y="437"/>
                </a:lnTo>
                <a:lnTo>
                  <a:pt x="234" y="441"/>
                </a:lnTo>
                <a:lnTo>
                  <a:pt x="224" y="446"/>
                </a:lnTo>
                <a:lnTo>
                  <a:pt x="209" y="456"/>
                </a:lnTo>
                <a:lnTo>
                  <a:pt x="198" y="464"/>
                </a:lnTo>
                <a:lnTo>
                  <a:pt x="193" y="467"/>
                </a:lnTo>
                <a:lnTo>
                  <a:pt x="189" y="469"/>
                </a:lnTo>
                <a:lnTo>
                  <a:pt x="183" y="470"/>
                </a:lnTo>
                <a:lnTo>
                  <a:pt x="179" y="469"/>
                </a:lnTo>
                <a:lnTo>
                  <a:pt x="176" y="468"/>
                </a:lnTo>
                <a:lnTo>
                  <a:pt x="172" y="465"/>
                </a:lnTo>
                <a:lnTo>
                  <a:pt x="169" y="461"/>
                </a:lnTo>
                <a:lnTo>
                  <a:pt x="166" y="456"/>
                </a:lnTo>
                <a:lnTo>
                  <a:pt x="159" y="444"/>
                </a:lnTo>
                <a:lnTo>
                  <a:pt x="153" y="432"/>
                </a:lnTo>
                <a:lnTo>
                  <a:pt x="148" y="426"/>
                </a:lnTo>
                <a:lnTo>
                  <a:pt x="144" y="420"/>
                </a:lnTo>
                <a:lnTo>
                  <a:pt x="140" y="414"/>
                </a:lnTo>
                <a:lnTo>
                  <a:pt x="134" y="409"/>
                </a:lnTo>
                <a:lnTo>
                  <a:pt x="129" y="404"/>
                </a:lnTo>
                <a:lnTo>
                  <a:pt x="122" y="400"/>
                </a:lnTo>
                <a:lnTo>
                  <a:pt x="114" y="397"/>
                </a:lnTo>
                <a:lnTo>
                  <a:pt x="107" y="396"/>
                </a:lnTo>
                <a:lnTo>
                  <a:pt x="114" y="379"/>
                </a:lnTo>
                <a:lnTo>
                  <a:pt x="121" y="365"/>
                </a:lnTo>
                <a:lnTo>
                  <a:pt x="124" y="351"/>
                </a:lnTo>
                <a:lnTo>
                  <a:pt x="126" y="336"/>
                </a:lnTo>
                <a:lnTo>
                  <a:pt x="126" y="309"/>
                </a:lnTo>
                <a:lnTo>
                  <a:pt x="126" y="278"/>
                </a:lnTo>
                <a:lnTo>
                  <a:pt x="127" y="267"/>
                </a:lnTo>
                <a:lnTo>
                  <a:pt x="132" y="250"/>
                </a:lnTo>
                <a:lnTo>
                  <a:pt x="138" y="229"/>
                </a:lnTo>
                <a:lnTo>
                  <a:pt x="147" y="206"/>
                </a:lnTo>
                <a:lnTo>
                  <a:pt x="155" y="184"/>
                </a:lnTo>
                <a:lnTo>
                  <a:pt x="163" y="163"/>
                </a:lnTo>
                <a:lnTo>
                  <a:pt x="168" y="149"/>
                </a:lnTo>
                <a:lnTo>
                  <a:pt x="172" y="143"/>
                </a:lnTo>
                <a:lnTo>
                  <a:pt x="172" y="137"/>
                </a:lnTo>
                <a:lnTo>
                  <a:pt x="172" y="131"/>
                </a:lnTo>
                <a:lnTo>
                  <a:pt x="153" y="130"/>
                </a:lnTo>
                <a:lnTo>
                  <a:pt x="135" y="127"/>
                </a:lnTo>
                <a:lnTo>
                  <a:pt x="116" y="123"/>
                </a:lnTo>
                <a:lnTo>
                  <a:pt x="99" y="118"/>
                </a:lnTo>
                <a:lnTo>
                  <a:pt x="80" y="113"/>
                </a:lnTo>
                <a:lnTo>
                  <a:pt x="62" y="109"/>
                </a:lnTo>
                <a:lnTo>
                  <a:pt x="42" y="106"/>
                </a:lnTo>
                <a:lnTo>
                  <a:pt x="20" y="105"/>
                </a:lnTo>
                <a:lnTo>
                  <a:pt x="17" y="93"/>
                </a:lnTo>
                <a:lnTo>
                  <a:pt x="10" y="72"/>
                </a:lnTo>
                <a:lnTo>
                  <a:pt x="3" y="50"/>
                </a:lnTo>
                <a:lnTo>
                  <a:pt x="0" y="38"/>
                </a:lnTo>
                <a:lnTo>
                  <a:pt x="8" y="37"/>
                </a:lnTo>
                <a:lnTo>
                  <a:pt x="15" y="36"/>
                </a:lnTo>
                <a:lnTo>
                  <a:pt x="23" y="34"/>
                </a:lnTo>
                <a:lnTo>
                  <a:pt x="29" y="32"/>
                </a:lnTo>
                <a:lnTo>
                  <a:pt x="41" y="26"/>
                </a:lnTo>
                <a:lnTo>
                  <a:pt x="51" y="20"/>
                </a:lnTo>
                <a:lnTo>
                  <a:pt x="59" y="13"/>
                </a:lnTo>
                <a:lnTo>
                  <a:pt x="68" y="7"/>
                </a:lnTo>
                <a:lnTo>
                  <a:pt x="73" y="4"/>
                </a:lnTo>
                <a:lnTo>
                  <a:pt x="77" y="2"/>
                </a:lnTo>
                <a:lnTo>
                  <a:pt x="81" y="1"/>
                </a:lnTo>
                <a:lnTo>
                  <a:pt x="86" y="0"/>
                </a:lnTo>
                <a:lnTo>
                  <a:pt x="102" y="1"/>
                </a:lnTo>
                <a:lnTo>
                  <a:pt x="118" y="3"/>
                </a:lnTo>
                <a:lnTo>
                  <a:pt x="132" y="7"/>
                </a:lnTo>
                <a:lnTo>
                  <a:pt x="145" y="11"/>
                </a:lnTo>
                <a:lnTo>
                  <a:pt x="158" y="14"/>
                </a:lnTo>
                <a:lnTo>
                  <a:pt x="171" y="17"/>
                </a:lnTo>
                <a:lnTo>
                  <a:pt x="185" y="19"/>
                </a:lnTo>
                <a:lnTo>
                  <a:pt x="199" y="20"/>
                </a:lnTo>
                <a:lnTo>
                  <a:pt x="209" y="20"/>
                </a:lnTo>
                <a:lnTo>
                  <a:pt x="217" y="22"/>
                </a:lnTo>
                <a:lnTo>
                  <a:pt x="226" y="25"/>
                </a:lnTo>
                <a:lnTo>
                  <a:pt x="235" y="29"/>
                </a:lnTo>
                <a:lnTo>
                  <a:pt x="243" y="32"/>
                </a:lnTo>
                <a:lnTo>
                  <a:pt x="250" y="35"/>
                </a:lnTo>
                <a:lnTo>
                  <a:pt x="258" y="37"/>
                </a:lnTo>
                <a:lnTo>
                  <a:pt x="266" y="38"/>
                </a:lnTo>
                <a:lnTo>
                  <a:pt x="372" y="38"/>
                </a:lnTo>
                <a:lnTo>
                  <a:pt x="385" y="26"/>
                </a:lnTo>
                <a:lnTo>
                  <a:pt x="399" y="1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2" name="Freeform 24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6787828" y="3589139"/>
            <a:ext cx="207962" cy="455613"/>
          </a:xfrm>
          <a:custGeom>
            <a:avLst/>
            <a:gdLst/>
            <a:ahLst/>
            <a:cxnLst>
              <a:cxn ang="0">
                <a:pos x="379" y="357"/>
              </a:cxn>
              <a:cxn ang="0">
                <a:pos x="333" y="370"/>
              </a:cxn>
              <a:cxn ang="0">
                <a:pos x="314" y="390"/>
              </a:cxn>
              <a:cxn ang="0">
                <a:pos x="316" y="428"/>
              </a:cxn>
              <a:cxn ang="0">
                <a:pos x="352" y="492"/>
              </a:cxn>
              <a:cxn ang="0">
                <a:pos x="359" y="530"/>
              </a:cxn>
              <a:cxn ang="0">
                <a:pos x="366" y="555"/>
              </a:cxn>
              <a:cxn ang="0">
                <a:pos x="323" y="526"/>
              </a:cxn>
              <a:cxn ang="0">
                <a:pos x="309" y="492"/>
              </a:cxn>
              <a:cxn ang="0">
                <a:pos x="269" y="467"/>
              </a:cxn>
              <a:cxn ang="0">
                <a:pos x="210" y="439"/>
              </a:cxn>
              <a:cxn ang="0">
                <a:pos x="193" y="406"/>
              </a:cxn>
              <a:cxn ang="0">
                <a:pos x="156" y="477"/>
              </a:cxn>
              <a:cxn ang="0">
                <a:pos x="156" y="524"/>
              </a:cxn>
              <a:cxn ang="0">
                <a:pos x="132" y="575"/>
              </a:cxn>
              <a:cxn ang="0">
                <a:pos x="128" y="621"/>
              </a:cxn>
              <a:cxn ang="0">
                <a:pos x="154" y="650"/>
              </a:cxn>
              <a:cxn ang="0">
                <a:pos x="175" y="685"/>
              </a:cxn>
              <a:cxn ang="0">
                <a:pos x="185" y="730"/>
              </a:cxn>
              <a:cxn ang="0">
                <a:pos x="226" y="780"/>
              </a:cxn>
              <a:cxn ang="0">
                <a:pos x="281" y="825"/>
              </a:cxn>
              <a:cxn ang="0">
                <a:pos x="340" y="850"/>
              </a:cxn>
              <a:cxn ang="0">
                <a:pos x="298" y="867"/>
              </a:cxn>
              <a:cxn ang="0">
                <a:pos x="269" y="864"/>
              </a:cxn>
              <a:cxn ang="0">
                <a:pos x="229" y="841"/>
              </a:cxn>
              <a:cxn ang="0">
                <a:pos x="200" y="823"/>
              </a:cxn>
              <a:cxn ang="0">
                <a:pos x="137" y="759"/>
              </a:cxn>
              <a:cxn ang="0">
                <a:pos x="83" y="730"/>
              </a:cxn>
              <a:cxn ang="0">
                <a:pos x="74" y="688"/>
              </a:cxn>
              <a:cxn ang="0">
                <a:pos x="80" y="653"/>
              </a:cxn>
              <a:cxn ang="0">
                <a:pos x="88" y="617"/>
              </a:cxn>
              <a:cxn ang="0">
                <a:pos x="120" y="498"/>
              </a:cxn>
              <a:cxn ang="0">
                <a:pos x="108" y="404"/>
              </a:cxn>
              <a:cxn ang="0">
                <a:pos x="62" y="319"/>
              </a:cxn>
              <a:cxn ang="0">
                <a:pos x="64" y="285"/>
              </a:cxn>
              <a:cxn ang="0">
                <a:pos x="74" y="265"/>
              </a:cxn>
              <a:cxn ang="0">
                <a:pos x="56" y="202"/>
              </a:cxn>
              <a:cxn ang="0">
                <a:pos x="23" y="158"/>
              </a:cxn>
              <a:cxn ang="0">
                <a:pos x="1" y="102"/>
              </a:cxn>
              <a:cxn ang="0">
                <a:pos x="11" y="44"/>
              </a:cxn>
              <a:cxn ang="0">
                <a:pos x="49" y="16"/>
              </a:cxn>
              <a:cxn ang="0">
                <a:pos x="120" y="0"/>
              </a:cxn>
              <a:cxn ang="0">
                <a:pos x="156" y="28"/>
              </a:cxn>
              <a:cxn ang="0">
                <a:pos x="179" y="36"/>
              </a:cxn>
              <a:cxn ang="0">
                <a:pos x="197" y="136"/>
              </a:cxn>
              <a:cxn ang="0">
                <a:pos x="213" y="166"/>
              </a:cxn>
              <a:cxn ang="0">
                <a:pos x="231" y="155"/>
              </a:cxn>
              <a:cxn ang="0">
                <a:pos x="258" y="126"/>
              </a:cxn>
              <a:cxn ang="0">
                <a:pos x="281" y="141"/>
              </a:cxn>
              <a:cxn ang="0">
                <a:pos x="298" y="136"/>
              </a:cxn>
              <a:cxn ang="0">
                <a:pos x="316" y="108"/>
              </a:cxn>
              <a:cxn ang="0">
                <a:pos x="346" y="108"/>
              </a:cxn>
              <a:cxn ang="0">
                <a:pos x="387" y="157"/>
              </a:cxn>
              <a:cxn ang="0">
                <a:pos x="454" y="246"/>
              </a:cxn>
              <a:cxn ang="0">
                <a:pos x="478" y="307"/>
              </a:cxn>
              <a:cxn ang="0">
                <a:pos x="468" y="338"/>
              </a:cxn>
            </a:cxnLst>
            <a:rect l="0" t="0" r="r" b="b"/>
            <a:pathLst>
              <a:path w="479" h="868">
                <a:moveTo>
                  <a:pt x="445" y="357"/>
                </a:moveTo>
                <a:lnTo>
                  <a:pt x="425" y="357"/>
                </a:lnTo>
                <a:lnTo>
                  <a:pt x="408" y="357"/>
                </a:lnTo>
                <a:lnTo>
                  <a:pt x="391" y="357"/>
                </a:lnTo>
                <a:lnTo>
                  <a:pt x="379" y="357"/>
                </a:lnTo>
                <a:lnTo>
                  <a:pt x="370" y="358"/>
                </a:lnTo>
                <a:lnTo>
                  <a:pt x="360" y="359"/>
                </a:lnTo>
                <a:lnTo>
                  <a:pt x="349" y="362"/>
                </a:lnTo>
                <a:lnTo>
                  <a:pt x="338" y="367"/>
                </a:lnTo>
                <a:lnTo>
                  <a:pt x="333" y="370"/>
                </a:lnTo>
                <a:lnTo>
                  <a:pt x="329" y="374"/>
                </a:lnTo>
                <a:lnTo>
                  <a:pt x="324" y="377"/>
                </a:lnTo>
                <a:lnTo>
                  <a:pt x="320" y="381"/>
                </a:lnTo>
                <a:lnTo>
                  <a:pt x="316" y="385"/>
                </a:lnTo>
                <a:lnTo>
                  <a:pt x="314" y="390"/>
                </a:lnTo>
                <a:lnTo>
                  <a:pt x="313" y="395"/>
                </a:lnTo>
                <a:lnTo>
                  <a:pt x="312" y="400"/>
                </a:lnTo>
                <a:lnTo>
                  <a:pt x="313" y="410"/>
                </a:lnTo>
                <a:lnTo>
                  <a:pt x="314" y="419"/>
                </a:lnTo>
                <a:lnTo>
                  <a:pt x="316" y="428"/>
                </a:lnTo>
                <a:lnTo>
                  <a:pt x="320" y="436"/>
                </a:lnTo>
                <a:lnTo>
                  <a:pt x="327" y="451"/>
                </a:lnTo>
                <a:lnTo>
                  <a:pt x="336" y="464"/>
                </a:lnTo>
                <a:lnTo>
                  <a:pt x="344" y="477"/>
                </a:lnTo>
                <a:lnTo>
                  <a:pt x="352" y="492"/>
                </a:lnTo>
                <a:lnTo>
                  <a:pt x="355" y="499"/>
                </a:lnTo>
                <a:lnTo>
                  <a:pt x="357" y="507"/>
                </a:lnTo>
                <a:lnTo>
                  <a:pt x="358" y="515"/>
                </a:lnTo>
                <a:lnTo>
                  <a:pt x="359" y="523"/>
                </a:lnTo>
                <a:lnTo>
                  <a:pt x="359" y="530"/>
                </a:lnTo>
                <a:lnTo>
                  <a:pt x="359" y="539"/>
                </a:lnTo>
                <a:lnTo>
                  <a:pt x="360" y="544"/>
                </a:lnTo>
                <a:lnTo>
                  <a:pt x="361" y="548"/>
                </a:lnTo>
                <a:lnTo>
                  <a:pt x="364" y="552"/>
                </a:lnTo>
                <a:lnTo>
                  <a:pt x="366" y="555"/>
                </a:lnTo>
                <a:lnTo>
                  <a:pt x="354" y="552"/>
                </a:lnTo>
                <a:lnTo>
                  <a:pt x="344" y="547"/>
                </a:lnTo>
                <a:lnTo>
                  <a:pt x="336" y="541"/>
                </a:lnTo>
                <a:lnTo>
                  <a:pt x="329" y="533"/>
                </a:lnTo>
                <a:lnTo>
                  <a:pt x="323" y="526"/>
                </a:lnTo>
                <a:lnTo>
                  <a:pt x="319" y="517"/>
                </a:lnTo>
                <a:lnTo>
                  <a:pt x="315" y="508"/>
                </a:lnTo>
                <a:lnTo>
                  <a:pt x="312" y="499"/>
                </a:lnTo>
                <a:lnTo>
                  <a:pt x="311" y="495"/>
                </a:lnTo>
                <a:lnTo>
                  <a:pt x="309" y="492"/>
                </a:lnTo>
                <a:lnTo>
                  <a:pt x="307" y="489"/>
                </a:lnTo>
                <a:lnTo>
                  <a:pt x="303" y="486"/>
                </a:lnTo>
                <a:lnTo>
                  <a:pt x="297" y="479"/>
                </a:lnTo>
                <a:lnTo>
                  <a:pt x="288" y="475"/>
                </a:lnTo>
                <a:lnTo>
                  <a:pt x="269" y="467"/>
                </a:lnTo>
                <a:lnTo>
                  <a:pt x="247" y="459"/>
                </a:lnTo>
                <a:lnTo>
                  <a:pt x="237" y="455"/>
                </a:lnTo>
                <a:lnTo>
                  <a:pt x="228" y="450"/>
                </a:lnTo>
                <a:lnTo>
                  <a:pt x="218" y="445"/>
                </a:lnTo>
                <a:lnTo>
                  <a:pt x="210" y="439"/>
                </a:lnTo>
                <a:lnTo>
                  <a:pt x="202" y="431"/>
                </a:lnTo>
                <a:lnTo>
                  <a:pt x="198" y="422"/>
                </a:lnTo>
                <a:lnTo>
                  <a:pt x="196" y="417"/>
                </a:lnTo>
                <a:lnTo>
                  <a:pt x="195" y="412"/>
                </a:lnTo>
                <a:lnTo>
                  <a:pt x="193" y="406"/>
                </a:lnTo>
                <a:lnTo>
                  <a:pt x="192" y="400"/>
                </a:lnTo>
                <a:lnTo>
                  <a:pt x="153" y="394"/>
                </a:lnTo>
                <a:lnTo>
                  <a:pt x="153" y="450"/>
                </a:lnTo>
                <a:lnTo>
                  <a:pt x="154" y="463"/>
                </a:lnTo>
                <a:lnTo>
                  <a:pt x="156" y="477"/>
                </a:lnTo>
                <a:lnTo>
                  <a:pt x="158" y="492"/>
                </a:lnTo>
                <a:lnTo>
                  <a:pt x="159" y="505"/>
                </a:lnTo>
                <a:lnTo>
                  <a:pt x="159" y="512"/>
                </a:lnTo>
                <a:lnTo>
                  <a:pt x="158" y="518"/>
                </a:lnTo>
                <a:lnTo>
                  <a:pt x="156" y="524"/>
                </a:lnTo>
                <a:lnTo>
                  <a:pt x="154" y="529"/>
                </a:lnTo>
                <a:lnTo>
                  <a:pt x="150" y="539"/>
                </a:lnTo>
                <a:lnTo>
                  <a:pt x="143" y="551"/>
                </a:lnTo>
                <a:lnTo>
                  <a:pt x="136" y="562"/>
                </a:lnTo>
                <a:lnTo>
                  <a:pt x="132" y="575"/>
                </a:lnTo>
                <a:lnTo>
                  <a:pt x="130" y="583"/>
                </a:lnTo>
                <a:lnTo>
                  <a:pt x="128" y="591"/>
                </a:lnTo>
                <a:lnTo>
                  <a:pt x="127" y="600"/>
                </a:lnTo>
                <a:lnTo>
                  <a:pt x="127" y="610"/>
                </a:lnTo>
                <a:lnTo>
                  <a:pt x="128" y="621"/>
                </a:lnTo>
                <a:lnTo>
                  <a:pt x="130" y="630"/>
                </a:lnTo>
                <a:lnTo>
                  <a:pt x="134" y="637"/>
                </a:lnTo>
                <a:lnTo>
                  <a:pt x="140" y="643"/>
                </a:lnTo>
                <a:lnTo>
                  <a:pt x="146" y="647"/>
                </a:lnTo>
                <a:lnTo>
                  <a:pt x="154" y="650"/>
                </a:lnTo>
                <a:lnTo>
                  <a:pt x="163" y="653"/>
                </a:lnTo>
                <a:lnTo>
                  <a:pt x="173" y="653"/>
                </a:lnTo>
                <a:lnTo>
                  <a:pt x="173" y="667"/>
                </a:lnTo>
                <a:lnTo>
                  <a:pt x="174" y="679"/>
                </a:lnTo>
                <a:lnTo>
                  <a:pt x="175" y="685"/>
                </a:lnTo>
                <a:lnTo>
                  <a:pt x="176" y="689"/>
                </a:lnTo>
                <a:lnTo>
                  <a:pt x="177" y="693"/>
                </a:lnTo>
                <a:lnTo>
                  <a:pt x="179" y="696"/>
                </a:lnTo>
                <a:lnTo>
                  <a:pt x="179" y="721"/>
                </a:lnTo>
                <a:lnTo>
                  <a:pt x="185" y="730"/>
                </a:lnTo>
                <a:lnTo>
                  <a:pt x="191" y="740"/>
                </a:lnTo>
                <a:lnTo>
                  <a:pt x="199" y="750"/>
                </a:lnTo>
                <a:lnTo>
                  <a:pt x="208" y="760"/>
                </a:lnTo>
                <a:lnTo>
                  <a:pt x="217" y="771"/>
                </a:lnTo>
                <a:lnTo>
                  <a:pt x="226" y="780"/>
                </a:lnTo>
                <a:lnTo>
                  <a:pt x="236" y="790"/>
                </a:lnTo>
                <a:lnTo>
                  <a:pt x="247" y="799"/>
                </a:lnTo>
                <a:lnTo>
                  <a:pt x="258" y="808"/>
                </a:lnTo>
                <a:lnTo>
                  <a:pt x="269" y="816"/>
                </a:lnTo>
                <a:lnTo>
                  <a:pt x="281" y="825"/>
                </a:lnTo>
                <a:lnTo>
                  <a:pt x="292" y="832"/>
                </a:lnTo>
                <a:lnTo>
                  <a:pt x="304" y="838"/>
                </a:lnTo>
                <a:lnTo>
                  <a:pt x="316" y="843"/>
                </a:lnTo>
                <a:lnTo>
                  <a:pt x="327" y="847"/>
                </a:lnTo>
                <a:lnTo>
                  <a:pt x="340" y="850"/>
                </a:lnTo>
                <a:lnTo>
                  <a:pt x="333" y="854"/>
                </a:lnTo>
                <a:lnTo>
                  <a:pt x="327" y="858"/>
                </a:lnTo>
                <a:lnTo>
                  <a:pt x="320" y="861"/>
                </a:lnTo>
                <a:lnTo>
                  <a:pt x="312" y="864"/>
                </a:lnTo>
                <a:lnTo>
                  <a:pt x="298" y="867"/>
                </a:lnTo>
                <a:lnTo>
                  <a:pt x="286" y="868"/>
                </a:lnTo>
                <a:lnTo>
                  <a:pt x="281" y="868"/>
                </a:lnTo>
                <a:lnTo>
                  <a:pt x="277" y="867"/>
                </a:lnTo>
                <a:lnTo>
                  <a:pt x="273" y="866"/>
                </a:lnTo>
                <a:lnTo>
                  <a:pt x="269" y="864"/>
                </a:lnTo>
                <a:lnTo>
                  <a:pt x="262" y="859"/>
                </a:lnTo>
                <a:lnTo>
                  <a:pt x="254" y="853"/>
                </a:lnTo>
                <a:lnTo>
                  <a:pt x="245" y="848"/>
                </a:lnTo>
                <a:lnTo>
                  <a:pt x="234" y="843"/>
                </a:lnTo>
                <a:lnTo>
                  <a:pt x="229" y="841"/>
                </a:lnTo>
                <a:lnTo>
                  <a:pt x="222" y="839"/>
                </a:lnTo>
                <a:lnTo>
                  <a:pt x="214" y="838"/>
                </a:lnTo>
                <a:lnTo>
                  <a:pt x="207" y="838"/>
                </a:lnTo>
                <a:lnTo>
                  <a:pt x="203" y="830"/>
                </a:lnTo>
                <a:lnTo>
                  <a:pt x="200" y="823"/>
                </a:lnTo>
                <a:lnTo>
                  <a:pt x="196" y="815"/>
                </a:lnTo>
                <a:lnTo>
                  <a:pt x="191" y="809"/>
                </a:lnTo>
                <a:lnTo>
                  <a:pt x="180" y="797"/>
                </a:lnTo>
                <a:lnTo>
                  <a:pt x="168" y="785"/>
                </a:lnTo>
                <a:lnTo>
                  <a:pt x="137" y="759"/>
                </a:lnTo>
                <a:lnTo>
                  <a:pt x="100" y="727"/>
                </a:lnTo>
                <a:lnTo>
                  <a:pt x="95" y="728"/>
                </a:lnTo>
                <a:lnTo>
                  <a:pt x="89" y="729"/>
                </a:lnTo>
                <a:lnTo>
                  <a:pt x="86" y="730"/>
                </a:lnTo>
                <a:lnTo>
                  <a:pt x="83" y="730"/>
                </a:lnTo>
                <a:lnTo>
                  <a:pt x="78" y="729"/>
                </a:lnTo>
                <a:lnTo>
                  <a:pt x="74" y="727"/>
                </a:lnTo>
                <a:lnTo>
                  <a:pt x="74" y="714"/>
                </a:lnTo>
                <a:lnTo>
                  <a:pt x="74" y="700"/>
                </a:lnTo>
                <a:lnTo>
                  <a:pt x="74" y="688"/>
                </a:lnTo>
                <a:lnTo>
                  <a:pt x="74" y="678"/>
                </a:lnTo>
                <a:lnTo>
                  <a:pt x="74" y="671"/>
                </a:lnTo>
                <a:lnTo>
                  <a:pt x="75" y="665"/>
                </a:lnTo>
                <a:lnTo>
                  <a:pt x="77" y="659"/>
                </a:lnTo>
                <a:lnTo>
                  <a:pt x="80" y="653"/>
                </a:lnTo>
                <a:lnTo>
                  <a:pt x="83" y="645"/>
                </a:lnTo>
                <a:lnTo>
                  <a:pt x="85" y="638"/>
                </a:lnTo>
                <a:lnTo>
                  <a:pt x="86" y="631"/>
                </a:lnTo>
                <a:lnTo>
                  <a:pt x="87" y="622"/>
                </a:lnTo>
                <a:lnTo>
                  <a:pt x="88" y="617"/>
                </a:lnTo>
                <a:lnTo>
                  <a:pt x="92" y="604"/>
                </a:lnTo>
                <a:lnTo>
                  <a:pt x="99" y="583"/>
                </a:lnTo>
                <a:lnTo>
                  <a:pt x="107" y="558"/>
                </a:lnTo>
                <a:lnTo>
                  <a:pt x="113" y="528"/>
                </a:lnTo>
                <a:lnTo>
                  <a:pt x="120" y="498"/>
                </a:lnTo>
                <a:lnTo>
                  <a:pt x="123" y="481"/>
                </a:lnTo>
                <a:lnTo>
                  <a:pt x="124" y="466"/>
                </a:lnTo>
                <a:lnTo>
                  <a:pt x="127" y="452"/>
                </a:lnTo>
                <a:lnTo>
                  <a:pt x="127" y="438"/>
                </a:lnTo>
                <a:lnTo>
                  <a:pt x="108" y="404"/>
                </a:lnTo>
                <a:lnTo>
                  <a:pt x="86" y="369"/>
                </a:lnTo>
                <a:lnTo>
                  <a:pt x="76" y="352"/>
                </a:lnTo>
                <a:lnTo>
                  <a:pt x="67" y="335"/>
                </a:lnTo>
                <a:lnTo>
                  <a:pt x="64" y="327"/>
                </a:lnTo>
                <a:lnTo>
                  <a:pt x="62" y="319"/>
                </a:lnTo>
                <a:lnTo>
                  <a:pt x="61" y="310"/>
                </a:lnTo>
                <a:lnTo>
                  <a:pt x="60" y="302"/>
                </a:lnTo>
                <a:lnTo>
                  <a:pt x="61" y="295"/>
                </a:lnTo>
                <a:lnTo>
                  <a:pt x="62" y="290"/>
                </a:lnTo>
                <a:lnTo>
                  <a:pt x="64" y="285"/>
                </a:lnTo>
                <a:lnTo>
                  <a:pt x="66" y="281"/>
                </a:lnTo>
                <a:lnTo>
                  <a:pt x="69" y="277"/>
                </a:lnTo>
                <a:lnTo>
                  <a:pt x="72" y="274"/>
                </a:lnTo>
                <a:lnTo>
                  <a:pt x="73" y="270"/>
                </a:lnTo>
                <a:lnTo>
                  <a:pt x="74" y="265"/>
                </a:lnTo>
                <a:lnTo>
                  <a:pt x="73" y="249"/>
                </a:lnTo>
                <a:lnTo>
                  <a:pt x="71" y="236"/>
                </a:lnTo>
                <a:lnTo>
                  <a:pt x="66" y="224"/>
                </a:lnTo>
                <a:lnTo>
                  <a:pt x="62" y="213"/>
                </a:lnTo>
                <a:lnTo>
                  <a:pt x="56" y="202"/>
                </a:lnTo>
                <a:lnTo>
                  <a:pt x="50" y="193"/>
                </a:lnTo>
                <a:lnTo>
                  <a:pt x="43" y="184"/>
                </a:lnTo>
                <a:lnTo>
                  <a:pt x="36" y="176"/>
                </a:lnTo>
                <a:lnTo>
                  <a:pt x="30" y="167"/>
                </a:lnTo>
                <a:lnTo>
                  <a:pt x="23" y="158"/>
                </a:lnTo>
                <a:lnTo>
                  <a:pt x="17" y="148"/>
                </a:lnTo>
                <a:lnTo>
                  <a:pt x="11" y="138"/>
                </a:lnTo>
                <a:lnTo>
                  <a:pt x="7" y="127"/>
                </a:lnTo>
                <a:lnTo>
                  <a:pt x="4" y="115"/>
                </a:lnTo>
                <a:lnTo>
                  <a:pt x="1" y="102"/>
                </a:lnTo>
                <a:lnTo>
                  <a:pt x="0" y="86"/>
                </a:lnTo>
                <a:lnTo>
                  <a:pt x="1" y="73"/>
                </a:lnTo>
                <a:lnTo>
                  <a:pt x="4" y="62"/>
                </a:lnTo>
                <a:lnTo>
                  <a:pt x="7" y="52"/>
                </a:lnTo>
                <a:lnTo>
                  <a:pt x="11" y="44"/>
                </a:lnTo>
                <a:lnTo>
                  <a:pt x="17" y="35"/>
                </a:lnTo>
                <a:lnTo>
                  <a:pt x="24" y="29"/>
                </a:lnTo>
                <a:lnTo>
                  <a:pt x="32" y="24"/>
                </a:lnTo>
                <a:lnTo>
                  <a:pt x="40" y="20"/>
                </a:lnTo>
                <a:lnTo>
                  <a:pt x="49" y="16"/>
                </a:lnTo>
                <a:lnTo>
                  <a:pt x="58" y="13"/>
                </a:lnTo>
                <a:lnTo>
                  <a:pt x="68" y="11"/>
                </a:lnTo>
                <a:lnTo>
                  <a:pt x="78" y="8"/>
                </a:lnTo>
                <a:lnTo>
                  <a:pt x="99" y="4"/>
                </a:lnTo>
                <a:lnTo>
                  <a:pt x="120" y="0"/>
                </a:lnTo>
                <a:lnTo>
                  <a:pt x="129" y="5"/>
                </a:lnTo>
                <a:lnTo>
                  <a:pt x="136" y="11"/>
                </a:lnTo>
                <a:lnTo>
                  <a:pt x="143" y="17"/>
                </a:lnTo>
                <a:lnTo>
                  <a:pt x="150" y="23"/>
                </a:lnTo>
                <a:lnTo>
                  <a:pt x="156" y="28"/>
                </a:lnTo>
                <a:lnTo>
                  <a:pt x="163" y="32"/>
                </a:lnTo>
                <a:lnTo>
                  <a:pt x="166" y="34"/>
                </a:lnTo>
                <a:lnTo>
                  <a:pt x="170" y="35"/>
                </a:lnTo>
                <a:lnTo>
                  <a:pt x="175" y="36"/>
                </a:lnTo>
                <a:lnTo>
                  <a:pt x="179" y="36"/>
                </a:lnTo>
                <a:lnTo>
                  <a:pt x="184" y="55"/>
                </a:lnTo>
                <a:lnTo>
                  <a:pt x="188" y="75"/>
                </a:lnTo>
                <a:lnTo>
                  <a:pt x="190" y="97"/>
                </a:lnTo>
                <a:lnTo>
                  <a:pt x="193" y="118"/>
                </a:lnTo>
                <a:lnTo>
                  <a:pt x="197" y="136"/>
                </a:lnTo>
                <a:lnTo>
                  <a:pt x="201" y="153"/>
                </a:lnTo>
                <a:lnTo>
                  <a:pt x="203" y="158"/>
                </a:lnTo>
                <a:lnTo>
                  <a:pt x="207" y="163"/>
                </a:lnTo>
                <a:lnTo>
                  <a:pt x="209" y="166"/>
                </a:lnTo>
                <a:lnTo>
                  <a:pt x="213" y="166"/>
                </a:lnTo>
                <a:lnTo>
                  <a:pt x="217" y="166"/>
                </a:lnTo>
                <a:lnTo>
                  <a:pt x="220" y="165"/>
                </a:lnTo>
                <a:lnTo>
                  <a:pt x="223" y="163"/>
                </a:lnTo>
                <a:lnTo>
                  <a:pt x="225" y="161"/>
                </a:lnTo>
                <a:lnTo>
                  <a:pt x="231" y="155"/>
                </a:lnTo>
                <a:lnTo>
                  <a:pt x="234" y="147"/>
                </a:lnTo>
                <a:lnTo>
                  <a:pt x="241" y="132"/>
                </a:lnTo>
                <a:lnTo>
                  <a:pt x="246" y="123"/>
                </a:lnTo>
                <a:lnTo>
                  <a:pt x="253" y="124"/>
                </a:lnTo>
                <a:lnTo>
                  <a:pt x="258" y="126"/>
                </a:lnTo>
                <a:lnTo>
                  <a:pt x="264" y="129"/>
                </a:lnTo>
                <a:lnTo>
                  <a:pt x="268" y="132"/>
                </a:lnTo>
                <a:lnTo>
                  <a:pt x="273" y="136"/>
                </a:lnTo>
                <a:lnTo>
                  <a:pt x="277" y="138"/>
                </a:lnTo>
                <a:lnTo>
                  <a:pt x="281" y="141"/>
                </a:lnTo>
                <a:lnTo>
                  <a:pt x="286" y="141"/>
                </a:lnTo>
                <a:lnTo>
                  <a:pt x="289" y="141"/>
                </a:lnTo>
                <a:lnTo>
                  <a:pt x="292" y="140"/>
                </a:lnTo>
                <a:lnTo>
                  <a:pt x="296" y="138"/>
                </a:lnTo>
                <a:lnTo>
                  <a:pt x="298" y="136"/>
                </a:lnTo>
                <a:lnTo>
                  <a:pt x="302" y="130"/>
                </a:lnTo>
                <a:lnTo>
                  <a:pt x="305" y="123"/>
                </a:lnTo>
                <a:lnTo>
                  <a:pt x="310" y="116"/>
                </a:lnTo>
                <a:lnTo>
                  <a:pt x="314" y="111"/>
                </a:lnTo>
                <a:lnTo>
                  <a:pt x="316" y="108"/>
                </a:lnTo>
                <a:lnTo>
                  <a:pt x="319" y="107"/>
                </a:lnTo>
                <a:lnTo>
                  <a:pt x="322" y="105"/>
                </a:lnTo>
                <a:lnTo>
                  <a:pt x="325" y="105"/>
                </a:lnTo>
                <a:lnTo>
                  <a:pt x="337" y="106"/>
                </a:lnTo>
                <a:lnTo>
                  <a:pt x="346" y="108"/>
                </a:lnTo>
                <a:lnTo>
                  <a:pt x="354" y="111"/>
                </a:lnTo>
                <a:lnTo>
                  <a:pt x="359" y="116"/>
                </a:lnTo>
                <a:lnTo>
                  <a:pt x="367" y="125"/>
                </a:lnTo>
                <a:lnTo>
                  <a:pt x="372" y="135"/>
                </a:lnTo>
                <a:lnTo>
                  <a:pt x="387" y="157"/>
                </a:lnTo>
                <a:lnTo>
                  <a:pt x="403" y="178"/>
                </a:lnTo>
                <a:lnTo>
                  <a:pt x="421" y="200"/>
                </a:lnTo>
                <a:lnTo>
                  <a:pt x="438" y="223"/>
                </a:lnTo>
                <a:lnTo>
                  <a:pt x="446" y="235"/>
                </a:lnTo>
                <a:lnTo>
                  <a:pt x="454" y="246"/>
                </a:lnTo>
                <a:lnTo>
                  <a:pt x="460" y="258"/>
                </a:lnTo>
                <a:lnTo>
                  <a:pt x="467" y="271"/>
                </a:lnTo>
                <a:lnTo>
                  <a:pt x="471" y="283"/>
                </a:lnTo>
                <a:lnTo>
                  <a:pt x="476" y="295"/>
                </a:lnTo>
                <a:lnTo>
                  <a:pt x="478" y="307"/>
                </a:lnTo>
                <a:lnTo>
                  <a:pt x="479" y="321"/>
                </a:lnTo>
                <a:lnTo>
                  <a:pt x="478" y="325"/>
                </a:lnTo>
                <a:lnTo>
                  <a:pt x="476" y="330"/>
                </a:lnTo>
                <a:lnTo>
                  <a:pt x="472" y="334"/>
                </a:lnTo>
                <a:lnTo>
                  <a:pt x="468" y="338"/>
                </a:lnTo>
                <a:lnTo>
                  <a:pt x="459" y="345"/>
                </a:lnTo>
                <a:lnTo>
                  <a:pt x="452" y="351"/>
                </a:lnTo>
                <a:lnTo>
                  <a:pt x="445" y="35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3" name="Freeform 25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2896865" y="5976739"/>
            <a:ext cx="23813" cy="571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7" y="13"/>
              </a:cxn>
              <a:cxn ang="0">
                <a:pos x="14" y="17"/>
              </a:cxn>
              <a:cxn ang="0">
                <a:pos x="22" y="19"/>
              </a:cxn>
              <a:cxn ang="0">
                <a:pos x="29" y="19"/>
              </a:cxn>
              <a:cxn ang="0">
                <a:pos x="35" y="18"/>
              </a:cxn>
              <a:cxn ang="0">
                <a:pos x="42" y="15"/>
              </a:cxn>
              <a:cxn ang="0">
                <a:pos x="47" y="12"/>
              </a:cxn>
              <a:cxn ang="0">
                <a:pos x="53" y="8"/>
              </a:cxn>
              <a:cxn ang="0">
                <a:pos x="47" y="5"/>
              </a:cxn>
              <a:cxn ang="0">
                <a:pos x="42" y="2"/>
              </a:cxn>
              <a:cxn ang="0">
                <a:pos x="35" y="1"/>
              </a:cxn>
              <a:cxn ang="0">
                <a:pos x="29" y="0"/>
              </a:cxn>
              <a:cxn ang="0">
                <a:pos x="22" y="0"/>
              </a:cxn>
              <a:cxn ang="0">
                <a:pos x="14" y="1"/>
              </a:cxn>
              <a:cxn ang="0">
                <a:pos x="7" y="3"/>
              </a:cxn>
              <a:cxn ang="0">
                <a:pos x="0" y="8"/>
              </a:cxn>
            </a:cxnLst>
            <a:rect l="0" t="0" r="r" b="b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4" name="Line 26" descr="Horizontal dunkel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358578" y="2898577"/>
            <a:ext cx="3175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5" name="Freeform 27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1361753" y="2895402"/>
            <a:ext cx="3175" cy="55562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19"/>
              </a:cxn>
              <a:cxn ang="0">
                <a:pos x="1" y="14"/>
              </a:cxn>
              <a:cxn ang="0">
                <a:pos x="3" y="8"/>
              </a:cxn>
              <a:cxn ang="0">
                <a:pos x="6" y="0"/>
              </a:cxn>
            </a:cxnLst>
            <a:rect l="0" t="0" r="r" b="b"/>
            <a:pathLst>
              <a:path w="6" h="24">
                <a:moveTo>
                  <a:pt x="0" y="24"/>
                </a:moveTo>
                <a:lnTo>
                  <a:pt x="0" y="19"/>
                </a:lnTo>
                <a:lnTo>
                  <a:pt x="1" y="14"/>
                </a:lnTo>
                <a:lnTo>
                  <a:pt x="3" y="8"/>
                </a:lnTo>
                <a:lnTo>
                  <a:pt x="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6" name="Freeform 28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1337940" y="2949377"/>
            <a:ext cx="23813" cy="571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30"/>
              </a:cxn>
              <a:cxn ang="0">
                <a:pos x="2" y="36"/>
              </a:cxn>
              <a:cxn ang="0">
                <a:pos x="3" y="42"/>
              </a:cxn>
              <a:cxn ang="0">
                <a:pos x="5" y="47"/>
              </a:cxn>
              <a:cxn ang="0">
                <a:pos x="9" y="58"/>
              </a:cxn>
              <a:cxn ang="0">
                <a:pos x="14" y="67"/>
              </a:cxn>
              <a:cxn ang="0">
                <a:pos x="47" y="67"/>
              </a:cxn>
              <a:cxn ang="0">
                <a:pos x="47" y="0"/>
              </a:cxn>
              <a:cxn ang="0">
                <a:pos x="36" y="2"/>
              </a:cxn>
              <a:cxn ang="0">
                <a:pos x="26" y="4"/>
              </a:cxn>
              <a:cxn ang="0">
                <a:pos x="18" y="7"/>
              </a:cxn>
              <a:cxn ang="0">
                <a:pos x="11" y="9"/>
              </a:cxn>
              <a:cxn ang="0">
                <a:pos x="6" y="12"/>
              </a:cxn>
              <a:cxn ang="0">
                <a:pos x="3" y="16"/>
              </a:cxn>
              <a:cxn ang="0">
                <a:pos x="0" y="20"/>
              </a:cxn>
              <a:cxn ang="0">
                <a:pos x="0" y="24"/>
              </a:cxn>
            </a:cxnLst>
            <a:rect l="0" t="0" r="r" b="b"/>
            <a:pathLst>
              <a:path w="47" h="67">
                <a:moveTo>
                  <a:pt x="0" y="24"/>
                </a:moveTo>
                <a:lnTo>
                  <a:pt x="0" y="30"/>
                </a:lnTo>
                <a:lnTo>
                  <a:pt x="2" y="36"/>
                </a:lnTo>
                <a:lnTo>
                  <a:pt x="3" y="42"/>
                </a:lnTo>
                <a:lnTo>
                  <a:pt x="5" y="47"/>
                </a:lnTo>
                <a:lnTo>
                  <a:pt x="9" y="58"/>
                </a:lnTo>
                <a:lnTo>
                  <a:pt x="14" y="67"/>
                </a:lnTo>
                <a:lnTo>
                  <a:pt x="47" y="67"/>
                </a:lnTo>
                <a:lnTo>
                  <a:pt x="47" y="0"/>
                </a:lnTo>
                <a:lnTo>
                  <a:pt x="36" y="2"/>
                </a:lnTo>
                <a:lnTo>
                  <a:pt x="26" y="4"/>
                </a:lnTo>
                <a:lnTo>
                  <a:pt x="18" y="7"/>
                </a:lnTo>
                <a:lnTo>
                  <a:pt x="11" y="9"/>
                </a:lnTo>
                <a:lnTo>
                  <a:pt x="6" y="12"/>
                </a:lnTo>
                <a:lnTo>
                  <a:pt x="3" y="16"/>
                </a:lnTo>
                <a:lnTo>
                  <a:pt x="0" y="2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7" name="Freeform 2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663503" y="2944614"/>
            <a:ext cx="49212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59" y="36"/>
              </a:cxn>
              <a:cxn ang="0">
                <a:pos x="67" y="30"/>
              </a:cxn>
              <a:cxn ang="0">
                <a:pos x="75" y="26"/>
              </a:cxn>
              <a:cxn ang="0">
                <a:pos x="84" y="23"/>
              </a:cxn>
              <a:cxn ang="0">
                <a:pos x="91" y="20"/>
              </a:cxn>
              <a:cxn ang="0">
                <a:pos x="98" y="17"/>
              </a:cxn>
              <a:cxn ang="0">
                <a:pos x="104" y="13"/>
              </a:cxn>
              <a:cxn ang="0">
                <a:pos x="107" y="11"/>
              </a:cxn>
              <a:cxn ang="0">
                <a:pos x="109" y="8"/>
              </a:cxn>
              <a:cxn ang="0">
                <a:pos x="111" y="4"/>
              </a:cxn>
              <a:cxn ang="0">
                <a:pos x="112" y="0"/>
              </a:cxn>
              <a:cxn ang="0">
                <a:pos x="100" y="0"/>
              </a:cxn>
              <a:cxn ang="0">
                <a:pos x="85" y="1"/>
              </a:cxn>
              <a:cxn ang="0">
                <a:pos x="67" y="3"/>
              </a:cxn>
              <a:cxn ang="0">
                <a:pos x="48" y="7"/>
              </a:cxn>
              <a:cxn ang="0">
                <a:pos x="40" y="9"/>
              </a:cxn>
              <a:cxn ang="0">
                <a:pos x="31" y="11"/>
              </a:cxn>
              <a:cxn ang="0">
                <a:pos x="23" y="14"/>
              </a:cxn>
              <a:cxn ang="0">
                <a:pos x="17" y="18"/>
              </a:cxn>
              <a:cxn ang="0">
                <a:pos x="10" y="22"/>
              </a:cxn>
              <a:cxn ang="0">
                <a:pos x="6" y="26"/>
              </a:cxn>
              <a:cxn ang="0">
                <a:pos x="1" y="31"/>
              </a:cxn>
              <a:cxn ang="0">
                <a:pos x="0" y="36"/>
              </a:cxn>
            </a:cxnLst>
            <a:rect l="0" t="0" r="r" b="b"/>
            <a:pathLst>
              <a:path w="112" h="36">
                <a:moveTo>
                  <a:pt x="0" y="36"/>
                </a:moveTo>
                <a:lnTo>
                  <a:pt x="59" y="36"/>
                </a:lnTo>
                <a:lnTo>
                  <a:pt x="67" y="30"/>
                </a:lnTo>
                <a:lnTo>
                  <a:pt x="75" y="26"/>
                </a:lnTo>
                <a:lnTo>
                  <a:pt x="84" y="23"/>
                </a:lnTo>
                <a:lnTo>
                  <a:pt x="91" y="20"/>
                </a:lnTo>
                <a:lnTo>
                  <a:pt x="98" y="17"/>
                </a:lnTo>
                <a:lnTo>
                  <a:pt x="104" y="13"/>
                </a:lnTo>
                <a:lnTo>
                  <a:pt x="107" y="11"/>
                </a:lnTo>
                <a:lnTo>
                  <a:pt x="109" y="8"/>
                </a:lnTo>
                <a:lnTo>
                  <a:pt x="111" y="4"/>
                </a:lnTo>
                <a:lnTo>
                  <a:pt x="112" y="0"/>
                </a:lnTo>
                <a:lnTo>
                  <a:pt x="100" y="0"/>
                </a:lnTo>
                <a:lnTo>
                  <a:pt x="85" y="1"/>
                </a:lnTo>
                <a:lnTo>
                  <a:pt x="67" y="3"/>
                </a:lnTo>
                <a:lnTo>
                  <a:pt x="48" y="7"/>
                </a:lnTo>
                <a:lnTo>
                  <a:pt x="40" y="9"/>
                </a:lnTo>
                <a:lnTo>
                  <a:pt x="31" y="11"/>
                </a:lnTo>
                <a:lnTo>
                  <a:pt x="23" y="14"/>
                </a:lnTo>
                <a:lnTo>
                  <a:pt x="17" y="18"/>
                </a:lnTo>
                <a:lnTo>
                  <a:pt x="10" y="22"/>
                </a:lnTo>
                <a:lnTo>
                  <a:pt x="6" y="26"/>
                </a:lnTo>
                <a:lnTo>
                  <a:pt x="1" y="31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8" name="Freeform 30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5401940" y="2501702"/>
            <a:ext cx="874713" cy="452437"/>
          </a:xfrm>
          <a:custGeom>
            <a:avLst/>
            <a:gdLst/>
            <a:ahLst/>
            <a:cxnLst>
              <a:cxn ang="0">
                <a:pos x="433" y="765"/>
              </a:cxn>
              <a:cxn ang="0">
                <a:pos x="412" y="764"/>
              </a:cxn>
              <a:cxn ang="0">
                <a:pos x="390" y="794"/>
              </a:cxn>
              <a:cxn ang="0">
                <a:pos x="375" y="792"/>
              </a:cxn>
              <a:cxn ang="0">
                <a:pos x="370" y="751"/>
              </a:cxn>
              <a:cxn ang="0">
                <a:pos x="324" y="724"/>
              </a:cxn>
              <a:cxn ang="0">
                <a:pos x="312" y="708"/>
              </a:cxn>
              <a:cxn ang="0">
                <a:pos x="288" y="692"/>
              </a:cxn>
              <a:cxn ang="0">
                <a:pos x="251" y="641"/>
              </a:cxn>
              <a:cxn ang="0">
                <a:pos x="232" y="610"/>
              </a:cxn>
              <a:cxn ang="0">
                <a:pos x="253" y="594"/>
              </a:cxn>
              <a:cxn ang="0">
                <a:pos x="279" y="573"/>
              </a:cxn>
              <a:cxn ang="0">
                <a:pos x="338" y="544"/>
              </a:cxn>
              <a:cxn ang="0">
                <a:pos x="319" y="487"/>
              </a:cxn>
              <a:cxn ang="0">
                <a:pos x="258" y="475"/>
              </a:cxn>
              <a:cxn ang="0">
                <a:pos x="209" y="470"/>
              </a:cxn>
              <a:cxn ang="0">
                <a:pos x="157" y="495"/>
              </a:cxn>
              <a:cxn ang="0">
                <a:pos x="106" y="505"/>
              </a:cxn>
              <a:cxn ang="0">
                <a:pos x="27" y="413"/>
              </a:cxn>
              <a:cxn ang="0">
                <a:pos x="20" y="283"/>
              </a:cxn>
              <a:cxn ang="0">
                <a:pos x="113" y="259"/>
              </a:cxn>
              <a:cxn ang="0">
                <a:pos x="292" y="222"/>
              </a:cxn>
              <a:cxn ang="0">
                <a:pos x="498" y="253"/>
              </a:cxn>
              <a:cxn ang="0">
                <a:pos x="717" y="253"/>
              </a:cxn>
              <a:cxn ang="0">
                <a:pos x="658" y="185"/>
              </a:cxn>
              <a:cxn ang="0">
                <a:pos x="830" y="68"/>
              </a:cxn>
              <a:cxn ang="0">
                <a:pos x="1050" y="13"/>
              </a:cxn>
              <a:cxn ang="0">
                <a:pos x="1176" y="61"/>
              </a:cxn>
              <a:cxn ang="0">
                <a:pos x="1296" y="111"/>
              </a:cxn>
              <a:cxn ang="0">
                <a:pos x="1442" y="99"/>
              </a:cxn>
              <a:cxn ang="0">
                <a:pos x="1647" y="271"/>
              </a:cxn>
              <a:cxn ang="0">
                <a:pos x="1793" y="265"/>
              </a:cxn>
              <a:cxn ang="0">
                <a:pos x="2000" y="339"/>
              </a:cxn>
              <a:cxn ang="0">
                <a:pos x="2002" y="381"/>
              </a:cxn>
              <a:cxn ang="0">
                <a:pos x="1981" y="399"/>
              </a:cxn>
              <a:cxn ang="0">
                <a:pos x="1960" y="404"/>
              </a:cxn>
              <a:cxn ang="0">
                <a:pos x="1963" y="425"/>
              </a:cxn>
              <a:cxn ang="0">
                <a:pos x="1985" y="466"/>
              </a:cxn>
              <a:cxn ang="0">
                <a:pos x="1979" y="478"/>
              </a:cxn>
              <a:cxn ang="0">
                <a:pos x="1939" y="481"/>
              </a:cxn>
              <a:cxn ang="0">
                <a:pos x="1893" y="474"/>
              </a:cxn>
              <a:cxn ang="0">
                <a:pos x="1864" y="474"/>
              </a:cxn>
              <a:cxn ang="0">
                <a:pos x="1878" y="548"/>
              </a:cxn>
              <a:cxn ang="0">
                <a:pos x="1880" y="586"/>
              </a:cxn>
              <a:cxn ang="0">
                <a:pos x="1789" y="588"/>
              </a:cxn>
              <a:cxn ang="0">
                <a:pos x="1768" y="604"/>
              </a:cxn>
              <a:cxn ang="0">
                <a:pos x="1795" y="619"/>
              </a:cxn>
              <a:cxn ang="0">
                <a:pos x="1814" y="650"/>
              </a:cxn>
              <a:cxn ang="0">
                <a:pos x="1834" y="689"/>
              </a:cxn>
              <a:cxn ang="0">
                <a:pos x="1837" y="706"/>
              </a:cxn>
              <a:cxn ang="0">
                <a:pos x="1837" y="754"/>
              </a:cxn>
              <a:cxn ang="0">
                <a:pos x="1741" y="740"/>
              </a:cxn>
              <a:cxn ang="0">
                <a:pos x="1475" y="764"/>
              </a:cxn>
              <a:cxn ang="0">
                <a:pos x="1316" y="795"/>
              </a:cxn>
              <a:cxn ang="0">
                <a:pos x="1142" y="838"/>
              </a:cxn>
              <a:cxn ang="0">
                <a:pos x="963" y="697"/>
              </a:cxn>
              <a:cxn ang="0">
                <a:pos x="684" y="586"/>
              </a:cxn>
              <a:cxn ang="0">
                <a:pos x="584" y="832"/>
              </a:cxn>
            </a:cxnLst>
            <a:rect l="0" t="0" r="r" b="b"/>
            <a:pathLst>
              <a:path w="2006" h="863">
                <a:moveTo>
                  <a:pt x="571" y="826"/>
                </a:moveTo>
                <a:lnTo>
                  <a:pt x="538" y="826"/>
                </a:lnTo>
                <a:lnTo>
                  <a:pt x="512" y="789"/>
                </a:lnTo>
                <a:lnTo>
                  <a:pt x="438" y="764"/>
                </a:lnTo>
                <a:lnTo>
                  <a:pt x="433" y="765"/>
                </a:lnTo>
                <a:lnTo>
                  <a:pt x="427" y="766"/>
                </a:lnTo>
                <a:lnTo>
                  <a:pt x="424" y="767"/>
                </a:lnTo>
                <a:lnTo>
                  <a:pt x="421" y="767"/>
                </a:lnTo>
                <a:lnTo>
                  <a:pt x="416" y="766"/>
                </a:lnTo>
                <a:lnTo>
                  <a:pt x="412" y="764"/>
                </a:lnTo>
                <a:lnTo>
                  <a:pt x="405" y="772"/>
                </a:lnTo>
                <a:lnTo>
                  <a:pt x="397" y="778"/>
                </a:lnTo>
                <a:lnTo>
                  <a:pt x="393" y="782"/>
                </a:lnTo>
                <a:lnTo>
                  <a:pt x="391" y="786"/>
                </a:lnTo>
                <a:lnTo>
                  <a:pt x="390" y="794"/>
                </a:lnTo>
                <a:lnTo>
                  <a:pt x="392" y="802"/>
                </a:lnTo>
                <a:lnTo>
                  <a:pt x="386" y="800"/>
                </a:lnTo>
                <a:lnTo>
                  <a:pt x="381" y="798"/>
                </a:lnTo>
                <a:lnTo>
                  <a:pt x="378" y="795"/>
                </a:lnTo>
                <a:lnTo>
                  <a:pt x="375" y="792"/>
                </a:lnTo>
                <a:lnTo>
                  <a:pt x="372" y="787"/>
                </a:lnTo>
                <a:lnTo>
                  <a:pt x="371" y="783"/>
                </a:lnTo>
                <a:lnTo>
                  <a:pt x="370" y="778"/>
                </a:lnTo>
                <a:lnTo>
                  <a:pt x="369" y="773"/>
                </a:lnTo>
                <a:lnTo>
                  <a:pt x="370" y="751"/>
                </a:lnTo>
                <a:lnTo>
                  <a:pt x="372" y="727"/>
                </a:lnTo>
                <a:lnTo>
                  <a:pt x="352" y="727"/>
                </a:lnTo>
                <a:lnTo>
                  <a:pt x="332" y="726"/>
                </a:lnTo>
                <a:lnTo>
                  <a:pt x="327" y="725"/>
                </a:lnTo>
                <a:lnTo>
                  <a:pt x="324" y="724"/>
                </a:lnTo>
                <a:lnTo>
                  <a:pt x="321" y="722"/>
                </a:lnTo>
                <a:lnTo>
                  <a:pt x="318" y="719"/>
                </a:lnTo>
                <a:lnTo>
                  <a:pt x="315" y="716"/>
                </a:lnTo>
                <a:lnTo>
                  <a:pt x="313" y="712"/>
                </a:lnTo>
                <a:lnTo>
                  <a:pt x="312" y="708"/>
                </a:lnTo>
                <a:lnTo>
                  <a:pt x="312" y="703"/>
                </a:lnTo>
                <a:lnTo>
                  <a:pt x="305" y="702"/>
                </a:lnTo>
                <a:lnTo>
                  <a:pt x="299" y="700"/>
                </a:lnTo>
                <a:lnTo>
                  <a:pt x="293" y="697"/>
                </a:lnTo>
                <a:lnTo>
                  <a:pt x="288" y="692"/>
                </a:lnTo>
                <a:lnTo>
                  <a:pt x="280" y="682"/>
                </a:lnTo>
                <a:lnTo>
                  <a:pt x="273" y="668"/>
                </a:lnTo>
                <a:lnTo>
                  <a:pt x="265" y="656"/>
                </a:lnTo>
                <a:lnTo>
                  <a:pt x="256" y="646"/>
                </a:lnTo>
                <a:lnTo>
                  <a:pt x="251" y="641"/>
                </a:lnTo>
                <a:lnTo>
                  <a:pt x="245" y="638"/>
                </a:lnTo>
                <a:lnTo>
                  <a:pt x="240" y="636"/>
                </a:lnTo>
                <a:lnTo>
                  <a:pt x="232" y="635"/>
                </a:lnTo>
                <a:lnTo>
                  <a:pt x="232" y="623"/>
                </a:lnTo>
                <a:lnTo>
                  <a:pt x="232" y="610"/>
                </a:lnTo>
                <a:lnTo>
                  <a:pt x="239" y="608"/>
                </a:lnTo>
                <a:lnTo>
                  <a:pt x="245" y="604"/>
                </a:lnTo>
                <a:lnTo>
                  <a:pt x="251" y="600"/>
                </a:lnTo>
                <a:lnTo>
                  <a:pt x="253" y="598"/>
                </a:lnTo>
                <a:lnTo>
                  <a:pt x="253" y="594"/>
                </a:lnTo>
                <a:lnTo>
                  <a:pt x="254" y="591"/>
                </a:lnTo>
                <a:lnTo>
                  <a:pt x="256" y="588"/>
                </a:lnTo>
                <a:lnTo>
                  <a:pt x="259" y="585"/>
                </a:lnTo>
                <a:lnTo>
                  <a:pt x="268" y="578"/>
                </a:lnTo>
                <a:lnTo>
                  <a:pt x="279" y="573"/>
                </a:lnTo>
                <a:lnTo>
                  <a:pt x="292" y="568"/>
                </a:lnTo>
                <a:lnTo>
                  <a:pt x="309" y="564"/>
                </a:lnTo>
                <a:lnTo>
                  <a:pt x="326" y="561"/>
                </a:lnTo>
                <a:lnTo>
                  <a:pt x="345" y="561"/>
                </a:lnTo>
                <a:lnTo>
                  <a:pt x="338" y="544"/>
                </a:lnTo>
                <a:lnTo>
                  <a:pt x="330" y="529"/>
                </a:lnTo>
                <a:lnTo>
                  <a:pt x="325" y="520"/>
                </a:lnTo>
                <a:lnTo>
                  <a:pt x="322" y="511"/>
                </a:lnTo>
                <a:lnTo>
                  <a:pt x="320" y="499"/>
                </a:lnTo>
                <a:lnTo>
                  <a:pt x="319" y="487"/>
                </a:lnTo>
                <a:lnTo>
                  <a:pt x="307" y="486"/>
                </a:lnTo>
                <a:lnTo>
                  <a:pt x="293" y="484"/>
                </a:lnTo>
                <a:lnTo>
                  <a:pt x="281" y="481"/>
                </a:lnTo>
                <a:lnTo>
                  <a:pt x="269" y="478"/>
                </a:lnTo>
                <a:lnTo>
                  <a:pt x="258" y="475"/>
                </a:lnTo>
                <a:lnTo>
                  <a:pt x="247" y="472"/>
                </a:lnTo>
                <a:lnTo>
                  <a:pt x="236" y="470"/>
                </a:lnTo>
                <a:lnTo>
                  <a:pt x="225" y="469"/>
                </a:lnTo>
                <a:lnTo>
                  <a:pt x="218" y="469"/>
                </a:lnTo>
                <a:lnTo>
                  <a:pt x="209" y="470"/>
                </a:lnTo>
                <a:lnTo>
                  <a:pt x="201" y="472"/>
                </a:lnTo>
                <a:lnTo>
                  <a:pt x="195" y="474"/>
                </a:lnTo>
                <a:lnTo>
                  <a:pt x="180" y="480"/>
                </a:lnTo>
                <a:lnTo>
                  <a:pt x="168" y="487"/>
                </a:lnTo>
                <a:lnTo>
                  <a:pt x="157" y="495"/>
                </a:lnTo>
                <a:lnTo>
                  <a:pt x="146" y="505"/>
                </a:lnTo>
                <a:lnTo>
                  <a:pt x="136" y="515"/>
                </a:lnTo>
                <a:lnTo>
                  <a:pt x="127" y="524"/>
                </a:lnTo>
                <a:lnTo>
                  <a:pt x="133" y="512"/>
                </a:lnTo>
                <a:lnTo>
                  <a:pt x="106" y="505"/>
                </a:lnTo>
                <a:lnTo>
                  <a:pt x="133" y="487"/>
                </a:lnTo>
                <a:lnTo>
                  <a:pt x="106" y="463"/>
                </a:lnTo>
                <a:lnTo>
                  <a:pt x="79" y="438"/>
                </a:lnTo>
                <a:lnTo>
                  <a:pt x="40" y="438"/>
                </a:lnTo>
                <a:lnTo>
                  <a:pt x="27" y="413"/>
                </a:lnTo>
                <a:lnTo>
                  <a:pt x="7" y="401"/>
                </a:lnTo>
                <a:lnTo>
                  <a:pt x="0" y="370"/>
                </a:lnTo>
                <a:lnTo>
                  <a:pt x="0" y="333"/>
                </a:lnTo>
                <a:lnTo>
                  <a:pt x="13" y="308"/>
                </a:lnTo>
                <a:lnTo>
                  <a:pt x="20" y="283"/>
                </a:lnTo>
                <a:lnTo>
                  <a:pt x="53" y="302"/>
                </a:lnTo>
                <a:lnTo>
                  <a:pt x="86" y="314"/>
                </a:lnTo>
                <a:lnTo>
                  <a:pt x="106" y="308"/>
                </a:lnTo>
                <a:lnTo>
                  <a:pt x="79" y="277"/>
                </a:lnTo>
                <a:lnTo>
                  <a:pt x="113" y="259"/>
                </a:lnTo>
                <a:lnTo>
                  <a:pt x="146" y="228"/>
                </a:lnTo>
                <a:lnTo>
                  <a:pt x="179" y="222"/>
                </a:lnTo>
                <a:lnTo>
                  <a:pt x="219" y="222"/>
                </a:lnTo>
                <a:lnTo>
                  <a:pt x="246" y="210"/>
                </a:lnTo>
                <a:lnTo>
                  <a:pt x="292" y="222"/>
                </a:lnTo>
                <a:lnTo>
                  <a:pt x="338" y="241"/>
                </a:lnTo>
                <a:lnTo>
                  <a:pt x="379" y="277"/>
                </a:lnTo>
                <a:lnTo>
                  <a:pt x="425" y="271"/>
                </a:lnTo>
                <a:lnTo>
                  <a:pt x="465" y="253"/>
                </a:lnTo>
                <a:lnTo>
                  <a:pt x="498" y="253"/>
                </a:lnTo>
                <a:lnTo>
                  <a:pt x="538" y="247"/>
                </a:lnTo>
                <a:lnTo>
                  <a:pt x="578" y="265"/>
                </a:lnTo>
                <a:lnTo>
                  <a:pt x="624" y="277"/>
                </a:lnTo>
                <a:lnTo>
                  <a:pt x="671" y="271"/>
                </a:lnTo>
                <a:lnTo>
                  <a:pt x="717" y="253"/>
                </a:lnTo>
                <a:lnTo>
                  <a:pt x="717" y="228"/>
                </a:lnTo>
                <a:lnTo>
                  <a:pt x="684" y="222"/>
                </a:lnTo>
                <a:lnTo>
                  <a:pt x="645" y="210"/>
                </a:lnTo>
                <a:lnTo>
                  <a:pt x="617" y="198"/>
                </a:lnTo>
                <a:lnTo>
                  <a:pt x="658" y="185"/>
                </a:lnTo>
                <a:lnTo>
                  <a:pt x="651" y="148"/>
                </a:lnTo>
                <a:lnTo>
                  <a:pt x="704" y="142"/>
                </a:lnTo>
                <a:lnTo>
                  <a:pt x="638" y="93"/>
                </a:lnTo>
                <a:lnTo>
                  <a:pt x="744" y="75"/>
                </a:lnTo>
                <a:lnTo>
                  <a:pt x="830" y="68"/>
                </a:lnTo>
                <a:lnTo>
                  <a:pt x="844" y="43"/>
                </a:lnTo>
                <a:lnTo>
                  <a:pt x="904" y="37"/>
                </a:lnTo>
                <a:lnTo>
                  <a:pt x="963" y="25"/>
                </a:lnTo>
                <a:lnTo>
                  <a:pt x="983" y="0"/>
                </a:lnTo>
                <a:lnTo>
                  <a:pt x="1050" y="13"/>
                </a:lnTo>
                <a:lnTo>
                  <a:pt x="1089" y="6"/>
                </a:lnTo>
                <a:lnTo>
                  <a:pt x="1116" y="25"/>
                </a:lnTo>
                <a:lnTo>
                  <a:pt x="1122" y="75"/>
                </a:lnTo>
                <a:lnTo>
                  <a:pt x="1163" y="75"/>
                </a:lnTo>
                <a:lnTo>
                  <a:pt x="1176" y="61"/>
                </a:lnTo>
                <a:lnTo>
                  <a:pt x="1196" y="75"/>
                </a:lnTo>
                <a:lnTo>
                  <a:pt x="1235" y="81"/>
                </a:lnTo>
                <a:lnTo>
                  <a:pt x="1255" y="81"/>
                </a:lnTo>
                <a:lnTo>
                  <a:pt x="1255" y="117"/>
                </a:lnTo>
                <a:lnTo>
                  <a:pt x="1296" y="111"/>
                </a:lnTo>
                <a:lnTo>
                  <a:pt x="1335" y="93"/>
                </a:lnTo>
                <a:lnTo>
                  <a:pt x="1375" y="61"/>
                </a:lnTo>
                <a:lnTo>
                  <a:pt x="1401" y="49"/>
                </a:lnTo>
                <a:lnTo>
                  <a:pt x="1401" y="81"/>
                </a:lnTo>
                <a:lnTo>
                  <a:pt x="1442" y="99"/>
                </a:lnTo>
                <a:lnTo>
                  <a:pt x="1488" y="117"/>
                </a:lnTo>
                <a:lnTo>
                  <a:pt x="1528" y="160"/>
                </a:lnTo>
                <a:lnTo>
                  <a:pt x="1581" y="204"/>
                </a:lnTo>
                <a:lnTo>
                  <a:pt x="1627" y="241"/>
                </a:lnTo>
                <a:lnTo>
                  <a:pt x="1647" y="271"/>
                </a:lnTo>
                <a:lnTo>
                  <a:pt x="1660" y="241"/>
                </a:lnTo>
                <a:lnTo>
                  <a:pt x="1688" y="235"/>
                </a:lnTo>
                <a:lnTo>
                  <a:pt x="1708" y="259"/>
                </a:lnTo>
                <a:lnTo>
                  <a:pt x="1747" y="271"/>
                </a:lnTo>
                <a:lnTo>
                  <a:pt x="1793" y="265"/>
                </a:lnTo>
                <a:lnTo>
                  <a:pt x="1821" y="253"/>
                </a:lnTo>
                <a:lnTo>
                  <a:pt x="1860" y="283"/>
                </a:lnTo>
                <a:lnTo>
                  <a:pt x="1906" y="308"/>
                </a:lnTo>
                <a:lnTo>
                  <a:pt x="1947" y="333"/>
                </a:lnTo>
                <a:lnTo>
                  <a:pt x="2000" y="339"/>
                </a:lnTo>
                <a:lnTo>
                  <a:pt x="2006" y="346"/>
                </a:lnTo>
                <a:lnTo>
                  <a:pt x="2005" y="358"/>
                </a:lnTo>
                <a:lnTo>
                  <a:pt x="2004" y="373"/>
                </a:lnTo>
                <a:lnTo>
                  <a:pt x="2004" y="377"/>
                </a:lnTo>
                <a:lnTo>
                  <a:pt x="2002" y="381"/>
                </a:lnTo>
                <a:lnTo>
                  <a:pt x="2000" y="385"/>
                </a:lnTo>
                <a:lnTo>
                  <a:pt x="1996" y="388"/>
                </a:lnTo>
                <a:lnTo>
                  <a:pt x="1993" y="392"/>
                </a:lnTo>
                <a:lnTo>
                  <a:pt x="1988" y="395"/>
                </a:lnTo>
                <a:lnTo>
                  <a:pt x="1981" y="399"/>
                </a:lnTo>
                <a:lnTo>
                  <a:pt x="1973" y="401"/>
                </a:lnTo>
                <a:lnTo>
                  <a:pt x="1969" y="401"/>
                </a:lnTo>
                <a:lnTo>
                  <a:pt x="1965" y="402"/>
                </a:lnTo>
                <a:lnTo>
                  <a:pt x="1962" y="403"/>
                </a:lnTo>
                <a:lnTo>
                  <a:pt x="1960" y="404"/>
                </a:lnTo>
                <a:lnTo>
                  <a:pt x="1959" y="406"/>
                </a:lnTo>
                <a:lnTo>
                  <a:pt x="1958" y="408"/>
                </a:lnTo>
                <a:lnTo>
                  <a:pt x="1958" y="410"/>
                </a:lnTo>
                <a:lnTo>
                  <a:pt x="1958" y="413"/>
                </a:lnTo>
                <a:lnTo>
                  <a:pt x="1963" y="425"/>
                </a:lnTo>
                <a:lnTo>
                  <a:pt x="1972" y="438"/>
                </a:lnTo>
                <a:lnTo>
                  <a:pt x="1977" y="445"/>
                </a:lnTo>
                <a:lnTo>
                  <a:pt x="1981" y="452"/>
                </a:lnTo>
                <a:lnTo>
                  <a:pt x="1983" y="460"/>
                </a:lnTo>
                <a:lnTo>
                  <a:pt x="1985" y="466"/>
                </a:lnTo>
                <a:lnTo>
                  <a:pt x="1985" y="469"/>
                </a:lnTo>
                <a:lnTo>
                  <a:pt x="1984" y="471"/>
                </a:lnTo>
                <a:lnTo>
                  <a:pt x="1983" y="474"/>
                </a:lnTo>
                <a:lnTo>
                  <a:pt x="1982" y="476"/>
                </a:lnTo>
                <a:lnTo>
                  <a:pt x="1979" y="478"/>
                </a:lnTo>
                <a:lnTo>
                  <a:pt x="1976" y="479"/>
                </a:lnTo>
                <a:lnTo>
                  <a:pt x="1971" y="480"/>
                </a:lnTo>
                <a:lnTo>
                  <a:pt x="1967" y="481"/>
                </a:lnTo>
                <a:lnTo>
                  <a:pt x="1954" y="481"/>
                </a:lnTo>
                <a:lnTo>
                  <a:pt x="1939" y="481"/>
                </a:lnTo>
                <a:lnTo>
                  <a:pt x="1932" y="481"/>
                </a:lnTo>
                <a:lnTo>
                  <a:pt x="1923" y="480"/>
                </a:lnTo>
                <a:lnTo>
                  <a:pt x="1913" y="478"/>
                </a:lnTo>
                <a:lnTo>
                  <a:pt x="1903" y="476"/>
                </a:lnTo>
                <a:lnTo>
                  <a:pt x="1893" y="474"/>
                </a:lnTo>
                <a:lnTo>
                  <a:pt x="1883" y="471"/>
                </a:lnTo>
                <a:lnTo>
                  <a:pt x="1875" y="467"/>
                </a:lnTo>
                <a:lnTo>
                  <a:pt x="1867" y="463"/>
                </a:lnTo>
                <a:lnTo>
                  <a:pt x="1865" y="468"/>
                </a:lnTo>
                <a:lnTo>
                  <a:pt x="1864" y="474"/>
                </a:lnTo>
                <a:lnTo>
                  <a:pt x="1865" y="482"/>
                </a:lnTo>
                <a:lnTo>
                  <a:pt x="1865" y="490"/>
                </a:lnTo>
                <a:lnTo>
                  <a:pt x="1869" y="508"/>
                </a:lnTo>
                <a:lnTo>
                  <a:pt x="1873" y="529"/>
                </a:lnTo>
                <a:lnTo>
                  <a:pt x="1878" y="548"/>
                </a:lnTo>
                <a:lnTo>
                  <a:pt x="1882" y="564"/>
                </a:lnTo>
                <a:lnTo>
                  <a:pt x="1882" y="572"/>
                </a:lnTo>
                <a:lnTo>
                  <a:pt x="1882" y="578"/>
                </a:lnTo>
                <a:lnTo>
                  <a:pt x="1882" y="583"/>
                </a:lnTo>
                <a:lnTo>
                  <a:pt x="1880" y="586"/>
                </a:lnTo>
                <a:lnTo>
                  <a:pt x="1854" y="584"/>
                </a:lnTo>
                <a:lnTo>
                  <a:pt x="1816" y="584"/>
                </a:lnTo>
                <a:lnTo>
                  <a:pt x="1806" y="585"/>
                </a:lnTo>
                <a:lnTo>
                  <a:pt x="1798" y="586"/>
                </a:lnTo>
                <a:lnTo>
                  <a:pt x="1789" y="588"/>
                </a:lnTo>
                <a:lnTo>
                  <a:pt x="1782" y="591"/>
                </a:lnTo>
                <a:lnTo>
                  <a:pt x="1776" y="594"/>
                </a:lnTo>
                <a:lnTo>
                  <a:pt x="1771" y="598"/>
                </a:lnTo>
                <a:lnTo>
                  <a:pt x="1769" y="601"/>
                </a:lnTo>
                <a:lnTo>
                  <a:pt x="1768" y="604"/>
                </a:lnTo>
                <a:lnTo>
                  <a:pt x="1767" y="607"/>
                </a:lnTo>
                <a:lnTo>
                  <a:pt x="1767" y="610"/>
                </a:lnTo>
                <a:lnTo>
                  <a:pt x="1778" y="612"/>
                </a:lnTo>
                <a:lnTo>
                  <a:pt x="1788" y="615"/>
                </a:lnTo>
                <a:lnTo>
                  <a:pt x="1795" y="619"/>
                </a:lnTo>
                <a:lnTo>
                  <a:pt x="1801" y="625"/>
                </a:lnTo>
                <a:lnTo>
                  <a:pt x="1805" y="631"/>
                </a:lnTo>
                <a:lnTo>
                  <a:pt x="1809" y="637"/>
                </a:lnTo>
                <a:lnTo>
                  <a:pt x="1812" y="644"/>
                </a:lnTo>
                <a:lnTo>
                  <a:pt x="1814" y="650"/>
                </a:lnTo>
                <a:lnTo>
                  <a:pt x="1817" y="664"/>
                </a:lnTo>
                <a:lnTo>
                  <a:pt x="1822" y="676"/>
                </a:lnTo>
                <a:lnTo>
                  <a:pt x="1824" y="682"/>
                </a:lnTo>
                <a:lnTo>
                  <a:pt x="1828" y="686"/>
                </a:lnTo>
                <a:lnTo>
                  <a:pt x="1834" y="689"/>
                </a:lnTo>
                <a:lnTo>
                  <a:pt x="1840" y="691"/>
                </a:lnTo>
                <a:lnTo>
                  <a:pt x="1838" y="695"/>
                </a:lnTo>
                <a:lnTo>
                  <a:pt x="1837" y="699"/>
                </a:lnTo>
                <a:lnTo>
                  <a:pt x="1837" y="702"/>
                </a:lnTo>
                <a:lnTo>
                  <a:pt x="1837" y="706"/>
                </a:lnTo>
                <a:lnTo>
                  <a:pt x="1839" y="713"/>
                </a:lnTo>
                <a:lnTo>
                  <a:pt x="1840" y="721"/>
                </a:lnTo>
                <a:lnTo>
                  <a:pt x="1840" y="735"/>
                </a:lnTo>
                <a:lnTo>
                  <a:pt x="1838" y="748"/>
                </a:lnTo>
                <a:lnTo>
                  <a:pt x="1837" y="754"/>
                </a:lnTo>
                <a:lnTo>
                  <a:pt x="1835" y="760"/>
                </a:lnTo>
                <a:lnTo>
                  <a:pt x="1832" y="765"/>
                </a:lnTo>
                <a:lnTo>
                  <a:pt x="1827" y="770"/>
                </a:lnTo>
                <a:lnTo>
                  <a:pt x="1814" y="764"/>
                </a:lnTo>
                <a:lnTo>
                  <a:pt x="1741" y="740"/>
                </a:lnTo>
                <a:lnTo>
                  <a:pt x="1674" y="740"/>
                </a:lnTo>
                <a:lnTo>
                  <a:pt x="1614" y="734"/>
                </a:lnTo>
                <a:lnTo>
                  <a:pt x="1534" y="727"/>
                </a:lnTo>
                <a:lnTo>
                  <a:pt x="1488" y="715"/>
                </a:lnTo>
                <a:lnTo>
                  <a:pt x="1475" y="764"/>
                </a:lnTo>
                <a:lnTo>
                  <a:pt x="1414" y="740"/>
                </a:lnTo>
                <a:lnTo>
                  <a:pt x="1368" y="734"/>
                </a:lnTo>
                <a:lnTo>
                  <a:pt x="1342" y="758"/>
                </a:lnTo>
                <a:lnTo>
                  <a:pt x="1342" y="770"/>
                </a:lnTo>
                <a:lnTo>
                  <a:pt x="1316" y="795"/>
                </a:lnTo>
                <a:lnTo>
                  <a:pt x="1282" y="808"/>
                </a:lnTo>
                <a:lnTo>
                  <a:pt x="1255" y="838"/>
                </a:lnTo>
                <a:lnTo>
                  <a:pt x="1235" y="863"/>
                </a:lnTo>
                <a:lnTo>
                  <a:pt x="1196" y="832"/>
                </a:lnTo>
                <a:lnTo>
                  <a:pt x="1142" y="838"/>
                </a:lnTo>
                <a:lnTo>
                  <a:pt x="1122" y="808"/>
                </a:lnTo>
                <a:lnTo>
                  <a:pt x="1083" y="746"/>
                </a:lnTo>
                <a:lnTo>
                  <a:pt x="1050" y="715"/>
                </a:lnTo>
                <a:lnTo>
                  <a:pt x="1003" y="685"/>
                </a:lnTo>
                <a:lnTo>
                  <a:pt x="963" y="697"/>
                </a:lnTo>
                <a:lnTo>
                  <a:pt x="917" y="691"/>
                </a:lnTo>
                <a:lnTo>
                  <a:pt x="857" y="697"/>
                </a:lnTo>
                <a:lnTo>
                  <a:pt x="730" y="616"/>
                </a:lnTo>
                <a:lnTo>
                  <a:pt x="682" y="595"/>
                </a:lnTo>
                <a:lnTo>
                  <a:pt x="684" y="586"/>
                </a:lnTo>
                <a:lnTo>
                  <a:pt x="638" y="548"/>
                </a:lnTo>
                <a:lnTo>
                  <a:pt x="610" y="580"/>
                </a:lnTo>
                <a:lnTo>
                  <a:pt x="525" y="604"/>
                </a:lnTo>
                <a:lnTo>
                  <a:pt x="565" y="826"/>
                </a:lnTo>
                <a:lnTo>
                  <a:pt x="584" y="832"/>
                </a:lnTo>
                <a:lnTo>
                  <a:pt x="571" y="82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9" name="Freeform 31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5632128" y="2804914"/>
            <a:ext cx="409575" cy="249238"/>
          </a:xfrm>
          <a:custGeom>
            <a:avLst/>
            <a:gdLst/>
            <a:ahLst/>
            <a:cxnLst>
              <a:cxn ang="0">
                <a:pos x="638" y="443"/>
              </a:cxn>
              <a:cxn ang="0">
                <a:pos x="558" y="418"/>
              </a:cxn>
              <a:cxn ang="0">
                <a:pos x="471" y="376"/>
              </a:cxn>
              <a:cxn ang="0">
                <a:pos x="392" y="307"/>
              </a:cxn>
              <a:cxn ang="0">
                <a:pos x="305" y="258"/>
              </a:cxn>
              <a:cxn ang="0">
                <a:pos x="253" y="209"/>
              </a:cxn>
              <a:cxn ang="0">
                <a:pos x="186" y="172"/>
              </a:cxn>
              <a:cxn ang="0">
                <a:pos x="133" y="190"/>
              </a:cxn>
              <a:cxn ang="0">
                <a:pos x="99" y="240"/>
              </a:cxn>
              <a:cxn ang="0">
                <a:pos x="40" y="246"/>
              </a:cxn>
              <a:cxn ang="0">
                <a:pos x="0" y="24"/>
              </a:cxn>
              <a:cxn ang="0">
                <a:pos x="79" y="6"/>
              </a:cxn>
              <a:cxn ang="0">
                <a:pos x="133" y="55"/>
              </a:cxn>
              <a:cxn ang="0">
                <a:pos x="157" y="15"/>
              </a:cxn>
              <a:cxn ang="0">
                <a:pos x="332" y="117"/>
              </a:cxn>
              <a:cxn ang="0">
                <a:pos x="438" y="117"/>
              </a:cxn>
              <a:cxn ang="0">
                <a:pos x="525" y="135"/>
              </a:cxn>
              <a:cxn ang="0">
                <a:pos x="597" y="228"/>
              </a:cxn>
              <a:cxn ang="0">
                <a:pos x="671" y="252"/>
              </a:cxn>
              <a:cxn ang="0">
                <a:pos x="730" y="258"/>
              </a:cxn>
              <a:cxn ang="0">
                <a:pos x="791" y="215"/>
              </a:cxn>
              <a:cxn ang="0">
                <a:pos x="843" y="196"/>
              </a:cxn>
              <a:cxn ang="0">
                <a:pos x="824" y="252"/>
              </a:cxn>
              <a:cxn ang="0">
                <a:pos x="870" y="240"/>
              </a:cxn>
              <a:cxn ang="0">
                <a:pos x="950" y="283"/>
              </a:cxn>
              <a:cxn ang="0">
                <a:pos x="883" y="320"/>
              </a:cxn>
              <a:cxn ang="0">
                <a:pos x="824" y="283"/>
              </a:cxn>
              <a:cxn ang="0">
                <a:pos x="764" y="277"/>
              </a:cxn>
              <a:cxn ang="0">
                <a:pos x="737" y="320"/>
              </a:cxn>
              <a:cxn ang="0">
                <a:pos x="684" y="357"/>
              </a:cxn>
              <a:cxn ang="0">
                <a:pos x="710" y="388"/>
              </a:cxn>
              <a:cxn ang="0">
                <a:pos x="743" y="437"/>
              </a:cxn>
              <a:cxn ang="0">
                <a:pos x="717" y="468"/>
              </a:cxn>
              <a:cxn ang="0">
                <a:pos x="703" y="465"/>
              </a:cxn>
              <a:cxn ang="0">
                <a:pos x="684" y="461"/>
              </a:cxn>
              <a:cxn ang="0">
                <a:pos x="658" y="461"/>
              </a:cxn>
            </a:cxnLst>
            <a:rect l="0" t="0" r="r" b="b"/>
            <a:pathLst>
              <a:path w="950" h="468">
                <a:moveTo>
                  <a:pt x="664" y="455"/>
                </a:moveTo>
                <a:lnTo>
                  <a:pt x="638" y="443"/>
                </a:lnTo>
                <a:lnTo>
                  <a:pt x="604" y="431"/>
                </a:lnTo>
                <a:lnTo>
                  <a:pt x="558" y="418"/>
                </a:lnTo>
                <a:lnTo>
                  <a:pt x="512" y="388"/>
                </a:lnTo>
                <a:lnTo>
                  <a:pt x="471" y="376"/>
                </a:lnTo>
                <a:lnTo>
                  <a:pt x="425" y="345"/>
                </a:lnTo>
                <a:lnTo>
                  <a:pt x="392" y="307"/>
                </a:lnTo>
                <a:lnTo>
                  <a:pt x="345" y="258"/>
                </a:lnTo>
                <a:lnTo>
                  <a:pt x="305" y="258"/>
                </a:lnTo>
                <a:lnTo>
                  <a:pt x="266" y="246"/>
                </a:lnTo>
                <a:lnTo>
                  <a:pt x="253" y="209"/>
                </a:lnTo>
                <a:lnTo>
                  <a:pt x="219" y="190"/>
                </a:lnTo>
                <a:lnTo>
                  <a:pt x="186" y="172"/>
                </a:lnTo>
                <a:lnTo>
                  <a:pt x="153" y="166"/>
                </a:lnTo>
                <a:lnTo>
                  <a:pt x="133" y="190"/>
                </a:lnTo>
                <a:lnTo>
                  <a:pt x="92" y="209"/>
                </a:lnTo>
                <a:lnTo>
                  <a:pt x="99" y="240"/>
                </a:lnTo>
                <a:lnTo>
                  <a:pt x="59" y="252"/>
                </a:lnTo>
                <a:lnTo>
                  <a:pt x="40" y="246"/>
                </a:lnTo>
                <a:lnTo>
                  <a:pt x="46" y="240"/>
                </a:lnTo>
                <a:lnTo>
                  <a:pt x="0" y="24"/>
                </a:lnTo>
                <a:lnTo>
                  <a:pt x="85" y="0"/>
                </a:lnTo>
                <a:lnTo>
                  <a:pt x="79" y="6"/>
                </a:lnTo>
                <a:lnTo>
                  <a:pt x="86" y="55"/>
                </a:lnTo>
                <a:lnTo>
                  <a:pt x="133" y="55"/>
                </a:lnTo>
                <a:lnTo>
                  <a:pt x="153" y="30"/>
                </a:lnTo>
                <a:lnTo>
                  <a:pt x="157" y="15"/>
                </a:lnTo>
                <a:lnTo>
                  <a:pt x="205" y="36"/>
                </a:lnTo>
                <a:lnTo>
                  <a:pt x="332" y="117"/>
                </a:lnTo>
                <a:lnTo>
                  <a:pt x="392" y="111"/>
                </a:lnTo>
                <a:lnTo>
                  <a:pt x="438" y="117"/>
                </a:lnTo>
                <a:lnTo>
                  <a:pt x="478" y="105"/>
                </a:lnTo>
                <a:lnTo>
                  <a:pt x="525" y="135"/>
                </a:lnTo>
                <a:lnTo>
                  <a:pt x="558" y="166"/>
                </a:lnTo>
                <a:lnTo>
                  <a:pt x="597" y="228"/>
                </a:lnTo>
                <a:lnTo>
                  <a:pt x="617" y="258"/>
                </a:lnTo>
                <a:lnTo>
                  <a:pt x="671" y="252"/>
                </a:lnTo>
                <a:lnTo>
                  <a:pt x="710" y="283"/>
                </a:lnTo>
                <a:lnTo>
                  <a:pt x="730" y="258"/>
                </a:lnTo>
                <a:lnTo>
                  <a:pt x="757" y="228"/>
                </a:lnTo>
                <a:lnTo>
                  <a:pt x="791" y="215"/>
                </a:lnTo>
                <a:lnTo>
                  <a:pt x="817" y="190"/>
                </a:lnTo>
                <a:lnTo>
                  <a:pt x="843" y="196"/>
                </a:lnTo>
                <a:lnTo>
                  <a:pt x="810" y="228"/>
                </a:lnTo>
                <a:lnTo>
                  <a:pt x="824" y="252"/>
                </a:lnTo>
                <a:lnTo>
                  <a:pt x="850" y="258"/>
                </a:lnTo>
                <a:lnTo>
                  <a:pt x="870" y="240"/>
                </a:lnTo>
                <a:lnTo>
                  <a:pt x="910" y="258"/>
                </a:lnTo>
                <a:lnTo>
                  <a:pt x="950" y="283"/>
                </a:lnTo>
                <a:lnTo>
                  <a:pt x="917" y="313"/>
                </a:lnTo>
                <a:lnTo>
                  <a:pt x="883" y="320"/>
                </a:lnTo>
                <a:lnTo>
                  <a:pt x="837" y="313"/>
                </a:lnTo>
                <a:lnTo>
                  <a:pt x="824" y="283"/>
                </a:lnTo>
                <a:lnTo>
                  <a:pt x="804" y="271"/>
                </a:lnTo>
                <a:lnTo>
                  <a:pt x="764" y="277"/>
                </a:lnTo>
                <a:lnTo>
                  <a:pt x="757" y="301"/>
                </a:lnTo>
                <a:lnTo>
                  <a:pt x="737" y="320"/>
                </a:lnTo>
                <a:lnTo>
                  <a:pt x="724" y="351"/>
                </a:lnTo>
                <a:lnTo>
                  <a:pt x="684" y="357"/>
                </a:lnTo>
                <a:lnTo>
                  <a:pt x="671" y="369"/>
                </a:lnTo>
                <a:lnTo>
                  <a:pt x="710" y="388"/>
                </a:lnTo>
                <a:lnTo>
                  <a:pt x="730" y="406"/>
                </a:lnTo>
                <a:lnTo>
                  <a:pt x="743" y="437"/>
                </a:lnTo>
                <a:lnTo>
                  <a:pt x="730" y="468"/>
                </a:lnTo>
                <a:lnTo>
                  <a:pt x="717" y="468"/>
                </a:lnTo>
                <a:lnTo>
                  <a:pt x="712" y="467"/>
                </a:lnTo>
                <a:lnTo>
                  <a:pt x="703" y="465"/>
                </a:lnTo>
                <a:lnTo>
                  <a:pt x="694" y="462"/>
                </a:lnTo>
                <a:lnTo>
                  <a:pt x="684" y="461"/>
                </a:lnTo>
                <a:lnTo>
                  <a:pt x="669" y="461"/>
                </a:lnTo>
                <a:lnTo>
                  <a:pt x="658" y="461"/>
                </a:lnTo>
                <a:lnTo>
                  <a:pt x="664" y="4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80" name="Freeform 32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4439915" y="3808214"/>
            <a:ext cx="296863" cy="288925"/>
          </a:xfrm>
          <a:custGeom>
            <a:avLst/>
            <a:gdLst/>
            <a:ahLst/>
            <a:cxnLst>
              <a:cxn ang="0">
                <a:pos x="6" y="383"/>
              </a:cxn>
              <a:cxn ang="0">
                <a:pos x="8" y="316"/>
              </a:cxn>
              <a:cxn ang="0">
                <a:pos x="17" y="287"/>
              </a:cxn>
              <a:cxn ang="0">
                <a:pos x="52" y="238"/>
              </a:cxn>
              <a:cxn ang="0">
                <a:pos x="71" y="205"/>
              </a:cxn>
              <a:cxn ang="0">
                <a:pos x="73" y="167"/>
              </a:cxn>
              <a:cxn ang="0">
                <a:pos x="73" y="137"/>
              </a:cxn>
              <a:cxn ang="0">
                <a:pos x="54" y="108"/>
              </a:cxn>
              <a:cxn ang="0">
                <a:pos x="61" y="79"/>
              </a:cxn>
              <a:cxn ang="0">
                <a:pos x="76" y="50"/>
              </a:cxn>
              <a:cxn ang="0">
                <a:pos x="96" y="25"/>
              </a:cxn>
              <a:cxn ang="0">
                <a:pos x="120" y="7"/>
              </a:cxn>
              <a:cxn ang="0">
                <a:pos x="146" y="0"/>
              </a:cxn>
              <a:cxn ang="0">
                <a:pos x="173" y="5"/>
              </a:cxn>
              <a:cxn ang="0">
                <a:pos x="206" y="26"/>
              </a:cxn>
              <a:cxn ang="0">
                <a:pos x="236" y="45"/>
              </a:cxn>
              <a:cxn ang="0">
                <a:pos x="259" y="50"/>
              </a:cxn>
              <a:cxn ang="0">
                <a:pos x="272" y="44"/>
              </a:cxn>
              <a:cxn ang="0">
                <a:pos x="284" y="35"/>
              </a:cxn>
              <a:cxn ang="0">
                <a:pos x="300" y="32"/>
              </a:cxn>
              <a:cxn ang="0">
                <a:pos x="318" y="39"/>
              </a:cxn>
              <a:cxn ang="0">
                <a:pos x="337" y="65"/>
              </a:cxn>
              <a:cxn ang="0">
                <a:pos x="353" y="79"/>
              </a:cxn>
              <a:cxn ang="0">
                <a:pos x="370" y="81"/>
              </a:cxn>
              <a:cxn ang="0">
                <a:pos x="381" y="75"/>
              </a:cxn>
              <a:cxn ang="0">
                <a:pos x="397" y="56"/>
              </a:cxn>
              <a:cxn ang="0">
                <a:pos x="419" y="38"/>
              </a:cxn>
              <a:cxn ang="0">
                <a:pos x="458" y="22"/>
              </a:cxn>
              <a:cxn ang="0">
                <a:pos x="487" y="25"/>
              </a:cxn>
              <a:cxn ang="0">
                <a:pos x="511" y="35"/>
              </a:cxn>
              <a:cxn ang="0">
                <a:pos x="537" y="43"/>
              </a:cxn>
              <a:cxn ang="0">
                <a:pos x="571" y="39"/>
              </a:cxn>
              <a:cxn ang="0">
                <a:pos x="646" y="67"/>
              </a:cxn>
              <a:cxn ang="0">
                <a:pos x="665" y="105"/>
              </a:cxn>
              <a:cxn ang="0">
                <a:pos x="623" y="183"/>
              </a:cxn>
              <a:cxn ang="0">
                <a:pos x="593" y="233"/>
              </a:cxn>
              <a:cxn ang="0">
                <a:pos x="570" y="291"/>
              </a:cxn>
              <a:cxn ang="0">
                <a:pos x="550" y="343"/>
              </a:cxn>
              <a:cxn ang="0">
                <a:pos x="525" y="407"/>
              </a:cxn>
              <a:cxn ang="0">
                <a:pos x="516" y="422"/>
              </a:cxn>
              <a:cxn ang="0">
                <a:pos x="500" y="439"/>
              </a:cxn>
              <a:cxn ang="0">
                <a:pos x="482" y="443"/>
              </a:cxn>
              <a:cxn ang="0">
                <a:pos x="459" y="432"/>
              </a:cxn>
              <a:cxn ang="0">
                <a:pos x="440" y="421"/>
              </a:cxn>
              <a:cxn ang="0">
                <a:pos x="408" y="424"/>
              </a:cxn>
              <a:cxn ang="0">
                <a:pos x="381" y="441"/>
              </a:cxn>
              <a:cxn ang="0">
                <a:pos x="364" y="469"/>
              </a:cxn>
              <a:cxn ang="0">
                <a:pos x="342" y="521"/>
              </a:cxn>
              <a:cxn ang="0">
                <a:pos x="325" y="549"/>
              </a:cxn>
              <a:cxn ang="0">
                <a:pos x="229" y="546"/>
              </a:cxn>
              <a:cxn ang="0">
                <a:pos x="217" y="548"/>
              </a:cxn>
              <a:cxn ang="0">
                <a:pos x="179" y="543"/>
              </a:cxn>
              <a:cxn ang="0">
                <a:pos x="161" y="540"/>
              </a:cxn>
              <a:cxn ang="0">
                <a:pos x="144" y="531"/>
              </a:cxn>
              <a:cxn ang="0">
                <a:pos x="129" y="515"/>
              </a:cxn>
              <a:cxn ang="0">
                <a:pos x="119" y="496"/>
              </a:cxn>
              <a:cxn ang="0">
                <a:pos x="113" y="472"/>
              </a:cxn>
              <a:cxn ang="0">
                <a:pos x="100" y="460"/>
              </a:cxn>
              <a:cxn ang="0">
                <a:pos x="83" y="447"/>
              </a:cxn>
              <a:cxn ang="0">
                <a:pos x="63" y="432"/>
              </a:cxn>
              <a:cxn ang="0">
                <a:pos x="39" y="429"/>
              </a:cxn>
              <a:cxn ang="0">
                <a:pos x="0" y="438"/>
              </a:cxn>
            </a:cxnLst>
            <a:rect l="0" t="0" r="r" b="b"/>
            <a:pathLst>
              <a:path w="671" h="549">
                <a:moveTo>
                  <a:pt x="0" y="438"/>
                </a:moveTo>
                <a:lnTo>
                  <a:pt x="4" y="405"/>
                </a:lnTo>
                <a:lnTo>
                  <a:pt x="6" y="383"/>
                </a:lnTo>
                <a:lnTo>
                  <a:pt x="7" y="360"/>
                </a:lnTo>
                <a:lnTo>
                  <a:pt x="7" y="327"/>
                </a:lnTo>
                <a:lnTo>
                  <a:pt x="8" y="316"/>
                </a:lnTo>
                <a:lnTo>
                  <a:pt x="9" y="306"/>
                </a:lnTo>
                <a:lnTo>
                  <a:pt x="12" y="296"/>
                </a:lnTo>
                <a:lnTo>
                  <a:pt x="17" y="287"/>
                </a:lnTo>
                <a:lnTo>
                  <a:pt x="28" y="270"/>
                </a:lnTo>
                <a:lnTo>
                  <a:pt x="40" y="254"/>
                </a:lnTo>
                <a:lnTo>
                  <a:pt x="52" y="238"/>
                </a:lnTo>
                <a:lnTo>
                  <a:pt x="63" y="222"/>
                </a:lnTo>
                <a:lnTo>
                  <a:pt x="67" y="214"/>
                </a:lnTo>
                <a:lnTo>
                  <a:pt x="71" y="205"/>
                </a:lnTo>
                <a:lnTo>
                  <a:pt x="73" y="196"/>
                </a:lnTo>
                <a:lnTo>
                  <a:pt x="73" y="185"/>
                </a:lnTo>
                <a:lnTo>
                  <a:pt x="73" y="167"/>
                </a:lnTo>
                <a:lnTo>
                  <a:pt x="73" y="156"/>
                </a:lnTo>
                <a:lnTo>
                  <a:pt x="73" y="148"/>
                </a:lnTo>
                <a:lnTo>
                  <a:pt x="73" y="137"/>
                </a:lnTo>
                <a:lnTo>
                  <a:pt x="63" y="126"/>
                </a:lnTo>
                <a:lnTo>
                  <a:pt x="53" y="117"/>
                </a:lnTo>
                <a:lnTo>
                  <a:pt x="54" y="108"/>
                </a:lnTo>
                <a:lnTo>
                  <a:pt x="55" y="99"/>
                </a:lnTo>
                <a:lnTo>
                  <a:pt x="57" y="89"/>
                </a:lnTo>
                <a:lnTo>
                  <a:pt x="61" y="79"/>
                </a:lnTo>
                <a:lnTo>
                  <a:pt x="65" y="68"/>
                </a:lnTo>
                <a:lnTo>
                  <a:pt x="71" y="59"/>
                </a:lnTo>
                <a:lnTo>
                  <a:pt x="76" y="50"/>
                </a:lnTo>
                <a:lnTo>
                  <a:pt x="83" y="41"/>
                </a:lnTo>
                <a:lnTo>
                  <a:pt x="89" y="33"/>
                </a:lnTo>
                <a:lnTo>
                  <a:pt x="96" y="25"/>
                </a:lnTo>
                <a:lnTo>
                  <a:pt x="104" y="17"/>
                </a:lnTo>
                <a:lnTo>
                  <a:pt x="112" y="12"/>
                </a:lnTo>
                <a:lnTo>
                  <a:pt x="120" y="7"/>
                </a:lnTo>
                <a:lnTo>
                  <a:pt x="129" y="3"/>
                </a:lnTo>
                <a:lnTo>
                  <a:pt x="138" y="1"/>
                </a:lnTo>
                <a:lnTo>
                  <a:pt x="146" y="0"/>
                </a:lnTo>
                <a:lnTo>
                  <a:pt x="156" y="1"/>
                </a:lnTo>
                <a:lnTo>
                  <a:pt x="164" y="3"/>
                </a:lnTo>
                <a:lnTo>
                  <a:pt x="173" y="5"/>
                </a:lnTo>
                <a:lnTo>
                  <a:pt x="179" y="8"/>
                </a:lnTo>
                <a:lnTo>
                  <a:pt x="194" y="16"/>
                </a:lnTo>
                <a:lnTo>
                  <a:pt x="206" y="26"/>
                </a:lnTo>
                <a:lnTo>
                  <a:pt x="217" y="35"/>
                </a:lnTo>
                <a:lnTo>
                  <a:pt x="230" y="42"/>
                </a:lnTo>
                <a:lnTo>
                  <a:pt x="236" y="45"/>
                </a:lnTo>
                <a:lnTo>
                  <a:pt x="243" y="48"/>
                </a:lnTo>
                <a:lnTo>
                  <a:pt x="251" y="49"/>
                </a:lnTo>
                <a:lnTo>
                  <a:pt x="259" y="50"/>
                </a:lnTo>
                <a:lnTo>
                  <a:pt x="264" y="49"/>
                </a:lnTo>
                <a:lnTo>
                  <a:pt x="268" y="47"/>
                </a:lnTo>
                <a:lnTo>
                  <a:pt x="272" y="44"/>
                </a:lnTo>
                <a:lnTo>
                  <a:pt x="276" y="41"/>
                </a:lnTo>
                <a:lnTo>
                  <a:pt x="279" y="37"/>
                </a:lnTo>
                <a:lnTo>
                  <a:pt x="284" y="35"/>
                </a:lnTo>
                <a:lnTo>
                  <a:pt x="288" y="32"/>
                </a:lnTo>
                <a:lnTo>
                  <a:pt x="292" y="32"/>
                </a:lnTo>
                <a:lnTo>
                  <a:pt x="300" y="32"/>
                </a:lnTo>
                <a:lnTo>
                  <a:pt x="308" y="34"/>
                </a:lnTo>
                <a:lnTo>
                  <a:pt x="313" y="36"/>
                </a:lnTo>
                <a:lnTo>
                  <a:pt x="318" y="39"/>
                </a:lnTo>
                <a:lnTo>
                  <a:pt x="325" y="47"/>
                </a:lnTo>
                <a:lnTo>
                  <a:pt x="332" y="56"/>
                </a:lnTo>
                <a:lnTo>
                  <a:pt x="337" y="65"/>
                </a:lnTo>
                <a:lnTo>
                  <a:pt x="344" y="73"/>
                </a:lnTo>
                <a:lnTo>
                  <a:pt x="348" y="76"/>
                </a:lnTo>
                <a:lnTo>
                  <a:pt x="353" y="79"/>
                </a:lnTo>
                <a:lnTo>
                  <a:pt x="358" y="81"/>
                </a:lnTo>
                <a:lnTo>
                  <a:pt x="366" y="81"/>
                </a:lnTo>
                <a:lnTo>
                  <a:pt x="370" y="81"/>
                </a:lnTo>
                <a:lnTo>
                  <a:pt x="375" y="80"/>
                </a:lnTo>
                <a:lnTo>
                  <a:pt x="378" y="77"/>
                </a:lnTo>
                <a:lnTo>
                  <a:pt x="381" y="75"/>
                </a:lnTo>
                <a:lnTo>
                  <a:pt x="387" y="70"/>
                </a:lnTo>
                <a:lnTo>
                  <a:pt x="392" y="63"/>
                </a:lnTo>
                <a:lnTo>
                  <a:pt x="397" y="56"/>
                </a:lnTo>
                <a:lnTo>
                  <a:pt x="403" y="49"/>
                </a:lnTo>
                <a:lnTo>
                  <a:pt x="410" y="43"/>
                </a:lnTo>
                <a:lnTo>
                  <a:pt x="419" y="38"/>
                </a:lnTo>
                <a:lnTo>
                  <a:pt x="433" y="30"/>
                </a:lnTo>
                <a:lnTo>
                  <a:pt x="446" y="25"/>
                </a:lnTo>
                <a:lnTo>
                  <a:pt x="458" y="22"/>
                </a:lnTo>
                <a:lnTo>
                  <a:pt x="468" y="21"/>
                </a:lnTo>
                <a:lnTo>
                  <a:pt x="478" y="22"/>
                </a:lnTo>
                <a:lnTo>
                  <a:pt x="487" y="25"/>
                </a:lnTo>
                <a:lnTo>
                  <a:pt x="496" y="28"/>
                </a:lnTo>
                <a:lnTo>
                  <a:pt x="503" y="31"/>
                </a:lnTo>
                <a:lnTo>
                  <a:pt x="511" y="35"/>
                </a:lnTo>
                <a:lnTo>
                  <a:pt x="520" y="38"/>
                </a:lnTo>
                <a:lnTo>
                  <a:pt x="528" y="41"/>
                </a:lnTo>
                <a:lnTo>
                  <a:pt x="537" y="43"/>
                </a:lnTo>
                <a:lnTo>
                  <a:pt x="547" y="43"/>
                </a:lnTo>
                <a:lnTo>
                  <a:pt x="559" y="42"/>
                </a:lnTo>
                <a:lnTo>
                  <a:pt x="571" y="39"/>
                </a:lnTo>
                <a:lnTo>
                  <a:pt x="586" y="33"/>
                </a:lnTo>
                <a:lnTo>
                  <a:pt x="632" y="74"/>
                </a:lnTo>
                <a:lnTo>
                  <a:pt x="646" y="67"/>
                </a:lnTo>
                <a:lnTo>
                  <a:pt x="651" y="81"/>
                </a:lnTo>
                <a:lnTo>
                  <a:pt x="658" y="93"/>
                </a:lnTo>
                <a:lnTo>
                  <a:pt x="665" y="105"/>
                </a:lnTo>
                <a:lnTo>
                  <a:pt x="671" y="117"/>
                </a:lnTo>
                <a:lnTo>
                  <a:pt x="646" y="152"/>
                </a:lnTo>
                <a:lnTo>
                  <a:pt x="623" y="183"/>
                </a:lnTo>
                <a:lnTo>
                  <a:pt x="612" y="199"/>
                </a:lnTo>
                <a:lnTo>
                  <a:pt x="602" y="216"/>
                </a:lnTo>
                <a:lnTo>
                  <a:pt x="593" y="233"/>
                </a:lnTo>
                <a:lnTo>
                  <a:pt x="584" y="254"/>
                </a:lnTo>
                <a:lnTo>
                  <a:pt x="578" y="273"/>
                </a:lnTo>
                <a:lnTo>
                  <a:pt x="570" y="291"/>
                </a:lnTo>
                <a:lnTo>
                  <a:pt x="564" y="309"/>
                </a:lnTo>
                <a:lnTo>
                  <a:pt x="557" y="326"/>
                </a:lnTo>
                <a:lnTo>
                  <a:pt x="550" y="343"/>
                </a:lnTo>
                <a:lnTo>
                  <a:pt x="543" y="363"/>
                </a:lnTo>
                <a:lnTo>
                  <a:pt x="534" y="383"/>
                </a:lnTo>
                <a:lnTo>
                  <a:pt x="525" y="407"/>
                </a:lnTo>
                <a:lnTo>
                  <a:pt x="524" y="410"/>
                </a:lnTo>
                <a:lnTo>
                  <a:pt x="521" y="416"/>
                </a:lnTo>
                <a:lnTo>
                  <a:pt x="516" y="422"/>
                </a:lnTo>
                <a:lnTo>
                  <a:pt x="511" y="428"/>
                </a:lnTo>
                <a:lnTo>
                  <a:pt x="505" y="434"/>
                </a:lnTo>
                <a:lnTo>
                  <a:pt x="500" y="439"/>
                </a:lnTo>
                <a:lnTo>
                  <a:pt x="496" y="443"/>
                </a:lnTo>
                <a:lnTo>
                  <a:pt x="492" y="444"/>
                </a:lnTo>
                <a:lnTo>
                  <a:pt x="482" y="443"/>
                </a:lnTo>
                <a:lnTo>
                  <a:pt x="474" y="440"/>
                </a:lnTo>
                <a:lnTo>
                  <a:pt x="466" y="436"/>
                </a:lnTo>
                <a:lnTo>
                  <a:pt x="459" y="432"/>
                </a:lnTo>
                <a:lnTo>
                  <a:pt x="453" y="428"/>
                </a:lnTo>
                <a:lnTo>
                  <a:pt x="446" y="424"/>
                </a:lnTo>
                <a:lnTo>
                  <a:pt x="440" y="421"/>
                </a:lnTo>
                <a:lnTo>
                  <a:pt x="432" y="420"/>
                </a:lnTo>
                <a:lnTo>
                  <a:pt x="419" y="421"/>
                </a:lnTo>
                <a:lnTo>
                  <a:pt x="408" y="424"/>
                </a:lnTo>
                <a:lnTo>
                  <a:pt x="398" y="428"/>
                </a:lnTo>
                <a:lnTo>
                  <a:pt x="389" y="434"/>
                </a:lnTo>
                <a:lnTo>
                  <a:pt x="381" y="441"/>
                </a:lnTo>
                <a:lnTo>
                  <a:pt x="375" y="449"/>
                </a:lnTo>
                <a:lnTo>
                  <a:pt x="369" y="458"/>
                </a:lnTo>
                <a:lnTo>
                  <a:pt x="364" y="469"/>
                </a:lnTo>
                <a:lnTo>
                  <a:pt x="355" y="489"/>
                </a:lnTo>
                <a:lnTo>
                  <a:pt x="346" y="510"/>
                </a:lnTo>
                <a:lnTo>
                  <a:pt x="342" y="521"/>
                </a:lnTo>
                <a:lnTo>
                  <a:pt x="336" y="531"/>
                </a:lnTo>
                <a:lnTo>
                  <a:pt x="332" y="541"/>
                </a:lnTo>
                <a:lnTo>
                  <a:pt x="325" y="549"/>
                </a:lnTo>
                <a:lnTo>
                  <a:pt x="233" y="543"/>
                </a:lnTo>
                <a:lnTo>
                  <a:pt x="231" y="545"/>
                </a:lnTo>
                <a:lnTo>
                  <a:pt x="229" y="546"/>
                </a:lnTo>
                <a:lnTo>
                  <a:pt x="227" y="547"/>
                </a:lnTo>
                <a:lnTo>
                  <a:pt x="223" y="548"/>
                </a:lnTo>
                <a:lnTo>
                  <a:pt x="217" y="548"/>
                </a:lnTo>
                <a:lnTo>
                  <a:pt x="209" y="547"/>
                </a:lnTo>
                <a:lnTo>
                  <a:pt x="193" y="545"/>
                </a:lnTo>
                <a:lnTo>
                  <a:pt x="179" y="543"/>
                </a:lnTo>
                <a:lnTo>
                  <a:pt x="173" y="543"/>
                </a:lnTo>
                <a:lnTo>
                  <a:pt x="167" y="542"/>
                </a:lnTo>
                <a:lnTo>
                  <a:pt x="161" y="540"/>
                </a:lnTo>
                <a:lnTo>
                  <a:pt x="155" y="537"/>
                </a:lnTo>
                <a:lnTo>
                  <a:pt x="150" y="534"/>
                </a:lnTo>
                <a:lnTo>
                  <a:pt x="144" y="531"/>
                </a:lnTo>
                <a:lnTo>
                  <a:pt x="139" y="527"/>
                </a:lnTo>
                <a:lnTo>
                  <a:pt x="134" y="521"/>
                </a:lnTo>
                <a:lnTo>
                  <a:pt x="129" y="515"/>
                </a:lnTo>
                <a:lnTo>
                  <a:pt x="126" y="509"/>
                </a:lnTo>
                <a:lnTo>
                  <a:pt x="122" y="503"/>
                </a:lnTo>
                <a:lnTo>
                  <a:pt x="119" y="496"/>
                </a:lnTo>
                <a:lnTo>
                  <a:pt x="117" y="489"/>
                </a:lnTo>
                <a:lnTo>
                  <a:pt x="115" y="481"/>
                </a:lnTo>
                <a:lnTo>
                  <a:pt x="113" y="472"/>
                </a:lnTo>
                <a:lnTo>
                  <a:pt x="113" y="462"/>
                </a:lnTo>
                <a:lnTo>
                  <a:pt x="106" y="462"/>
                </a:lnTo>
                <a:lnTo>
                  <a:pt x="100" y="460"/>
                </a:lnTo>
                <a:lnTo>
                  <a:pt x="95" y="457"/>
                </a:lnTo>
                <a:lnTo>
                  <a:pt x="90" y="454"/>
                </a:lnTo>
                <a:lnTo>
                  <a:pt x="83" y="447"/>
                </a:lnTo>
                <a:lnTo>
                  <a:pt x="74" y="439"/>
                </a:lnTo>
                <a:lnTo>
                  <a:pt x="70" y="435"/>
                </a:lnTo>
                <a:lnTo>
                  <a:pt x="63" y="432"/>
                </a:lnTo>
                <a:lnTo>
                  <a:pt x="56" y="430"/>
                </a:lnTo>
                <a:lnTo>
                  <a:pt x="49" y="429"/>
                </a:lnTo>
                <a:lnTo>
                  <a:pt x="39" y="429"/>
                </a:lnTo>
                <a:lnTo>
                  <a:pt x="28" y="430"/>
                </a:lnTo>
                <a:lnTo>
                  <a:pt x="15" y="433"/>
                </a:lnTo>
                <a:lnTo>
                  <a:pt x="0" y="43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81" name="Freeform 33"/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5282878" y="3673277"/>
            <a:ext cx="152400" cy="169862"/>
          </a:xfrm>
          <a:custGeom>
            <a:avLst/>
            <a:gdLst/>
            <a:ahLst/>
            <a:cxnLst>
              <a:cxn ang="0">
                <a:pos x="326" y="324"/>
              </a:cxn>
              <a:cxn ang="0">
                <a:pos x="331" y="321"/>
              </a:cxn>
              <a:cxn ang="0">
                <a:pos x="337" y="318"/>
              </a:cxn>
              <a:cxn ang="0">
                <a:pos x="346" y="318"/>
              </a:cxn>
              <a:cxn ang="0">
                <a:pos x="356" y="324"/>
              </a:cxn>
              <a:cxn ang="0">
                <a:pos x="319" y="285"/>
              </a:cxn>
              <a:cxn ang="0">
                <a:pos x="278" y="235"/>
              </a:cxn>
              <a:cxn ang="0">
                <a:pos x="253" y="204"/>
              </a:cxn>
              <a:cxn ang="0">
                <a:pos x="232" y="186"/>
              </a:cxn>
              <a:cxn ang="0">
                <a:pos x="219" y="181"/>
              </a:cxn>
              <a:cxn ang="0">
                <a:pos x="208" y="180"/>
              </a:cxn>
              <a:cxn ang="0">
                <a:pos x="201" y="179"/>
              </a:cxn>
              <a:cxn ang="0">
                <a:pos x="199" y="174"/>
              </a:cxn>
              <a:cxn ang="0">
                <a:pos x="198" y="170"/>
              </a:cxn>
              <a:cxn ang="0">
                <a:pos x="195" y="169"/>
              </a:cxn>
              <a:cxn ang="0">
                <a:pos x="184" y="172"/>
              </a:cxn>
              <a:cxn ang="0">
                <a:pos x="171" y="172"/>
              </a:cxn>
              <a:cxn ang="0">
                <a:pos x="165" y="168"/>
              </a:cxn>
              <a:cxn ang="0">
                <a:pos x="160" y="161"/>
              </a:cxn>
              <a:cxn ang="0">
                <a:pos x="152" y="144"/>
              </a:cxn>
              <a:cxn ang="0">
                <a:pos x="143" y="131"/>
              </a:cxn>
              <a:cxn ang="0">
                <a:pos x="133" y="119"/>
              </a:cxn>
              <a:cxn ang="0">
                <a:pos x="127" y="105"/>
              </a:cxn>
              <a:cxn ang="0">
                <a:pos x="122" y="84"/>
              </a:cxn>
              <a:cxn ang="0">
                <a:pos x="119" y="53"/>
              </a:cxn>
              <a:cxn ang="0">
                <a:pos x="117" y="23"/>
              </a:cxn>
              <a:cxn ang="0">
                <a:pos x="112" y="0"/>
              </a:cxn>
              <a:cxn ang="0">
                <a:pos x="73" y="26"/>
              </a:cxn>
              <a:cxn ang="0">
                <a:pos x="61" y="33"/>
              </a:cxn>
              <a:cxn ang="0">
                <a:pos x="33" y="50"/>
              </a:cxn>
              <a:cxn ang="0">
                <a:pos x="21" y="61"/>
              </a:cxn>
              <a:cxn ang="0">
                <a:pos x="17" y="72"/>
              </a:cxn>
              <a:cxn ang="0">
                <a:pos x="16" y="83"/>
              </a:cxn>
              <a:cxn ang="0">
                <a:pos x="20" y="93"/>
              </a:cxn>
              <a:cxn ang="0">
                <a:pos x="22" y="100"/>
              </a:cxn>
              <a:cxn ang="0">
                <a:pos x="20" y="110"/>
              </a:cxn>
              <a:cxn ang="0">
                <a:pos x="15" y="123"/>
              </a:cxn>
              <a:cxn ang="0">
                <a:pos x="7" y="136"/>
              </a:cxn>
              <a:cxn ang="0">
                <a:pos x="0" y="155"/>
              </a:cxn>
              <a:cxn ang="0">
                <a:pos x="0" y="174"/>
              </a:cxn>
              <a:cxn ang="0">
                <a:pos x="5" y="182"/>
              </a:cxn>
              <a:cxn ang="0">
                <a:pos x="11" y="187"/>
              </a:cxn>
              <a:cxn ang="0">
                <a:pos x="20" y="186"/>
              </a:cxn>
              <a:cxn ang="0">
                <a:pos x="44" y="168"/>
              </a:cxn>
              <a:cxn ang="0">
                <a:pos x="60" y="161"/>
              </a:cxn>
              <a:cxn ang="0">
                <a:pos x="76" y="150"/>
              </a:cxn>
              <a:cxn ang="0">
                <a:pos x="93" y="159"/>
              </a:cxn>
              <a:cxn ang="0">
                <a:pos x="110" y="164"/>
              </a:cxn>
              <a:cxn ang="0">
                <a:pos x="142" y="180"/>
              </a:cxn>
              <a:cxn ang="0">
                <a:pos x="163" y="190"/>
              </a:cxn>
              <a:cxn ang="0">
                <a:pos x="196" y="209"/>
              </a:cxn>
              <a:cxn ang="0">
                <a:pos x="219" y="225"/>
              </a:cxn>
              <a:cxn ang="0">
                <a:pos x="245" y="244"/>
              </a:cxn>
              <a:cxn ang="0">
                <a:pos x="256" y="254"/>
              </a:cxn>
              <a:cxn ang="0">
                <a:pos x="267" y="270"/>
              </a:cxn>
              <a:cxn ang="0">
                <a:pos x="269" y="279"/>
              </a:cxn>
              <a:cxn ang="0">
                <a:pos x="269" y="286"/>
              </a:cxn>
              <a:cxn ang="0">
                <a:pos x="270" y="290"/>
              </a:cxn>
              <a:cxn ang="0">
                <a:pos x="276" y="292"/>
              </a:cxn>
              <a:cxn ang="0">
                <a:pos x="292" y="302"/>
              </a:cxn>
              <a:cxn ang="0">
                <a:pos x="318" y="321"/>
              </a:cxn>
            </a:cxnLst>
            <a:rect l="0" t="0" r="r" b="b"/>
            <a:pathLst>
              <a:path w="358" h="327">
                <a:moveTo>
                  <a:pt x="325" y="327"/>
                </a:moveTo>
                <a:lnTo>
                  <a:pt x="326" y="324"/>
                </a:lnTo>
                <a:lnTo>
                  <a:pt x="329" y="322"/>
                </a:lnTo>
                <a:lnTo>
                  <a:pt x="331" y="321"/>
                </a:lnTo>
                <a:lnTo>
                  <a:pt x="332" y="321"/>
                </a:lnTo>
                <a:lnTo>
                  <a:pt x="337" y="318"/>
                </a:lnTo>
                <a:lnTo>
                  <a:pt x="342" y="317"/>
                </a:lnTo>
                <a:lnTo>
                  <a:pt x="346" y="318"/>
                </a:lnTo>
                <a:lnTo>
                  <a:pt x="351" y="319"/>
                </a:lnTo>
                <a:lnTo>
                  <a:pt x="356" y="324"/>
                </a:lnTo>
                <a:lnTo>
                  <a:pt x="358" y="327"/>
                </a:lnTo>
                <a:lnTo>
                  <a:pt x="319" y="285"/>
                </a:lnTo>
                <a:lnTo>
                  <a:pt x="302" y="265"/>
                </a:lnTo>
                <a:lnTo>
                  <a:pt x="278" y="235"/>
                </a:lnTo>
                <a:lnTo>
                  <a:pt x="265" y="219"/>
                </a:lnTo>
                <a:lnTo>
                  <a:pt x="253" y="204"/>
                </a:lnTo>
                <a:lnTo>
                  <a:pt x="241" y="193"/>
                </a:lnTo>
                <a:lnTo>
                  <a:pt x="232" y="186"/>
                </a:lnTo>
                <a:lnTo>
                  <a:pt x="225" y="182"/>
                </a:lnTo>
                <a:lnTo>
                  <a:pt x="219" y="181"/>
                </a:lnTo>
                <a:lnTo>
                  <a:pt x="213" y="180"/>
                </a:lnTo>
                <a:lnTo>
                  <a:pt x="208" y="180"/>
                </a:lnTo>
                <a:lnTo>
                  <a:pt x="205" y="180"/>
                </a:lnTo>
                <a:lnTo>
                  <a:pt x="201" y="179"/>
                </a:lnTo>
                <a:lnTo>
                  <a:pt x="200" y="177"/>
                </a:lnTo>
                <a:lnTo>
                  <a:pt x="199" y="174"/>
                </a:lnTo>
                <a:lnTo>
                  <a:pt x="199" y="172"/>
                </a:lnTo>
                <a:lnTo>
                  <a:pt x="198" y="170"/>
                </a:lnTo>
                <a:lnTo>
                  <a:pt x="197" y="169"/>
                </a:lnTo>
                <a:lnTo>
                  <a:pt x="195" y="169"/>
                </a:lnTo>
                <a:lnTo>
                  <a:pt x="190" y="170"/>
                </a:lnTo>
                <a:lnTo>
                  <a:pt x="184" y="172"/>
                </a:lnTo>
                <a:lnTo>
                  <a:pt x="178" y="173"/>
                </a:lnTo>
                <a:lnTo>
                  <a:pt x="171" y="172"/>
                </a:lnTo>
                <a:lnTo>
                  <a:pt x="168" y="170"/>
                </a:lnTo>
                <a:lnTo>
                  <a:pt x="165" y="168"/>
                </a:lnTo>
                <a:lnTo>
                  <a:pt x="162" y="165"/>
                </a:lnTo>
                <a:lnTo>
                  <a:pt x="160" y="161"/>
                </a:lnTo>
                <a:lnTo>
                  <a:pt x="156" y="152"/>
                </a:lnTo>
                <a:lnTo>
                  <a:pt x="152" y="144"/>
                </a:lnTo>
                <a:lnTo>
                  <a:pt x="147" y="138"/>
                </a:lnTo>
                <a:lnTo>
                  <a:pt x="143" y="131"/>
                </a:lnTo>
                <a:lnTo>
                  <a:pt x="138" y="125"/>
                </a:lnTo>
                <a:lnTo>
                  <a:pt x="133" y="119"/>
                </a:lnTo>
                <a:lnTo>
                  <a:pt x="129" y="112"/>
                </a:lnTo>
                <a:lnTo>
                  <a:pt x="127" y="105"/>
                </a:lnTo>
                <a:lnTo>
                  <a:pt x="123" y="96"/>
                </a:lnTo>
                <a:lnTo>
                  <a:pt x="122" y="84"/>
                </a:lnTo>
                <a:lnTo>
                  <a:pt x="121" y="69"/>
                </a:lnTo>
                <a:lnTo>
                  <a:pt x="119" y="53"/>
                </a:lnTo>
                <a:lnTo>
                  <a:pt x="118" y="37"/>
                </a:lnTo>
                <a:lnTo>
                  <a:pt x="117" y="23"/>
                </a:lnTo>
                <a:lnTo>
                  <a:pt x="115" y="10"/>
                </a:lnTo>
                <a:lnTo>
                  <a:pt x="112" y="0"/>
                </a:lnTo>
                <a:lnTo>
                  <a:pt x="93" y="0"/>
                </a:lnTo>
                <a:lnTo>
                  <a:pt x="73" y="26"/>
                </a:lnTo>
                <a:lnTo>
                  <a:pt x="70" y="28"/>
                </a:lnTo>
                <a:lnTo>
                  <a:pt x="61" y="33"/>
                </a:lnTo>
                <a:lnTo>
                  <a:pt x="48" y="41"/>
                </a:lnTo>
                <a:lnTo>
                  <a:pt x="33" y="50"/>
                </a:lnTo>
                <a:lnTo>
                  <a:pt x="27" y="55"/>
                </a:lnTo>
                <a:lnTo>
                  <a:pt x="21" y="61"/>
                </a:lnTo>
                <a:lnTo>
                  <a:pt x="18" y="66"/>
                </a:lnTo>
                <a:lnTo>
                  <a:pt x="17" y="72"/>
                </a:lnTo>
                <a:lnTo>
                  <a:pt x="16" y="78"/>
                </a:lnTo>
                <a:lnTo>
                  <a:pt x="16" y="83"/>
                </a:lnTo>
                <a:lnTo>
                  <a:pt x="18" y="88"/>
                </a:lnTo>
                <a:lnTo>
                  <a:pt x="20" y="93"/>
                </a:lnTo>
                <a:lnTo>
                  <a:pt x="21" y="96"/>
                </a:lnTo>
                <a:lnTo>
                  <a:pt x="22" y="100"/>
                </a:lnTo>
                <a:lnTo>
                  <a:pt x="22" y="104"/>
                </a:lnTo>
                <a:lnTo>
                  <a:pt x="20" y="110"/>
                </a:lnTo>
                <a:lnTo>
                  <a:pt x="18" y="117"/>
                </a:lnTo>
                <a:lnTo>
                  <a:pt x="15" y="123"/>
                </a:lnTo>
                <a:lnTo>
                  <a:pt x="11" y="130"/>
                </a:lnTo>
                <a:lnTo>
                  <a:pt x="7" y="136"/>
                </a:lnTo>
                <a:lnTo>
                  <a:pt x="3" y="146"/>
                </a:lnTo>
                <a:lnTo>
                  <a:pt x="0" y="155"/>
                </a:lnTo>
                <a:lnTo>
                  <a:pt x="0" y="164"/>
                </a:lnTo>
                <a:lnTo>
                  <a:pt x="0" y="174"/>
                </a:lnTo>
                <a:lnTo>
                  <a:pt x="1" y="176"/>
                </a:lnTo>
                <a:lnTo>
                  <a:pt x="5" y="182"/>
                </a:lnTo>
                <a:lnTo>
                  <a:pt x="8" y="185"/>
                </a:lnTo>
                <a:lnTo>
                  <a:pt x="11" y="187"/>
                </a:lnTo>
                <a:lnTo>
                  <a:pt x="15" y="187"/>
                </a:lnTo>
                <a:lnTo>
                  <a:pt x="20" y="186"/>
                </a:lnTo>
                <a:lnTo>
                  <a:pt x="31" y="177"/>
                </a:lnTo>
                <a:lnTo>
                  <a:pt x="44" y="168"/>
                </a:lnTo>
                <a:lnTo>
                  <a:pt x="55" y="163"/>
                </a:lnTo>
                <a:lnTo>
                  <a:pt x="60" y="161"/>
                </a:lnTo>
                <a:lnTo>
                  <a:pt x="73" y="149"/>
                </a:lnTo>
                <a:lnTo>
                  <a:pt x="76" y="150"/>
                </a:lnTo>
                <a:lnTo>
                  <a:pt x="84" y="155"/>
                </a:lnTo>
                <a:lnTo>
                  <a:pt x="93" y="159"/>
                </a:lnTo>
                <a:lnTo>
                  <a:pt x="99" y="161"/>
                </a:lnTo>
                <a:lnTo>
                  <a:pt x="110" y="164"/>
                </a:lnTo>
                <a:lnTo>
                  <a:pt x="126" y="170"/>
                </a:lnTo>
                <a:lnTo>
                  <a:pt x="142" y="180"/>
                </a:lnTo>
                <a:lnTo>
                  <a:pt x="153" y="186"/>
                </a:lnTo>
                <a:lnTo>
                  <a:pt x="163" y="190"/>
                </a:lnTo>
                <a:lnTo>
                  <a:pt x="179" y="199"/>
                </a:lnTo>
                <a:lnTo>
                  <a:pt x="196" y="209"/>
                </a:lnTo>
                <a:lnTo>
                  <a:pt x="206" y="216"/>
                </a:lnTo>
                <a:lnTo>
                  <a:pt x="219" y="225"/>
                </a:lnTo>
                <a:lnTo>
                  <a:pt x="232" y="235"/>
                </a:lnTo>
                <a:lnTo>
                  <a:pt x="245" y="244"/>
                </a:lnTo>
                <a:lnTo>
                  <a:pt x="252" y="247"/>
                </a:lnTo>
                <a:lnTo>
                  <a:pt x="256" y="254"/>
                </a:lnTo>
                <a:lnTo>
                  <a:pt x="266" y="265"/>
                </a:lnTo>
                <a:lnTo>
                  <a:pt x="267" y="270"/>
                </a:lnTo>
                <a:lnTo>
                  <a:pt x="268" y="274"/>
                </a:lnTo>
                <a:lnTo>
                  <a:pt x="269" y="279"/>
                </a:lnTo>
                <a:lnTo>
                  <a:pt x="269" y="283"/>
                </a:lnTo>
                <a:lnTo>
                  <a:pt x="269" y="286"/>
                </a:lnTo>
                <a:lnTo>
                  <a:pt x="269" y="289"/>
                </a:lnTo>
                <a:lnTo>
                  <a:pt x="270" y="290"/>
                </a:lnTo>
                <a:lnTo>
                  <a:pt x="273" y="291"/>
                </a:lnTo>
                <a:lnTo>
                  <a:pt x="276" y="292"/>
                </a:lnTo>
                <a:lnTo>
                  <a:pt x="284" y="296"/>
                </a:lnTo>
                <a:lnTo>
                  <a:pt x="292" y="302"/>
                </a:lnTo>
                <a:lnTo>
                  <a:pt x="301" y="309"/>
                </a:lnTo>
                <a:lnTo>
                  <a:pt x="318" y="321"/>
                </a:lnTo>
                <a:lnTo>
                  <a:pt x="325" y="32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82" name="Freeform 34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4744715" y="2677914"/>
            <a:ext cx="125413" cy="57150"/>
          </a:xfrm>
          <a:custGeom>
            <a:avLst/>
            <a:gdLst/>
            <a:ahLst/>
            <a:cxnLst>
              <a:cxn ang="0">
                <a:pos x="126" y="0"/>
              </a:cxn>
              <a:cxn ang="0">
                <a:pos x="153" y="0"/>
              </a:cxn>
              <a:cxn ang="0">
                <a:pos x="198" y="1"/>
              </a:cxn>
              <a:cxn ang="0">
                <a:pos x="250" y="6"/>
              </a:cxn>
              <a:cxn ang="0">
                <a:pos x="292" y="7"/>
              </a:cxn>
              <a:cxn ang="0">
                <a:pos x="290" y="20"/>
              </a:cxn>
              <a:cxn ang="0">
                <a:pos x="285" y="33"/>
              </a:cxn>
              <a:cxn ang="0">
                <a:pos x="279" y="55"/>
              </a:cxn>
              <a:cxn ang="0">
                <a:pos x="135" y="70"/>
              </a:cxn>
              <a:cxn ang="0">
                <a:pos x="99" y="89"/>
              </a:cxn>
              <a:cxn ang="0">
                <a:pos x="79" y="96"/>
              </a:cxn>
              <a:cxn ang="0">
                <a:pos x="66" y="98"/>
              </a:cxn>
              <a:cxn ang="0">
                <a:pos x="55" y="98"/>
              </a:cxn>
              <a:cxn ang="0">
                <a:pos x="45" y="94"/>
              </a:cxn>
              <a:cxn ang="0">
                <a:pos x="33" y="86"/>
              </a:cxn>
              <a:cxn ang="0">
                <a:pos x="20" y="77"/>
              </a:cxn>
              <a:cxn ang="0">
                <a:pos x="7" y="69"/>
              </a:cxn>
              <a:cxn ang="0">
                <a:pos x="1" y="57"/>
              </a:cxn>
              <a:cxn ang="0">
                <a:pos x="0" y="42"/>
              </a:cxn>
              <a:cxn ang="0">
                <a:pos x="1" y="25"/>
              </a:cxn>
              <a:cxn ang="0">
                <a:pos x="3" y="20"/>
              </a:cxn>
              <a:cxn ang="0">
                <a:pos x="9" y="18"/>
              </a:cxn>
              <a:cxn ang="0">
                <a:pos x="15" y="21"/>
              </a:cxn>
              <a:cxn ang="0">
                <a:pos x="25" y="28"/>
              </a:cxn>
              <a:cxn ang="0">
                <a:pos x="35" y="32"/>
              </a:cxn>
              <a:cxn ang="0">
                <a:pos x="45" y="34"/>
              </a:cxn>
              <a:cxn ang="0">
                <a:pos x="54" y="33"/>
              </a:cxn>
              <a:cxn ang="0">
                <a:pos x="67" y="29"/>
              </a:cxn>
              <a:cxn ang="0">
                <a:pos x="81" y="19"/>
              </a:cxn>
              <a:cxn ang="0">
                <a:pos x="88" y="11"/>
              </a:cxn>
              <a:cxn ang="0">
                <a:pos x="94" y="6"/>
              </a:cxn>
              <a:cxn ang="0">
                <a:pos x="109" y="1"/>
              </a:cxn>
            </a:cxnLst>
            <a:rect l="0" t="0" r="r" b="b"/>
            <a:pathLst>
              <a:path w="292" h="99">
                <a:moveTo>
                  <a:pt x="113" y="0"/>
                </a:moveTo>
                <a:lnTo>
                  <a:pt x="126" y="0"/>
                </a:lnTo>
                <a:lnTo>
                  <a:pt x="138" y="0"/>
                </a:lnTo>
                <a:lnTo>
                  <a:pt x="153" y="0"/>
                </a:lnTo>
                <a:lnTo>
                  <a:pt x="172" y="0"/>
                </a:lnTo>
                <a:lnTo>
                  <a:pt x="198" y="1"/>
                </a:lnTo>
                <a:lnTo>
                  <a:pt x="224" y="3"/>
                </a:lnTo>
                <a:lnTo>
                  <a:pt x="250" y="6"/>
                </a:lnTo>
                <a:lnTo>
                  <a:pt x="279" y="7"/>
                </a:lnTo>
                <a:lnTo>
                  <a:pt x="292" y="7"/>
                </a:lnTo>
                <a:lnTo>
                  <a:pt x="292" y="14"/>
                </a:lnTo>
                <a:lnTo>
                  <a:pt x="290" y="20"/>
                </a:lnTo>
                <a:lnTo>
                  <a:pt x="288" y="27"/>
                </a:lnTo>
                <a:lnTo>
                  <a:pt x="285" y="33"/>
                </a:lnTo>
                <a:lnTo>
                  <a:pt x="281" y="45"/>
                </a:lnTo>
                <a:lnTo>
                  <a:pt x="279" y="55"/>
                </a:lnTo>
                <a:lnTo>
                  <a:pt x="153" y="62"/>
                </a:lnTo>
                <a:lnTo>
                  <a:pt x="135" y="70"/>
                </a:lnTo>
                <a:lnTo>
                  <a:pt x="111" y="83"/>
                </a:lnTo>
                <a:lnTo>
                  <a:pt x="99" y="89"/>
                </a:lnTo>
                <a:lnTo>
                  <a:pt x="86" y="94"/>
                </a:lnTo>
                <a:lnTo>
                  <a:pt x="79" y="96"/>
                </a:lnTo>
                <a:lnTo>
                  <a:pt x="72" y="97"/>
                </a:lnTo>
                <a:lnTo>
                  <a:pt x="66" y="98"/>
                </a:lnTo>
                <a:lnTo>
                  <a:pt x="60" y="99"/>
                </a:lnTo>
                <a:lnTo>
                  <a:pt x="55" y="98"/>
                </a:lnTo>
                <a:lnTo>
                  <a:pt x="51" y="97"/>
                </a:lnTo>
                <a:lnTo>
                  <a:pt x="45" y="94"/>
                </a:lnTo>
                <a:lnTo>
                  <a:pt x="41" y="92"/>
                </a:lnTo>
                <a:lnTo>
                  <a:pt x="33" y="86"/>
                </a:lnTo>
                <a:lnTo>
                  <a:pt x="26" y="80"/>
                </a:lnTo>
                <a:lnTo>
                  <a:pt x="20" y="77"/>
                </a:lnTo>
                <a:lnTo>
                  <a:pt x="11" y="72"/>
                </a:lnTo>
                <a:lnTo>
                  <a:pt x="7" y="69"/>
                </a:lnTo>
                <a:lnTo>
                  <a:pt x="3" y="64"/>
                </a:lnTo>
                <a:lnTo>
                  <a:pt x="1" y="57"/>
                </a:lnTo>
                <a:lnTo>
                  <a:pt x="0" y="49"/>
                </a:lnTo>
                <a:lnTo>
                  <a:pt x="0" y="42"/>
                </a:lnTo>
                <a:lnTo>
                  <a:pt x="0" y="28"/>
                </a:lnTo>
                <a:lnTo>
                  <a:pt x="1" y="25"/>
                </a:lnTo>
                <a:lnTo>
                  <a:pt x="2" y="22"/>
                </a:lnTo>
                <a:lnTo>
                  <a:pt x="3" y="20"/>
                </a:lnTo>
                <a:lnTo>
                  <a:pt x="5" y="18"/>
                </a:lnTo>
                <a:lnTo>
                  <a:pt x="9" y="18"/>
                </a:lnTo>
                <a:lnTo>
                  <a:pt x="11" y="19"/>
                </a:lnTo>
                <a:lnTo>
                  <a:pt x="15" y="21"/>
                </a:lnTo>
                <a:lnTo>
                  <a:pt x="20" y="25"/>
                </a:lnTo>
                <a:lnTo>
                  <a:pt x="25" y="28"/>
                </a:lnTo>
                <a:lnTo>
                  <a:pt x="30" y="30"/>
                </a:lnTo>
                <a:lnTo>
                  <a:pt x="35" y="32"/>
                </a:lnTo>
                <a:lnTo>
                  <a:pt x="40" y="33"/>
                </a:lnTo>
                <a:lnTo>
                  <a:pt x="45" y="34"/>
                </a:lnTo>
                <a:lnTo>
                  <a:pt x="49" y="34"/>
                </a:lnTo>
                <a:lnTo>
                  <a:pt x="54" y="33"/>
                </a:lnTo>
                <a:lnTo>
                  <a:pt x="58" y="32"/>
                </a:lnTo>
                <a:lnTo>
                  <a:pt x="67" y="29"/>
                </a:lnTo>
                <a:lnTo>
                  <a:pt x="75" y="25"/>
                </a:lnTo>
                <a:lnTo>
                  <a:pt x="81" y="19"/>
                </a:lnTo>
                <a:lnTo>
                  <a:pt x="87" y="13"/>
                </a:lnTo>
                <a:lnTo>
                  <a:pt x="88" y="11"/>
                </a:lnTo>
                <a:lnTo>
                  <a:pt x="91" y="8"/>
                </a:lnTo>
                <a:lnTo>
                  <a:pt x="94" y="6"/>
                </a:lnTo>
                <a:lnTo>
                  <a:pt x="100" y="3"/>
                </a:lnTo>
                <a:lnTo>
                  <a:pt x="109" y="1"/>
                </a:lnTo>
                <a:lnTo>
                  <a:pt x="113" y="0"/>
                </a:lnTo>
              </a:path>
            </a:pathLst>
          </a:custGeom>
          <a:solidFill>
            <a:srgbClr val="00FF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83" name="Freeform 35"/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5608315" y="3398639"/>
            <a:ext cx="19050" cy="57150"/>
          </a:xfrm>
          <a:custGeom>
            <a:avLst/>
            <a:gdLst/>
            <a:ahLst/>
            <a:cxnLst>
              <a:cxn ang="0">
                <a:pos x="39" y="93"/>
              </a:cxn>
              <a:cxn ang="0">
                <a:pos x="31" y="91"/>
              </a:cxn>
              <a:cxn ang="0">
                <a:pos x="26" y="89"/>
              </a:cxn>
              <a:cxn ang="0">
                <a:pos x="21" y="87"/>
              </a:cxn>
              <a:cxn ang="0">
                <a:pos x="18" y="84"/>
              </a:cxn>
              <a:cxn ang="0">
                <a:pos x="15" y="79"/>
              </a:cxn>
              <a:cxn ang="0">
                <a:pos x="14" y="73"/>
              </a:cxn>
              <a:cxn ang="0">
                <a:pos x="13" y="65"/>
              </a:cxn>
              <a:cxn ang="0">
                <a:pos x="11" y="55"/>
              </a:cxn>
              <a:cxn ang="0">
                <a:pos x="11" y="48"/>
              </a:cxn>
              <a:cxn ang="0">
                <a:pos x="9" y="42"/>
              </a:cxn>
              <a:cxn ang="0">
                <a:pos x="6" y="38"/>
              </a:cxn>
              <a:cxn ang="0">
                <a:pos x="4" y="36"/>
              </a:cxn>
              <a:cxn ang="0">
                <a:pos x="2" y="34"/>
              </a:cxn>
              <a:cxn ang="0">
                <a:pos x="0" y="32"/>
              </a:cxn>
              <a:cxn ang="0">
                <a:pos x="2" y="29"/>
              </a:cxn>
              <a:cxn ang="0">
                <a:pos x="5" y="24"/>
              </a:cxn>
              <a:cxn ang="0">
                <a:pos x="6" y="28"/>
              </a:cxn>
              <a:cxn ang="0">
                <a:pos x="7" y="29"/>
              </a:cxn>
              <a:cxn ang="0">
                <a:pos x="8" y="30"/>
              </a:cxn>
              <a:cxn ang="0">
                <a:pos x="9" y="29"/>
              </a:cxn>
              <a:cxn ang="0">
                <a:pos x="11" y="25"/>
              </a:cxn>
              <a:cxn ang="0">
                <a:pos x="14" y="19"/>
              </a:cxn>
              <a:cxn ang="0">
                <a:pos x="16" y="12"/>
              </a:cxn>
              <a:cxn ang="0">
                <a:pos x="20" y="6"/>
              </a:cxn>
              <a:cxn ang="0">
                <a:pos x="22" y="4"/>
              </a:cxn>
              <a:cxn ang="0">
                <a:pos x="25" y="2"/>
              </a:cxn>
              <a:cxn ang="0">
                <a:pos x="28" y="0"/>
              </a:cxn>
              <a:cxn ang="0">
                <a:pos x="32" y="0"/>
              </a:cxn>
              <a:cxn ang="0">
                <a:pos x="33" y="10"/>
              </a:cxn>
              <a:cxn ang="0">
                <a:pos x="33" y="16"/>
              </a:cxn>
              <a:cxn ang="0">
                <a:pos x="33" y="20"/>
              </a:cxn>
              <a:cxn ang="0">
                <a:pos x="32" y="23"/>
              </a:cxn>
              <a:cxn ang="0">
                <a:pos x="32" y="27"/>
              </a:cxn>
              <a:cxn ang="0">
                <a:pos x="32" y="31"/>
              </a:cxn>
              <a:cxn ang="0">
                <a:pos x="35" y="36"/>
              </a:cxn>
              <a:cxn ang="0">
                <a:pos x="39" y="43"/>
              </a:cxn>
              <a:cxn ang="0">
                <a:pos x="38" y="44"/>
              </a:cxn>
              <a:cxn ang="0">
                <a:pos x="37" y="45"/>
              </a:cxn>
              <a:cxn ang="0">
                <a:pos x="37" y="48"/>
              </a:cxn>
              <a:cxn ang="0">
                <a:pos x="38" y="51"/>
              </a:cxn>
              <a:cxn ang="0">
                <a:pos x="39" y="59"/>
              </a:cxn>
              <a:cxn ang="0">
                <a:pos x="41" y="68"/>
              </a:cxn>
              <a:cxn ang="0">
                <a:pos x="42" y="76"/>
              </a:cxn>
              <a:cxn ang="0">
                <a:pos x="43" y="85"/>
              </a:cxn>
              <a:cxn ang="0">
                <a:pos x="43" y="88"/>
              </a:cxn>
              <a:cxn ang="0">
                <a:pos x="42" y="91"/>
              </a:cxn>
              <a:cxn ang="0">
                <a:pos x="40" y="92"/>
              </a:cxn>
              <a:cxn ang="0">
                <a:pos x="39" y="93"/>
              </a:cxn>
            </a:cxnLst>
            <a:rect l="0" t="0" r="r" b="b"/>
            <a:pathLst>
              <a:path w="43" h="93">
                <a:moveTo>
                  <a:pt x="39" y="93"/>
                </a:moveTo>
                <a:lnTo>
                  <a:pt x="31" y="91"/>
                </a:lnTo>
                <a:lnTo>
                  <a:pt x="26" y="89"/>
                </a:lnTo>
                <a:lnTo>
                  <a:pt x="21" y="87"/>
                </a:lnTo>
                <a:lnTo>
                  <a:pt x="18" y="84"/>
                </a:lnTo>
                <a:lnTo>
                  <a:pt x="15" y="79"/>
                </a:lnTo>
                <a:lnTo>
                  <a:pt x="14" y="73"/>
                </a:lnTo>
                <a:lnTo>
                  <a:pt x="13" y="65"/>
                </a:lnTo>
                <a:lnTo>
                  <a:pt x="11" y="55"/>
                </a:lnTo>
                <a:lnTo>
                  <a:pt x="11" y="48"/>
                </a:lnTo>
                <a:lnTo>
                  <a:pt x="9" y="42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2" y="29"/>
                </a:lnTo>
                <a:lnTo>
                  <a:pt x="5" y="24"/>
                </a:lnTo>
                <a:lnTo>
                  <a:pt x="6" y="28"/>
                </a:lnTo>
                <a:lnTo>
                  <a:pt x="7" y="29"/>
                </a:lnTo>
                <a:lnTo>
                  <a:pt x="8" y="30"/>
                </a:lnTo>
                <a:lnTo>
                  <a:pt x="9" y="29"/>
                </a:lnTo>
                <a:lnTo>
                  <a:pt x="11" y="25"/>
                </a:lnTo>
                <a:lnTo>
                  <a:pt x="14" y="19"/>
                </a:lnTo>
                <a:lnTo>
                  <a:pt x="16" y="12"/>
                </a:lnTo>
                <a:lnTo>
                  <a:pt x="20" y="6"/>
                </a:lnTo>
                <a:lnTo>
                  <a:pt x="22" y="4"/>
                </a:lnTo>
                <a:lnTo>
                  <a:pt x="25" y="2"/>
                </a:lnTo>
                <a:lnTo>
                  <a:pt x="28" y="0"/>
                </a:lnTo>
                <a:lnTo>
                  <a:pt x="32" y="0"/>
                </a:lnTo>
                <a:lnTo>
                  <a:pt x="33" y="10"/>
                </a:lnTo>
                <a:lnTo>
                  <a:pt x="33" y="16"/>
                </a:lnTo>
                <a:lnTo>
                  <a:pt x="33" y="20"/>
                </a:lnTo>
                <a:lnTo>
                  <a:pt x="32" y="23"/>
                </a:lnTo>
                <a:lnTo>
                  <a:pt x="32" y="27"/>
                </a:lnTo>
                <a:lnTo>
                  <a:pt x="32" y="31"/>
                </a:lnTo>
                <a:lnTo>
                  <a:pt x="35" y="36"/>
                </a:lnTo>
                <a:lnTo>
                  <a:pt x="39" y="43"/>
                </a:lnTo>
                <a:lnTo>
                  <a:pt x="38" y="44"/>
                </a:lnTo>
                <a:lnTo>
                  <a:pt x="37" y="45"/>
                </a:lnTo>
                <a:lnTo>
                  <a:pt x="37" y="48"/>
                </a:lnTo>
                <a:lnTo>
                  <a:pt x="38" y="51"/>
                </a:lnTo>
                <a:lnTo>
                  <a:pt x="39" y="59"/>
                </a:lnTo>
                <a:lnTo>
                  <a:pt x="41" y="68"/>
                </a:lnTo>
                <a:lnTo>
                  <a:pt x="42" y="76"/>
                </a:lnTo>
                <a:lnTo>
                  <a:pt x="43" y="85"/>
                </a:lnTo>
                <a:lnTo>
                  <a:pt x="43" y="88"/>
                </a:lnTo>
                <a:lnTo>
                  <a:pt x="42" y="91"/>
                </a:lnTo>
                <a:lnTo>
                  <a:pt x="40" y="92"/>
                </a:lnTo>
                <a:lnTo>
                  <a:pt x="39" y="9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84" name="Freeform 36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5727378" y="3403402"/>
            <a:ext cx="14287" cy="57150"/>
          </a:xfrm>
          <a:custGeom>
            <a:avLst/>
            <a:gdLst/>
            <a:ahLst/>
            <a:cxnLst>
              <a:cxn ang="0">
                <a:pos x="40" y="56"/>
              </a:cxn>
              <a:cxn ang="0">
                <a:pos x="37" y="46"/>
              </a:cxn>
              <a:cxn ang="0">
                <a:pos x="33" y="38"/>
              </a:cxn>
              <a:cxn ang="0">
                <a:pos x="28" y="32"/>
              </a:cxn>
              <a:cxn ang="0">
                <a:pos x="23" y="28"/>
              </a:cxn>
              <a:cxn ang="0">
                <a:pos x="11" y="21"/>
              </a:cxn>
              <a:cxn ang="0">
                <a:pos x="0" y="12"/>
              </a:cxn>
              <a:cxn ang="0">
                <a:pos x="13" y="4"/>
              </a:cxn>
              <a:cxn ang="0">
                <a:pos x="20" y="0"/>
              </a:cxn>
              <a:cxn ang="0">
                <a:pos x="28" y="12"/>
              </a:cxn>
              <a:cxn ang="0">
                <a:pos x="35" y="22"/>
              </a:cxn>
              <a:cxn ang="0">
                <a:pos x="37" y="25"/>
              </a:cxn>
              <a:cxn ang="0">
                <a:pos x="39" y="29"/>
              </a:cxn>
              <a:cxn ang="0">
                <a:pos x="39" y="33"/>
              </a:cxn>
              <a:cxn ang="0">
                <a:pos x="40" y="37"/>
              </a:cxn>
              <a:cxn ang="0">
                <a:pos x="40" y="44"/>
              </a:cxn>
              <a:cxn ang="0">
                <a:pos x="40" y="46"/>
              </a:cxn>
              <a:cxn ang="0">
                <a:pos x="40" y="49"/>
              </a:cxn>
              <a:cxn ang="0">
                <a:pos x="40" y="56"/>
              </a:cxn>
            </a:cxnLst>
            <a:rect l="0" t="0" r="r" b="b"/>
            <a:pathLst>
              <a:path w="40" h="56">
                <a:moveTo>
                  <a:pt x="40" y="56"/>
                </a:moveTo>
                <a:lnTo>
                  <a:pt x="37" y="46"/>
                </a:lnTo>
                <a:lnTo>
                  <a:pt x="33" y="38"/>
                </a:lnTo>
                <a:lnTo>
                  <a:pt x="28" y="32"/>
                </a:lnTo>
                <a:lnTo>
                  <a:pt x="23" y="28"/>
                </a:lnTo>
                <a:lnTo>
                  <a:pt x="11" y="21"/>
                </a:lnTo>
                <a:lnTo>
                  <a:pt x="0" y="12"/>
                </a:lnTo>
                <a:lnTo>
                  <a:pt x="13" y="4"/>
                </a:lnTo>
                <a:lnTo>
                  <a:pt x="20" y="0"/>
                </a:lnTo>
                <a:lnTo>
                  <a:pt x="28" y="12"/>
                </a:lnTo>
                <a:lnTo>
                  <a:pt x="35" y="22"/>
                </a:lnTo>
                <a:lnTo>
                  <a:pt x="37" y="25"/>
                </a:lnTo>
                <a:lnTo>
                  <a:pt x="39" y="29"/>
                </a:lnTo>
                <a:lnTo>
                  <a:pt x="39" y="33"/>
                </a:lnTo>
                <a:lnTo>
                  <a:pt x="40" y="37"/>
                </a:lnTo>
                <a:lnTo>
                  <a:pt x="40" y="44"/>
                </a:lnTo>
                <a:lnTo>
                  <a:pt x="40" y="46"/>
                </a:lnTo>
                <a:lnTo>
                  <a:pt x="40" y="49"/>
                </a:lnTo>
                <a:lnTo>
                  <a:pt x="4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85" name="Freeform 37"/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7214865" y="4063802"/>
            <a:ext cx="4445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2" y="10"/>
              </a:cxn>
              <a:cxn ang="0">
                <a:pos x="24" y="12"/>
              </a:cxn>
              <a:cxn ang="0">
                <a:pos x="35" y="13"/>
              </a:cxn>
              <a:cxn ang="0">
                <a:pos x="45" y="13"/>
              </a:cxn>
              <a:cxn ang="0">
                <a:pos x="54" y="11"/>
              </a:cxn>
              <a:cxn ang="0">
                <a:pos x="61" y="8"/>
              </a:cxn>
              <a:cxn ang="0">
                <a:pos x="68" y="5"/>
              </a:cxn>
              <a:cxn ang="0">
                <a:pos x="74" y="0"/>
              </a:cxn>
              <a:cxn ang="0">
                <a:pos x="84" y="16"/>
              </a:cxn>
              <a:cxn ang="0">
                <a:pos x="94" y="30"/>
              </a:cxn>
              <a:cxn ang="0">
                <a:pos x="101" y="44"/>
              </a:cxn>
              <a:cxn ang="0">
                <a:pos x="105" y="55"/>
              </a:cxn>
              <a:cxn ang="0">
                <a:pos x="106" y="60"/>
              </a:cxn>
              <a:cxn ang="0">
                <a:pos x="106" y="63"/>
              </a:cxn>
              <a:cxn ang="0">
                <a:pos x="105" y="67"/>
              </a:cxn>
              <a:cxn ang="0">
                <a:pos x="103" y="69"/>
              </a:cxn>
              <a:cxn ang="0">
                <a:pos x="101" y="70"/>
              </a:cxn>
              <a:cxn ang="0">
                <a:pos x="98" y="70"/>
              </a:cxn>
              <a:cxn ang="0">
                <a:pos x="92" y="70"/>
              </a:cxn>
              <a:cxn ang="0">
                <a:pos x="87" y="68"/>
              </a:cxn>
              <a:cxn ang="0">
                <a:pos x="74" y="70"/>
              </a:cxn>
              <a:cxn ang="0">
                <a:pos x="63" y="71"/>
              </a:cxn>
              <a:cxn ang="0">
                <a:pos x="53" y="69"/>
              </a:cxn>
              <a:cxn ang="0">
                <a:pos x="45" y="66"/>
              </a:cxn>
              <a:cxn ang="0">
                <a:pos x="37" y="62"/>
              </a:cxn>
              <a:cxn ang="0">
                <a:pos x="32" y="57"/>
              </a:cxn>
              <a:cxn ang="0">
                <a:pos x="27" y="51"/>
              </a:cxn>
              <a:cxn ang="0">
                <a:pos x="24" y="45"/>
              </a:cxn>
              <a:cxn ang="0">
                <a:pos x="21" y="38"/>
              </a:cxn>
              <a:cxn ang="0">
                <a:pos x="20" y="30"/>
              </a:cxn>
              <a:cxn ang="0">
                <a:pos x="19" y="24"/>
              </a:cxn>
              <a:cxn ang="0">
                <a:pos x="18" y="19"/>
              </a:cxn>
              <a:cxn ang="0">
                <a:pos x="18" y="14"/>
              </a:cxn>
              <a:cxn ang="0">
                <a:pos x="19" y="10"/>
              </a:cxn>
              <a:cxn ang="0">
                <a:pos x="20" y="7"/>
              </a:cxn>
              <a:cxn ang="0">
                <a:pos x="21" y="7"/>
              </a:cxn>
              <a:cxn ang="0">
                <a:pos x="20" y="10"/>
              </a:cxn>
              <a:cxn ang="0">
                <a:pos x="19" y="16"/>
              </a:cxn>
              <a:cxn ang="0">
                <a:pos x="19" y="17"/>
              </a:cxn>
              <a:cxn ang="0">
                <a:pos x="19" y="17"/>
              </a:cxn>
              <a:cxn ang="0">
                <a:pos x="20" y="17"/>
              </a:cxn>
              <a:cxn ang="0">
                <a:pos x="21" y="17"/>
              </a:cxn>
              <a:cxn ang="0">
                <a:pos x="23" y="13"/>
              </a:cxn>
              <a:cxn ang="0">
                <a:pos x="27" y="7"/>
              </a:cxn>
              <a:cxn ang="0">
                <a:pos x="0" y="7"/>
              </a:cxn>
            </a:cxnLst>
            <a:rect l="0" t="0" r="r" b="b"/>
            <a:pathLst>
              <a:path w="106" h="71">
                <a:moveTo>
                  <a:pt x="0" y="7"/>
                </a:moveTo>
                <a:lnTo>
                  <a:pt x="12" y="10"/>
                </a:lnTo>
                <a:lnTo>
                  <a:pt x="24" y="12"/>
                </a:lnTo>
                <a:lnTo>
                  <a:pt x="35" y="13"/>
                </a:lnTo>
                <a:lnTo>
                  <a:pt x="45" y="13"/>
                </a:lnTo>
                <a:lnTo>
                  <a:pt x="54" y="11"/>
                </a:lnTo>
                <a:lnTo>
                  <a:pt x="61" y="8"/>
                </a:lnTo>
                <a:lnTo>
                  <a:pt x="68" y="5"/>
                </a:lnTo>
                <a:lnTo>
                  <a:pt x="74" y="0"/>
                </a:lnTo>
                <a:lnTo>
                  <a:pt x="84" y="16"/>
                </a:lnTo>
                <a:lnTo>
                  <a:pt x="94" y="30"/>
                </a:lnTo>
                <a:lnTo>
                  <a:pt x="101" y="44"/>
                </a:lnTo>
                <a:lnTo>
                  <a:pt x="105" y="55"/>
                </a:lnTo>
                <a:lnTo>
                  <a:pt x="106" y="60"/>
                </a:lnTo>
                <a:lnTo>
                  <a:pt x="106" y="63"/>
                </a:lnTo>
                <a:lnTo>
                  <a:pt x="105" y="67"/>
                </a:lnTo>
                <a:lnTo>
                  <a:pt x="103" y="69"/>
                </a:lnTo>
                <a:lnTo>
                  <a:pt x="101" y="70"/>
                </a:lnTo>
                <a:lnTo>
                  <a:pt x="98" y="70"/>
                </a:lnTo>
                <a:lnTo>
                  <a:pt x="92" y="70"/>
                </a:lnTo>
                <a:lnTo>
                  <a:pt x="87" y="68"/>
                </a:lnTo>
                <a:lnTo>
                  <a:pt x="74" y="70"/>
                </a:lnTo>
                <a:lnTo>
                  <a:pt x="63" y="71"/>
                </a:lnTo>
                <a:lnTo>
                  <a:pt x="53" y="69"/>
                </a:lnTo>
                <a:lnTo>
                  <a:pt x="45" y="66"/>
                </a:lnTo>
                <a:lnTo>
                  <a:pt x="37" y="62"/>
                </a:lnTo>
                <a:lnTo>
                  <a:pt x="32" y="57"/>
                </a:lnTo>
                <a:lnTo>
                  <a:pt x="27" y="51"/>
                </a:lnTo>
                <a:lnTo>
                  <a:pt x="24" y="45"/>
                </a:lnTo>
                <a:lnTo>
                  <a:pt x="21" y="38"/>
                </a:lnTo>
                <a:lnTo>
                  <a:pt x="20" y="30"/>
                </a:lnTo>
                <a:lnTo>
                  <a:pt x="19" y="24"/>
                </a:lnTo>
                <a:lnTo>
                  <a:pt x="18" y="19"/>
                </a:lnTo>
                <a:lnTo>
                  <a:pt x="18" y="14"/>
                </a:lnTo>
                <a:lnTo>
                  <a:pt x="19" y="10"/>
                </a:lnTo>
                <a:lnTo>
                  <a:pt x="20" y="7"/>
                </a:lnTo>
                <a:lnTo>
                  <a:pt x="21" y="7"/>
                </a:lnTo>
                <a:lnTo>
                  <a:pt x="20" y="10"/>
                </a:lnTo>
                <a:lnTo>
                  <a:pt x="19" y="16"/>
                </a:lnTo>
                <a:lnTo>
                  <a:pt x="19" y="17"/>
                </a:lnTo>
                <a:lnTo>
                  <a:pt x="19" y="17"/>
                </a:lnTo>
                <a:lnTo>
                  <a:pt x="20" y="17"/>
                </a:lnTo>
                <a:lnTo>
                  <a:pt x="21" y="17"/>
                </a:lnTo>
                <a:lnTo>
                  <a:pt x="23" y="13"/>
                </a:lnTo>
                <a:lnTo>
                  <a:pt x="27" y="7"/>
                </a:lnTo>
                <a:lnTo>
                  <a:pt x="0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38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066728" y="5871964"/>
            <a:ext cx="65087" cy="55563"/>
            <a:chOff x="1654" y="3671"/>
            <a:chExt cx="49" cy="17"/>
          </a:xfrm>
        </p:grpSpPr>
        <p:sp>
          <p:nvSpPr>
            <p:cNvPr id="2087" name="Freeform 39"/>
            <p:cNvSpPr>
              <a:spLocks/>
            </p:cNvSpPr>
            <p:nvPr/>
          </p:nvSpPr>
          <p:spPr bwMode="auto">
            <a:xfrm>
              <a:off x="1654" y="3672"/>
              <a:ext cx="20" cy="14"/>
            </a:xfrm>
            <a:custGeom>
              <a:avLst/>
              <a:gdLst/>
              <a:ahLst/>
              <a:cxnLst>
                <a:cxn ang="0">
                  <a:pos x="26" y="43"/>
                </a:cxn>
                <a:cxn ang="0">
                  <a:pos x="59" y="18"/>
                </a:cxn>
                <a:cxn ang="0">
                  <a:pos x="55" y="14"/>
                </a:cxn>
                <a:cxn ang="0">
                  <a:pos x="51" y="9"/>
                </a:cxn>
                <a:cxn ang="0">
                  <a:pos x="47" y="5"/>
                </a:cxn>
                <a:cxn ang="0">
                  <a:pos x="46" y="0"/>
                </a:cxn>
                <a:cxn ang="0">
                  <a:pos x="41" y="1"/>
                </a:cxn>
                <a:cxn ang="0">
                  <a:pos x="34" y="4"/>
                </a:cxn>
                <a:cxn ang="0">
                  <a:pos x="31" y="6"/>
                </a:cxn>
                <a:cxn ang="0">
                  <a:pos x="29" y="8"/>
                </a:cxn>
                <a:cxn ang="0">
                  <a:pos x="26" y="10"/>
                </a:cxn>
                <a:cxn ang="0">
                  <a:pos x="26" y="12"/>
                </a:cxn>
                <a:cxn ang="0">
                  <a:pos x="20" y="13"/>
                </a:cxn>
                <a:cxn ang="0">
                  <a:pos x="13" y="16"/>
                </a:cxn>
                <a:cxn ang="0">
                  <a:pos x="6" y="20"/>
                </a:cxn>
                <a:cxn ang="0">
                  <a:pos x="0" y="24"/>
                </a:cxn>
                <a:cxn ang="0">
                  <a:pos x="5" y="29"/>
                </a:cxn>
                <a:cxn ang="0">
                  <a:pos x="10" y="34"/>
                </a:cxn>
                <a:cxn ang="0">
                  <a:pos x="18" y="39"/>
                </a:cxn>
                <a:cxn ang="0">
                  <a:pos x="26" y="43"/>
                </a:cxn>
              </a:cxnLst>
              <a:rect l="0" t="0" r="r" b="b"/>
              <a:pathLst>
                <a:path w="59" h="43">
                  <a:moveTo>
                    <a:pt x="26" y="43"/>
                  </a:moveTo>
                  <a:lnTo>
                    <a:pt x="59" y="18"/>
                  </a:lnTo>
                  <a:lnTo>
                    <a:pt x="55" y="14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6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31" y="6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0" y="13"/>
                  </a:lnTo>
                  <a:lnTo>
                    <a:pt x="13" y="16"/>
                  </a:lnTo>
                  <a:lnTo>
                    <a:pt x="6" y="20"/>
                  </a:lnTo>
                  <a:lnTo>
                    <a:pt x="0" y="24"/>
                  </a:lnTo>
                  <a:lnTo>
                    <a:pt x="5" y="29"/>
                  </a:lnTo>
                  <a:lnTo>
                    <a:pt x="10" y="34"/>
                  </a:lnTo>
                  <a:lnTo>
                    <a:pt x="18" y="39"/>
                  </a:lnTo>
                  <a:lnTo>
                    <a:pt x="26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88" name="Freeform 40"/>
            <p:cNvSpPr>
              <a:spLocks/>
            </p:cNvSpPr>
            <p:nvPr/>
          </p:nvSpPr>
          <p:spPr bwMode="auto">
            <a:xfrm>
              <a:off x="1681" y="3671"/>
              <a:ext cx="2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4" y="1"/>
                </a:cxn>
                <a:cxn ang="0">
                  <a:pos x="39" y="0"/>
                </a:cxn>
                <a:cxn ang="0">
                  <a:pos x="45" y="1"/>
                </a:cxn>
                <a:cxn ang="0">
                  <a:pos x="51" y="2"/>
                </a:cxn>
                <a:cxn ang="0">
                  <a:pos x="58" y="4"/>
                </a:cxn>
                <a:cxn ang="0">
                  <a:pos x="67" y="8"/>
                </a:cxn>
                <a:cxn ang="0">
                  <a:pos x="55" y="13"/>
                </a:cxn>
                <a:cxn ang="0">
                  <a:pos x="46" y="19"/>
                </a:cxn>
                <a:cxn ang="0">
                  <a:pos x="42" y="22"/>
                </a:cxn>
                <a:cxn ang="0">
                  <a:pos x="36" y="24"/>
                </a:cxn>
                <a:cxn ang="0">
                  <a:pos x="29" y="26"/>
                </a:cxn>
                <a:cxn ang="0">
                  <a:pos x="20" y="26"/>
                </a:cxn>
                <a:cxn ang="0">
                  <a:pos x="24" y="26"/>
                </a:cxn>
                <a:cxn ang="0">
                  <a:pos x="34" y="26"/>
                </a:cxn>
                <a:cxn ang="0">
                  <a:pos x="29" y="34"/>
                </a:cxn>
                <a:cxn ang="0">
                  <a:pos x="25" y="40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12" y="48"/>
                </a:cxn>
                <a:cxn ang="0">
                  <a:pos x="0" y="51"/>
                </a:cxn>
                <a:cxn ang="0">
                  <a:pos x="0" y="2"/>
                </a:cxn>
              </a:cxnLst>
              <a:rect l="0" t="0" r="r" b="b"/>
              <a:pathLst>
                <a:path w="67" h="51">
                  <a:moveTo>
                    <a:pt x="0" y="2"/>
                  </a:moveTo>
                  <a:lnTo>
                    <a:pt x="24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1" y="2"/>
                  </a:lnTo>
                  <a:lnTo>
                    <a:pt x="58" y="4"/>
                  </a:lnTo>
                  <a:lnTo>
                    <a:pt x="67" y="8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42" y="22"/>
                  </a:lnTo>
                  <a:lnTo>
                    <a:pt x="36" y="24"/>
                  </a:lnTo>
                  <a:lnTo>
                    <a:pt x="29" y="26"/>
                  </a:lnTo>
                  <a:lnTo>
                    <a:pt x="20" y="26"/>
                  </a:lnTo>
                  <a:lnTo>
                    <a:pt x="24" y="26"/>
                  </a:lnTo>
                  <a:lnTo>
                    <a:pt x="34" y="26"/>
                  </a:lnTo>
                  <a:lnTo>
                    <a:pt x="29" y="34"/>
                  </a:lnTo>
                  <a:lnTo>
                    <a:pt x="25" y="40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2" y="48"/>
                  </a:lnTo>
                  <a:lnTo>
                    <a:pt x="0" y="51"/>
                  </a:lnTo>
                  <a:lnTo>
                    <a:pt x="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89" name="Freeform 41"/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2714303" y="3666927"/>
            <a:ext cx="31750" cy="58737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" y="19"/>
              </a:cxn>
              <a:cxn ang="0">
                <a:pos x="2" y="21"/>
              </a:cxn>
              <a:cxn ang="0">
                <a:pos x="4" y="24"/>
              </a:cxn>
              <a:cxn ang="0">
                <a:pos x="7" y="26"/>
              </a:cxn>
              <a:cxn ang="0">
                <a:pos x="13" y="29"/>
              </a:cxn>
              <a:cxn ang="0">
                <a:pos x="22" y="31"/>
              </a:cxn>
              <a:cxn ang="0">
                <a:pos x="40" y="33"/>
              </a:cxn>
              <a:cxn ang="0">
                <a:pos x="54" y="34"/>
              </a:cxn>
              <a:cxn ang="0">
                <a:pos x="58" y="33"/>
              </a:cxn>
              <a:cxn ang="0">
                <a:pos x="62" y="32"/>
              </a:cxn>
              <a:cxn ang="0">
                <a:pos x="65" y="29"/>
              </a:cxn>
              <a:cxn ang="0">
                <a:pos x="67" y="27"/>
              </a:cxn>
              <a:cxn ang="0">
                <a:pos x="73" y="21"/>
              </a:cxn>
              <a:cxn ang="0">
                <a:pos x="80" y="15"/>
              </a:cxn>
              <a:cxn ang="0">
                <a:pos x="75" y="10"/>
              </a:cxn>
              <a:cxn ang="0">
                <a:pos x="70" y="7"/>
              </a:cxn>
              <a:cxn ang="0">
                <a:pos x="65" y="4"/>
              </a:cxn>
              <a:cxn ang="0">
                <a:pos x="60" y="2"/>
              </a:cxn>
              <a:cxn ang="0">
                <a:pos x="55" y="0"/>
              </a:cxn>
              <a:cxn ang="0">
                <a:pos x="51" y="0"/>
              </a:cxn>
              <a:cxn ang="0">
                <a:pos x="45" y="1"/>
              </a:cxn>
              <a:cxn ang="0">
                <a:pos x="41" y="2"/>
              </a:cxn>
              <a:cxn ang="0">
                <a:pos x="34" y="2"/>
              </a:cxn>
              <a:cxn ang="0">
                <a:pos x="21" y="2"/>
              </a:cxn>
              <a:cxn ang="0">
                <a:pos x="13" y="3"/>
              </a:cxn>
              <a:cxn ang="0">
                <a:pos x="7" y="5"/>
              </a:cxn>
              <a:cxn ang="0">
                <a:pos x="4" y="7"/>
              </a:cxn>
              <a:cxn ang="0">
                <a:pos x="2" y="9"/>
              </a:cxn>
              <a:cxn ang="0">
                <a:pos x="1" y="11"/>
              </a:cxn>
              <a:cxn ang="0">
                <a:pos x="0" y="15"/>
              </a:cxn>
            </a:cxnLst>
            <a:rect l="0" t="0" r="r" b="b"/>
            <a:pathLst>
              <a:path w="80" h="34">
                <a:moveTo>
                  <a:pt x="0" y="15"/>
                </a:moveTo>
                <a:lnTo>
                  <a:pt x="1" y="19"/>
                </a:lnTo>
                <a:lnTo>
                  <a:pt x="2" y="21"/>
                </a:lnTo>
                <a:lnTo>
                  <a:pt x="4" y="24"/>
                </a:lnTo>
                <a:lnTo>
                  <a:pt x="7" y="26"/>
                </a:lnTo>
                <a:lnTo>
                  <a:pt x="13" y="29"/>
                </a:lnTo>
                <a:lnTo>
                  <a:pt x="22" y="31"/>
                </a:lnTo>
                <a:lnTo>
                  <a:pt x="40" y="33"/>
                </a:lnTo>
                <a:lnTo>
                  <a:pt x="54" y="34"/>
                </a:lnTo>
                <a:lnTo>
                  <a:pt x="58" y="33"/>
                </a:lnTo>
                <a:lnTo>
                  <a:pt x="62" y="32"/>
                </a:lnTo>
                <a:lnTo>
                  <a:pt x="65" y="29"/>
                </a:lnTo>
                <a:lnTo>
                  <a:pt x="67" y="27"/>
                </a:lnTo>
                <a:lnTo>
                  <a:pt x="73" y="21"/>
                </a:lnTo>
                <a:lnTo>
                  <a:pt x="80" y="15"/>
                </a:lnTo>
                <a:lnTo>
                  <a:pt x="75" y="10"/>
                </a:lnTo>
                <a:lnTo>
                  <a:pt x="70" y="7"/>
                </a:lnTo>
                <a:lnTo>
                  <a:pt x="65" y="4"/>
                </a:lnTo>
                <a:lnTo>
                  <a:pt x="60" y="2"/>
                </a:lnTo>
                <a:lnTo>
                  <a:pt x="55" y="0"/>
                </a:lnTo>
                <a:lnTo>
                  <a:pt x="51" y="0"/>
                </a:lnTo>
                <a:lnTo>
                  <a:pt x="45" y="1"/>
                </a:lnTo>
                <a:lnTo>
                  <a:pt x="41" y="2"/>
                </a:lnTo>
                <a:lnTo>
                  <a:pt x="34" y="2"/>
                </a:lnTo>
                <a:lnTo>
                  <a:pt x="21" y="2"/>
                </a:lnTo>
                <a:lnTo>
                  <a:pt x="13" y="3"/>
                </a:lnTo>
                <a:lnTo>
                  <a:pt x="7" y="5"/>
                </a:lnTo>
                <a:lnTo>
                  <a:pt x="4" y="7"/>
                </a:lnTo>
                <a:lnTo>
                  <a:pt x="2" y="9"/>
                </a:lnTo>
                <a:lnTo>
                  <a:pt x="1" y="11"/>
                </a:lnTo>
                <a:lnTo>
                  <a:pt x="0" y="1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0" name="Freeform 42"/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2769865" y="3673277"/>
            <a:ext cx="1588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13"/>
              </a:cxn>
              <a:cxn ang="0">
                <a:pos x="7" y="7"/>
              </a:cxn>
            </a:cxnLst>
            <a:rect l="0" t="0" r="r" b="b"/>
            <a:pathLst>
              <a:path w="7" h="13">
                <a:moveTo>
                  <a:pt x="0" y="0"/>
                </a:moveTo>
                <a:lnTo>
                  <a:pt x="7" y="13"/>
                </a:lnTo>
                <a:lnTo>
                  <a:pt x="7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1" name="Freeform 43"/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2782565" y="3674864"/>
            <a:ext cx="6350" cy="58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3"/>
              </a:cxn>
              <a:cxn ang="0">
                <a:pos x="20" y="6"/>
              </a:cxn>
              <a:cxn ang="0">
                <a:pos x="0" y="0"/>
              </a:cxn>
            </a:cxnLst>
            <a:rect l="0" t="0" r="r" b="b"/>
            <a:pathLst>
              <a:path w="20" h="6">
                <a:moveTo>
                  <a:pt x="0" y="0"/>
                </a:moveTo>
                <a:lnTo>
                  <a:pt x="7" y="3"/>
                </a:lnTo>
                <a:lnTo>
                  <a:pt x="2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2" name="Freeform 44"/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2796853" y="3665339"/>
            <a:ext cx="7937" cy="57150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4" y="0"/>
              </a:cxn>
              <a:cxn ang="0">
                <a:pos x="0" y="12"/>
              </a:cxn>
            </a:cxnLst>
            <a:rect l="0" t="0" r="r" b="b"/>
            <a:pathLst>
              <a:path w="14" h="12">
                <a:moveTo>
                  <a:pt x="0" y="12"/>
                </a:moveTo>
                <a:lnTo>
                  <a:pt x="14" y="0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3" name="Freeform 45"/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2776215" y="3657402"/>
            <a:ext cx="11113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2" y="6"/>
              </a:cxn>
              <a:cxn ang="0">
                <a:pos x="7" y="7"/>
              </a:cxn>
              <a:cxn ang="0">
                <a:pos x="10" y="7"/>
              </a:cxn>
              <a:cxn ang="0">
                <a:pos x="15" y="6"/>
              </a:cxn>
              <a:cxn ang="0">
                <a:pos x="19" y="4"/>
              </a:cxn>
              <a:cxn ang="0">
                <a:pos x="23" y="2"/>
              </a:cxn>
              <a:cxn ang="0">
                <a:pos x="27" y="0"/>
              </a:cxn>
              <a:cxn ang="0">
                <a:pos x="0" y="0"/>
              </a:cxn>
            </a:cxnLst>
            <a:rect l="0" t="0" r="r" b="b"/>
            <a:pathLst>
              <a:path w="27" h="7">
                <a:moveTo>
                  <a:pt x="0" y="0"/>
                </a:moveTo>
                <a:lnTo>
                  <a:pt x="0" y="4"/>
                </a:lnTo>
                <a:lnTo>
                  <a:pt x="2" y="6"/>
                </a:lnTo>
                <a:lnTo>
                  <a:pt x="7" y="7"/>
                </a:lnTo>
                <a:lnTo>
                  <a:pt x="10" y="7"/>
                </a:lnTo>
                <a:lnTo>
                  <a:pt x="15" y="6"/>
                </a:lnTo>
                <a:lnTo>
                  <a:pt x="19" y="4"/>
                </a:lnTo>
                <a:lnTo>
                  <a:pt x="23" y="2"/>
                </a:lnTo>
                <a:lnTo>
                  <a:pt x="2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4" name="Freeform 46"/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2825428" y="3685977"/>
            <a:ext cx="14287" cy="60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" y="3"/>
              </a:cxn>
              <a:cxn ang="0">
                <a:pos x="27" y="6"/>
              </a:cxn>
            </a:cxnLst>
            <a:rect l="0" t="0" r="r" b="b"/>
            <a:pathLst>
              <a:path w="27" h="6">
                <a:moveTo>
                  <a:pt x="0" y="0"/>
                </a:moveTo>
                <a:lnTo>
                  <a:pt x="11" y="3"/>
                </a:lnTo>
                <a:lnTo>
                  <a:pt x="27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5" name="Line 47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H="1" flipV="1">
            <a:off x="2833365" y="3682802"/>
            <a:ext cx="6350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6" name="Line 48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H="1">
            <a:off x="2833365" y="3708202"/>
            <a:ext cx="6350" cy="111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7" name="Freeform 49"/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2833365" y="3703439"/>
            <a:ext cx="11113" cy="5873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" y="24"/>
              </a:cxn>
              <a:cxn ang="0">
                <a:pos x="6" y="22"/>
              </a:cxn>
              <a:cxn ang="0">
                <a:pos x="9" y="20"/>
              </a:cxn>
              <a:cxn ang="0">
                <a:pos x="12" y="16"/>
              </a:cxn>
              <a:cxn ang="0">
                <a:pos x="15" y="13"/>
              </a:cxn>
              <a:cxn ang="0">
                <a:pos x="18" y="9"/>
              </a:cxn>
              <a:cxn ang="0">
                <a:pos x="19" y="4"/>
              </a:cxn>
              <a:cxn ang="0">
                <a:pos x="20" y="0"/>
              </a:cxn>
            </a:cxnLst>
            <a:rect l="0" t="0" r="r" b="b"/>
            <a:pathLst>
              <a:path w="20" h="24">
                <a:moveTo>
                  <a:pt x="0" y="24"/>
                </a:moveTo>
                <a:lnTo>
                  <a:pt x="2" y="24"/>
                </a:lnTo>
                <a:lnTo>
                  <a:pt x="6" y="22"/>
                </a:lnTo>
                <a:lnTo>
                  <a:pt x="9" y="20"/>
                </a:lnTo>
                <a:lnTo>
                  <a:pt x="12" y="16"/>
                </a:lnTo>
                <a:lnTo>
                  <a:pt x="15" y="13"/>
                </a:lnTo>
                <a:lnTo>
                  <a:pt x="18" y="9"/>
                </a:lnTo>
                <a:lnTo>
                  <a:pt x="19" y="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8" name="Freeform 50"/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2839715" y="3732014"/>
            <a:ext cx="17463" cy="55563"/>
          </a:xfrm>
          <a:custGeom>
            <a:avLst/>
            <a:gdLst/>
            <a:ahLst/>
            <a:cxnLst>
              <a:cxn ang="0">
                <a:pos x="13" y="7"/>
              </a:cxn>
              <a:cxn ang="0">
                <a:pos x="0" y="19"/>
              </a:cxn>
              <a:cxn ang="0">
                <a:pos x="10" y="20"/>
              </a:cxn>
              <a:cxn ang="0">
                <a:pos x="19" y="22"/>
              </a:cxn>
              <a:cxn ang="0">
                <a:pos x="27" y="25"/>
              </a:cxn>
              <a:cxn ang="0">
                <a:pos x="33" y="25"/>
              </a:cxn>
              <a:cxn ang="0">
                <a:pos x="33" y="0"/>
              </a:cxn>
              <a:cxn ang="0">
                <a:pos x="27" y="0"/>
              </a:cxn>
              <a:cxn ang="0">
                <a:pos x="13" y="7"/>
              </a:cxn>
            </a:cxnLst>
            <a:rect l="0" t="0" r="r" b="b"/>
            <a:pathLst>
              <a:path w="33" h="25">
                <a:moveTo>
                  <a:pt x="13" y="7"/>
                </a:moveTo>
                <a:lnTo>
                  <a:pt x="0" y="19"/>
                </a:lnTo>
                <a:lnTo>
                  <a:pt x="10" y="20"/>
                </a:lnTo>
                <a:lnTo>
                  <a:pt x="19" y="22"/>
                </a:lnTo>
                <a:lnTo>
                  <a:pt x="27" y="25"/>
                </a:lnTo>
                <a:lnTo>
                  <a:pt x="33" y="25"/>
                </a:lnTo>
                <a:lnTo>
                  <a:pt x="33" y="0"/>
                </a:lnTo>
                <a:lnTo>
                  <a:pt x="27" y="0"/>
                </a:lnTo>
                <a:lnTo>
                  <a:pt x="13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9" name="Freeform 51"/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2846065" y="3779639"/>
            <a:ext cx="15875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" y="6"/>
              </a:cxn>
              <a:cxn ang="0">
                <a:pos x="6" y="11"/>
              </a:cxn>
              <a:cxn ang="0">
                <a:pos x="10" y="14"/>
              </a:cxn>
              <a:cxn ang="0">
                <a:pos x="15" y="16"/>
              </a:cxn>
              <a:cxn ang="0">
                <a:pos x="27" y="18"/>
              </a:cxn>
              <a:cxn ang="0">
                <a:pos x="40" y="18"/>
              </a:cxn>
              <a:cxn ang="0">
                <a:pos x="40" y="0"/>
              </a:cxn>
              <a:cxn ang="0">
                <a:pos x="30" y="0"/>
              </a:cxn>
              <a:cxn ang="0">
                <a:pos x="20" y="0"/>
              </a:cxn>
              <a:cxn ang="0">
                <a:pos x="10" y="0"/>
              </a:cxn>
              <a:cxn ang="0">
                <a:pos x="0" y="0"/>
              </a:cxn>
            </a:cxnLst>
            <a:rect l="0" t="0" r="r" b="b"/>
            <a:pathLst>
              <a:path w="40" h="18">
                <a:moveTo>
                  <a:pt x="0" y="0"/>
                </a:moveTo>
                <a:lnTo>
                  <a:pt x="3" y="6"/>
                </a:lnTo>
                <a:lnTo>
                  <a:pt x="6" y="11"/>
                </a:lnTo>
                <a:lnTo>
                  <a:pt x="10" y="14"/>
                </a:lnTo>
                <a:lnTo>
                  <a:pt x="15" y="16"/>
                </a:lnTo>
                <a:lnTo>
                  <a:pt x="27" y="18"/>
                </a:lnTo>
                <a:lnTo>
                  <a:pt x="40" y="18"/>
                </a:lnTo>
                <a:lnTo>
                  <a:pt x="40" y="0"/>
                </a:lnTo>
                <a:lnTo>
                  <a:pt x="30" y="0"/>
                </a:ln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00" name="Freeform 52"/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2855590" y="3805039"/>
            <a:ext cx="3175" cy="57150"/>
          </a:xfrm>
          <a:custGeom>
            <a:avLst/>
            <a:gdLst/>
            <a:ahLst/>
            <a:cxnLst>
              <a:cxn ang="0">
                <a:pos x="4" y="32"/>
              </a:cxn>
              <a:cxn ang="0">
                <a:pos x="6" y="28"/>
              </a:cxn>
              <a:cxn ang="0">
                <a:pos x="8" y="25"/>
              </a:cxn>
              <a:cxn ang="0">
                <a:pos x="9" y="22"/>
              </a:cxn>
              <a:cxn ang="0">
                <a:pos x="10" y="18"/>
              </a:cxn>
              <a:cxn ang="0">
                <a:pos x="11" y="9"/>
              </a:cxn>
              <a:cxn ang="0">
                <a:pos x="11" y="0"/>
              </a:cxn>
              <a:cxn ang="0">
                <a:pos x="6" y="3"/>
              </a:cxn>
              <a:cxn ang="0">
                <a:pos x="3" y="7"/>
              </a:cxn>
              <a:cxn ang="0">
                <a:pos x="1" y="11"/>
              </a:cxn>
              <a:cxn ang="0">
                <a:pos x="0" y="16"/>
              </a:cxn>
              <a:cxn ang="0">
                <a:pos x="0" y="20"/>
              </a:cxn>
              <a:cxn ang="0">
                <a:pos x="1" y="24"/>
              </a:cxn>
              <a:cxn ang="0">
                <a:pos x="2" y="28"/>
              </a:cxn>
              <a:cxn ang="0">
                <a:pos x="4" y="32"/>
              </a:cxn>
            </a:cxnLst>
            <a:rect l="0" t="0" r="r" b="b"/>
            <a:pathLst>
              <a:path w="11" h="32">
                <a:moveTo>
                  <a:pt x="4" y="32"/>
                </a:moveTo>
                <a:lnTo>
                  <a:pt x="6" y="28"/>
                </a:lnTo>
                <a:lnTo>
                  <a:pt x="8" y="25"/>
                </a:lnTo>
                <a:lnTo>
                  <a:pt x="9" y="22"/>
                </a:lnTo>
                <a:lnTo>
                  <a:pt x="10" y="18"/>
                </a:lnTo>
                <a:lnTo>
                  <a:pt x="11" y="9"/>
                </a:lnTo>
                <a:lnTo>
                  <a:pt x="11" y="0"/>
                </a:lnTo>
                <a:lnTo>
                  <a:pt x="6" y="3"/>
                </a:lnTo>
                <a:lnTo>
                  <a:pt x="3" y="7"/>
                </a:lnTo>
                <a:lnTo>
                  <a:pt x="1" y="11"/>
                </a:lnTo>
                <a:lnTo>
                  <a:pt x="0" y="16"/>
                </a:lnTo>
                <a:lnTo>
                  <a:pt x="0" y="20"/>
                </a:lnTo>
                <a:lnTo>
                  <a:pt x="1" y="24"/>
                </a:lnTo>
                <a:lnTo>
                  <a:pt x="2" y="28"/>
                </a:lnTo>
                <a:lnTo>
                  <a:pt x="4" y="3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01" name="Freeform 53"/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2877815" y="3835202"/>
            <a:ext cx="1588" cy="555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4"/>
              </a:cxn>
              <a:cxn ang="0">
                <a:pos x="14" y="12"/>
              </a:cxn>
              <a:cxn ang="0">
                <a:pos x="0" y="0"/>
              </a:cxn>
            </a:cxnLst>
            <a:rect l="0" t="0" r="r" b="b"/>
            <a:pathLst>
              <a:path w="14" h="24">
                <a:moveTo>
                  <a:pt x="0" y="0"/>
                </a:moveTo>
                <a:lnTo>
                  <a:pt x="0" y="24"/>
                </a:lnTo>
                <a:lnTo>
                  <a:pt x="14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02" name="Freeform 54"/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2839715" y="3847902"/>
            <a:ext cx="15875" cy="5873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7" y="15"/>
              </a:cxn>
              <a:cxn ang="0">
                <a:pos x="13" y="18"/>
              </a:cxn>
              <a:cxn ang="0">
                <a:pos x="22" y="7"/>
              </a:cxn>
              <a:cxn ang="0">
                <a:pos x="27" y="0"/>
              </a:cxn>
              <a:cxn ang="0">
                <a:pos x="22" y="0"/>
              </a:cxn>
              <a:cxn ang="0">
                <a:pos x="18" y="1"/>
              </a:cxn>
              <a:cxn ang="0">
                <a:pos x="13" y="2"/>
              </a:cxn>
              <a:cxn ang="0">
                <a:pos x="10" y="4"/>
              </a:cxn>
              <a:cxn ang="0">
                <a:pos x="5" y="8"/>
              </a:cxn>
              <a:cxn ang="0">
                <a:pos x="0" y="12"/>
              </a:cxn>
            </a:cxnLst>
            <a:rect l="0" t="0" r="r" b="b"/>
            <a:pathLst>
              <a:path w="27" h="18">
                <a:moveTo>
                  <a:pt x="0" y="12"/>
                </a:moveTo>
                <a:lnTo>
                  <a:pt x="7" y="15"/>
                </a:lnTo>
                <a:lnTo>
                  <a:pt x="13" y="18"/>
                </a:lnTo>
                <a:lnTo>
                  <a:pt x="22" y="7"/>
                </a:lnTo>
                <a:lnTo>
                  <a:pt x="27" y="0"/>
                </a:lnTo>
                <a:lnTo>
                  <a:pt x="22" y="0"/>
                </a:lnTo>
                <a:lnTo>
                  <a:pt x="18" y="1"/>
                </a:lnTo>
                <a:lnTo>
                  <a:pt x="13" y="2"/>
                </a:lnTo>
                <a:lnTo>
                  <a:pt x="10" y="4"/>
                </a:lnTo>
                <a:lnTo>
                  <a:pt x="5" y="8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03" name="Freeform 55"/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2825428" y="3912989"/>
            <a:ext cx="23812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1" y="39"/>
              </a:cxn>
              <a:cxn ang="0">
                <a:pos x="2" y="41"/>
              </a:cxn>
              <a:cxn ang="0">
                <a:pos x="4" y="43"/>
              </a:cxn>
              <a:cxn ang="0">
                <a:pos x="6" y="45"/>
              </a:cxn>
              <a:cxn ang="0">
                <a:pos x="12" y="48"/>
              </a:cxn>
              <a:cxn ang="0">
                <a:pos x="14" y="49"/>
              </a:cxn>
              <a:cxn ang="0">
                <a:pos x="18" y="49"/>
              </a:cxn>
              <a:cxn ang="0">
                <a:pos x="24" y="46"/>
              </a:cxn>
              <a:cxn ang="0">
                <a:pos x="29" y="42"/>
              </a:cxn>
              <a:cxn ang="0">
                <a:pos x="35" y="39"/>
              </a:cxn>
              <a:cxn ang="0">
                <a:pos x="39" y="35"/>
              </a:cxn>
              <a:cxn ang="0">
                <a:pos x="44" y="31"/>
              </a:cxn>
              <a:cxn ang="0">
                <a:pos x="46" y="27"/>
              </a:cxn>
              <a:cxn ang="0">
                <a:pos x="47" y="24"/>
              </a:cxn>
              <a:cxn ang="0">
                <a:pos x="47" y="12"/>
              </a:cxn>
              <a:cxn ang="0">
                <a:pos x="47" y="0"/>
              </a:cxn>
              <a:cxn ang="0">
                <a:pos x="27" y="0"/>
              </a:cxn>
              <a:cxn ang="0">
                <a:pos x="17" y="8"/>
              </a:cxn>
              <a:cxn ang="0">
                <a:pos x="9" y="16"/>
              </a:cxn>
              <a:cxn ang="0">
                <a:pos x="5" y="20"/>
              </a:cxn>
              <a:cxn ang="0">
                <a:pos x="2" y="25"/>
              </a:cxn>
              <a:cxn ang="0">
                <a:pos x="1" y="30"/>
              </a:cxn>
              <a:cxn ang="0">
                <a:pos x="0" y="36"/>
              </a:cxn>
            </a:cxnLst>
            <a:rect l="0" t="0" r="r" b="b"/>
            <a:pathLst>
              <a:path w="47" h="49">
                <a:moveTo>
                  <a:pt x="0" y="36"/>
                </a:moveTo>
                <a:lnTo>
                  <a:pt x="1" y="39"/>
                </a:lnTo>
                <a:lnTo>
                  <a:pt x="2" y="41"/>
                </a:lnTo>
                <a:lnTo>
                  <a:pt x="4" y="43"/>
                </a:lnTo>
                <a:lnTo>
                  <a:pt x="6" y="45"/>
                </a:lnTo>
                <a:lnTo>
                  <a:pt x="12" y="48"/>
                </a:lnTo>
                <a:lnTo>
                  <a:pt x="14" y="49"/>
                </a:lnTo>
                <a:lnTo>
                  <a:pt x="18" y="49"/>
                </a:lnTo>
                <a:lnTo>
                  <a:pt x="24" y="46"/>
                </a:lnTo>
                <a:lnTo>
                  <a:pt x="29" y="42"/>
                </a:lnTo>
                <a:lnTo>
                  <a:pt x="35" y="39"/>
                </a:lnTo>
                <a:lnTo>
                  <a:pt x="39" y="35"/>
                </a:lnTo>
                <a:lnTo>
                  <a:pt x="44" y="31"/>
                </a:lnTo>
                <a:lnTo>
                  <a:pt x="46" y="27"/>
                </a:lnTo>
                <a:lnTo>
                  <a:pt x="47" y="24"/>
                </a:lnTo>
                <a:lnTo>
                  <a:pt x="47" y="12"/>
                </a:lnTo>
                <a:lnTo>
                  <a:pt x="47" y="0"/>
                </a:lnTo>
                <a:lnTo>
                  <a:pt x="27" y="0"/>
                </a:lnTo>
                <a:lnTo>
                  <a:pt x="17" y="8"/>
                </a:lnTo>
                <a:lnTo>
                  <a:pt x="9" y="16"/>
                </a:lnTo>
                <a:lnTo>
                  <a:pt x="5" y="20"/>
                </a:lnTo>
                <a:lnTo>
                  <a:pt x="2" y="25"/>
                </a:lnTo>
                <a:lnTo>
                  <a:pt x="1" y="3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04" name="Freeform 56"/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2844478" y="3889177"/>
            <a:ext cx="1270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3" y="7"/>
              </a:cxn>
              <a:cxn ang="0">
                <a:pos x="6" y="8"/>
              </a:cxn>
              <a:cxn ang="0">
                <a:pos x="11" y="9"/>
              </a:cxn>
              <a:cxn ang="0">
                <a:pos x="15" y="8"/>
              </a:cxn>
              <a:cxn ang="0">
                <a:pos x="20" y="7"/>
              </a:cxn>
              <a:cxn ang="0">
                <a:pos x="23" y="4"/>
              </a:cxn>
              <a:cxn ang="0">
                <a:pos x="26" y="0"/>
              </a:cxn>
              <a:cxn ang="0">
                <a:pos x="0" y="0"/>
              </a:cxn>
            </a:cxnLst>
            <a:rect l="0" t="0" r="r" b="b"/>
            <a:pathLst>
              <a:path w="26" h="9">
                <a:moveTo>
                  <a:pt x="0" y="0"/>
                </a:moveTo>
                <a:lnTo>
                  <a:pt x="0" y="4"/>
                </a:lnTo>
                <a:lnTo>
                  <a:pt x="3" y="7"/>
                </a:lnTo>
                <a:lnTo>
                  <a:pt x="6" y="8"/>
                </a:lnTo>
                <a:lnTo>
                  <a:pt x="11" y="9"/>
                </a:lnTo>
                <a:lnTo>
                  <a:pt x="15" y="8"/>
                </a:lnTo>
                <a:lnTo>
                  <a:pt x="20" y="7"/>
                </a:lnTo>
                <a:lnTo>
                  <a:pt x="23" y="4"/>
                </a:lnTo>
                <a:lnTo>
                  <a:pt x="2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05" name="Freeform 57"/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2326953" y="3560564"/>
            <a:ext cx="15875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8"/>
              </a:cxn>
              <a:cxn ang="0">
                <a:pos x="6" y="18"/>
              </a:cxn>
              <a:cxn ang="0">
                <a:pos x="13" y="18"/>
              </a:cxn>
              <a:cxn ang="0">
                <a:pos x="23" y="17"/>
              </a:cxn>
              <a:cxn ang="0">
                <a:pos x="30" y="14"/>
              </a:cxn>
              <a:cxn ang="0">
                <a:pos x="34" y="12"/>
              </a:cxn>
              <a:cxn ang="0">
                <a:pos x="37" y="10"/>
              </a:cxn>
              <a:cxn ang="0">
                <a:pos x="38" y="8"/>
              </a:cxn>
              <a:cxn ang="0">
                <a:pos x="39" y="6"/>
              </a:cxn>
              <a:cxn ang="0">
                <a:pos x="29" y="5"/>
              </a:cxn>
              <a:cxn ang="0">
                <a:pos x="19" y="3"/>
              </a:cxn>
              <a:cxn ang="0">
                <a:pos x="10" y="0"/>
              </a:cxn>
              <a:cxn ang="0">
                <a:pos x="0" y="0"/>
              </a:cxn>
            </a:cxnLst>
            <a:rect l="0" t="0" r="r" b="b"/>
            <a:pathLst>
              <a:path w="39" h="18">
                <a:moveTo>
                  <a:pt x="0" y="0"/>
                </a:moveTo>
                <a:lnTo>
                  <a:pt x="0" y="18"/>
                </a:lnTo>
                <a:lnTo>
                  <a:pt x="6" y="18"/>
                </a:lnTo>
                <a:lnTo>
                  <a:pt x="13" y="18"/>
                </a:lnTo>
                <a:lnTo>
                  <a:pt x="23" y="17"/>
                </a:lnTo>
                <a:lnTo>
                  <a:pt x="30" y="14"/>
                </a:lnTo>
                <a:lnTo>
                  <a:pt x="34" y="12"/>
                </a:lnTo>
                <a:lnTo>
                  <a:pt x="37" y="10"/>
                </a:lnTo>
                <a:lnTo>
                  <a:pt x="38" y="8"/>
                </a:lnTo>
                <a:lnTo>
                  <a:pt x="39" y="6"/>
                </a:lnTo>
                <a:lnTo>
                  <a:pt x="29" y="5"/>
                </a:lnTo>
                <a:lnTo>
                  <a:pt x="19" y="3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58"/>
          <p:cNvGrpSpPr>
            <a:grpSpLocks/>
          </p:cNvGrpSpPr>
          <p:nvPr>
            <p:custDataLst>
              <p:tags r:id="rId51"/>
            </p:custDataLst>
          </p:nvPr>
        </p:nvGrpSpPr>
        <p:grpSpPr bwMode="auto">
          <a:xfrm>
            <a:off x="2452365" y="3393877"/>
            <a:ext cx="131763" cy="195262"/>
            <a:chOff x="1199" y="2121"/>
            <a:chExt cx="97" cy="123"/>
          </a:xfrm>
        </p:grpSpPr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1274" y="2236"/>
              <a:ext cx="16" cy="8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25"/>
                </a:cxn>
                <a:cxn ang="0">
                  <a:pos x="15" y="24"/>
                </a:cxn>
                <a:cxn ang="0">
                  <a:pos x="23" y="22"/>
                </a:cxn>
                <a:cxn ang="0">
                  <a:pos x="30" y="19"/>
                </a:cxn>
                <a:cxn ang="0">
                  <a:pos x="38" y="15"/>
                </a:cxn>
                <a:cxn ang="0">
                  <a:pos x="43" y="11"/>
                </a:cxn>
                <a:cxn ang="0">
                  <a:pos x="49" y="6"/>
                </a:cxn>
                <a:cxn ang="0">
                  <a:pos x="52" y="0"/>
                </a:cxn>
                <a:cxn ang="0">
                  <a:pos x="40" y="0"/>
                </a:cxn>
                <a:cxn ang="0">
                  <a:pos x="31" y="0"/>
                </a:cxn>
                <a:cxn ang="0">
                  <a:pos x="23" y="1"/>
                </a:cxn>
                <a:cxn ang="0">
                  <a:pos x="16" y="3"/>
                </a:cxn>
                <a:cxn ang="0">
                  <a:pos x="11" y="6"/>
                </a:cxn>
                <a:cxn ang="0">
                  <a:pos x="5" y="10"/>
                </a:cxn>
                <a:cxn ang="0">
                  <a:pos x="2" y="16"/>
                </a:cxn>
                <a:cxn ang="0">
                  <a:pos x="0" y="25"/>
                </a:cxn>
              </a:cxnLst>
              <a:rect l="0" t="0" r="r" b="b"/>
              <a:pathLst>
                <a:path w="52" h="25">
                  <a:moveTo>
                    <a:pt x="0" y="25"/>
                  </a:moveTo>
                  <a:lnTo>
                    <a:pt x="7" y="25"/>
                  </a:lnTo>
                  <a:lnTo>
                    <a:pt x="15" y="24"/>
                  </a:lnTo>
                  <a:lnTo>
                    <a:pt x="23" y="22"/>
                  </a:lnTo>
                  <a:lnTo>
                    <a:pt x="30" y="19"/>
                  </a:lnTo>
                  <a:lnTo>
                    <a:pt x="38" y="15"/>
                  </a:lnTo>
                  <a:lnTo>
                    <a:pt x="43" y="11"/>
                  </a:lnTo>
                  <a:lnTo>
                    <a:pt x="49" y="6"/>
                  </a:lnTo>
                  <a:lnTo>
                    <a:pt x="52" y="0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6" y="3"/>
                  </a:lnTo>
                  <a:lnTo>
                    <a:pt x="11" y="6"/>
                  </a:lnTo>
                  <a:lnTo>
                    <a:pt x="5" y="10"/>
                  </a:lnTo>
                  <a:lnTo>
                    <a:pt x="2" y="16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>
              <a:off x="1199" y="2131"/>
              <a:ext cx="11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3"/>
                </a:cxn>
                <a:cxn ang="0">
                  <a:pos x="9" y="13"/>
                </a:cxn>
                <a:cxn ang="0">
                  <a:pos x="16" y="13"/>
                </a:cxn>
                <a:cxn ang="0">
                  <a:pos x="24" y="11"/>
                </a:cxn>
                <a:cxn ang="0">
                  <a:pos x="33" y="6"/>
                </a:cxn>
                <a:cxn ang="0">
                  <a:pos x="24" y="3"/>
                </a:cxn>
                <a:cxn ang="0">
                  <a:pos x="16" y="1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33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  <a:lnTo>
                    <a:pt x="9" y="13"/>
                  </a:lnTo>
                  <a:lnTo>
                    <a:pt x="16" y="13"/>
                  </a:lnTo>
                  <a:lnTo>
                    <a:pt x="24" y="11"/>
                  </a:lnTo>
                  <a:lnTo>
                    <a:pt x="33" y="6"/>
                  </a:lnTo>
                  <a:lnTo>
                    <a:pt x="24" y="3"/>
                  </a:lnTo>
                  <a:lnTo>
                    <a:pt x="16" y="1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>
              <a:off x="1210" y="2121"/>
              <a:ext cx="20" cy="28"/>
            </a:xfrm>
            <a:custGeom>
              <a:avLst/>
              <a:gdLst/>
              <a:ahLst/>
              <a:cxnLst>
                <a:cxn ang="0">
                  <a:pos x="26" y="18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29" y="4"/>
                </a:cxn>
                <a:cxn ang="0">
                  <a:pos x="33" y="8"/>
                </a:cxn>
                <a:cxn ang="0">
                  <a:pos x="36" y="11"/>
                </a:cxn>
                <a:cxn ang="0">
                  <a:pos x="39" y="14"/>
                </a:cxn>
                <a:cxn ang="0">
                  <a:pos x="47" y="17"/>
                </a:cxn>
                <a:cxn ang="0">
                  <a:pos x="54" y="18"/>
                </a:cxn>
                <a:cxn ang="0">
                  <a:pos x="58" y="30"/>
                </a:cxn>
                <a:cxn ang="0">
                  <a:pos x="62" y="40"/>
                </a:cxn>
                <a:cxn ang="0">
                  <a:pos x="63" y="45"/>
                </a:cxn>
                <a:cxn ang="0">
                  <a:pos x="66" y="50"/>
                </a:cxn>
                <a:cxn ang="0">
                  <a:pos x="66" y="55"/>
                </a:cxn>
                <a:cxn ang="0">
                  <a:pos x="67" y="61"/>
                </a:cxn>
                <a:cxn ang="0">
                  <a:pos x="63" y="74"/>
                </a:cxn>
                <a:cxn ang="0">
                  <a:pos x="60" y="86"/>
                </a:cxn>
                <a:cxn ang="0">
                  <a:pos x="55" y="69"/>
                </a:cxn>
                <a:cxn ang="0">
                  <a:pos x="51" y="54"/>
                </a:cxn>
                <a:cxn ang="0">
                  <a:pos x="50" y="47"/>
                </a:cxn>
                <a:cxn ang="0">
                  <a:pos x="50" y="41"/>
                </a:cxn>
                <a:cxn ang="0">
                  <a:pos x="51" y="35"/>
                </a:cxn>
                <a:cxn ang="0">
                  <a:pos x="54" y="30"/>
                </a:cxn>
                <a:cxn ang="0">
                  <a:pos x="44" y="30"/>
                </a:cxn>
                <a:cxn ang="0">
                  <a:pos x="35" y="29"/>
                </a:cxn>
                <a:cxn ang="0">
                  <a:pos x="32" y="27"/>
                </a:cxn>
                <a:cxn ang="0">
                  <a:pos x="28" y="25"/>
                </a:cxn>
                <a:cxn ang="0">
                  <a:pos x="27" y="22"/>
                </a:cxn>
                <a:cxn ang="0">
                  <a:pos x="26" y="18"/>
                </a:cxn>
              </a:cxnLst>
              <a:rect l="0" t="0" r="r" b="b"/>
              <a:pathLst>
                <a:path w="67" h="86">
                  <a:moveTo>
                    <a:pt x="26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9" y="14"/>
                  </a:lnTo>
                  <a:lnTo>
                    <a:pt x="47" y="17"/>
                  </a:lnTo>
                  <a:lnTo>
                    <a:pt x="54" y="18"/>
                  </a:lnTo>
                  <a:lnTo>
                    <a:pt x="58" y="30"/>
                  </a:lnTo>
                  <a:lnTo>
                    <a:pt x="62" y="40"/>
                  </a:lnTo>
                  <a:lnTo>
                    <a:pt x="63" y="45"/>
                  </a:lnTo>
                  <a:lnTo>
                    <a:pt x="66" y="50"/>
                  </a:lnTo>
                  <a:lnTo>
                    <a:pt x="66" y="55"/>
                  </a:lnTo>
                  <a:lnTo>
                    <a:pt x="67" y="61"/>
                  </a:lnTo>
                  <a:lnTo>
                    <a:pt x="63" y="74"/>
                  </a:lnTo>
                  <a:lnTo>
                    <a:pt x="60" y="86"/>
                  </a:lnTo>
                  <a:lnTo>
                    <a:pt x="55" y="69"/>
                  </a:lnTo>
                  <a:lnTo>
                    <a:pt x="51" y="54"/>
                  </a:lnTo>
                  <a:lnTo>
                    <a:pt x="50" y="47"/>
                  </a:lnTo>
                  <a:lnTo>
                    <a:pt x="50" y="41"/>
                  </a:lnTo>
                  <a:lnTo>
                    <a:pt x="51" y="35"/>
                  </a:lnTo>
                  <a:lnTo>
                    <a:pt x="54" y="30"/>
                  </a:lnTo>
                  <a:lnTo>
                    <a:pt x="44" y="30"/>
                  </a:lnTo>
                  <a:lnTo>
                    <a:pt x="35" y="29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7" y="2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>
              <a:off x="1201" y="2159"/>
              <a:ext cx="16" cy="28"/>
            </a:xfrm>
            <a:custGeom>
              <a:avLst/>
              <a:gdLst/>
              <a:ahLst/>
              <a:cxnLst>
                <a:cxn ang="0">
                  <a:pos x="27" y="12"/>
                </a:cxn>
                <a:cxn ang="0">
                  <a:pos x="20" y="6"/>
                </a:cxn>
                <a:cxn ang="0">
                  <a:pos x="14" y="0"/>
                </a:cxn>
                <a:cxn ang="0">
                  <a:pos x="9" y="5"/>
                </a:cxn>
                <a:cxn ang="0">
                  <a:pos x="5" y="13"/>
                </a:cxn>
                <a:cxn ang="0">
                  <a:pos x="1" y="21"/>
                </a:cxn>
                <a:cxn ang="0">
                  <a:pos x="0" y="30"/>
                </a:cxn>
                <a:cxn ang="0">
                  <a:pos x="0" y="36"/>
                </a:cxn>
                <a:cxn ang="0">
                  <a:pos x="3" y="43"/>
                </a:cxn>
                <a:cxn ang="0">
                  <a:pos x="5" y="50"/>
                </a:cxn>
                <a:cxn ang="0">
                  <a:pos x="8" y="58"/>
                </a:cxn>
                <a:cxn ang="0">
                  <a:pos x="12" y="66"/>
                </a:cxn>
                <a:cxn ang="0">
                  <a:pos x="17" y="74"/>
                </a:cxn>
                <a:cxn ang="0">
                  <a:pos x="22" y="80"/>
                </a:cxn>
                <a:cxn ang="0">
                  <a:pos x="27" y="86"/>
                </a:cxn>
                <a:cxn ang="0">
                  <a:pos x="31" y="79"/>
                </a:cxn>
                <a:cxn ang="0">
                  <a:pos x="37" y="69"/>
                </a:cxn>
                <a:cxn ang="0">
                  <a:pos x="42" y="57"/>
                </a:cxn>
                <a:cxn ang="0">
                  <a:pos x="46" y="45"/>
                </a:cxn>
                <a:cxn ang="0">
                  <a:pos x="49" y="39"/>
                </a:cxn>
                <a:cxn ang="0">
                  <a:pos x="49" y="33"/>
                </a:cxn>
                <a:cxn ang="0">
                  <a:pos x="49" y="26"/>
                </a:cxn>
                <a:cxn ang="0">
                  <a:pos x="48" y="22"/>
                </a:cxn>
                <a:cxn ang="0">
                  <a:pos x="44" y="18"/>
                </a:cxn>
                <a:cxn ang="0">
                  <a:pos x="40" y="15"/>
                </a:cxn>
                <a:cxn ang="0">
                  <a:pos x="34" y="13"/>
                </a:cxn>
                <a:cxn ang="0">
                  <a:pos x="27" y="12"/>
                </a:cxn>
              </a:cxnLst>
              <a:rect l="0" t="0" r="r" b="b"/>
              <a:pathLst>
                <a:path w="49" h="86">
                  <a:moveTo>
                    <a:pt x="27" y="12"/>
                  </a:moveTo>
                  <a:lnTo>
                    <a:pt x="20" y="6"/>
                  </a:lnTo>
                  <a:lnTo>
                    <a:pt x="14" y="0"/>
                  </a:lnTo>
                  <a:lnTo>
                    <a:pt x="9" y="5"/>
                  </a:lnTo>
                  <a:lnTo>
                    <a:pt x="5" y="13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3"/>
                  </a:lnTo>
                  <a:lnTo>
                    <a:pt x="5" y="50"/>
                  </a:lnTo>
                  <a:lnTo>
                    <a:pt x="8" y="58"/>
                  </a:lnTo>
                  <a:lnTo>
                    <a:pt x="12" y="66"/>
                  </a:lnTo>
                  <a:lnTo>
                    <a:pt x="17" y="74"/>
                  </a:lnTo>
                  <a:lnTo>
                    <a:pt x="22" y="80"/>
                  </a:lnTo>
                  <a:lnTo>
                    <a:pt x="27" y="86"/>
                  </a:lnTo>
                  <a:lnTo>
                    <a:pt x="31" y="79"/>
                  </a:lnTo>
                  <a:lnTo>
                    <a:pt x="37" y="69"/>
                  </a:lnTo>
                  <a:lnTo>
                    <a:pt x="42" y="57"/>
                  </a:lnTo>
                  <a:lnTo>
                    <a:pt x="46" y="45"/>
                  </a:lnTo>
                  <a:lnTo>
                    <a:pt x="49" y="39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2"/>
                  </a:lnTo>
                  <a:lnTo>
                    <a:pt x="44" y="18"/>
                  </a:lnTo>
                  <a:lnTo>
                    <a:pt x="40" y="15"/>
                  </a:lnTo>
                  <a:lnTo>
                    <a:pt x="34" y="13"/>
                  </a:lnTo>
                  <a:lnTo>
                    <a:pt x="27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>
              <a:off x="1226" y="2161"/>
              <a:ext cx="2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2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>
              <a:off x="1230" y="2154"/>
              <a:ext cx="13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9"/>
                </a:cxn>
                <a:cxn ang="0">
                  <a:pos x="22" y="17"/>
                </a:cxn>
                <a:cxn ang="0">
                  <a:pos x="32" y="24"/>
                </a:cxn>
                <a:cxn ang="0">
                  <a:pos x="39" y="30"/>
                </a:cxn>
                <a:cxn ang="0">
                  <a:pos x="36" y="39"/>
                </a:cxn>
                <a:cxn ang="0">
                  <a:pos x="33" y="48"/>
                </a:cxn>
                <a:cxn ang="0">
                  <a:pos x="18" y="36"/>
                </a:cxn>
                <a:cxn ang="0">
                  <a:pos x="8" y="26"/>
                </a:cxn>
                <a:cxn ang="0">
                  <a:pos x="4" y="21"/>
                </a:cxn>
                <a:cxn ang="0">
                  <a:pos x="2" y="15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w="39" h="48">
                  <a:moveTo>
                    <a:pt x="0" y="0"/>
                  </a:moveTo>
                  <a:lnTo>
                    <a:pt x="11" y="9"/>
                  </a:lnTo>
                  <a:lnTo>
                    <a:pt x="22" y="17"/>
                  </a:lnTo>
                  <a:lnTo>
                    <a:pt x="32" y="24"/>
                  </a:lnTo>
                  <a:lnTo>
                    <a:pt x="39" y="30"/>
                  </a:lnTo>
                  <a:lnTo>
                    <a:pt x="36" y="39"/>
                  </a:lnTo>
                  <a:lnTo>
                    <a:pt x="33" y="48"/>
                  </a:lnTo>
                  <a:lnTo>
                    <a:pt x="18" y="36"/>
                  </a:lnTo>
                  <a:lnTo>
                    <a:pt x="8" y="26"/>
                  </a:lnTo>
                  <a:lnTo>
                    <a:pt x="4" y="21"/>
                  </a:lnTo>
                  <a:lnTo>
                    <a:pt x="2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1247" y="2167"/>
              <a:ext cx="6" cy="1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" y="9"/>
                </a:cxn>
                <a:cxn ang="0">
                  <a:pos x="15" y="16"/>
                </a:cxn>
                <a:cxn ang="0">
                  <a:pos x="16" y="22"/>
                </a:cxn>
                <a:cxn ang="0">
                  <a:pos x="16" y="27"/>
                </a:cxn>
                <a:cxn ang="0">
                  <a:pos x="15" y="31"/>
                </a:cxn>
                <a:cxn ang="0">
                  <a:pos x="11" y="35"/>
                </a:cxn>
                <a:cxn ang="0">
                  <a:pos x="7" y="39"/>
                </a:cxn>
                <a:cxn ang="0">
                  <a:pos x="0" y="43"/>
                </a:cxn>
                <a:cxn ang="0">
                  <a:pos x="2" y="28"/>
                </a:cxn>
                <a:cxn ang="0">
                  <a:pos x="4" y="18"/>
                </a:cxn>
                <a:cxn ang="0">
                  <a:pos x="6" y="9"/>
                </a:cxn>
                <a:cxn ang="0">
                  <a:pos x="7" y="0"/>
                </a:cxn>
              </a:cxnLst>
              <a:rect l="0" t="0" r="r" b="b"/>
              <a:pathLst>
                <a:path w="16" h="43">
                  <a:moveTo>
                    <a:pt x="7" y="0"/>
                  </a:moveTo>
                  <a:lnTo>
                    <a:pt x="11" y="9"/>
                  </a:lnTo>
                  <a:lnTo>
                    <a:pt x="15" y="16"/>
                  </a:lnTo>
                  <a:lnTo>
                    <a:pt x="16" y="22"/>
                  </a:lnTo>
                  <a:lnTo>
                    <a:pt x="16" y="27"/>
                  </a:lnTo>
                  <a:lnTo>
                    <a:pt x="15" y="31"/>
                  </a:lnTo>
                  <a:lnTo>
                    <a:pt x="11" y="35"/>
                  </a:lnTo>
                  <a:lnTo>
                    <a:pt x="7" y="39"/>
                  </a:lnTo>
                  <a:lnTo>
                    <a:pt x="0" y="43"/>
                  </a:lnTo>
                  <a:lnTo>
                    <a:pt x="2" y="28"/>
                  </a:lnTo>
                  <a:lnTo>
                    <a:pt x="4" y="18"/>
                  </a:lnTo>
                  <a:lnTo>
                    <a:pt x="6" y="9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auto">
            <a:xfrm>
              <a:off x="1248" y="2190"/>
              <a:ext cx="8" cy="12"/>
            </a:xfrm>
            <a:custGeom>
              <a:avLst/>
              <a:gdLst/>
              <a:ahLst/>
              <a:cxnLst>
                <a:cxn ang="0">
                  <a:pos x="24" y="36"/>
                </a:cxn>
                <a:cxn ang="0">
                  <a:pos x="19" y="27"/>
                </a:cxn>
                <a:cxn ang="0">
                  <a:pos x="15" y="18"/>
                </a:cxn>
                <a:cxn ang="0">
                  <a:pos x="12" y="9"/>
                </a:cxn>
                <a:cxn ang="0">
                  <a:pos x="11" y="0"/>
                </a:cxn>
                <a:cxn ang="0">
                  <a:pos x="6" y="10"/>
                </a:cxn>
                <a:cxn ang="0">
                  <a:pos x="3" y="19"/>
                </a:cxn>
                <a:cxn ang="0">
                  <a:pos x="1" y="26"/>
                </a:cxn>
                <a:cxn ang="0">
                  <a:pos x="0" y="31"/>
                </a:cxn>
                <a:cxn ang="0">
                  <a:pos x="1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6" y="37"/>
                </a:cxn>
                <a:cxn ang="0">
                  <a:pos x="14" y="37"/>
                </a:cxn>
                <a:cxn ang="0">
                  <a:pos x="24" y="36"/>
                </a:cxn>
              </a:cxnLst>
              <a:rect l="0" t="0" r="r" b="b"/>
              <a:pathLst>
                <a:path w="24" h="37">
                  <a:moveTo>
                    <a:pt x="24" y="36"/>
                  </a:moveTo>
                  <a:lnTo>
                    <a:pt x="19" y="27"/>
                  </a:lnTo>
                  <a:lnTo>
                    <a:pt x="15" y="18"/>
                  </a:lnTo>
                  <a:lnTo>
                    <a:pt x="12" y="9"/>
                  </a:lnTo>
                  <a:lnTo>
                    <a:pt x="11" y="0"/>
                  </a:lnTo>
                  <a:lnTo>
                    <a:pt x="6" y="10"/>
                  </a:lnTo>
                  <a:lnTo>
                    <a:pt x="3" y="19"/>
                  </a:lnTo>
                  <a:lnTo>
                    <a:pt x="1" y="26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24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auto">
            <a:xfrm>
              <a:off x="1265" y="2204"/>
              <a:ext cx="11" cy="17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4" y="13"/>
                </a:cxn>
                <a:cxn ang="0">
                  <a:pos x="34" y="25"/>
                </a:cxn>
                <a:cxn ang="0">
                  <a:pos x="33" y="32"/>
                </a:cxn>
                <a:cxn ang="0">
                  <a:pos x="31" y="38"/>
                </a:cxn>
                <a:cxn ang="0">
                  <a:pos x="29" y="43"/>
                </a:cxn>
                <a:cxn ang="0">
                  <a:pos x="24" y="47"/>
                </a:cxn>
                <a:cxn ang="0">
                  <a:pos x="20" y="51"/>
                </a:cxn>
                <a:cxn ang="0">
                  <a:pos x="14" y="53"/>
                </a:cxn>
                <a:cxn ang="0">
                  <a:pos x="8" y="55"/>
                </a:cxn>
                <a:cxn ang="0">
                  <a:pos x="0" y="55"/>
                </a:cxn>
                <a:cxn ang="0">
                  <a:pos x="9" y="36"/>
                </a:cxn>
                <a:cxn ang="0">
                  <a:pos x="14" y="21"/>
                </a:cxn>
                <a:cxn ang="0">
                  <a:pos x="18" y="16"/>
                </a:cxn>
                <a:cxn ang="0">
                  <a:pos x="22" y="10"/>
                </a:cxn>
                <a:cxn ang="0">
                  <a:pos x="28" y="5"/>
                </a:cxn>
                <a:cxn ang="0">
                  <a:pos x="34" y="0"/>
                </a:cxn>
              </a:cxnLst>
              <a:rect l="0" t="0" r="r" b="b"/>
              <a:pathLst>
                <a:path w="34" h="55">
                  <a:moveTo>
                    <a:pt x="34" y="0"/>
                  </a:moveTo>
                  <a:lnTo>
                    <a:pt x="34" y="13"/>
                  </a:lnTo>
                  <a:lnTo>
                    <a:pt x="34" y="25"/>
                  </a:lnTo>
                  <a:lnTo>
                    <a:pt x="33" y="32"/>
                  </a:lnTo>
                  <a:lnTo>
                    <a:pt x="31" y="38"/>
                  </a:lnTo>
                  <a:lnTo>
                    <a:pt x="29" y="43"/>
                  </a:lnTo>
                  <a:lnTo>
                    <a:pt x="24" y="47"/>
                  </a:lnTo>
                  <a:lnTo>
                    <a:pt x="20" y="51"/>
                  </a:lnTo>
                  <a:lnTo>
                    <a:pt x="14" y="53"/>
                  </a:lnTo>
                  <a:lnTo>
                    <a:pt x="8" y="55"/>
                  </a:lnTo>
                  <a:lnTo>
                    <a:pt x="0" y="55"/>
                  </a:lnTo>
                  <a:lnTo>
                    <a:pt x="9" y="36"/>
                  </a:lnTo>
                  <a:lnTo>
                    <a:pt x="14" y="21"/>
                  </a:lnTo>
                  <a:lnTo>
                    <a:pt x="18" y="16"/>
                  </a:lnTo>
                  <a:lnTo>
                    <a:pt x="22" y="10"/>
                  </a:lnTo>
                  <a:lnTo>
                    <a:pt x="28" y="5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auto">
            <a:xfrm>
              <a:off x="1285" y="2215"/>
              <a:ext cx="11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6" y="7"/>
                </a:cxn>
                <a:cxn ang="0">
                  <a:pos x="10" y="9"/>
                </a:cxn>
                <a:cxn ang="0">
                  <a:pos x="14" y="11"/>
                </a:cxn>
                <a:cxn ang="0">
                  <a:pos x="23" y="12"/>
                </a:cxn>
                <a:cxn ang="0">
                  <a:pos x="33" y="12"/>
                </a:cxn>
                <a:cxn ang="0">
                  <a:pos x="28" y="8"/>
                </a:cxn>
                <a:cxn ang="0">
                  <a:pos x="19" y="4"/>
                </a:cxn>
                <a:cxn ang="0">
                  <a:pos x="10" y="1"/>
                </a:cxn>
                <a:cxn ang="0">
                  <a:pos x="0" y="0"/>
                </a:cxn>
              </a:cxnLst>
              <a:rect l="0" t="0" r="r" b="b"/>
              <a:pathLst>
                <a:path w="33" h="12">
                  <a:moveTo>
                    <a:pt x="0" y="0"/>
                  </a:moveTo>
                  <a:lnTo>
                    <a:pt x="2" y="4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4" y="11"/>
                  </a:lnTo>
                  <a:lnTo>
                    <a:pt x="23" y="12"/>
                  </a:lnTo>
                  <a:lnTo>
                    <a:pt x="33" y="12"/>
                  </a:lnTo>
                  <a:lnTo>
                    <a:pt x="28" y="8"/>
                  </a:lnTo>
                  <a:lnTo>
                    <a:pt x="19" y="4"/>
                  </a:lnTo>
                  <a:lnTo>
                    <a:pt x="10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117" name="Freeform 69"/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8265790" y="4821039"/>
            <a:ext cx="12700" cy="57150"/>
          </a:xfrm>
          <a:custGeom>
            <a:avLst/>
            <a:gdLst/>
            <a:ahLst/>
            <a:cxnLst>
              <a:cxn ang="0">
                <a:pos x="0" y="62"/>
              </a:cxn>
              <a:cxn ang="0">
                <a:pos x="0" y="53"/>
              </a:cxn>
              <a:cxn ang="0">
                <a:pos x="0" y="45"/>
              </a:cxn>
              <a:cxn ang="0">
                <a:pos x="0" y="37"/>
              </a:cxn>
              <a:cxn ang="0">
                <a:pos x="0" y="31"/>
              </a:cxn>
              <a:cxn ang="0">
                <a:pos x="0" y="26"/>
              </a:cxn>
              <a:cxn ang="0">
                <a:pos x="2" y="22"/>
              </a:cxn>
              <a:cxn ang="0">
                <a:pos x="4" y="17"/>
              </a:cxn>
              <a:cxn ang="0">
                <a:pos x="8" y="13"/>
              </a:cxn>
              <a:cxn ang="0">
                <a:pos x="14" y="6"/>
              </a:cxn>
              <a:cxn ang="0">
                <a:pos x="20" y="0"/>
              </a:cxn>
              <a:cxn ang="0">
                <a:pos x="26" y="6"/>
              </a:cxn>
              <a:cxn ang="0">
                <a:pos x="33" y="13"/>
              </a:cxn>
            </a:cxnLst>
            <a:rect l="0" t="0" r="r" b="b"/>
            <a:pathLst>
              <a:path w="33" h="62">
                <a:moveTo>
                  <a:pt x="0" y="62"/>
                </a:moveTo>
                <a:lnTo>
                  <a:pt x="0" y="53"/>
                </a:lnTo>
                <a:lnTo>
                  <a:pt x="0" y="45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2"/>
                </a:lnTo>
                <a:lnTo>
                  <a:pt x="4" y="17"/>
                </a:lnTo>
                <a:lnTo>
                  <a:pt x="8" y="13"/>
                </a:lnTo>
                <a:lnTo>
                  <a:pt x="14" y="6"/>
                </a:lnTo>
                <a:lnTo>
                  <a:pt x="20" y="0"/>
                </a:lnTo>
                <a:lnTo>
                  <a:pt x="26" y="6"/>
                </a:lnTo>
                <a:lnTo>
                  <a:pt x="33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18" name="Freeform 70"/>
          <p:cNvSpPr>
            <a:spLocks/>
          </p:cNvSpPr>
          <p:nvPr>
            <p:custDataLst>
              <p:tags r:id="rId53"/>
            </p:custDataLst>
          </p:nvPr>
        </p:nvSpPr>
        <p:spPr bwMode="auto">
          <a:xfrm>
            <a:off x="8275315" y="4911527"/>
            <a:ext cx="9525" cy="5873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0"/>
              </a:cxn>
              <a:cxn ang="0">
                <a:pos x="26" y="0"/>
              </a:cxn>
              <a:cxn ang="0">
                <a:pos x="6" y="12"/>
              </a:cxn>
              <a:cxn ang="0">
                <a:pos x="6" y="6"/>
              </a:cxn>
            </a:cxnLst>
            <a:rect l="0" t="0" r="r" b="b"/>
            <a:pathLst>
              <a:path w="26" h="18">
                <a:moveTo>
                  <a:pt x="0" y="18"/>
                </a:moveTo>
                <a:lnTo>
                  <a:pt x="0" y="0"/>
                </a:lnTo>
                <a:lnTo>
                  <a:pt x="26" y="0"/>
                </a:lnTo>
                <a:lnTo>
                  <a:pt x="6" y="12"/>
                </a:lnTo>
                <a:lnTo>
                  <a:pt x="6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19" name="Freeform 71"/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8389615" y="4821039"/>
            <a:ext cx="77788" cy="130175"/>
          </a:xfrm>
          <a:custGeom>
            <a:avLst/>
            <a:gdLst/>
            <a:ahLst/>
            <a:cxnLst>
              <a:cxn ang="0">
                <a:pos x="180" y="222"/>
              </a:cxn>
              <a:cxn ang="0">
                <a:pos x="175" y="223"/>
              </a:cxn>
              <a:cxn ang="0">
                <a:pos x="171" y="223"/>
              </a:cxn>
              <a:cxn ang="0">
                <a:pos x="167" y="225"/>
              </a:cxn>
              <a:cxn ang="0">
                <a:pos x="164" y="227"/>
              </a:cxn>
              <a:cxn ang="0">
                <a:pos x="158" y="232"/>
              </a:cxn>
              <a:cxn ang="0">
                <a:pos x="153" y="240"/>
              </a:cxn>
              <a:cxn ang="0">
                <a:pos x="140" y="232"/>
              </a:cxn>
              <a:cxn ang="0">
                <a:pos x="131" y="223"/>
              </a:cxn>
              <a:cxn ang="0">
                <a:pos x="123" y="214"/>
              </a:cxn>
              <a:cxn ang="0">
                <a:pos x="118" y="206"/>
              </a:cxn>
              <a:cxn ang="0">
                <a:pos x="112" y="195"/>
              </a:cxn>
              <a:cxn ang="0">
                <a:pos x="106" y="185"/>
              </a:cxn>
              <a:cxn ang="0">
                <a:pos x="98" y="174"/>
              </a:cxn>
              <a:cxn ang="0">
                <a:pos x="87" y="161"/>
              </a:cxn>
              <a:cxn ang="0">
                <a:pos x="82" y="153"/>
              </a:cxn>
              <a:cxn ang="0">
                <a:pos x="75" y="146"/>
              </a:cxn>
              <a:cxn ang="0">
                <a:pos x="70" y="139"/>
              </a:cxn>
              <a:cxn ang="0">
                <a:pos x="62" y="133"/>
              </a:cxn>
              <a:cxn ang="0">
                <a:pos x="48" y="121"/>
              </a:cxn>
              <a:cxn ang="0">
                <a:pos x="33" y="110"/>
              </a:cxn>
              <a:cxn ang="0">
                <a:pos x="27" y="104"/>
              </a:cxn>
              <a:cxn ang="0">
                <a:pos x="21" y="98"/>
              </a:cxn>
              <a:cxn ang="0">
                <a:pos x="15" y="92"/>
              </a:cxn>
              <a:cxn ang="0">
                <a:pos x="10" y="84"/>
              </a:cxn>
              <a:cxn ang="0">
                <a:pos x="6" y="77"/>
              </a:cxn>
              <a:cxn ang="0">
                <a:pos x="4" y="68"/>
              </a:cxn>
              <a:cxn ang="0">
                <a:pos x="1" y="60"/>
              </a:cxn>
              <a:cxn ang="0">
                <a:pos x="0" y="50"/>
              </a:cxn>
              <a:cxn ang="0">
                <a:pos x="0" y="35"/>
              </a:cxn>
              <a:cxn ang="0">
                <a:pos x="0" y="25"/>
              </a:cxn>
              <a:cxn ang="0">
                <a:pos x="0" y="15"/>
              </a:cxn>
              <a:cxn ang="0">
                <a:pos x="0" y="0"/>
              </a:cxn>
              <a:cxn ang="0">
                <a:pos x="10" y="8"/>
              </a:cxn>
              <a:cxn ang="0">
                <a:pos x="19" y="17"/>
              </a:cxn>
              <a:cxn ang="0">
                <a:pos x="27" y="27"/>
              </a:cxn>
              <a:cxn ang="0">
                <a:pos x="34" y="38"/>
              </a:cxn>
              <a:cxn ang="0">
                <a:pos x="41" y="48"/>
              </a:cxn>
              <a:cxn ang="0">
                <a:pos x="46" y="58"/>
              </a:cxn>
              <a:cxn ang="0">
                <a:pos x="51" y="66"/>
              </a:cxn>
              <a:cxn ang="0">
                <a:pos x="54" y="74"/>
              </a:cxn>
              <a:cxn ang="0">
                <a:pos x="60" y="86"/>
              </a:cxn>
              <a:cxn ang="0">
                <a:pos x="66" y="98"/>
              </a:cxn>
              <a:cxn ang="0">
                <a:pos x="74" y="107"/>
              </a:cxn>
              <a:cxn ang="0">
                <a:pos x="82" y="116"/>
              </a:cxn>
              <a:cxn ang="0">
                <a:pos x="100" y="133"/>
              </a:cxn>
              <a:cxn ang="0">
                <a:pos x="119" y="149"/>
              </a:cxn>
              <a:cxn ang="0">
                <a:pos x="139" y="164"/>
              </a:cxn>
              <a:cxn ang="0">
                <a:pos x="155" y="180"/>
              </a:cxn>
              <a:cxn ang="0">
                <a:pos x="163" y="189"/>
              </a:cxn>
              <a:cxn ang="0">
                <a:pos x="169" y="199"/>
              </a:cxn>
              <a:cxn ang="0">
                <a:pos x="175" y="210"/>
              </a:cxn>
              <a:cxn ang="0">
                <a:pos x="180" y="222"/>
              </a:cxn>
            </a:cxnLst>
            <a:rect l="0" t="0" r="r" b="b"/>
            <a:pathLst>
              <a:path w="180" h="240">
                <a:moveTo>
                  <a:pt x="180" y="222"/>
                </a:moveTo>
                <a:lnTo>
                  <a:pt x="175" y="223"/>
                </a:lnTo>
                <a:lnTo>
                  <a:pt x="171" y="223"/>
                </a:lnTo>
                <a:lnTo>
                  <a:pt x="167" y="225"/>
                </a:lnTo>
                <a:lnTo>
                  <a:pt x="164" y="227"/>
                </a:lnTo>
                <a:lnTo>
                  <a:pt x="158" y="232"/>
                </a:lnTo>
                <a:lnTo>
                  <a:pt x="153" y="240"/>
                </a:lnTo>
                <a:lnTo>
                  <a:pt x="140" y="232"/>
                </a:lnTo>
                <a:lnTo>
                  <a:pt x="131" y="223"/>
                </a:lnTo>
                <a:lnTo>
                  <a:pt x="123" y="214"/>
                </a:lnTo>
                <a:lnTo>
                  <a:pt x="118" y="206"/>
                </a:lnTo>
                <a:lnTo>
                  <a:pt x="112" y="195"/>
                </a:lnTo>
                <a:lnTo>
                  <a:pt x="106" y="185"/>
                </a:lnTo>
                <a:lnTo>
                  <a:pt x="98" y="174"/>
                </a:lnTo>
                <a:lnTo>
                  <a:pt x="87" y="161"/>
                </a:lnTo>
                <a:lnTo>
                  <a:pt x="82" y="153"/>
                </a:lnTo>
                <a:lnTo>
                  <a:pt x="75" y="146"/>
                </a:lnTo>
                <a:lnTo>
                  <a:pt x="70" y="139"/>
                </a:lnTo>
                <a:lnTo>
                  <a:pt x="62" y="133"/>
                </a:lnTo>
                <a:lnTo>
                  <a:pt x="48" y="121"/>
                </a:lnTo>
                <a:lnTo>
                  <a:pt x="33" y="110"/>
                </a:lnTo>
                <a:lnTo>
                  <a:pt x="27" y="104"/>
                </a:lnTo>
                <a:lnTo>
                  <a:pt x="21" y="98"/>
                </a:lnTo>
                <a:lnTo>
                  <a:pt x="15" y="92"/>
                </a:lnTo>
                <a:lnTo>
                  <a:pt x="10" y="84"/>
                </a:lnTo>
                <a:lnTo>
                  <a:pt x="6" y="77"/>
                </a:lnTo>
                <a:lnTo>
                  <a:pt x="4" y="68"/>
                </a:lnTo>
                <a:lnTo>
                  <a:pt x="1" y="60"/>
                </a:lnTo>
                <a:lnTo>
                  <a:pt x="0" y="50"/>
                </a:lnTo>
                <a:lnTo>
                  <a:pt x="0" y="35"/>
                </a:lnTo>
                <a:lnTo>
                  <a:pt x="0" y="25"/>
                </a:lnTo>
                <a:lnTo>
                  <a:pt x="0" y="15"/>
                </a:lnTo>
                <a:lnTo>
                  <a:pt x="0" y="0"/>
                </a:lnTo>
                <a:lnTo>
                  <a:pt x="10" y="8"/>
                </a:lnTo>
                <a:lnTo>
                  <a:pt x="19" y="17"/>
                </a:lnTo>
                <a:lnTo>
                  <a:pt x="27" y="27"/>
                </a:lnTo>
                <a:lnTo>
                  <a:pt x="34" y="38"/>
                </a:lnTo>
                <a:lnTo>
                  <a:pt x="41" y="48"/>
                </a:lnTo>
                <a:lnTo>
                  <a:pt x="46" y="58"/>
                </a:lnTo>
                <a:lnTo>
                  <a:pt x="51" y="66"/>
                </a:lnTo>
                <a:lnTo>
                  <a:pt x="54" y="74"/>
                </a:lnTo>
                <a:lnTo>
                  <a:pt x="60" y="86"/>
                </a:lnTo>
                <a:lnTo>
                  <a:pt x="66" y="98"/>
                </a:lnTo>
                <a:lnTo>
                  <a:pt x="74" y="107"/>
                </a:lnTo>
                <a:lnTo>
                  <a:pt x="82" y="116"/>
                </a:lnTo>
                <a:lnTo>
                  <a:pt x="100" y="133"/>
                </a:lnTo>
                <a:lnTo>
                  <a:pt x="119" y="149"/>
                </a:lnTo>
                <a:lnTo>
                  <a:pt x="139" y="164"/>
                </a:lnTo>
                <a:lnTo>
                  <a:pt x="155" y="180"/>
                </a:lnTo>
                <a:lnTo>
                  <a:pt x="163" y="189"/>
                </a:lnTo>
                <a:lnTo>
                  <a:pt x="169" y="199"/>
                </a:lnTo>
                <a:lnTo>
                  <a:pt x="175" y="210"/>
                </a:lnTo>
                <a:lnTo>
                  <a:pt x="180" y="22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20" name="Freeform 72"/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8389615" y="4794052"/>
            <a:ext cx="142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5"/>
              </a:cxn>
              <a:cxn ang="0">
                <a:pos x="3" y="11"/>
              </a:cxn>
              <a:cxn ang="0">
                <a:pos x="4" y="14"/>
              </a:cxn>
              <a:cxn ang="0">
                <a:pos x="4" y="19"/>
              </a:cxn>
              <a:cxn ang="0">
                <a:pos x="3" y="24"/>
              </a:cxn>
              <a:cxn ang="0">
                <a:pos x="0" y="30"/>
              </a:cxn>
              <a:cxn ang="0">
                <a:pos x="17" y="27"/>
              </a:cxn>
              <a:cxn ang="0">
                <a:pos x="27" y="24"/>
              </a:cxn>
              <a:cxn ang="0">
                <a:pos x="23" y="20"/>
              </a:cxn>
              <a:cxn ang="0">
                <a:pos x="17" y="12"/>
              </a:cxn>
              <a:cxn ang="0">
                <a:pos x="11" y="8"/>
              </a:cxn>
              <a:cxn ang="0">
                <a:pos x="7" y="4"/>
              </a:cxn>
              <a:cxn ang="0">
                <a:pos x="4" y="1"/>
              </a:cxn>
              <a:cxn ang="0">
                <a:pos x="0" y="0"/>
              </a:cxn>
            </a:cxnLst>
            <a:rect l="0" t="0" r="r" b="b"/>
            <a:pathLst>
              <a:path w="27" h="30">
                <a:moveTo>
                  <a:pt x="0" y="0"/>
                </a:moveTo>
                <a:lnTo>
                  <a:pt x="1" y="5"/>
                </a:lnTo>
                <a:lnTo>
                  <a:pt x="3" y="11"/>
                </a:lnTo>
                <a:lnTo>
                  <a:pt x="4" y="14"/>
                </a:lnTo>
                <a:lnTo>
                  <a:pt x="4" y="19"/>
                </a:lnTo>
                <a:lnTo>
                  <a:pt x="3" y="24"/>
                </a:lnTo>
                <a:lnTo>
                  <a:pt x="0" y="30"/>
                </a:lnTo>
                <a:lnTo>
                  <a:pt x="17" y="27"/>
                </a:lnTo>
                <a:lnTo>
                  <a:pt x="27" y="24"/>
                </a:lnTo>
                <a:lnTo>
                  <a:pt x="23" y="20"/>
                </a:lnTo>
                <a:lnTo>
                  <a:pt x="17" y="12"/>
                </a:lnTo>
                <a:lnTo>
                  <a:pt x="11" y="8"/>
                </a:lnTo>
                <a:lnTo>
                  <a:pt x="7" y="4"/>
                </a:lnTo>
                <a:lnTo>
                  <a:pt x="4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73"/>
          <p:cNvGrpSpPr>
            <a:grpSpLocks/>
          </p:cNvGrpSpPr>
          <p:nvPr>
            <p:custDataLst>
              <p:tags r:id="rId56"/>
            </p:custDataLst>
          </p:nvPr>
        </p:nvGrpSpPr>
        <p:grpSpPr bwMode="auto">
          <a:xfrm>
            <a:off x="8080053" y="5314752"/>
            <a:ext cx="458787" cy="404812"/>
            <a:chOff x="5372" y="3323"/>
            <a:chExt cx="341" cy="253"/>
          </a:xfrm>
        </p:grpSpPr>
        <p:sp>
          <p:nvSpPr>
            <p:cNvPr id="2122" name="Freeform 74"/>
            <p:cNvSpPr>
              <a:spLocks/>
            </p:cNvSpPr>
            <p:nvPr/>
          </p:nvSpPr>
          <p:spPr bwMode="auto">
            <a:xfrm>
              <a:off x="5372" y="3565"/>
              <a:ext cx="16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4" y="26"/>
                </a:cxn>
                <a:cxn ang="0">
                  <a:pos x="8" y="21"/>
                </a:cxn>
                <a:cxn ang="0">
                  <a:pos x="15" y="16"/>
                </a:cxn>
                <a:cxn ang="0">
                  <a:pos x="21" y="11"/>
                </a:cxn>
                <a:cxn ang="0">
                  <a:pos x="29" y="7"/>
                </a:cxn>
                <a:cxn ang="0">
                  <a:pos x="38" y="3"/>
                </a:cxn>
                <a:cxn ang="0">
                  <a:pos x="45" y="1"/>
                </a:cxn>
                <a:cxn ang="0">
                  <a:pos x="53" y="0"/>
                </a:cxn>
                <a:cxn ang="0">
                  <a:pos x="53" y="18"/>
                </a:cxn>
                <a:cxn ang="0">
                  <a:pos x="38" y="24"/>
                </a:cxn>
                <a:cxn ang="0">
                  <a:pos x="27" y="30"/>
                </a:cxn>
                <a:cxn ang="0">
                  <a:pos x="21" y="32"/>
                </a:cxn>
                <a:cxn ang="0">
                  <a:pos x="16" y="33"/>
                </a:cxn>
                <a:cxn ang="0">
                  <a:pos x="9" y="33"/>
                </a:cxn>
                <a:cxn ang="0">
                  <a:pos x="0" y="31"/>
                </a:cxn>
              </a:cxnLst>
              <a:rect l="0" t="0" r="r" b="b"/>
              <a:pathLst>
                <a:path w="53" h="33">
                  <a:moveTo>
                    <a:pt x="0" y="31"/>
                  </a:moveTo>
                  <a:lnTo>
                    <a:pt x="4" y="26"/>
                  </a:lnTo>
                  <a:lnTo>
                    <a:pt x="8" y="21"/>
                  </a:lnTo>
                  <a:lnTo>
                    <a:pt x="15" y="16"/>
                  </a:lnTo>
                  <a:lnTo>
                    <a:pt x="21" y="11"/>
                  </a:lnTo>
                  <a:lnTo>
                    <a:pt x="29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53" y="18"/>
                  </a:lnTo>
                  <a:lnTo>
                    <a:pt x="38" y="24"/>
                  </a:lnTo>
                  <a:lnTo>
                    <a:pt x="27" y="30"/>
                  </a:lnTo>
                  <a:lnTo>
                    <a:pt x="21" y="32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auto">
            <a:xfrm>
              <a:off x="5379" y="3446"/>
              <a:ext cx="202" cy="117"/>
            </a:xfrm>
            <a:custGeom>
              <a:avLst/>
              <a:gdLst/>
              <a:ahLst/>
              <a:cxnLst>
                <a:cxn ang="0">
                  <a:pos x="24" y="296"/>
                </a:cxn>
                <a:cxn ang="0">
                  <a:pos x="50" y="290"/>
                </a:cxn>
                <a:cxn ang="0">
                  <a:pos x="65" y="277"/>
                </a:cxn>
                <a:cxn ang="0">
                  <a:pos x="79" y="253"/>
                </a:cxn>
                <a:cxn ang="0">
                  <a:pos x="100" y="256"/>
                </a:cxn>
                <a:cxn ang="0">
                  <a:pos x="126" y="253"/>
                </a:cxn>
                <a:cxn ang="0">
                  <a:pos x="141" y="247"/>
                </a:cxn>
                <a:cxn ang="0">
                  <a:pos x="162" y="229"/>
                </a:cxn>
                <a:cxn ang="0">
                  <a:pos x="180" y="208"/>
                </a:cxn>
                <a:cxn ang="0">
                  <a:pos x="211" y="192"/>
                </a:cxn>
                <a:cxn ang="0">
                  <a:pos x="260" y="175"/>
                </a:cxn>
                <a:cxn ang="0">
                  <a:pos x="329" y="152"/>
                </a:cxn>
                <a:cxn ang="0">
                  <a:pos x="361" y="137"/>
                </a:cxn>
                <a:cxn ang="0">
                  <a:pos x="392" y="130"/>
                </a:cxn>
                <a:cxn ang="0">
                  <a:pos x="406" y="127"/>
                </a:cxn>
                <a:cxn ang="0">
                  <a:pos x="440" y="107"/>
                </a:cxn>
                <a:cxn ang="0">
                  <a:pos x="469" y="80"/>
                </a:cxn>
                <a:cxn ang="0">
                  <a:pos x="478" y="63"/>
                </a:cxn>
                <a:cxn ang="0">
                  <a:pos x="504" y="58"/>
                </a:cxn>
                <a:cxn ang="0">
                  <a:pos x="537" y="36"/>
                </a:cxn>
                <a:cxn ang="0">
                  <a:pos x="568" y="11"/>
                </a:cxn>
                <a:cxn ang="0">
                  <a:pos x="591" y="0"/>
                </a:cxn>
                <a:cxn ang="0">
                  <a:pos x="602" y="22"/>
                </a:cxn>
                <a:cxn ang="0">
                  <a:pos x="617" y="30"/>
                </a:cxn>
                <a:cxn ang="0">
                  <a:pos x="625" y="46"/>
                </a:cxn>
                <a:cxn ang="0">
                  <a:pos x="601" y="88"/>
                </a:cxn>
                <a:cxn ang="0">
                  <a:pos x="568" y="125"/>
                </a:cxn>
                <a:cxn ang="0">
                  <a:pos x="529" y="154"/>
                </a:cxn>
                <a:cxn ang="0">
                  <a:pos x="487" y="173"/>
                </a:cxn>
                <a:cxn ang="0">
                  <a:pos x="445" y="180"/>
                </a:cxn>
                <a:cxn ang="0">
                  <a:pos x="438" y="197"/>
                </a:cxn>
                <a:cxn ang="0">
                  <a:pos x="433" y="200"/>
                </a:cxn>
                <a:cxn ang="0">
                  <a:pos x="395" y="199"/>
                </a:cxn>
                <a:cxn ang="0">
                  <a:pos x="367" y="210"/>
                </a:cxn>
                <a:cxn ang="0">
                  <a:pos x="347" y="212"/>
                </a:cxn>
                <a:cxn ang="0">
                  <a:pos x="338" y="204"/>
                </a:cxn>
                <a:cxn ang="0">
                  <a:pos x="313" y="241"/>
                </a:cxn>
                <a:cxn ang="0">
                  <a:pos x="272" y="280"/>
                </a:cxn>
                <a:cxn ang="0">
                  <a:pos x="220" y="315"/>
                </a:cxn>
                <a:cxn ang="0">
                  <a:pos x="164" y="343"/>
                </a:cxn>
                <a:cxn ang="0">
                  <a:pos x="110" y="357"/>
                </a:cxn>
                <a:cxn ang="0">
                  <a:pos x="71" y="356"/>
                </a:cxn>
                <a:cxn ang="0">
                  <a:pos x="56" y="348"/>
                </a:cxn>
                <a:cxn ang="0">
                  <a:pos x="33" y="340"/>
                </a:cxn>
              </a:cxnLst>
              <a:rect l="0" t="0" r="r" b="b"/>
              <a:pathLst>
                <a:path w="631" h="358">
                  <a:moveTo>
                    <a:pt x="0" y="327"/>
                  </a:moveTo>
                  <a:lnTo>
                    <a:pt x="7" y="297"/>
                  </a:lnTo>
                  <a:lnTo>
                    <a:pt x="24" y="296"/>
                  </a:lnTo>
                  <a:lnTo>
                    <a:pt x="39" y="293"/>
                  </a:lnTo>
                  <a:lnTo>
                    <a:pt x="44" y="292"/>
                  </a:lnTo>
                  <a:lnTo>
                    <a:pt x="50" y="290"/>
                  </a:lnTo>
                  <a:lnTo>
                    <a:pt x="54" y="287"/>
                  </a:lnTo>
                  <a:lnTo>
                    <a:pt x="58" y="285"/>
                  </a:lnTo>
                  <a:lnTo>
                    <a:pt x="65" y="277"/>
                  </a:lnTo>
                  <a:lnTo>
                    <a:pt x="70" y="270"/>
                  </a:lnTo>
                  <a:lnTo>
                    <a:pt x="75" y="262"/>
                  </a:lnTo>
                  <a:lnTo>
                    <a:pt x="79" y="253"/>
                  </a:lnTo>
                  <a:lnTo>
                    <a:pt x="87" y="255"/>
                  </a:lnTo>
                  <a:lnTo>
                    <a:pt x="93" y="256"/>
                  </a:lnTo>
                  <a:lnTo>
                    <a:pt x="100" y="256"/>
                  </a:lnTo>
                  <a:lnTo>
                    <a:pt x="106" y="256"/>
                  </a:lnTo>
                  <a:lnTo>
                    <a:pt x="116" y="254"/>
                  </a:lnTo>
                  <a:lnTo>
                    <a:pt x="126" y="253"/>
                  </a:lnTo>
                  <a:lnTo>
                    <a:pt x="131" y="252"/>
                  </a:lnTo>
                  <a:lnTo>
                    <a:pt x="136" y="250"/>
                  </a:lnTo>
                  <a:lnTo>
                    <a:pt x="141" y="247"/>
                  </a:lnTo>
                  <a:lnTo>
                    <a:pt x="145" y="244"/>
                  </a:lnTo>
                  <a:lnTo>
                    <a:pt x="153" y="237"/>
                  </a:lnTo>
                  <a:lnTo>
                    <a:pt x="162" y="229"/>
                  </a:lnTo>
                  <a:lnTo>
                    <a:pt x="168" y="220"/>
                  </a:lnTo>
                  <a:lnTo>
                    <a:pt x="175" y="213"/>
                  </a:lnTo>
                  <a:lnTo>
                    <a:pt x="180" y="208"/>
                  </a:lnTo>
                  <a:lnTo>
                    <a:pt x="186" y="204"/>
                  </a:lnTo>
                  <a:lnTo>
                    <a:pt x="199" y="198"/>
                  </a:lnTo>
                  <a:lnTo>
                    <a:pt x="211" y="192"/>
                  </a:lnTo>
                  <a:lnTo>
                    <a:pt x="223" y="187"/>
                  </a:lnTo>
                  <a:lnTo>
                    <a:pt x="235" y="182"/>
                  </a:lnTo>
                  <a:lnTo>
                    <a:pt x="260" y="175"/>
                  </a:lnTo>
                  <a:lnTo>
                    <a:pt x="283" y="167"/>
                  </a:lnTo>
                  <a:lnTo>
                    <a:pt x="308" y="160"/>
                  </a:lnTo>
                  <a:lnTo>
                    <a:pt x="329" y="152"/>
                  </a:lnTo>
                  <a:lnTo>
                    <a:pt x="340" y="147"/>
                  </a:lnTo>
                  <a:lnTo>
                    <a:pt x="351" y="142"/>
                  </a:lnTo>
                  <a:lnTo>
                    <a:pt x="361" y="137"/>
                  </a:lnTo>
                  <a:lnTo>
                    <a:pt x="372" y="130"/>
                  </a:lnTo>
                  <a:lnTo>
                    <a:pt x="382" y="130"/>
                  </a:lnTo>
                  <a:lnTo>
                    <a:pt x="392" y="130"/>
                  </a:lnTo>
                  <a:lnTo>
                    <a:pt x="396" y="130"/>
                  </a:lnTo>
                  <a:lnTo>
                    <a:pt x="401" y="129"/>
                  </a:lnTo>
                  <a:lnTo>
                    <a:pt x="406" y="127"/>
                  </a:lnTo>
                  <a:lnTo>
                    <a:pt x="413" y="124"/>
                  </a:lnTo>
                  <a:lnTo>
                    <a:pt x="426" y="117"/>
                  </a:lnTo>
                  <a:lnTo>
                    <a:pt x="440" y="107"/>
                  </a:lnTo>
                  <a:lnTo>
                    <a:pt x="454" y="97"/>
                  </a:lnTo>
                  <a:lnTo>
                    <a:pt x="465" y="86"/>
                  </a:lnTo>
                  <a:lnTo>
                    <a:pt x="469" y="80"/>
                  </a:lnTo>
                  <a:lnTo>
                    <a:pt x="473" y="74"/>
                  </a:lnTo>
                  <a:lnTo>
                    <a:pt x="477" y="69"/>
                  </a:lnTo>
                  <a:lnTo>
                    <a:pt x="478" y="63"/>
                  </a:lnTo>
                  <a:lnTo>
                    <a:pt x="488" y="62"/>
                  </a:lnTo>
                  <a:lnTo>
                    <a:pt x="496" y="61"/>
                  </a:lnTo>
                  <a:lnTo>
                    <a:pt x="504" y="58"/>
                  </a:lnTo>
                  <a:lnTo>
                    <a:pt x="512" y="54"/>
                  </a:lnTo>
                  <a:lnTo>
                    <a:pt x="525" y="46"/>
                  </a:lnTo>
                  <a:lnTo>
                    <a:pt x="537" y="36"/>
                  </a:lnTo>
                  <a:lnTo>
                    <a:pt x="549" y="26"/>
                  </a:lnTo>
                  <a:lnTo>
                    <a:pt x="561" y="16"/>
                  </a:lnTo>
                  <a:lnTo>
                    <a:pt x="568" y="11"/>
                  </a:lnTo>
                  <a:lnTo>
                    <a:pt x="575" y="7"/>
                  </a:lnTo>
                  <a:lnTo>
                    <a:pt x="583" y="4"/>
                  </a:lnTo>
                  <a:lnTo>
                    <a:pt x="591" y="0"/>
                  </a:lnTo>
                  <a:lnTo>
                    <a:pt x="594" y="10"/>
                  </a:lnTo>
                  <a:lnTo>
                    <a:pt x="597" y="16"/>
                  </a:lnTo>
                  <a:lnTo>
                    <a:pt x="602" y="22"/>
                  </a:lnTo>
                  <a:lnTo>
                    <a:pt x="606" y="25"/>
                  </a:lnTo>
                  <a:lnTo>
                    <a:pt x="612" y="28"/>
                  </a:lnTo>
                  <a:lnTo>
                    <a:pt x="617" y="30"/>
                  </a:lnTo>
                  <a:lnTo>
                    <a:pt x="624" y="31"/>
                  </a:lnTo>
                  <a:lnTo>
                    <a:pt x="631" y="31"/>
                  </a:lnTo>
                  <a:lnTo>
                    <a:pt x="625" y="46"/>
                  </a:lnTo>
                  <a:lnTo>
                    <a:pt x="618" y="61"/>
                  </a:lnTo>
                  <a:lnTo>
                    <a:pt x="611" y="75"/>
                  </a:lnTo>
                  <a:lnTo>
                    <a:pt x="601" y="88"/>
                  </a:lnTo>
                  <a:lnTo>
                    <a:pt x="591" y="101"/>
                  </a:lnTo>
                  <a:lnTo>
                    <a:pt x="580" y="114"/>
                  </a:lnTo>
                  <a:lnTo>
                    <a:pt x="568" y="125"/>
                  </a:lnTo>
                  <a:lnTo>
                    <a:pt x="556" y="136"/>
                  </a:lnTo>
                  <a:lnTo>
                    <a:pt x="543" y="145"/>
                  </a:lnTo>
                  <a:lnTo>
                    <a:pt x="529" y="154"/>
                  </a:lnTo>
                  <a:lnTo>
                    <a:pt x="515" y="161"/>
                  </a:lnTo>
                  <a:lnTo>
                    <a:pt x="501" y="167"/>
                  </a:lnTo>
                  <a:lnTo>
                    <a:pt x="487" y="173"/>
                  </a:lnTo>
                  <a:lnTo>
                    <a:pt x="473" y="177"/>
                  </a:lnTo>
                  <a:lnTo>
                    <a:pt x="459" y="179"/>
                  </a:lnTo>
                  <a:lnTo>
                    <a:pt x="445" y="180"/>
                  </a:lnTo>
                  <a:lnTo>
                    <a:pt x="443" y="189"/>
                  </a:lnTo>
                  <a:lnTo>
                    <a:pt x="439" y="195"/>
                  </a:lnTo>
                  <a:lnTo>
                    <a:pt x="438" y="197"/>
                  </a:lnTo>
                  <a:lnTo>
                    <a:pt x="436" y="199"/>
                  </a:lnTo>
                  <a:lnTo>
                    <a:pt x="435" y="200"/>
                  </a:lnTo>
                  <a:lnTo>
                    <a:pt x="433" y="200"/>
                  </a:lnTo>
                  <a:lnTo>
                    <a:pt x="422" y="199"/>
                  </a:lnTo>
                  <a:lnTo>
                    <a:pt x="405" y="198"/>
                  </a:lnTo>
                  <a:lnTo>
                    <a:pt x="395" y="199"/>
                  </a:lnTo>
                  <a:lnTo>
                    <a:pt x="385" y="202"/>
                  </a:lnTo>
                  <a:lnTo>
                    <a:pt x="376" y="206"/>
                  </a:lnTo>
                  <a:lnTo>
                    <a:pt x="367" y="210"/>
                  </a:lnTo>
                  <a:lnTo>
                    <a:pt x="358" y="213"/>
                  </a:lnTo>
                  <a:lnTo>
                    <a:pt x="351" y="213"/>
                  </a:lnTo>
                  <a:lnTo>
                    <a:pt x="347" y="212"/>
                  </a:lnTo>
                  <a:lnTo>
                    <a:pt x="344" y="211"/>
                  </a:lnTo>
                  <a:lnTo>
                    <a:pt x="342" y="208"/>
                  </a:lnTo>
                  <a:lnTo>
                    <a:pt x="338" y="204"/>
                  </a:lnTo>
                  <a:lnTo>
                    <a:pt x="333" y="216"/>
                  </a:lnTo>
                  <a:lnTo>
                    <a:pt x="324" y="229"/>
                  </a:lnTo>
                  <a:lnTo>
                    <a:pt x="313" y="241"/>
                  </a:lnTo>
                  <a:lnTo>
                    <a:pt x="301" y="254"/>
                  </a:lnTo>
                  <a:lnTo>
                    <a:pt x="288" y="267"/>
                  </a:lnTo>
                  <a:lnTo>
                    <a:pt x="272" y="280"/>
                  </a:lnTo>
                  <a:lnTo>
                    <a:pt x="256" y="293"/>
                  </a:lnTo>
                  <a:lnTo>
                    <a:pt x="238" y="304"/>
                  </a:lnTo>
                  <a:lnTo>
                    <a:pt x="220" y="315"/>
                  </a:lnTo>
                  <a:lnTo>
                    <a:pt x="202" y="325"/>
                  </a:lnTo>
                  <a:lnTo>
                    <a:pt x="182" y="334"/>
                  </a:lnTo>
                  <a:lnTo>
                    <a:pt x="164" y="343"/>
                  </a:lnTo>
                  <a:lnTo>
                    <a:pt x="145" y="349"/>
                  </a:lnTo>
                  <a:lnTo>
                    <a:pt x="127" y="354"/>
                  </a:lnTo>
                  <a:lnTo>
                    <a:pt x="110" y="357"/>
                  </a:lnTo>
                  <a:lnTo>
                    <a:pt x="93" y="358"/>
                  </a:lnTo>
                  <a:lnTo>
                    <a:pt x="80" y="358"/>
                  </a:lnTo>
                  <a:lnTo>
                    <a:pt x="71" y="356"/>
                  </a:lnTo>
                  <a:lnTo>
                    <a:pt x="65" y="354"/>
                  </a:lnTo>
                  <a:lnTo>
                    <a:pt x="60" y="351"/>
                  </a:lnTo>
                  <a:lnTo>
                    <a:pt x="56" y="348"/>
                  </a:lnTo>
                  <a:lnTo>
                    <a:pt x="51" y="345"/>
                  </a:lnTo>
                  <a:lnTo>
                    <a:pt x="44" y="343"/>
                  </a:lnTo>
                  <a:lnTo>
                    <a:pt x="33" y="340"/>
                  </a:lnTo>
                  <a:lnTo>
                    <a:pt x="0" y="3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auto">
            <a:xfrm>
              <a:off x="5597" y="3323"/>
              <a:ext cx="116" cy="141"/>
            </a:xfrm>
            <a:custGeom>
              <a:avLst/>
              <a:gdLst/>
              <a:ahLst/>
              <a:cxnLst>
                <a:cxn ang="0">
                  <a:pos x="60" y="288"/>
                </a:cxn>
                <a:cxn ang="0">
                  <a:pos x="95" y="269"/>
                </a:cxn>
                <a:cxn ang="0">
                  <a:pos x="165" y="209"/>
                </a:cxn>
                <a:cxn ang="0">
                  <a:pos x="172" y="168"/>
                </a:cxn>
                <a:cxn ang="0">
                  <a:pos x="180" y="149"/>
                </a:cxn>
                <a:cxn ang="0">
                  <a:pos x="193" y="137"/>
                </a:cxn>
                <a:cxn ang="0">
                  <a:pos x="190" y="126"/>
                </a:cxn>
                <a:cxn ang="0">
                  <a:pos x="179" y="94"/>
                </a:cxn>
                <a:cxn ang="0">
                  <a:pos x="173" y="34"/>
                </a:cxn>
                <a:cxn ang="0">
                  <a:pos x="182" y="0"/>
                </a:cxn>
                <a:cxn ang="0">
                  <a:pos x="194" y="11"/>
                </a:cxn>
                <a:cxn ang="0">
                  <a:pos x="207" y="29"/>
                </a:cxn>
                <a:cxn ang="0">
                  <a:pos x="231" y="56"/>
                </a:cxn>
                <a:cxn ang="0">
                  <a:pos x="238" y="73"/>
                </a:cxn>
                <a:cxn ang="0">
                  <a:pos x="237" y="88"/>
                </a:cxn>
                <a:cxn ang="0">
                  <a:pos x="226" y="102"/>
                </a:cxn>
                <a:cxn ang="0">
                  <a:pos x="205" y="120"/>
                </a:cxn>
                <a:cxn ang="0">
                  <a:pos x="199" y="131"/>
                </a:cxn>
                <a:cxn ang="0">
                  <a:pos x="199" y="149"/>
                </a:cxn>
                <a:cxn ang="0">
                  <a:pos x="205" y="159"/>
                </a:cxn>
                <a:cxn ang="0">
                  <a:pos x="226" y="160"/>
                </a:cxn>
                <a:cxn ang="0">
                  <a:pos x="233" y="153"/>
                </a:cxn>
                <a:cxn ang="0">
                  <a:pos x="232" y="135"/>
                </a:cxn>
                <a:cxn ang="0">
                  <a:pos x="259" y="193"/>
                </a:cxn>
                <a:cxn ang="0">
                  <a:pos x="271" y="208"/>
                </a:cxn>
                <a:cxn ang="0">
                  <a:pos x="291" y="219"/>
                </a:cxn>
                <a:cxn ang="0">
                  <a:pos x="300" y="217"/>
                </a:cxn>
                <a:cxn ang="0">
                  <a:pos x="312" y="206"/>
                </a:cxn>
                <a:cxn ang="0">
                  <a:pos x="341" y="194"/>
                </a:cxn>
                <a:cxn ang="0">
                  <a:pos x="355" y="206"/>
                </a:cxn>
                <a:cxn ang="0">
                  <a:pos x="342" y="240"/>
                </a:cxn>
                <a:cxn ang="0">
                  <a:pos x="321" y="261"/>
                </a:cxn>
                <a:cxn ang="0">
                  <a:pos x="295" y="275"/>
                </a:cxn>
                <a:cxn ang="0">
                  <a:pos x="247" y="288"/>
                </a:cxn>
                <a:cxn ang="0">
                  <a:pos x="208" y="299"/>
                </a:cxn>
                <a:cxn ang="0">
                  <a:pos x="193" y="308"/>
                </a:cxn>
                <a:cxn ang="0">
                  <a:pos x="179" y="339"/>
                </a:cxn>
                <a:cxn ang="0">
                  <a:pos x="163" y="356"/>
                </a:cxn>
                <a:cxn ang="0">
                  <a:pos x="109" y="394"/>
                </a:cxn>
                <a:cxn ang="0">
                  <a:pos x="48" y="424"/>
                </a:cxn>
                <a:cxn ang="0">
                  <a:pos x="19" y="431"/>
                </a:cxn>
                <a:cxn ang="0">
                  <a:pos x="7" y="426"/>
                </a:cxn>
                <a:cxn ang="0">
                  <a:pos x="1" y="415"/>
                </a:cxn>
                <a:cxn ang="0">
                  <a:pos x="1" y="402"/>
                </a:cxn>
                <a:cxn ang="0">
                  <a:pos x="9" y="391"/>
                </a:cxn>
                <a:cxn ang="0">
                  <a:pos x="56" y="374"/>
                </a:cxn>
                <a:cxn ang="0">
                  <a:pos x="73" y="351"/>
                </a:cxn>
                <a:cxn ang="0">
                  <a:pos x="71" y="335"/>
                </a:cxn>
                <a:cxn ang="0">
                  <a:pos x="64" y="326"/>
                </a:cxn>
                <a:cxn ang="0">
                  <a:pos x="51" y="320"/>
                </a:cxn>
                <a:cxn ang="0">
                  <a:pos x="19" y="320"/>
                </a:cxn>
              </a:cxnLst>
              <a:rect l="0" t="0" r="r" b="b"/>
              <a:pathLst>
                <a:path w="359" h="431">
                  <a:moveTo>
                    <a:pt x="39" y="296"/>
                  </a:moveTo>
                  <a:lnTo>
                    <a:pt x="50" y="292"/>
                  </a:lnTo>
                  <a:lnTo>
                    <a:pt x="60" y="288"/>
                  </a:lnTo>
                  <a:lnTo>
                    <a:pt x="70" y="284"/>
                  </a:lnTo>
                  <a:lnTo>
                    <a:pt x="79" y="279"/>
                  </a:lnTo>
                  <a:lnTo>
                    <a:pt x="95" y="269"/>
                  </a:lnTo>
                  <a:lnTo>
                    <a:pt x="110" y="257"/>
                  </a:lnTo>
                  <a:lnTo>
                    <a:pt x="138" y="233"/>
                  </a:lnTo>
                  <a:lnTo>
                    <a:pt x="165" y="209"/>
                  </a:lnTo>
                  <a:lnTo>
                    <a:pt x="166" y="198"/>
                  </a:lnTo>
                  <a:lnTo>
                    <a:pt x="170" y="175"/>
                  </a:lnTo>
                  <a:lnTo>
                    <a:pt x="172" y="168"/>
                  </a:lnTo>
                  <a:lnTo>
                    <a:pt x="174" y="162"/>
                  </a:lnTo>
                  <a:lnTo>
                    <a:pt x="176" y="156"/>
                  </a:lnTo>
                  <a:lnTo>
                    <a:pt x="180" y="149"/>
                  </a:lnTo>
                  <a:lnTo>
                    <a:pt x="183" y="144"/>
                  </a:lnTo>
                  <a:lnTo>
                    <a:pt x="188" y="140"/>
                  </a:lnTo>
                  <a:lnTo>
                    <a:pt x="193" y="137"/>
                  </a:lnTo>
                  <a:lnTo>
                    <a:pt x="199" y="135"/>
                  </a:lnTo>
                  <a:lnTo>
                    <a:pt x="194" y="131"/>
                  </a:lnTo>
                  <a:lnTo>
                    <a:pt x="190" y="126"/>
                  </a:lnTo>
                  <a:lnTo>
                    <a:pt x="186" y="119"/>
                  </a:lnTo>
                  <a:lnTo>
                    <a:pt x="184" y="112"/>
                  </a:lnTo>
                  <a:lnTo>
                    <a:pt x="179" y="94"/>
                  </a:lnTo>
                  <a:lnTo>
                    <a:pt x="175" y="75"/>
                  </a:lnTo>
                  <a:lnTo>
                    <a:pt x="174" y="54"/>
                  </a:lnTo>
                  <a:lnTo>
                    <a:pt x="173" y="34"/>
                  </a:lnTo>
                  <a:lnTo>
                    <a:pt x="172" y="16"/>
                  </a:lnTo>
                  <a:lnTo>
                    <a:pt x="172" y="0"/>
                  </a:lnTo>
                  <a:lnTo>
                    <a:pt x="182" y="0"/>
                  </a:lnTo>
                  <a:lnTo>
                    <a:pt x="192" y="0"/>
                  </a:lnTo>
                  <a:lnTo>
                    <a:pt x="193" y="6"/>
                  </a:lnTo>
                  <a:lnTo>
                    <a:pt x="194" y="11"/>
                  </a:lnTo>
                  <a:lnTo>
                    <a:pt x="196" y="16"/>
                  </a:lnTo>
                  <a:lnTo>
                    <a:pt x="199" y="20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7"/>
                  </a:lnTo>
                  <a:lnTo>
                    <a:pt x="231" y="56"/>
                  </a:lnTo>
                  <a:lnTo>
                    <a:pt x="235" y="62"/>
                  </a:lnTo>
                  <a:lnTo>
                    <a:pt x="237" y="67"/>
                  </a:lnTo>
                  <a:lnTo>
                    <a:pt x="238" y="73"/>
                  </a:lnTo>
                  <a:lnTo>
                    <a:pt x="239" y="80"/>
                  </a:lnTo>
                  <a:lnTo>
                    <a:pt x="238" y="84"/>
                  </a:lnTo>
                  <a:lnTo>
                    <a:pt x="237" y="88"/>
                  </a:lnTo>
                  <a:lnTo>
                    <a:pt x="235" y="92"/>
                  </a:lnTo>
                  <a:lnTo>
                    <a:pt x="232" y="95"/>
                  </a:lnTo>
                  <a:lnTo>
                    <a:pt x="226" y="102"/>
                  </a:lnTo>
                  <a:lnTo>
                    <a:pt x="219" y="108"/>
                  </a:lnTo>
                  <a:lnTo>
                    <a:pt x="211" y="114"/>
                  </a:lnTo>
                  <a:lnTo>
                    <a:pt x="205" y="120"/>
                  </a:lnTo>
                  <a:lnTo>
                    <a:pt x="203" y="123"/>
                  </a:lnTo>
                  <a:lnTo>
                    <a:pt x="200" y="127"/>
                  </a:lnTo>
                  <a:lnTo>
                    <a:pt x="199" y="131"/>
                  </a:lnTo>
                  <a:lnTo>
                    <a:pt x="199" y="135"/>
                  </a:lnTo>
                  <a:lnTo>
                    <a:pt x="199" y="143"/>
                  </a:lnTo>
                  <a:lnTo>
                    <a:pt x="199" y="149"/>
                  </a:lnTo>
                  <a:lnTo>
                    <a:pt x="200" y="155"/>
                  </a:lnTo>
                  <a:lnTo>
                    <a:pt x="203" y="157"/>
                  </a:lnTo>
                  <a:lnTo>
                    <a:pt x="205" y="159"/>
                  </a:lnTo>
                  <a:lnTo>
                    <a:pt x="210" y="160"/>
                  </a:lnTo>
                  <a:lnTo>
                    <a:pt x="217" y="160"/>
                  </a:lnTo>
                  <a:lnTo>
                    <a:pt x="226" y="160"/>
                  </a:lnTo>
                  <a:lnTo>
                    <a:pt x="229" y="160"/>
                  </a:lnTo>
                  <a:lnTo>
                    <a:pt x="232" y="158"/>
                  </a:lnTo>
                  <a:lnTo>
                    <a:pt x="233" y="153"/>
                  </a:lnTo>
                  <a:lnTo>
                    <a:pt x="233" y="150"/>
                  </a:lnTo>
                  <a:lnTo>
                    <a:pt x="233" y="142"/>
                  </a:lnTo>
                  <a:lnTo>
                    <a:pt x="232" y="135"/>
                  </a:lnTo>
                  <a:lnTo>
                    <a:pt x="244" y="163"/>
                  </a:lnTo>
                  <a:lnTo>
                    <a:pt x="255" y="188"/>
                  </a:lnTo>
                  <a:lnTo>
                    <a:pt x="259" y="193"/>
                  </a:lnTo>
                  <a:lnTo>
                    <a:pt x="262" y="198"/>
                  </a:lnTo>
                  <a:lnTo>
                    <a:pt x="266" y="203"/>
                  </a:lnTo>
                  <a:lnTo>
                    <a:pt x="271" y="208"/>
                  </a:lnTo>
                  <a:lnTo>
                    <a:pt x="276" y="213"/>
                  </a:lnTo>
                  <a:lnTo>
                    <a:pt x="283" y="216"/>
                  </a:lnTo>
                  <a:lnTo>
                    <a:pt x="291" y="219"/>
                  </a:lnTo>
                  <a:lnTo>
                    <a:pt x="298" y="222"/>
                  </a:lnTo>
                  <a:lnTo>
                    <a:pt x="299" y="220"/>
                  </a:lnTo>
                  <a:lnTo>
                    <a:pt x="300" y="217"/>
                  </a:lnTo>
                  <a:lnTo>
                    <a:pt x="303" y="215"/>
                  </a:lnTo>
                  <a:lnTo>
                    <a:pt x="305" y="212"/>
                  </a:lnTo>
                  <a:lnTo>
                    <a:pt x="312" y="206"/>
                  </a:lnTo>
                  <a:lnTo>
                    <a:pt x="321" y="201"/>
                  </a:lnTo>
                  <a:lnTo>
                    <a:pt x="331" y="197"/>
                  </a:lnTo>
                  <a:lnTo>
                    <a:pt x="341" y="194"/>
                  </a:lnTo>
                  <a:lnTo>
                    <a:pt x="350" y="192"/>
                  </a:lnTo>
                  <a:lnTo>
                    <a:pt x="359" y="191"/>
                  </a:lnTo>
                  <a:lnTo>
                    <a:pt x="355" y="206"/>
                  </a:lnTo>
                  <a:lnTo>
                    <a:pt x="352" y="219"/>
                  </a:lnTo>
                  <a:lnTo>
                    <a:pt x="348" y="231"/>
                  </a:lnTo>
                  <a:lnTo>
                    <a:pt x="342" y="240"/>
                  </a:lnTo>
                  <a:lnTo>
                    <a:pt x="336" y="248"/>
                  </a:lnTo>
                  <a:lnTo>
                    <a:pt x="329" y="255"/>
                  </a:lnTo>
                  <a:lnTo>
                    <a:pt x="321" y="261"/>
                  </a:lnTo>
                  <a:lnTo>
                    <a:pt x="314" y="267"/>
                  </a:lnTo>
                  <a:lnTo>
                    <a:pt x="305" y="271"/>
                  </a:lnTo>
                  <a:lnTo>
                    <a:pt x="295" y="275"/>
                  </a:lnTo>
                  <a:lnTo>
                    <a:pt x="284" y="278"/>
                  </a:lnTo>
                  <a:lnTo>
                    <a:pt x="272" y="281"/>
                  </a:lnTo>
                  <a:lnTo>
                    <a:pt x="247" y="288"/>
                  </a:lnTo>
                  <a:lnTo>
                    <a:pt x="219" y="296"/>
                  </a:lnTo>
                  <a:lnTo>
                    <a:pt x="213" y="297"/>
                  </a:lnTo>
                  <a:lnTo>
                    <a:pt x="208" y="299"/>
                  </a:lnTo>
                  <a:lnTo>
                    <a:pt x="204" y="301"/>
                  </a:lnTo>
                  <a:lnTo>
                    <a:pt x="199" y="303"/>
                  </a:lnTo>
                  <a:lnTo>
                    <a:pt x="193" y="308"/>
                  </a:lnTo>
                  <a:lnTo>
                    <a:pt x="188" y="314"/>
                  </a:lnTo>
                  <a:lnTo>
                    <a:pt x="183" y="328"/>
                  </a:lnTo>
                  <a:lnTo>
                    <a:pt x="179" y="339"/>
                  </a:lnTo>
                  <a:lnTo>
                    <a:pt x="175" y="344"/>
                  </a:lnTo>
                  <a:lnTo>
                    <a:pt x="170" y="350"/>
                  </a:lnTo>
                  <a:lnTo>
                    <a:pt x="163" y="356"/>
                  </a:lnTo>
                  <a:lnTo>
                    <a:pt x="154" y="363"/>
                  </a:lnTo>
                  <a:lnTo>
                    <a:pt x="134" y="379"/>
                  </a:lnTo>
                  <a:lnTo>
                    <a:pt x="109" y="394"/>
                  </a:lnTo>
                  <a:lnTo>
                    <a:pt x="84" y="408"/>
                  </a:lnTo>
                  <a:lnTo>
                    <a:pt x="59" y="420"/>
                  </a:lnTo>
                  <a:lnTo>
                    <a:pt x="48" y="424"/>
                  </a:lnTo>
                  <a:lnTo>
                    <a:pt x="37" y="428"/>
                  </a:lnTo>
                  <a:lnTo>
                    <a:pt x="28" y="430"/>
                  </a:lnTo>
                  <a:lnTo>
                    <a:pt x="19" y="431"/>
                  </a:lnTo>
                  <a:lnTo>
                    <a:pt x="15" y="430"/>
                  </a:lnTo>
                  <a:lnTo>
                    <a:pt x="11" y="429"/>
                  </a:lnTo>
                  <a:lnTo>
                    <a:pt x="7" y="426"/>
                  </a:lnTo>
                  <a:lnTo>
                    <a:pt x="5" y="423"/>
                  </a:lnTo>
                  <a:lnTo>
                    <a:pt x="3" y="420"/>
                  </a:lnTo>
                  <a:lnTo>
                    <a:pt x="1" y="415"/>
                  </a:lnTo>
                  <a:lnTo>
                    <a:pt x="0" y="411"/>
                  </a:lnTo>
                  <a:lnTo>
                    <a:pt x="0" y="406"/>
                  </a:lnTo>
                  <a:lnTo>
                    <a:pt x="1" y="402"/>
                  </a:lnTo>
                  <a:lnTo>
                    <a:pt x="2" y="398"/>
                  </a:lnTo>
                  <a:lnTo>
                    <a:pt x="5" y="395"/>
                  </a:lnTo>
                  <a:lnTo>
                    <a:pt x="9" y="391"/>
                  </a:lnTo>
                  <a:lnTo>
                    <a:pt x="19" y="386"/>
                  </a:lnTo>
                  <a:lnTo>
                    <a:pt x="31" y="382"/>
                  </a:lnTo>
                  <a:lnTo>
                    <a:pt x="56" y="374"/>
                  </a:lnTo>
                  <a:lnTo>
                    <a:pt x="73" y="369"/>
                  </a:lnTo>
                  <a:lnTo>
                    <a:pt x="73" y="360"/>
                  </a:lnTo>
                  <a:lnTo>
                    <a:pt x="73" y="351"/>
                  </a:lnTo>
                  <a:lnTo>
                    <a:pt x="72" y="345"/>
                  </a:lnTo>
                  <a:lnTo>
                    <a:pt x="72" y="339"/>
                  </a:lnTo>
                  <a:lnTo>
                    <a:pt x="71" y="335"/>
                  </a:lnTo>
                  <a:lnTo>
                    <a:pt x="69" y="331"/>
                  </a:lnTo>
                  <a:lnTo>
                    <a:pt x="67" y="328"/>
                  </a:lnTo>
                  <a:lnTo>
                    <a:pt x="64" y="326"/>
                  </a:lnTo>
                  <a:lnTo>
                    <a:pt x="62" y="324"/>
                  </a:lnTo>
                  <a:lnTo>
                    <a:pt x="59" y="322"/>
                  </a:lnTo>
                  <a:lnTo>
                    <a:pt x="51" y="320"/>
                  </a:lnTo>
                  <a:lnTo>
                    <a:pt x="41" y="319"/>
                  </a:lnTo>
                  <a:lnTo>
                    <a:pt x="31" y="320"/>
                  </a:lnTo>
                  <a:lnTo>
                    <a:pt x="19" y="320"/>
                  </a:lnTo>
                  <a:lnTo>
                    <a:pt x="39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125" name="Freeform 77"/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7722865" y="3971727"/>
            <a:ext cx="9525" cy="5715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" y="29"/>
              </a:cxn>
              <a:cxn ang="0">
                <a:pos x="3" y="17"/>
              </a:cxn>
              <a:cxn ang="0">
                <a:pos x="4" y="11"/>
              </a:cxn>
              <a:cxn ang="0">
                <a:pos x="6" y="7"/>
              </a:cxn>
              <a:cxn ang="0">
                <a:pos x="9" y="3"/>
              </a:cxn>
              <a:cxn ang="0">
                <a:pos x="15" y="0"/>
              </a:cxn>
              <a:cxn ang="0">
                <a:pos x="15" y="15"/>
              </a:cxn>
              <a:cxn ang="0">
                <a:pos x="18" y="31"/>
              </a:cxn>
              <a:cxn ang="0">
                <a:pos x="20" y="44"/>
              </a:cxn>
              <a:cxn ang="0">
                <a:pos x="21" y="49"/>
              </a:cxn>
              <a:cxn ang="0">
                <a:pos x="10" y="55"/>
              </a:cxn>
              <a:cxn ang="0">
                <a:pos x="0" y="62"/>
              </a:cxn>
              <a:cxn ang="0">
                <a:pos x="0" y="43"/>
              </a:cxn>
            </a:cxnLst>
            <a:rect l="0" t="0" r="r" b="b"/>
            <a:pathLst>
              <a:path w="21" h="62">
                <a:moveTo>
                  <a:pt x="0" y="43"/>
                </a:moveTo>
                <a:lnTo>
                  <a:pt x="1" y="29"/>
                </a:lnTo>
                <a:lnTo>
                  <a:pt x="3" y="17"/>
                </a:lnTo>
                <a:lnTo>
                  <a:pt x="4" y="11"/>
                </a:lnTo>
                <a:lnTo>
                  <a:pt x="6" y="7"/>
                </a:lnTo>
                <a:lnTo>
                  <a:pt x="9" y="3"/>
                </a:lnTo>
                <a:lnTo>
                  <a:pt x="15" y="0"/>
                </a:lnTo>
                <a:lnTo>
                  <a:pt x="15" y="15"/>
                </a:lnTo>
                <a:lnTo>
                  <a:pt x="18" y="31"/>
                </a:lnTo>
                <a:lnTo>
                  <a:pt x="20" y="44"/>
                </a:lnTo>
                <a:lnTo>
                  <a:pt x="21" y="49"/>
                </a:lnTo>
                <a:lnTo>
                  <a:pt x="10" y="55"/>
                </a:lnTo>
                <a:lnTo>
                  <a:pt x="0" y="62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26" name="Freeform 78"/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8449940" y="4873427"/>
            <a:ext cx="142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5"/>
              </a:cxn>
              <a:cxn ang="0">
                <a:pos x="10" y="10"/>
              </a:cxn>
              <a:cxn ang="0">
                <a:pos x="11" y="13"/>
              </a:cxn>
              <a:cxn ang="0">
                <a:pos x="12" y="16"/>
              </a:cxn>
              <a:cxn ang="0">
                <a:pos x="13" y="20"/>
              </a:cxn>
              <a:cxn ang="0">
                <a:pos x="13" y="24"/>
              </a:cxn>
              <a:cxn ang="0">
                <a:pos x="33" y="0"/>
              </a:cxn>
              <a:cxn ang="0">
                <a:pos x="24" y="0"/>
              </a:cxn>
              <a:cxn ang="0">
                <a:pos x="16" y="0"/>
              </a:cxn>
              <a:cxn ang="0">
                <a:pos x="9" y="0"/>
              </a:cxn>
              <a:cxn ang="0">
                <a:pos x="0" y="0"/>
              </a:cxn>
            </a:cxnLst>
            <a:rect l="0" t="0" r="r" b="b"/>
            <a:pathLst>
              <a:path w="33" h="24">
                <a:moveTo>
                  <a:pt x="0" y="0"/>
                </a:moveTo>
                <a:lnTo>
                  <a:pt x="5" y="5"/>
                </a:lnTo>
                <a:lnTo>
                  <a:pt x="10" y="10"/>
                </a:lnTo>
                <a:lnTo>
                  <a:pt x="11" y="13"/>
                </a:lnTo>
                <a:lnTo>
                  <a:pt x="12" y="16"/>
                </a:lnTo>
                <a:lnTo>
                  <a:pt x="13" y="20"/>
                </a:lnTo>
                <a:lnTo>
                  <a:pt x="13" y="24"/>
                </a:lnTo>
                <a:lnTo>
                  <a:pt x="33" y="0"/>
                </a:lnTo>
                <a:lnTo>
                  <a:pt x="24" y="0"/>
                </a:lnTo>
                <a:lnTo>
                  <a:pt x="16" y="0"/>
                </a:lnTo>
                <a:lnTo>
                  <a:pt x="9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27" name="Freeform 79"/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8472165" y="4882952"/>
            <a:ext cx="17463" cy="58737"/>
          </a:xfrm>
          <a:custGeom>
            <a:avLst/>
            <a:gdLst/>
            <a:ahLst/>
            <a:cxnLst>
              <a:cxn ang="0">
                <a:pos x="26" y="25"/>
              </a:cxn>
              <a:cxn ang="0">
                <a:pos x="29" y="22"/>
              </a:cxn>
              <a:cxn ang="0">
                <a:pos x="33" y="18"/>
              </a:cxn>
              <a:cxn ang="0">
                <a:pos x="33" y="0"/>
              </a:cxn>
              <a:cxn ang="0">
                <a:pos x="25" y="0"/>
              </a:cxn>
              <a:cxn ang="0">
                <a:pos x="16" y="0"/>
              </a:cxn>
              <a:cxn ang="0">
                <a:pos x="6" y="0"/>
              </a:cxn>
              <a:cxn ang="0">
                <a:pos x="0" y="0"/>
              </a:cxn>
              <a:cxn ang="0">
                <a:pos x="26" y="25"/>
              </a:cxn>
            </a:cxnLst>
            <a:rect l="0" t="0" r="r" b="b"/>
            <a:pathLst>
              <a:path w="33" h="25">
                <a:moveTo>
                  <a:pt x="26" y="25"/>
                </a:moveTo>
                <a:lnTo>
                  <a:pt x="29" y="22"/>
                </a:lnTo>
                <a:lnTo>
                  <a:pt x="33" y="18"/>
                </a:lnTo>
                <a:lnTo>
                  <a:pt x="33" y="0"/>
                </a:lnTo>
                <a:lnTo>
                  <a:pt x="25" y="0"/>
                </a:lnTo>
                <a:lnTo>
                  <a:pt x="16" y="0"/>
                </a:lnTo>
                <a:lnTo>
                  <a:pt x="6" y="0"/>
                </a:lnTo>
                <a:lnTo>
                  <a:pt x="0" y="0"/>
                </a:lnTo>
                <a:lnTo>
                  <a:pt x="26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28" name="Freeform 80"/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7786365" y="3960614"/>
            <a:ext cx="1588" cy="5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0"/>
              </a:cxn>
              <a:cxn ang="0">
                <a:pos x="0" y="0"/>
              </a:cxn>
            </a:cxnLst>
            <a:rect l="0" t="0" r="r" b="b"/>
            <a:pathLst>
              <a:path w="7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29" name="Freeform 81"/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7845103" y="3905052"/>
            <a:ext cx="6350" cy="57150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16" y="6"/>
              </a:cxn>
              <a:cxn ang="0">
                <a:pos x="14" y="13"/>
              </a:cxn>
              <a:cxn ang="0">
                <a:pos x="13" y="16"/>
              </a:cxn>
              <a:cxn ang="0">
                <a:pos x="11" y="20"/>
              </a:cxn>
              <a:cxn ang="0">
                <a:pos x="7" y="23"/>
              </a:cxn>
              <a:cxn ang="0">
                <a:pos x="3" y="25"/>
              </a:cxn>
              <a:cxn ang="0">
                <a:pos x="1" y="24"/>
              </a:cxn>
              <a:cxn ang="0">
                <a:pos x="0" y="21"/>
              </a:cxn>
              <a:cxn ang="0">
                <a:pos x="1" y="18"/>
              </a:cxn>
              <a:cxn ang="0">
                <a:pos x="2" y="13"/>
              </a:cxn>
              <a:cxn ang="0">
                <a:pos x="4" y="9"/>
              </a:cxn>
              <a:cxn ang="0">
                <a:pos x="7" y="4"/>
              </a:cxn>
              <a:cxn ang="0">
                <a:pos x="11" y="1"/>
              </a:cxn>
              <a:cxn ang="0">
                <a:pos x="16" y="0"/>
              </a:cxn>
            </a:cxnLst>
            <a:rect l="0" t="0" r="r" b="b"/>
            <a:pathLst>
              <a:path w="16" h="25">
                <a:moveTo>
                  <a:pt x="16" y="0"/>
                </a:moveTo>
                <a:lnTo>
                  <a:pt x="16" y="6"/>
                </a:lnTo>
                <a:lnTo>
                  <a:pt x="14" y="13"/>
                </a:lnTo>
                <a:lnTo>
                  <a:pt x="13" y="16"/>
                </a:lnTo>
                <a:lnTo>
                  <a:pt x="11" y="20"/>
                </a:lnTo>
                <a:lnTo>
                  <a:pt x="7" y="23"/>
                </a:lnTo>
                <a:lnTo>
                  <a:pt x="3" y="25"/>
                </a:lnTo>
                <a:lnTo>
                  <a:pt x="1" y="24"/>
                </a:lnTo>
                <a:lnTo>
                  <a:pt x="0" y="21"/>
                </a:lnTo>
                <a:lnTo>
                  <a:pt x="1" y="18"/>
                </a:lnTo>
                <a:lnTo>
                  <a:pt x="2" y="13"/>
                </a:lnTo>
                <a:lnTo>
                  <a:pt x="4" y="9"/>
                </a:lnTo>
                <a:lnTo>
                  <a:pt x="7" y="4"/>
                </a:lnTo>
                <a:lnTo>
                  <a:pt x="11" y="1"/>
                </a:lnTo>
                <a:lnTo>
                  <a:pt x="1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0" name="Freeform 82"/>
          <p:cNvSpPr>
            <a:spLocks/>
          </p:cNvSpPr>
          <p:nvPr>
            <p:custDataLst>
              <p:tags r:id="rId62"/>
            </p:custDataLst>
          </p:nvPr>
        </p:nvSpPr>
        <p:spPr bwMode="auto">
          <a:xfrm>
            <a:off x="7957815" y="3793927"/>
            <a:ext cx="4763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" y="1"/>
              </a:cxn>
              <a:cxn ang="0">
                <a:pos x="5" y="2"/>
              </a:cxn>
              <a:cxn ang="0">
                <a:pos x="7" y="4"/>
              </a:cxn>
              <a:cxn ang="0">
                <a:pos x="9" y="7"/>
              </a:cxn>
              <a:cxn ang="0">
                <a:pos x="13" y="13"/>
              </a:cxn>
              <a:cxn ang="0">
                <a:pos x="14" y="18"/>
              </a:cxn>
              <a:cxn ang="0">
                <a:pos x="0" y="0"/>
              </a:cxn>
            </a:cxnLst>
            <a:rect l="0" t="0" r="r" b="b"/>
            <a:pathLst>
              <a:path w="14" h="18">
                <a:moveTo>
                  <a:pt x="0" y="0"/>
                </a:moveTo>
                <a:lnTo>
                  <a:pt x="3" y="1"/>
                </a:lnTo>
                <a:lnTo>
                  <a:pt x="5" y="2"/>
                </a:lnTo>
                <a:lnTo>
                  <a:pt x="7" y="4"/>
                </a:lnTo>
                <a:lnTo>
                  <a:pt x="9" y="7"/>
                </a:lnTo>
                <a:lnTo>
                  <a:pt x="13" y="13"/>
                </a:lnTo>
                <a:lnTo>
                  <a:pt x="14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1" name="Freeform 83"/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8110215" y="4492427"/>
            <a:ext cx="26988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7"/>
              </a:cxn>
              <a:cxn ang="0">
                <a:pos x="3" y="30"/>
              </a:cxn>
              <a:cxn ang="0">
                <a:pos x="7" y="41"/>
              </a:cxn>
              <a:cxn ang="0">
                <a:pos x="12" y="50"/>
              </a:cxn>
              <a:cxn ang="0">
                <a:pos x="17" y="58"/>
              </a:cxn>
              <a:cxn ang="0">
                <a:pos x="23" y="64"/>
              </a:cxn>
              <a:cxn ang="0">
                <a:pos x="28" y="69"/>
              </a:cxn>
              <a:cxn ang="0">
                <a:pos x="33" y="74"/>
              </a:cxn>
              <a:cxn ang="0">
                <a:pos x="44" y="65"/>
              </a:cxn>
              <a:cxn ang="0">
                <a:pos x="55" y="55"/>
              </a:cxn>
              <a:cxn ang="0">
                <a:pos x="59" y="49"/>
              </a:cxn>
              <a:cxn ang="0">
                <a:pos x="63" y="43"/>
              </a:cxn>
              <a:cxn ang="0">
                <a:pos x="66" y="37"/>
              </a:cxn>
              <a:cxn ang="0">
                <a:pos x="67" y="30"/>
              </a:cxn>
              <a:cxn ang="0">
                <a:pos x="67" y="25"/>
              </a:cxn>
              <a:cxn ang="0">
                <a:pos x="67" y="18"/>
              </a:cxn>
              <a:cxn ang="0">
                <a:pos x="67" y="9"/>
              </a:cxn>
              <a:cxn ang="0">
                <a:pos x="67" y="0"/>
              </a:cxn>
              <a:cxn ang="0">
                <a:pos x="48" y="0"/>
              </a:cxn>
              <a:cxn ang="0">
                <a:pos x="33" y="0"/>
              </a:cxn>
              <a:cxn ang="0">
                <a:pos x="17" y="0"/>
              </a:cxn>
              <a:cxn ang="0">
                <a:pos x="0" y="0"/>
              </a:cxn>
            </a:cxnLst>
            <a:rect l="0" t="0" r="r" b="b"/>
            <a:pathLst>
              <a:path w="67" h="74">
                <a:moveTo>
                  <a:pt x="0" y="0"/>
                </a:moveTo>
                <a:lnTo>
                  <a:pt x="1" y="17"/>
                </a:lnTo>
                <a:lnTo>
                  <a:pt x="3" y="30"/>
                </a:lnTo>
                <a:lnTo>
                  <a:pt x="7" y="41"/>
                </a:lnTo>
                <a:lnTo>
                  <a:pt x="12" y="50"/>
                </a:lnTo>
                <a:lnTo>
                  <a:pt x="17" y="58"/>
                </a:lnTo>
                <a:lnTo>
                  <a:pt x="23" y="64"/>
                </a:lnTo>
                <a:lnTo>
                  <a:pt x="28" y="69"/>
                </a:lnTo>
                <a:lnTo>
                  <a:pt x="33" y="74"/>
                </a:lnTo>
                <a:lnTo>
                  <a:pt x="44" y="65"/>
                </a:lnTo>
                <a:lnTo>
                  <a:pt x="55" y="55"/>
                </a:lnTo>
                <a:lnTo>
                  <a:pt x="59" y="49"/>
                </a:lnTo>
                <a:lnTo>
                  <a:pt x="63" y="43"/>
                </a:lnTo>
                <a:lnTo>
                  <a:pt x="66" y="37"/>
                </a:lnTo>
                <a:lnTo>
                  <a:pt x="67" y="30"/>
                </a:lnTo>
                <a:lnTo>
                  <a:pt x="67" y="25"/>
                </a:lnTo>
                <a:lnTo>
                  <a:pt x="67" y="18"/>
                </a:lnTo>
                <a:lnTo>
                  <a:pt x="67" y="9"/>
                </a:lnTo>
                <a:lnTo>
                  <a:pt x="67" y="0"/>
                </a:lnTo>
                <a:lnTo>
                  <a:pt x="48" y="0"/>
                </a:lnTo>
                <a:lnTo>
                  <a:pt x="33" y="0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2" name="Freeform 84"/>
          <p:cNvSpPr>
            <a:spLocks/>
          </p:cNvSpPr>
          <p:nvPr>
            <p:custDataLst>
              <p:tags r:id="rId64"/>
            </p:custDataLst>
          </p:nvPr>
        </p:nvSpPr>
        <p:spPr bwMode="auto">
          <a:xfrm>
            <a:off x="8173715" y="4506714"/>
            <a:ext cx="1270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3"/>
              </a:cxn>
              <a:cxn ang="0">
                <a:pos x="4" y="7"/>
              </a:cxn>
              <a:cxn ang="0">
                <a:pos x="5" y="11"/>
              </a:cxn>
              <a:cxn ang="0">
                <a:pos x="6" y="16"/>
              </a:cxn>
              <a:cxn ang="0">
                <a:pos x="10" y="28"/>
              </a:cxn>
              <a:cxn ang="0">
                <a:pos x="13" y="38"/>
              </a:cxn>
              <a:cxn ang="0">
                <a:pos x="16" y="37"/>
              </a:cxn>
              <a:cxn ang="0">
                <a:pos x="20" y="36"/>
              </a:cxn>
              <a:cxn ang="0">
                <a:pos x="23" y="34"/>
              </a:cxn>
              <a:cxn ang="0">
                <a:pos x="26" y="31"/>
              </a:cxn>
              <a:cxn ang="0">
                <a:pos x="28" y="28"/>
              </a:cxn>
              <a:cxn ang="0">
                <a:pos x="32" y="24"/>
              </a:cxn>
              <a:cxn ang="0">
                <a:pos x="33" y="21"/>
              </a:cxn>
              <a:cxn ang="0">
                <a:pos x="34" y="19"/>
              </a:cxn>
              <a:cxn ang="0">
                <a:pos x="31" y="18"/>
              </a:cxn>
              <a:cxn ang="0">
                <a:pos x="28" y="17"/>
              </a:cxn>
              <a:cxn ang="0">
                <a:pos x="26" y="14"/>
              </a:cxn>
              <a:cxn ang="0">
                <a:pos x="24" y="12"/>
              </a:cxn>
              <a:cxn ang="0">
                <a:pos x="19" y="6"/>
              </a:cxn>
              <a:cxn ang="0">
                <a:pos x="13" y="0"/>
              </a:cxn>
              <a:cxn ang="0">
                <a:pos x="6" y="0"/>
              </a:cxn>
              <a:cxn ang="0">
                <a:pos x="0" y="0"/>
              </a:cxn>
            </a:cxnLst>
            <a:rect l="0" t="0" r="r" b="b"/>
            <a:pathLst>
              <a:path w="34" h="38">
                <a:moveTo>
                  <a:pt x="0" y="0"/>
                </a:moveTo>
                <a:lnTo>
                  <a:pt x="2" y="3"/>
                </a:lnTo>
                <a:lnTo>
                  <a:pt x="4" y="7"/>
                </a:lnTo>
                <a:lnTo>
                  <a:pt x="5" y="11"/>
                </a:lnTo>
                <a:lnTo>
                  <a:pt x="6" y="16"/>
                </a:lnTo>
                <a:lnTo>
                  <a:pt x="10" y="28"/>
                </a:lnTo>
                <a:lnTo>
                  <a:pt x="13" y="38"/>
                </a:lnTo>
                <a:lnTo>
                  <a:pt x="16" y="37"/>
                </a:lnTo>
                <a:lnTo>
                  <a:pt x="20" y="36"/>
                </a:lnTo>
                <a:lnTo>
                  <a:pt x="23" y="34"/>
                </a:lnTo>
                <a:lnTo>
                  <a:pt x="26" y="31"/>
                </a:lnTo>
                <a:lnTo>
                  <a:pt x="28" y="28"/>
                </a:lnTo>
                <a:lnTo>
                  <a:pt x="32" y="24"/>
                </a:lnTo>
                <a:lnTo>
                  <a:pt x="33" y="21"/>
                </a:lnTo>
                <a:lnTo>
                  <a:pt x="34" y="19"/>
                </a:lnTo>
                <a:lnTo>
                  <a:pt x="31" y="18"/>
                </a:lnTo>
                <a:lnTo>
                  <a:pt x="28" y="17"/>
                </a:lnTo>
                <a:lnTo>
                  <a:pt x="26" y="14"/>
                </a:lnTo>
                <a:lnTo>
                  <a:pt x="24" y="12"/>
                </a:lnTo>
                <a:lnTo>
                  <a:pt x="19" y="6"/>
                </a:lnTo>
                <a:lnTo>
                  <a:pt x="13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3" name="Freeform 85"/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8030840" y="4282877"/>
            <a:ext cx="25400" cy="55562"/>
          </a:xfrm>
          <a:custGeom>
            <a:avLst/>
            <a:gdLst/>
            <a:ahLst/>
            <a:cxnLst>
              <a:cxn ang="0">
                <a:pos x="53" y="23"/>
              </a:cxn>
              <a:cxn ang="0">
                <a:pos x="53" y="4"/>
              </a:cxn>
              <a:cxn ang="0">
                <a:pos x="49" y="2"/>
              </a:cxn>
              <a:cxn ang="0">
                <a:pos x="45" y="1"/>
              </a:cxn>
              <a:cxn ang="0">
                <a:pos x="42" y="0"/>
              </a:cxn>
              <a:cxn ang="0">
                <a:pos x="38" y="0"/>
              </a:cxn>
              <a:cxn ang="0">
                <a:pos x="31" y="1"/>
              </a:cxn>
              <a:cxn ang="0">
                <a:pos x="24" y="4"/>
              </a:cxn>
              <a:cxn ang="0">
                <a:pos x="11" y="13"/>
              </a:cxn>
              <a:cxn ang="0">
                <a:pos x="0" y="23"/>
              </a:cxn>
              <a:cxn ang="0">
                <a:pos x="53" y="23"/>
              </a:cxn>
            </a:cxnLst>
            <a:rect l="0" t="0" r="r" b="b"/>
            <a:pathLst>
              <a:path w="53" h="23">
                <a:moveTo>
                  <a:pt x="53" y="23"/>
                </a:moveTo>
                <a:lnTo>
                  <a:pt x="53" y="4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0"/>
                </a:lnTo>
                <a:lnTo>
                  <a:pt x="31" y="1"/>
                </a:lnTo>
                <a:lnTo>
                  <a:pt x="24" y="4"/>
                </a:lnTo>
                <a:lnTo>
                  <a:pt x="11" y="13"/>
                </a:lnTo>
                <a:lnTo>
                  <a:pt x="0" y="23"/>
                </a:lnTo>
                <a:lnTo>
                  <a:pt x="53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4" name="Freeform 86"/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7973690" y="4257477"/>
            <a:ext cx="11113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4"/>
              </a:cxn>
              <a:cxn ang="0">
                <a:pos x="11" y="8"/>
              </a:cxn>
              <a:cxn ang="0">
                <a:pos x="14" y="9"/>
              </a:cxn>
              <a:cxn ang="0">
                <a:pos x="18" y="11"/>
              </a:cxn>
              <a:cxn ang="0">
                <a:pos x="22" y="11"/>
              </a:cxn>
              <a:cxn ang="0">
                <a:pos x="26" y="12"/>
              </a:cxn>
              <a:cxn ang="0">
                <a:pos x="21" y="7"/>
              </a:cxn>
              <a:cxn ang="0">
                <a:pos x="13" y="3"/>
              </a:cxn>
              <a:cxn ang="0">
                <a:pos x="5" y="1"/>
              </a:cxn>
              <a:cxn ang="0">
                <a:pos x="0" y="0"/>
              </a:cxn>
            </a:cxnLst>
            <a:rect l="0" t="0" r="r" b="b"/>
            <a:pathLst>
              <a:path w="26" h="12">
                <a:moveTo>
                  <a:pt x="0" y="0"/>
                </a:moveTo>
                <a:lnTo>
                  <a:pt x="4" y="4"/>
                </a:lnTo>
                <a:lnTo>
                  <a:pt x="11" y="8"/>
                </a:lnTo>
                <a:lnTo>
                  <a:pt x="14" y="9"/>
                </a:lnTo>
                <a:lnTo>
                  <a:pt x="18" y="11"/>
                </a:lnTo>
                <a:lnTo>
                  <a:pt x="22" y="11"/>
                </a:lnTo>
                <a:lnTo>
                  <a:pt x="26" y="12"/>
                </a:lnTo>
                <a:lnTo>
                  <a:pt x="21" y="7"/>
                </a:lnTo>
                <a:lnTo>
                  <a:pt x="13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5" name="Freeform 87"/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8173715" y="4589264"/>
            <a:ext cx="3175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" y="0"/>
              </a:cxn>
              <a:cxn ang="0">
                <a:pos x="37" y="0"/>
              </a:cxn>
              <a:cxn ang="0">
                <a:pos x="55" y="0"/>
              </a:cxn>
              <a:cxn ang="0">
                <a:pos x="73" y="0"/>
              </a:cxn>
            </a:cxnLst>
            <a:rect l="0" t="0" r="r" b="b"/>
            <a:pathLst>
              <a:path w="73">
                <a:moveTo>
                  <a:pt x="0" y="0"/>
                </a:moveTo>
                <a:lnTo>
                  <a:pt x="20" y="0"/>
                </a:lnTo>
                <a:lnTo>
                  <a:pt x="37" y="0"/>
                </a:lnTo>
                <a:lnTo>
                  <a:pt x="55" y="0"/>
                </a:lnTo>
                <a:lnTo>
                  <a:pt x="7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6" name="Freeform 88"/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8129265" y="4578152"/>
            <a:ext cx="22225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" y="0"/>
              </a:cxn>
              <a:cxn ang="0">
                <a:pos x="27" y="3"/>
              </a:cxn>
              <a:cxn ang="0">
                <a:pos x="32" y="3"/>
              </a:cxn>
              <a:cxn ang="0">
                <a:pos x="39" y="3"/>
              </a:cxn>
              <a:cxn ang="0">
                <a:pos x="45" y="1"/>
              </a:cxn>
              <a:cxn ang="0">
                <a:pos x="53" y="0"/>
              </a:cxn>
            </a:cxnLst>
            <a:rect l="0" t="0" r="r" b="b"/>
            <a:pathLst>
              <a:path w="53" h="3">
                <a:moveTo>
                  <a:pt x="0" y="0"/>
                </a:moveTo>
                <a:lnTo>
                  <a:pt x="14" y="0"/>
                </a:lnTo>
                <a:lnTo>
                  <a:pt x="27" y="3"/>
                </a:lnTo>
                <a:lnTo>
                  <a:pt x="32" y="3"/>
                </a:lnTo>
                <a:lnTo>
                  <a:pt x="39" y="3"/>
                </a:lnTo>
                <a:lnTo>
                  <a:pt x="45" y="1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7" name="Line 89"/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>
            <a:off x="8162603" y="4563864"/>
            <a:ext cx="20637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8" name="Freeform 90"/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8183240" y="4570214"/>
            <a:ext cx="15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"/>
              </a:cxn>
              <a:cxn ang="0">
                <a:pos x="0" y="13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9" name="Freeform 91"/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8137203" y="4563864"/>
            <a:ext cx="14287" cy="58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" y="0"/>
              </a:cxn>
              <a:cxn ang="0">
                <a:pos x="26" y="0"/>
              </a:cxn>
            </a:cxnLst>
            <a:rect l="0" t="0" r="r" b="b"/>
            <a:pathLst>
              <a:path w="26">
                <a:moveTo>
                  <a:pt x="0" y="0"/>
                </a:moveTo>
                <a:lnTo>
                  <a:pt x="15" y="0"/>
                </a:lnTo>
                <a:lnTo>
                  <a:pt x="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40" name="Freeform 92"/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8130853" y="4544814"/>
            <a:ext cx="6350" cy="6032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13"/>
              </a:cxn>
              <a:cxn ang="0">
                <a:pos x="4" y="18"/>
              </a:cxn>
              <a:cxn ang="0">
                <a:pos x="10" y="21"/>
              </a:cxn>
              <a:cxn ang="0">
                <a:pos x="14" y="24"/>
              </a:cxn>
              <a:cxn ang="0">
                <a:pos x="20" y="25"/>
              </a:cxn>
              <a:cxn ang="0">
                <a:pos x="20" y="0"/>
              </a:cxn>
            </a:cxnLst>
            <a:rect l="0" t="0" r="r" b="b"/>
            <a:pathLst>
              <a:path w="20" h="25">
                <a:moveTo>
                  <a:pt x="20" y="0"/>
                </a:moveTo>
                <a:lnTo>
                  <a:pt x="0" y="13"/>
                </a:lnTo>
                <a:lnTo>
                  <a:pt x="4" y="18"/>
                </a:lnTo>
                <a:lnTo>
                  <a:pt x="10" y="21"/>
                </a:lnTo>
                <a:lnTo>
                  <a:pt x="14" y="24"/>
                </a:lnTo>
                <a:lnTo>
                  <a:pt x="20" y="2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41" name="Freeform 93"/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8211815" y="4271764"/>
            <a:ext cx="1588" cy="571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6" y="12"/>
              </a:cxn>
              <a:cxn ang="0">
                <a:pos x="0" y="24"/>
              </a:cxn>
            </a:cxnLst>
            <a:rect l="0" t="0" r="r" b="b"/>
            <a:pathLst>
              <a:path w="6" h="24">
                <a:moveTo>
                  <a:pt x="0" y="24"/>
                </a:moveTo>
                <a:lnTo>
                  <a:pt x="0" y="0"/>
                </a:lnTo>
                <a:lnTo>
                  <a:pt x="6" y="12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94"/>
          <p:cNvGrpSpPr>
            <a:grpSpLocks/>
          </p:cNvGrpSpPr>
          <p:nvPr>
            <p:custDataLst>
              <p:tags r:id="rId74"/>
            </p:custDataLst>
          </p:nvPr>
        </p:nvGrpSpPr>
        <p:grpSpPr bwMode="auto">
          <a:xfrm>
            <a:off x="8086403" y="3943152"/>
            <a:ext cx="163512" cy="114300"/>
            <a:chOff x="5379" y="2466"/>
            <a:chExt cx="122" cy="71"/>
          </a:xfrm>
        </p:grpSpPr>
        <p:sp>
          <p:nvSpPr>
            <p:cNvPr id="2143" name="Freeform 95"/>
            <p:cNvSpPr>
              <a:spLocks/>
            </p:cNvSpPr>
            <p:nvPr/>
          </p:nvSpPr>
          <p:spPr bwMode="auto">
            <a:xfrm>
              <a:off x="5428" y="2492"/>
              <a:ext cx="6" cy="9"/>
            </a:xfrm>
            <a:custGeom>
              <a:avLst/>
              <a:gdLst/>
              <a:ahLst/>
              <a:cxnLst>
                <a:cxn ang="0">
                  <a:pos x="19" y="25"/>
                </a:cxn>
                <a:cxn ang="0">
                  <a:pos x="18" y="20"/>
                </a:cxn>
                <a:cxn ang="0">
                  <a:pos x="17" y="12"/>
                </a:cxn>
                <a:cxn ang="0">
                  <a:pos x="16" y="9"/>
                </a:cxn>
                <a:cxn ang="0">
                  <a:pos x="17" y="6"/>
                </a:cxn>
                <a:cxn ang="0">
                  <a:pos x="17" y="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1" y="7"/>
                </a:cxn>
                <a:cxn ang="0">
                  <a:pos x="5" y="15"/>
                </a:cxn>
                <a:cxn ang="0">
                  <a:pos x="7" y="19"/>
                </a:cxn>
                <a:cxn ang="0">
                  <a:pos x="11" y="23"/>
                </a:cxn>
                <a:cxn ang="0">
                  <a:pos x="15" y="25"/>
                </a:cxn>
                <a:cxn ang="0">
                  <a:pos x="19" y="25"/>
                </a:cxn>
              </a:cxnLst>
              <a:rect l="0" t="0" r="r" b="b"/>
              <a:pathLst>
                <a:path w="19" h="25">
                  <a:moveTo>
                    <a:pt x="19" y="25"/>
                  </a:moveTo>
                  <a:lnTo>
                    <a:pt x="18" y="20"/>
                  </a:lnTo>
                  <a:lnTo>
                    <a:pt x="17" y="12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5" y="15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5" y="25"/>
                  </a:lnTo>
                  <a:lnTo>
                    <a:pt x="19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auto">
            <a:xfrm>
              <a:off x="5379" y="2505"/>
              <a:ext cx="7" cy="6"/>
            </a:xfrm>
            <a:custGeom>
              <a:avLst/>
              <a:gdLst/>
              <a:ahLst/>
              <a:cxnLst>
                <a:cxn ang="0">
                  <a:pos x="26" y="18"/>
                </a:cxn>
                <a:cxn ang="0">
                  <a:pos x="7" y="18"/>
                </a:cxn>
                <a:cxn ang="0">
                  <a:pos x="3" y="9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13" y="6"/>
                </a:cxn>
                <a:cxn ang="0">
                  <a:pos x="20" y="12"/>
                </a:cxn>
                <a:cxn ang="0">
                  <a:pos x="26" y="18"/>
                </a:cxn>
              </a:cxnLst>
              <a:rect l="0" t="0" r="r" b="b"/>
              <a:pathLst>
                <a:path w="26" h="18">
                  <a:moveTo>
                    <a:pt x="26" y="18"/>
                  </a:moveTo>
                  <a:lnTo>
                    <a:pt x="7" y="18"/>
                  </a:lnTo>
                  <a:lnTo>
                    <a:pt x="3" y="9"/>
                  </a:lnTo>
                  <a:lnTo>
                    <a:pt x="0" y="0"/>
                  </a:lnTo>
                  <a:lnTo>
                    <a:pt x="6" y="2"/>
                  </a:lnTo>
                  <a:lnTo>
                    <a:pt x="13" y="6"/>
                  </a:lnTo>
                  <a:lnTo>
                    <a:pt x="20" y="1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auto">
            <a:xfrm>
              <a:off x="5392" y="2466"/>
              <a:ext cx="5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3" y="0"/>
                </a:cxn>
                <a:cxn ang="0">
                  <a:pos x="0" y="18"/>
                </a:cxn>
              </a:cxnLst>
              <a:rect l="0" t="0" r="r" b="b"/>
              <a:pathLst>
                <a:path w="13" h="18">
                  <a:moveTo>
                    <a:pt x="0" y="18"/>
                  </a:moveTo>
                  <a:lnTo>
                    <a:pt x="13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46" name="Freeform 98"/>
            <p:cNvSpPr>
              <a:spLocks/>
            </p:cNvSpPr>
            <p:nvPr/>
          </p:nvSpPr>
          <p:spPr bwMode="auto">
            <a:xfrm>
              <a:off x="5426" y="2468"/>
              <a:ext cx="8" cy="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3" y="23"/>
                </a:cxn>
                <a:cxn ang="0">
                  <a:pos x="7" y="22"/>
                </a:cxn>
                <a:cxn ang="0">
                  <a:pos x="11" y="19"/>
                </a:cxn>
                <a:cxn ang="0">
                  <a:pos x="16" y="16"/>
                </a:cxn>
                <a:cxn ang="0">
                  <a:pos x="20" y="13"/>
                </a:cxn>
                <a:cxn ang="0">
                  <a:pos x="23" y="9"/>
                </a:cxn>
                <a:cxn ang="0">
                  <a:pos x="25" y="4"/>
                </a:cxn>
                <a:cxn ang="0">
                  <a:pos x="26" y="0"/>
                </a:cxn>
                <a:cxn ang="0">
                  <a:pos x="0" y="24"/>
                </a:cxn>
              </a:cxnLst>
              <a:rect l="0" t="0" r="r" b="b"/>
              <a:pathLst>
                <a:path w="26" h="24">
                  <a:moveTo>
                    <a:pt x="0" y="24"/>
                  </a:moveTo>
                  <a:lnTo>
                    <a:pt x="3" y="23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16" y="16"/>
                  </a:lnTo>
                  <a:lnTo>
                    <a:pt x="20" y="13"/>
                  </a:lnTo>
                  <a:lnTo>
                    <a:pt x="23" y="9"/>
                  </a:lnTo>
                  <a:lnTo>
                    <a:pt x="25" y="4"/>
                  </a:lnTo>
                  <a:lnTo>
                    <a:pt x="26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47" name="Freeform 99"/>
            <p:cNvSpPr>
              <a:spLocks/>
            </p:cNvSpPr>
            <p:nvPr/>
          </p:nvSpPr>
          <p:spPr bwMode="auto">
            <a:xfrm>
              <a:off x="5490" y="2490"/>
              <a:ext cx="1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" y="6"/>
                </a:cxn>
                <a:cxn ang="0">
                  <a:pos x="17" y="5"/>
                </a:cxn>
                <a:cxn ang="0">
                  <a:pos x="25" y="4"/>
                </a:cxn>
                <a:cxn ang="0">
                  <a:pos x="34" y="0"/>
                </a:cxn>
              </a:cxnLst>
              <a:rect l="0" t="0" r="r" b="b"/>
              <a:pathLst>
                <a:path w="34" h="6">
                  <a:moveTo>
                    <a:pt x="0" y="6"/>
                  </a:moveTo>
                  <a:lnTo>
                    <a:pt x="10" y="6"/>
                  </a:lnTo>
                  <a:lnTo>
                    <a:pt x="17" y="5"/>
                  </a:lnTo>
                  <a:lnTo>
                    <a:pt x="25" y="4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48" name="Line 100"/>
            <p:cNvSpPr>
              <a:spLocks noChangeShapeType="1"/>
            </p:cNvSpPr>
            <p:nvPr/>
          </p:nvSpPr>
          <p:spPr bwMode="auto">
            <a:xfrm flipH="1">
              <a:off x="5495" y="249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49" name="Freeform 101"/>
            <p:cNvSpPr>
              <a:spLocks/>
            </p:cNvSpPr>
            <p:nvPr/>
          </p:nvSpPr>
          <p:spPr bwMode="auto">
            <a:xfrm>
              <a:off x="5464" y="2530"/>
              <a:ext cx="1" cy="7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h="19">
                  <a:moveTo>
                    <a:pt x="0" y="19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50" name="Line 102"/>
            <p:cNvSpPr>
              <a:spLocks noChangeShapeType="1"/>
            </p:cNvSpPr>
            <p:nvPr/>
          </p:nvSpPr>
          <p:spPr bwMode="auto">
            <a:xfrm>
              <a:off x="5464" y="253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51" name="Freeform 103"/>
            <p:cNvSpPr>
              <a:spLocks/>
            </p:cNvSpPr>
            <p:nvPr/>
          </p:nvSpPr>
          <p:spPr bwMode="auto">
            <a:xfrm>
              <a:off x="5466" y="2530"/>
              <a:ext cx="4" cy="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7" y="3"/>
                </a:cxn>
                <a:cxn ang="0">
                  <a:pos x="0" y="6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7" y="3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152" name="Freeform 104"/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6670353" y="3805039"/>
            <a:ext cx="6350" cy="57150"/>
          </a:xfrm>
          <a:custGeom>
            <a:avLst/>
            <a:gdLst/>
            <a:ahLst/>
            <a:cxnLst>
              <a:cxn ang="0">
                <a:pos x="13" y="111"/>
              </a:cxn>
              <a:cxn ang="0">
                <a:pos x="9" y="103"/>
              </a:cxn>
              <a:cxn ang="0">
                <a:pos x="4" y="95"/>
              </a:cxn>
              <a:cxn ang="0">
                <a:pos x="2" y="91"/>
              </a:cxn>
              <a:cxn ang="0">
                <a:pos x="1" y="87"/>
              </a:cxn>
              <a:cxn ang="0">
                <a:pos x="0" y="80"/>
              </a:cxn>
              <a:cxn ang="0">
                <a:pos x="0" y="74"/>
              </a:cxn>
              <a:cxn ang="0">
                <a:pos x="0" y="61"/>
              </a:cxn>
              <a:cxn ang="0">
                <a:pos x="1" y="51"/>
              </a:cxn>
              <a:cxn ang="0">
                <a:pos x="3" y="41"/>
              </a:cxn>
              <a:cxn ang="0">
                <a:pos x="5" y="33"/>
              </a:cxn>
              <a:cxn ang="0">
                <a:pos x="9" y="24"/>
              </a:cxn>
              <a:cxn ang="0">
                <a:pos x="14" y="17"/>
              </a:cxn>
              <a:cxn ang="0">
                <a:pos x="20" y="9"/>
              </a:cxn>
              <a:cxn ang="0">
                <a:pos x="26" y="0"/>
              </a:cxn>
              <a:cxn ang="0">
                <a:pos x="26" y="6"/>
              </a:cxn>
              <a:cxn ang="0">
                <a:pos x="26" y="13"/>
              </a:cxn>
              <a:cxn ang="0">
                <a:pos x="26" y="22"/>
              </a:cxn>
              <a:cxn ang="0">
                <a:pos x="26" y="32"/>
              </a:cxn>
              <a:cxn ang="0">
                <a:pos x="25" y="44"/>
              </a:cxn>
              <a:cxn ang="0">
                <a:pos x="22" y="56"/>
              </a:cxn>
              <a:cxn ang="0">
                <a:pos x="18" y="67"/>
              </a:cxn>
              <a:cxn ang="0">
                <a:pos x="13" y="80"/>
              </a:cxn>
              <a:cxn ang="0">
                <a:pos x="13" y="111"/>
              </a:cxn>
            </a:cxnLst>
            <a:rect l="0" t="0" r="r" b="b"/>
            <a:pathLst>
              <a:path w="26" h="111">
                <a:moveTo>
                  <a:pt x="13" y="111"/>
                </a:moveTo>
                <a:lnTo>
                  <a:pt x="9" y="103"/>
                </a:lnTo>
                <a:lnTo>
                  <a:pt x="4" y="95"/>
                </a:lnTo>
                <a:lnTo>
                  <a:pt x="2" y="91"/>
                </a:lnTo>
                <a:lnTo>
                  <a:pt x="1" y="87"/>
                </a:lnTo>
                <a:lnTo>
                  <a:pt x="0" y="80"/>
                </a:lnTo>
                <a:lnTo>
                  <a:pt x="0" y="74"/>
                </a:lnTo>
                <a:lnTo>
                  <a:pt x="0" y="61"/>
                </a:lnTo>
                <a:lnTo>
                  <a:pt x="1" y="51"/>
                </a:lnTo>
                <a:lnTo>
                  <a:pt x="3" y="41"/>
                </a:lnTo>
                <a:lnTo>
                  <a:pt x="5" y="33"/>
                </a:lnTo>
                <a:lnTo>
                  <a:pt x="9" y="24"/>
                </a:lnTo>
                <a:lnTo>
                  <a:pt x="14" y="17"/>
                </a:lnTo>
                <a:lnTo>
                  <a:pt x="20" y="9"/>
                </a:lnTo>
                <a:lnTo>
                  <a:pt x="26" y="0"/>
                </a:lnTo>
                <a:lnTo>
                  <a:pt x="26" y="6"/>
                </a:lnTo>
                <a:lnTo>
                  <a:pt x="26" y="13"/>
                </a:lnTo>
                <a:lnTo>
                  <a:pt x="26" y="22"/>
                </a:lnTo>
                <a:lnTo>
                  <a:pt x="26" y="32"/>
                </a:lnTo>
                <a:lnTo>
                  <a:pt x="25" y="44"/>
                </a:lnTo>
                <a:lnTo>
                  <a:pt x="22" y="56"/>
                </a:lnTo>
                <a:lnTo>
                  <a:pt x="18" y="67"/>
                </a:lnTo>
                <a:lnTo>
                  <a:pt x="13" y="80"/>
                </a:lnTo>
                <a:lnTo>
                  <a:pt x="13" y="1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55" name="Freeform 107"/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8026078" y="2554089"/>
            <a:ext cx="20637" cy="57150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40" y="7"/>
              </a:cxn>
              <a:cxn ang="0">
                <a:pos x="35" y="13"/>
              </a:cxn>
              <a:cxn ang="0">
                <a:pos x="31" y="14"/>
              </a:cxn>
              <a:cxn ang="0">
                <a:pos x="29" y="15"/>
              </a:cxn>
              <a:cxn ang="0">
                <a:pos x="26" y="16"/>
              </a:cxn>
              <a:cxn ang="0">
                <a:pos x="23" y="16"/>
              </a:cxn>
              <a:cxn ang="0">
                <a:pos x="16" y="14"/>
              </a:cxn>
              <a:cxn ang="0">
                <a:pos x="11" y="11"/>
              </a:cxn>
              <a:cxn ang="0">
                <a:pos x="5" y="6"/>
              </a:cxn>
              <a:cxn ang="0">
                <a:pos x="0" y="0"/>
              </a:cxn>
              <a:cxn ang="0">
                <a:pos x="46" y="0"/>
              </a:cxn>
            </a:cxnLst>
            <a:rect l="0" t="0" r="r" b="b"/>
            <a:pathLst>
              <a:path w="46" h="16">
                <a:moveTo>
                  <a:pt x="46" y="0"/>
                </a:moveTo>
                <a:lnTo>
                  <a:pt x="40" y="7"/>
                </a:lnTo>
                <a:lnTo>
                  <a:pt x="35" y="13"/>
                </a:lnTo>
                <a:lnTo>
                  <a:pt x="31" y="14"/>
                </a:lnTo>
                <a:lnTo>
                  <a:pt x="29" y="15"/>
                </a:lnTo>
                <a:lnTo>
                  <a:pt x="26" y="16"/>
                </a:lnTo>
                <a:lnTo>
                  <a:pt x="23" y="16"/>
                </a:lnTo>
                <a:lnTo>
                  <a:pt x="16" y="14"/>
                </a:lnTo>
                <a:lnTo>
                  <a:pt x="11" y="11"/>
                </a:lnTo>
                <a:lnTo>
                  <a:pt x="5" y="6"/>
                </a:lnTo>
                <a:lnTo>
                  <a:pt x="0" y="0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56" name="Freeform 108"/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8202290" y="2587427"/>
            <a:ext cx="15875" cy="57150"/>
          </a:xfrm>
          <a:custGeom>
            <a:avLst/>
            <a:gdLst/>
            <a:ahLst/>
            <a:cxnLst>
              <a:cxn ang="0">
                <a:pos x="39" y="25"/>
              </a:cxn>
              <a:cxn ang="0">
                <a:pos x="36" y="26"/>
              </a:cxn>
              <a:cxn ang="0">
                <a:pos x="32" y="26"/>
              </a:cxn>
              <a:cxn ang="0">
                <a:pos x="28" y="26"/>
              </a:cxn>
              <a:cxn ang="0">
                <a:pos x="25" y="25"/>
              </a:cxn>
              <a:cxn ang="0">
                <a:pos x="18" y="22"/>
              </a:cxn>
              <a:cxn ang="0">
                <a:pos x="12" y="18"/>
              </a:cxn>
              <a:cxn ang="0">
                <a:pos x="7" y="13"/>
              </a:cxn>
              <a:cxn ang="0">
                <a:pos x="3" y="7"/>
              </a:cxn>
              <a:cxn ang="0">
                <a:pos x="1" y="3"/>
              </a:cxn>
              <a:cxn ang="0">
                <a:pos x="0" y="0"/>
              </a:cxn>
              <a:cxn ang="0">
                <a:pos x="11" y="6"/>
              </a:cxn>
              <a:cxn ang="0">
                <a:pos x="22" y="13"/>
              </a:cxn>
              <a:cxn ang="0">
                <a:pos x="33" y="20"/>
              </a:cxn>
              <a:cxn ang="0">
                <a:pos x="39" y="25"/>
              </a:cxn>
            </a:cxnLst>
            <a:rect l="0" t="0" r="r" b="b"/>
            <a:pathLst>
              <a:path w="39" h="26">
                <a:moveTo>
                  <a:pt x="39" y="25"/>
                </a:moveTo>
                <a:lnTo>
                  <a:pt x="36" y="26"/>
                </a:lnTo>
                <a:lnTo>
                  <a:pt x="32" y="26"/>
                </a:lnTo>
                <a:lnTo>
                  <a:pt x="28" y="26"/>
                </a:lnTo>
                <a:lnTo>
                  <a:pt x="25" y="25"/>
                </a:lnTo>
                <a:lnTo>
                  <a:pt x="18" y="22"/>
                </a:lnTo>
                <a:lnTo>
                  <a:pt x="12" y="18"/>
                </a:lnTo>
                <a:lnTo>
                  <a:pt x="7" y="13"/>
                </a:lnTo>
                <a:lnTo>
                  <a:pt x="3" y="7"/>
                </a:lnTo>
                <a:lnTo>
                  <a:pt x="1" y="3"/>
                </a:lnTo>
                <a:lnTo>
                  <a:pt x="0" y="0"/>
                </a:lnTo>
                <a:lnTo>
                  <a:pt x="11" y="6"/>
                </a:lnTo>
                <a:lnTo>
                  <a:pt x="22" y="13"/>
                </a:lnTo>
                <a:lnTo>
                  <a:pt x="33" y="20"/>
                </a:lnTo>
                <a:lnTo>
                  <a:pt x="39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57" name="Freeform 109"/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7651428" y="2817614"/>
            <a:ext cx="4762" cy="58738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11" y="5"/>
              </a:cxn>
              <a:cxn ang="0">
                <a:pos x="10" y="12"/>
              </a:cxn>
              <a:cxn ang="0">
                <a:pos x="9" y="20"/>
              </a:cxn>
              <a:cxn ang="0">
                <a:pos x="4" y="25"/>
              </a:cxn>
              <a:cxn ang="0">
                <a:pos x="2" y="23"/>
              </a:cxn>
              <a:cxn ang="0">
                <a:pos x="1" y="20"/>
              </a:cxn>
              <a:cxn ang="0">
                <a:pos x="0" y="15"/>
              </a:cxn>
              <a:cxn ang="0">
                <a:pos x="0" y="12"/>
              </a:cxn>
              <a:cxn ang="0">
                <a:pos x="1" y="9"/>
              </a:cxn>
              <a:cxn ang="0">
                <a:pos x="3" y="5"/>
              </a:cxn>
              <a:cxn ang="0">
                <a:pos x="6" y="2"/>
              </a:cxn>
              <a:cxn ang="0">
                <a:pos x="11" y="0"/>
              </a:cxn>
            </a:cxnLst>
            <a:rect l="0" t="0" r="r" b="b"/>
            <a:pathLst>
              <a:path w="11" h="25">
                <a:moveTo>
                  <a:pt x="11" y="0"/>
                </a:moveTo>
                <a:lnTo>
                  <a:pt x="11" y="5"/>
                </a:lnTo>
                <a:lnTo>
                  <a:pt x="10" y="12"/>
                </a:lnTo>
                <a:lnTo>
                  <a:pt x="9" y="20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5"/>
                </a:lnTo>
                <a:lnTo>
                  <a:pt x="0" y="12"/>
                </a:lnTo>
                <a:lnTo>
                  <a:pt x="1" y="9"/>
                </a:lnTo>
                <a:lnTo>
                  <a:pt x="3" y="5"/>
                </a:lnTo>
                <a:lnTo>
                  <a:pt x="6" y="2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58" name="Freeform 110"/>
          <p:cNvSpPr>
            <a:spLocks/>
          </p:cNvSpPr>
          <p:nvPr>
            <p:custDataLst>
              <p:tags r:id="rId79"/>
            </p:custDataLst>
          </p:nvPr>
        </p:nvSpPr>
        <p:spPr bwMode="auto">
          <a:xfrm>
            <a:off x="7465690" y="3379589"/>
            <a:ext cx="14288" cy="58738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16" y="12"/>
              </a:cxn>
              <a:cxn ang="0">
                <a:pos x="10" y="20"/>
              </a:cxn>
              <a:cxn ang="0">
                <a:pos x="5" y="26"/>
              </a:cxn>
              <a:cxn ang="0">
                <a:pos x="0" y="31"/>
              </a:cxn>
              <a:cxn ang="0">
                <a:pos x="0" y="25"/>
              </a:cxn>
              <a:cxn ang="0">
                <a:pos x="1" y="19"/>
              </a:cxn>
              <a:cxn ang="0">
                <a:pos x="2" y="13"/>
              </a:cxn>
              <a:cxn ang="0">
                <a:pos x="5" y="9"/>
              </a:cxn>
              <a:cxn ang="0">
                <a:pos x="8" y="6"/>
              </a:cxn>
              <a:cxn ang="0">
                <a:pos x="11" y="3"/>
              </a:cxn>
              <a:cxn ang="0">
                <a:pos x="16" y="0"/>
              </a:cxn>
              <a:cxn ang="0">
                <a:pos x="20" y="0"/>
              </a:cxn>
            </a:cxnLst>
            <a:rect l="0" t="0" r="r" b="b"/>
            <a:pathLst>
              <a:path w="20" h="31">
                <a:moveTo>
                  <a:pt x="20" y="0"/>
                </a:moveTo>
                <a:lnTo>
                  <a:pt x="16" y="12"/>
                </a:lnTo>
                <a:lnTo>
                  <a:pt x="10" y="20"/>
                </a:lnTo>
                <a:lnTo>
                  <a:pt x="5" y="26"/>
                </a:lnTo>
                <a:lnTo>
                  <a:pt x="0" y="31"/>
                </a:lnTo>
                <a:lnTo>
                  <a:pt x="0" y="25"/>
                </a:lnTo>
                <a:lnTo>
                  <a:pt x="1" y="19"/>
                </a:lnTo>
                <a:lnTo>
                  <a:pt x="2" y="13"/>
                </a:lnTo>
                <a:lnTo>
                  <a:pt x="5" y="9"/>
                </a:lnTo>
                <a:lnTo>
                  <a:pt x="8" y="6"/>
                </a:lnTo>
                <a:lnTo>
                  <a:pt x="11" y="3"/>
                </a:lnTo>
                <a:lnTo>
                  <a:pt x="16" y="0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59" name="Freeform 111"/>
          <p:cNvSpPr>
            <a:spLocks/>
          </p:cNvSpPr>
          <p:nvPr>
            <p:custDataLst>
              <p:tags r:id="rId80"/>
            </p:custDataLst>
          </p:nvPr>
        </p:nvSpPr>
        <p:spPr bwMode="auto">
          <a:xfrm>
            <a:off x="7483153" y="3314502"/>
            <a:ext cx="15875" cy="57150"/>
          </a:xfrm>
          <a:custGeom>
            <a:avLst/>
            <a:gdLst/>
            <a:ahLst/>
            <a:cxnLst>
              <a:cxn ang="0">
                <a:pos x="13" y="37"/>
              </a:cxn>
              <a:cxn ang="0">
                <a:pos x="0" y="12"/>
              </a:cxn>
              <a:cxn ang="0">
                <a:pos x="6" y="7"/>
              </a:cxn>
              <a:cxn ang="0">
                <a:pos x="13" y="4"/>
              </a:cxn>
              <a:cxn ang="0">
                <a:pos x="21" y="1"/>
              </a:cxn>
              <a:cxn ang="0">
                <a:pos x="26" y="0"/>
              </a:cxn>
              <a:cxn ang="0">
                <a:pos x="26" y="6"/>
              </a:cxn>
              <a:cxn ang="0">
                <a:pos x="25" y="11"/>
              </a:cxn>
              <a:cxn ang="0">
                <a:pos x="24" y="17"/>
              </a:cxn>
              <a:cxn ang="0">
                <a:pos x="23" y="21"/>
              </a:cxn>
              <a:cxn ang="0">
                <a:pos x="18" y="29"/>
              </a:cxn>
              <a:cxn ang="0">
                <a:pos x="13" y="37"/>
              </a:cxn>
            </a:cxnLst>
            <a:rect l="0" t="0" r="r" b="b"/>
            <a:pathLst>
              <a:path w="26" h="37">
                <a:moveTo>
                  <a:pt x="13" y="37"/>
                </a:moveTo>
                <a:lnTo>
                  <a:pt x="0" y="12"/>
                </a:lnTo>
                <a:lnTo>
                  <a:pt x="6" y="7"/>
                </a:lnTo>
                <a:lnTo>
                  <a:pt x="13" y="4"/>
                </a:lnTo>
                <a:lnTo>
                  <a:pt x="21" y="1"/>
                </a:lnTo>
                <a:lnTo>
                  <a:pt x="26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1"/>
                </a:lnTo>
                <a:lnTo>
                  <a:pt x="18" y="29"/>
                </a:lnTo>
                <a:lnTo>
                  <a:pt x="13" y="3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60" name="Freeform 112"/>
          <p:cNvSpPr>
            <a:spLocks/>
          </p:cNvSpPr>
          <p:nvPr>
            <p:custDataLst>
              <p:tags r:id="rId81"/>
            </p:custDataLst>
          </p:nvPr>
        </p:nvSpPr>
        <p:spPr bwMode="auto">
          <a:xfrm>
            <a:off x="7372028" y="3163689"/>
            <a:ext cx="1587" cy="6032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0" y="0"/>
              </a:cxn>
              <a:cxn ang="0">
                <a:pos x="7" y="12"/>
              </a:cxn>
              <a:cxn ang="0">
                <a:pos x="0" y="18"/>
              </a:cxn>
            </a:cxnLst>
            <a:rect l="0" t="0" r="r" b="b"/>
            <a:pathLst>
              <a:path w="7" h="18">
                <a:moveTo>
                  <a:pt x="0" y="18"/>
                </a:moveTo>
                <a:lnTo>
                  <a:pt x="0" y="0"/>
                </a:lnTo>
                <a:lnTo>
                  <a:pt x="7" y="12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61" name="Freeform 113"/>
          <p:cNvSpPr>
            <a:spLocks/>
          </p:cNvSpPr>
          <p:nvPr>
            <p:custDataLst>
              <p:tags r:id="rId82"/>
            </p:custDataLst>
          </p:nvPr>
        </p:nvSpPr>
        <p:spPr bwMode="auto">
          <a:xfrm>
            <a:off x="4224015" y="2290564"/>
            <a:ext cx="9525" cy="57150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9" y="0"/>
              </a:cxn>
              <a:cxn ang="0">
                <a:pos x="24" y="5"/>
              </a:cxn>
              <a:cxn ang="0">
                <a:pos x="28" y="12"/>
              </a:cxn>
              <a:cxn ang="0">
                <a:pos x="32" y="22"/>
              </a:cxn>
              <a:cxn ang="0">
                <a:pos x="33" y="31"/>
              </a:cxn>
              <a:cxn ang="0">
                <a:pos x="27" y="30"/>
              </a:cxn>
              <a:cxn ang="0">
                <a:pos x="22" y="28"/>
              </a:cxn>
              <a:cxn ang="0">
                <a:pos x="16" y="25"/>
              </a:cxn>
              <a:cxn ang="0">
                <a:pos x="11" y="22"/>
              </a:cxn>
              <a:cxn ang="0">
                <a:pos x="3" y="15"/>
              </a:cxn>
              <a:cxn ang="0">
                <a:pos x="0" y="12"/>
              </a:cxn>
            </a:cxnLst>
            <a:rect l="0" t="0" r="r" b="b"/>
            <a:pathLst>
              <a:path w="33" h="31">
                <a:moveTo>
                  <a:pt x="0" y="12"/>
                </a:moveTo>
                <a:lnTo>
                  <a:pt x="19" y="0"/>
                </a:lnTo>
                <a:lnTo>
                  <a:pt x="24" y="5"/>
                </a:lnTo>
                <a:lnTo>
                  <a:pt x="28" y="12"/>
                </a:lnTo>
                <a:lnTo>
                  <a:pt x="32" y="22"/>
                </a:lnTo>
                <a:lnTo>
                  <a:pt x="33" y="31"/>
                </a:lnTo>
                <a:lnTo>
                  <a:pt x="27" y="30"/>
                </a:lnTo>
                <a:lnTo>
                  <a:pt x="22" y="28"/>
                </a:lnTo>
                <a:lnTo>
                  <a:pt x="16" y="25"/>
                </a:lnTo>
                <a:lnTo>
                  <a:pt x="11" y="22"/>
                </a:lnTo>
                <a:lnTo>
                  <a:pt x="3" y="15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62" name="Freeform 114"/>
          <p:cNvSpPr>
            <a:spLocks/>
          </p:cNvSpPr>
          <p:nvPr>
            <p:custDataLst>
              <p:tags r:id="rId83"/>
            </p:custDataLst>
          </p:nvPr>
        </p:nvSpPr>
        <p:spPr bwMode="auto">
          <a:xfrm>
            <a:off x="4209728" y="2058789"/>
            <a:ext cx="3175" cy="57150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6"/>
              </a:cxn>
              <a:cxn ang="0">
                <a:pos x="14" y="0"/>
              </a:cxn>
            </a:cxnLst>
            <a:rect l="0" t="0" r="r" b="b"/>
            <a:pathLst>
              <a:path w="14" h="6">
                <a:moveTo>
                  <a:pt x="14" y="0"/>
                </a:moveTo>
                <a:lnTo>
                  <a:pt x="0" y="6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63" name="Freeform 115"/>
          <p:cNvSpPr>
            <a:spLocks/>
          </p:cNvSpPr>
          <p:nvPr>
            <p:custDataLst>
              <p:tags r:id="rId84"/>
            </p:custDataLst>
          </p:nvPr>
        </p:nvSpPr>
        <p:spPr bwMode="auto">
          <a:xfrm>
            <a:off x="5690865" y="3836789"/>
            <a:ext cx="25400" cy="55563"/>
          </a:xfrm>
          <a:custGeom>
            <a:avLst/>
            <a:gdLst/>
            <a:ahLst/>
            <a:cxnLst>
              <a:cxn ang="0">
                <a:pos x="59" y="6"/>
              </a:cxn>
              <a:cxn ang="0">
                <a:pos x="57" y="11"/>
              </a:cxn>
              <a:cxn ang="0">
                <a:pos x="53" y="15"/>
              </a:cxn>
              <a:cxn ang="0">
                <a:pos x="49" y="19"/>
              </a:cxn>
              <a:cxn ang="0">
                <a:pos x="45" y="24"/>
              </a:cxn>
              <a:cxn ang="0">
                <a:pos x="40" y="27"/>
              </a:cxn>
              <a:cxn ang="0">
                <a:pos x="36" y="29"/>
              </a:cxn>
              <a:cxn ang="0">
                <a:pos x="30" y="31"/>
              </a:cxn>
              <a:cxn ang="0">
                <a:pos x="26" y="31"/>
              </a:cxn>
              <a:cxn ang="0">
                <a:pos x="21" y="31"/>
              </a:cxn>
              <a:cxn ang="0">
                <a:pos x="17" y="30"/>
              </a:cxn>
              <a:cxn ang="0">
                <a:pos x="14" y="29"/>
              </a:cxn>
              <a:cxn ang="0">
                <a:pos x="11" y="27"/>
              </a:cxn>
              <a:cxn ang="0">
                <a:pos x="4" y="20"/>
              </a:cxn>
              <a:cxn ang="0">
                <a:pos x="0" y="12"/>
              </a:cxn>
              <a:cxn ang="0">
                <a:pos x="1" y="9"/>
              </a:cxn>
              <a:cxn ang="0">
                <a:pos x="3" y="6"/>
              </a:cxn>
              <a:cxn ang="0">
                <a:pos x="5" y="4"/>
              </a:cxn>
              <a:cxn ang="0">
                <a:pos x="8" y="3"/>
              </a:cxn>
              <a:cxn ang="0">
                <a:pos x="16" y="1"/>
              </a:cxn>
              <a:cxn ang="0">
                <a:pos x="24" y="0"/>
              </a:cxn>
              <a:cxn ang="0">
                <a:pos x="34" y="0"/>
              </a:cxn>
              <a:cxn ang="0">
                <a:pos x="42" y="2"/>
              </a:cxn>
              <a:cxn ang="0">
                <a:pos x="51" y="4"/>
              </a:cxn>
              <a:cxn ang="0">
                <a:pos x="59" y="6"/>
              </a:cxn>
            </a:cxnLst>
            <a:rect l="0" t="0" r="r" b="b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64" name="Freeform 116"/>
          <p:cNvSpPr>
            <a:spLocks/>
          </p:cNvSpPr>
          <p:nvPr>
            <p:custDataLst>
              <p:tags r:id="rId85"/>
            </p:custDataLst>
          </p:nvPr>
        </p:nvSpPr>
        <p:spPr bwMode="auto">
          <a:xfrm>
            <a:off x="5394003" y="3698677"/>
            <a:ext cx="19050" cy="58737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8" y="10"/>
              </a:cxn>
              <a:cxn ang="0">
                <a:pos x="4" y="19"/>
              </a:cxn>
              <a:cxn ang="0">
                <a:pos x="2" y="28"/>
              </a:cxn>
              <a:cxn ang="0">
                <a:pos x="0" y="37"/>
              </a:cxn>
              <a:cxn ang="0">
                <a:pos x="0" y="42"/>
              </a:cxn>
              <a:cxn ang="0">
                <a:pos x="2" y="47"/>
              </a:cxn>
              <a:cxn ang="0">
                <a:pos x="3" y="51"/>
              </a:cxn>
              <a:cxn ang="0">
                <a:pos x="5" y="55"/>
              </a:cxn>
              <a:cxn ang="0">
                <a:pos x="7" y="58"/>
              </a:cxn>
              <a:cxn ang="0">
                <a:pos x="9" y="60"/>
              </a:cxn>
              <a:cxn ang="0">
                <a:pos x="13" y="62"/>
              </a:cxn>
              <a:cxn ang="0">
                <a:pos x="16" y="64"/>
              </a:cxn>
              <a:cxn ang="0">
                <a:pos x="22" y="67"/>
              </a:cxn>
              <a:cxn ang="0">
                <a:pos x="31" y="68"/>
              </a:cxn>
              <a:cxn ang="0">
                <a:pos x="39" y="68"/>
              </a:cxn>
              <a:cxn ang="0">
                <a:pos x="47" y="68"/>
              </a:cxn>
              <a:cxn ang="0">
                <a:pos x="41" y="58"/>
              </a:cxn>
              <a:cxn ang="0">
                <a:pos x="38" y="48"/>
              </a:cxn>
              <a:cxn ang="0">
                <a:pos x="36" y="43"/>
              </a:cxn>
              <a:cxn ang="0">
                <a:pos x="35" y="38"/>
              </a:cxn>
              <a:cxn ang="0">
                <a:pos x="33" y="31"/>
              </a:cxn>
              <a:cxn ang="0">
                <a:pos x="33" y="25"/>
              </a:cxn>
              <a:cxn ang="0">
                <a:pos x="24" y="13"/>
              </a:cxn>
              <a:cxn ang="0">
                <a:pos x="14" y="0"/>
              </a:cxn>
            </a:cxnLst>
            <a:rect l="0" t="0" r="r" b="b"/>
            <a:pathLst>
              <a:path w="47" h="68">
                <a:moveTo>
                  <a:pt x="14" y="0"/>
                </a:moveTo>
                <a:lnTo>
                  <a:pt x="8" y="10"/>
                </a:lnTo>
                <a:lnTo>
                  <a:pt x="4" y="19"/>
                </a:lnTo>
                <a:lnTo>
                  <a:pt x="2" y="28"/>
                </a:lnTo>
                <a:lnTo>
                  <a:pt x="0" y="37"/>
                </a:lnTo>
                <a:lnTo>
                  <a:pt x="0" y="42"/>
                </a:lnTo>
                <a:lnTo>
                  <a:pt x="2" y="47"/>
                </a:lnTo>
                <a:lnTo>
                  <a:pt x="3" y="51"/>
                </a:lnTo>
                <a:lnTo>
                  <a:pt x="5" y="55"/>
                </a:lnTo>
                <a:lnTo>
                  <a:pt x="7" y="58"/>
                </a:lnTo>
                <a:lnTo>
                  <a:pt x="9" y="60"/>
                </a:lnTo>
                <a:lnTo>
                  <a:pt x="13" y="62"/>
                </a:lnTo>
                <a:lnTo>
                  <a:pt x="16" y="64"/>
                </a:lnTo>
                <a:lnTo>
                  <a:pt x="22" y="67"/>
                </a:lnTo>
                <a:lnTo>
                  <a:pt x="31" y="68"/>
                </a:lnTo>
                <a:lnTo>
                  <a:pt x="39" y="68"/>
                </a:lnTo>
                <a:lnTo>
                  <a:pt x="47" y="68"/>
                </a:lnTo>
                <a:lnTo>
                  <a:pt x="41" y="58"/>
                </a:lnTo>
                <a:lnTo>
                  <a:pt x="38" y="48"/>
                </a:lnTo>
                <a:lnTo>
                  <a:pt x="36" y="43"/>
                </a:lnTo>
                <a:lnTo>
                  <a:pt x="35" y="38"/>
                </a:lnTo>
                <a:lnTo>
                  <a:pt x="33" y="31"/>
                </a:lnTo>
                <a:lnTo>
                  <a:pt x="33" y="25"/>
                </a:lnTo>
                <a:lnTo>
                  <a:pt x="24" y="13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117"/>
          <p:cNvGrpSpPr>
            <a:grpSpLocks/>
          </p:cNvGrpSpPr>
          <p:nvPr>
            <p:custDataLst>
              <p:tags r:id="rId86"/>
            </p:custDataLst>
          </p:nvPr>
        </p:nvGrpSpPr>
        <p:grpSpPr bwMode="auto">
          <a:xfrm>
            <a:off x="6165528" y="3886002"/>
            <a:ext cx="46037" cy="374650"/>
            <a:chOff x="3950" y="2430"/>
            <a:chExt cx="36" cy="234"/>
          </a:xfrm>
        </p:grpSpPr>
        <p:sp>
          <p:nvSpPr>
            <p:cNvPr id="2166" name="Freeform 118"/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19" y="14"/>
                </a:cxn>
                <a:cxn ang="0">
                  <a:pos x="14" y="8"/>
                </a:cxn>
                <a:cxn ang="0">
                  <a:pos x="10" y="4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67" name="Freeform 119"/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13" y="12"/>
                </a:cxn>
              </a:cxnLst>
              <a:rect l="0" t="0" r="r" b="b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68" name="Freeform 120"/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69" name="Rectangle 121"/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0" name="Line 122"/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1" name="Freeform 123"/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2" name="Freeform 124"/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3" y="5"/>
                </a:cxn>
                <a:cxn ang="0">
                  <a:pos x="9" y="12"/>
                </a:cxn>
                <a:cxn ang="0">
                  <a:pos x="5" y="19"/>
                </a:cxn>
                <a:cxn ang="0">
                  <a:pos x="0" y="24"/>
                </a:cxn>
                <a:cxn ang="0">
                  <a:pos x="0" y="16"/>
                </a:cxn>
                <a:cxn ang="0">
                  <a:pos x="0" y="12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3" name="Line 125"/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4" name="Freeform 126"/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0" y="0"/>
                </a:cxn>
                <a:cxn ang="0">
                  <a:pos x="13" y="12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5" name="Freeform 127"/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6" name="Line 128"/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7" name="Freeform 129"/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0" y="18"/>
                </a:cxn>
              </a:cxnLst>
              <a:rect l="0" t="0" r="r" b="b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8" name="Freeform 130"/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6" y="13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9" name="Freeform 131"/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28" y="19"/>
                </a:cxn>
              </a:cxnLst>
              <a:rect l="0" t="0" r="r" b="b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0" name="Freeform 132"/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/>
              <a:ahLst/>
              <a:cxnLst>
                <a:cxn ang="0">
                  <a:pos x="15" y="19"/>
                </a:cxn>
                <a:cxn ang="0">
                  <a:pos x="8" y="9"/>
                </a:cxn>
                <a:cxn ang="0">
                  <a:pos x="0" y="0"/>
                </a:cxn>
              </a:cxnLst>
              <a:rect l="0" t="0" r="r" b="b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1" name="Freeform 133"/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19" y="14"/>
                </a:cxn>
                <a:cxn ang="0">
                  <a:pos x="14" y="8"/>
                </a:cxn>
                <a:cxn ang="0">
                  <a:pos x="10" y="4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2" name="Freeform 134"/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13" y="12"/>
                </a:cxn>
              </a:cxnLst>
              <a:rect l="0" t="0" r="r" b="b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3" name="Freeform 135"/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4" name="Rectangle 136"/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5" name="Line 137"/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6" name="Freeform 138"/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7" name="Freeform 139"/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3" y="5"/>
                </a:cxn>
                <a:cxn ang="0">
                  <a:pos x="9" y="12"/>
                </a:cxn>
                <a:cxn ang="0">
                  <a:pos x="5" y="19"/>
                </a:cxn>
                <a:cxn ang="0">
                  <a:pos x="0" y="24"/>
                </a:cxn>
                <a:cxn ang="0">
                  <a:pos x="0" y="16"/>
                </a:cxn>
                <a:cxn ang="0">
                  <a:pos x="0" y="12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8" name="Line 140"/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9" name="Freeform 141"/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0" y="0"/>
                </a:cxn>
                <a:cxn ang="0">
                  <a:pos x="13" y="12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0" name="Freeform 142"/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1" name="Line 143"/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2" name="Freeform 144"/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0" y="18"/>
                </a:cxn>
              </a:cxnLst>
              <a:rect l="0" t="0" r="r" b="b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3" name="Freeform 145"/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6" y="13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4" name="Freeform 146"/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28" y="19"/>
                </a:cxn>
              </a:cxnLst>
              <a:rect l="0" t="0" r="r" b="b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5" name="Freeform 147"/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/>
              <a:ahLst/>
              <a:cxnLst>
                <a:cxn ang="0">
                  <a:pos x="15" y="19"/>
                </a:cxn>
                <a:cxn ang="0">
                  <a:pos x="8" y="9"/>
                </a:cxn>
                <a:cxn ang="0">
                  <a:pos x="0" y="0"/>
                </a:cxn>
              </a:cxnLst>
              <a:rect l="0" t="0" r="r" b="b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6" name="Freeform 148"/>
            <p:cNvSpPr>
              <a:spLocks/>
            </p:cNvSpPr>
            <p:nvPr/>
          </p:nvSpPr>
          <p:spPr bwMode="auto">
            <a:xfrm>
              <a:off x="3950" y="2430"/>
              <a:ext cx="7" cy="6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13" y="18"/>
                </a:cxn>
              </a:cxnLst>
              <a:rect l="0" t="0" r="r" b="b"/>
              <a:pathLst>
                <a:path w="20" h="18">
                  <a:moveTo>
                    <a:pt x="13" y="18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3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149"/>
          <p:cNvGrpSpPr>
            <a:grpSpLocks/>
          </p:cNvGrpSpPr>
          <p:nvPr>
            <p:custDataLst>
              <p:tags r:id="rId87"/>
            </p:custDataLst>
          </p:nvPr>
        </p:nvGrpSpPr>
        <p:grpSpPr bwMode="auto">
          <a:xfrm>
            <a:off x="8230865" y="4386064"/>
            <a:ext cx="185738" cy="214313"/>
            <a:chOff x="5486" y="2743"/>
            <a:chExt cx="137" cy="132"/>
          </a:xfrm>
        </p:grpSpPr>
        <p:sp>
          <p:nvSpPr>
            <p:cNvPr id="2198" name="Freeform 150"/>
            <p:cNvSpPr>
              <a:spLocks/>
            </p:cNvSpPr>
            <p:nvPr/>
          </p:nvSpPr>
          <p:spPr bwMode="auto">
            <a:xfrm>
              <a:off x="5595" y="2806"/>
              <a:ext cx="13" cy="2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2"/>
                </a:cxn>
                <a:cxn ang="0">
                  <a:pos x="2" y="51"/>
                </a:cxn>
                <a:cxn ang="0">
                  <a:pos x="5" y="59"/>
                </a:cxn>
                <a:cxn ang="0">
                  <a:pos x="10" y="66"/>
                </a:cxn>
                <a:cxn ang="0">
                  <a:pos x="15" y="72"/>
                </a:cxn>
                <a:cxn ang="0">
                  <a:pos x="22" y="77"/>
                </a:cxn>
                <a:cxn ang="0">
                  <a:pos x="31" y="82"/>
                </a:cxn>
                <a:cxn ang="0">
                  <a:pos x="40" y="87"/>
                </a:cxn>
                <a:cxn ang="0">
                  <a:pos x="35" y="82"/>
                </a:cxn>
                <a:cxn ang="0">
                  <a:pos x="32" y="77"/>
                </a:cxn>
                <a:cxn ang="0">
                  <a:pos x="29" y="71"/>
                </a:cxn>
                <a:cxn ang="0">
                  <a:pos x="26" y="65"/>
                </a:cxn>
                <a:cxn ang="0">
                  <a:pos x="22" y="52"/>
                </a:cxn>
                <a:cxn ang="0">
                  <a:pos x="20" y="39"/>
                </a:cxn>
                <a:cxn ang="0">
                  <a:pos x="18" y="27"/>
                </a:cxn>
                <a:cxn ang="0">
                  <a:pos x="13" y="16"/>
                </a:cxn>
                <a:cxn ang="0">
                  <a:pos x="11" y="11"/>
                </a:cxn>
                <a:cxn ang="0">
                  <a:pos x="8" y="6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6"/>
                </a:cxn>
                <a:cxn ang="0">
                  <a:pos x="0" y="23"/>
                </a:cxn>
                <a:cxn ang="0">
                  <a:pos x="0" y="31"/>
                </a:cxn>
              </a:cxnLst>
              <a:rect l="0" t="0" r="r" b="b"/>
              <a:pathLst>
                <a:path w="40" h="87">
                  <a:moveTo>
                    <a:pt x="0" y="31"/>
                  </a:moveTo>
                  <a:lnTo>
                    <a:pt x="0" y="42"/>
                  </a:lnTo>
                  <a:lnTo>
                    <a:pt x="2" y="51"/>
                  </a:lnTo>
                  <a:lnTo>
                    <a:pt x="5" y="59"/>
                  </a:lnTo>
                  <a:lnTo>
                    <a:pt x="10" y="66"/>
                  </a:lnTo>
                  <a:lnTo>
                    <a:pt x="15" y="72"/>
                  </a:lnTo>
                  <a:lnTo>
                    <a:pt x="22" y="77"/>
                  </a:lnTo>
                  <a:lnTo>
                    <a:pt x="31" y="82"/>
                  </a:lnTo>
                  <a:lnTo>
                    <a:pt x="40" y="87"/>
                  </a:lnTo>
                  <a:lnTo>
                    <a:pt x="35" y="82"/>
                  </a:lnTo>
                  <a:lnTo>
                    <a:pt x="32" y="77"/>
                  </a:lnTo>
                  <a:lnTo>
                    <a:pt x="29" y="71"/>
                  </a:lnTo>
                  <a:lnTo>
                    <a:pt x="26" y="65"/>
                  </a:lnTo>
                  <a:lnTo>
                    <a:pt x="22" y="52"/>
                  </a:lnTo>
                  <a:lnTo>
                    <a:pt x="20" y="39"/>
                  </a:lnTo>
                  <a:lnTo>
                    <a:pt x="18" y="27"/>
                  </a:lnTo>
                  <a:lnTo>
                    <a:pt x="13" y="16"/>
                  </a:lnTo>
                  <a:lnTo>
                    <a:pt x="11" y="11"/>
                  </a:lnTo>
                  <a:lnTo>
                    <a:pt x="8" y="6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9" name="Freeform 151"/>
            <p:cNvSpPr>
              <a:spLocks/>
            </p:cNvSpPr>
            <p:nvPr/>
          </p:nvSpPr>
          <p:spPr bwMode="auto">
            <a:xfrm>
              <a:off x="5603" y="2842"/>
              <a:ext cx="20" cy="1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9" y="32"/>
                </a:cxn>
                <a:cxn ang="0">
                  <a:pos x="35" y="34"/>
                </a:cxn>
                <a:cxn ang="0">
                  <a:pos x="49" y="36"/>
                </a:cxn>
                <a:cxn ang="0">
                  <a:pos x="61" y="37"/>
                </a:cxn>
                <a:cxn ang="0">
                  <a:pos x="55" y="29"/>
                </a:cxn>
                <a:cxn ang="0">
                  <a:pos x="49" y="22"/>
                </a:cxn>
                <a:cxn ang="0">
                  <a:pos x="42" y="17"/>
                </a:cxn>
                <a:cxn ang="0">
                  <a:pos x="35" y="12"/>
                </a:cxn>
                <a:cxn ang="0">
                  <a:pos x="28" y="9"/>
                </a:cxn>
                <a:cxn ang="0">
                  <a:pos x="19" y="5"/>
                </a:cxn>
                <a:cxn ang="0">
                  <a:pos x="10" y="2"/>
                </a:cxn>
                <a:cxn ang="0">
                  <a:pos x="0" y="0"/>
                </a:cxn>
                <a:cxn ang="0">
                  <a:pos x="0" y="31"/>
                </a:cxn>
              </a:cxnLst>
              <a:rect l="0" t="0" r="r" b="b"/>
              <a:pathLst>
                <a:path w="61" h="37">
                  <a:moveTo>
                    <a:pt x="0" y="31"/>
                  </a:moveTo>
                  <a:lnTo>
                    <a:pt x="19" y="32"/>
                  </a:lnTo>
                  <a:lnTo>
                    <a:pt x="35" y="34"/>
                  </a:lnTo>
                  <a:lnTo>
                    <a:pt x="49" y="36"/>
                  </a:lnTo>
                  <a:lnTo>
                    <a:pt x="61" y="37"/>
                  </a:lnTo>
                  <a:lnTo>
                    <a:pt x="55" y="29"/>
                  </a:lnTo>
                  <a:lnTo>
                    <a:pt x="49" y="22"/>
                  </a:lnTo>
                  <a:lnTo>
                    <a:pt x="42" y="17"/>
                  </a:lnTo>
                  <a:lnTo>
                    <a:pt x="35" y="12"/>
                  </a:lnTo>
                  <a:lnTo>
                    <a:pt x="28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0" name="Freeform 152"/>
            <p:cNvSpPr>
              <a:spLocks/>
            </p:cNvSpPr>
            <p:nvPr/>
          </p:nvSpPr>
          <p:spPr bwMode="auto">
            <a:xfrm>
              <a:off x="5568" y="2865"/>
              <a:ext cx="13" cy="10"/>
            </a:xfrm>
            <a:custGeom>
              <a:avLst/>
              <a:gdLst/>
              <a:ahLst/>
              <a:cxnLst>
                <a:cxn ang="0">
                  <a:pos x="40" y="30"/>
                </a:cxn>
                <a:cxn ang="0">
                  <a:pos x="33" y="28"/>
                </a:cxn>
                <a:cxn ang="0">
                  <a:pos x="26" y="25"/>
                </a:cxn>
                <a:cxn ang="0">
                  <a:pos x="21" y="22"/>
                </a:cxn>
                <a:cxn ang="0">
                  <a:pos x="15" y="19"/>
                </a:cxn>
                <a:cxn ang="0">
                  <a:pos x="11" y="16"/>
                </a:cxn>
                <a:cxn ang="0">
                  <a:pos x="6" y="11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15" y="6"/>
                </a:cxn>
                <a:cxn ang="0">
                  <a:pos x="22" y="10"/>
                </a:cxn>
                <a:cxn ang="0">
                  <a:pos x="27" y="15"/>
                </a:cxn>
                <a:cxn ang="0">
                  <a:pos x="33" y="19"/>
                </a:cxn>
                <a:cxn ang="0">
                  <a:pos x="36" y="23"/>
                </a:cxn>
                <a:cxn ang="0">
                  <a:pos x="39" y="27"/>
                </a:cxn>
                <a:cxn ang="0">
                  <a:pos x="40" y="30"/>
                </a:cxn>
              </a:cxnLst>
              <a:rect l="0" t="0" r="r" b="b"/>
              <a:pathLst>
                <a:path w="40" h="30">
                  <a:moveTo>
                    <a:pt x="40" y="30"/>
                  </a:moveTo>
                  <a:lnTo>
                    <a:pt x="33" y="28"/>
                  </a:lnTo>
                  <a:lnTo>
                    <a:pt x="26" y="25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11" y="16"/>
                  </a:lnTo>
                  <a:lnTo>
                    <a:pt x="6" y="11"/>
                  </a:lnTo>
                  <a:lnTo>
                    <a:pt x="3" y="6"/>
                  </a:lnTo>
                  <a:lnTo>
                    <a:pt x="0" y="0"/>
                  </a:lnTo>
                  <a:lnTo>
                    <a:pt x="8" y="2"/>
                  </a:lnTo>
                  <a:lnTo>
                    <a:pt x="15" y="6"/>
                  </a:lnTo>
                  <a:lnTo>
                    <a:pt x="22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6" y="23"/>
                  </a:lnTo>
                  <a:lnTo>
                    <a:pt x="39" y="27"/>
                  </a:lnTo>
                  <a:lnTo>
                    <a:pt x="40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1" name="Freeform 153"/>
            <p:cNvSpPr>
              <a:spLocks/>
            </p:cNvSpPr>
            <p:nvPr/>
          </p:nvSpPr>
          <p:spPr bwMode="auto">
            <a:xfrm>
              <a:off x="5515" y="2789"/>
              <a:ext cx="24" cy="26"/>
            </a:xfrm>
            <a:custGeom>
              <a:avLst/>
              <a:gdLst/>
              <a:ahLst/>
              <a:cxnLst>
                <a:cxn ang="0">
                  <a:pos x="74" y="80"/>
                </a:cxn>
                <a:cxn ang="0">
                  <a:pos x="72" y="73"/>
                </a:cxn>
                <a:cxn ang="0">
                  <a:pos x="71" y="66"/>
                </a:cxn>
                <a:cxn ang="0">
                  <a:pos x="69" y="60"/>
                </a:cxn>
                <a:cxn ang="0">
                  <a:pos x="66" y="53"/>
                </a:cxn>
                <a:cxn ang="0">
                  <a:pos x="58" y="42"/>
                </a:cxn>
                <a:cxn ang="0">
                  <a:pos x="48" y="33"/>
                </a:cxn>
                <a:cxn ang="0">
                  <a:pos x="38" y="25"/>
                </a:cxn>
                <a:cxn ang="0">
                  <a:pos x="29" y="17"/>
                </a:cxn>
                <a:cxn ang="0">
                  <a:pos x="20" y="9"/>
                </a:cxn>
                <a:cxn ang="0">
                  <a:pos x="13" y="0"/>
                </a:cxn>
                <a:cxn ang="0">
                  <a:pos x="9" y="5"/>
                </a:cxn>
                <a:cxn ang="0">
                  <a:pos x="4" y="10"/>
                </a:cxn>
                <a:cxn ang="0">
                  <a:pos x="1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4" y="36"/>
                </a:cxn>
                <a:cxn ang="0">
                  <a:pos x="7" y="41"/>
                </a:cxn>
                <a:cxn ang="0">
                  <a:pos x="10" y="46"/>
                </a:cxn>
                <a:cxn ang="0">
                  <a:pos x="14" y="51"/>
                </a:cxn>
                <a:cxn ang="0">
                  <a:pos x="19" y="56"/>
                </a:cxn>
                <a:cxn ang="0">
                  <a:pos x="24" y="61"/>
                </a:cxn>
                <a:cxn ang="0">
                  <a:pos x="30" y="66"/>
                </a:cxn>
                <a:cxn ang="0">
                  <a:pos x="35" y="69"/>
                </a:cxn>
                <a:cxn ang="0">
                  <a:pos x="42" y="72"/>
                </a:cxn>
                <a:cxn ang="0">
                  <a:pos x="47" y="75"/>
                </a:cxn>
                <a:cxn ang="0">
                  <a:pos x="54" y="77"/>
                </a:cxn>
                <a:cxn ang="0">
                  <a:pos x="60" y="79"/>
                </a:cxn>
                <a:cxn ang="0">
                  <a:pos x="67" y="80"/>
                </a:cxn>
                <a:cxn ang="0">
                  <a:pos x="74" y="80"/>
                </a:cxn>
              </a:cxnLst>
              <a:rect l="0" t="0" r="r" b="b"/>
              <a:pathLst>
                <a:path w="74" h="80">
                  <a:moveTo>
                    <a:pt x="74" y="80"/>
                  </a:moveTo>
                  <a:lnTo>
                    <a:pt x="72" y="73"/>
                  </a:lnTo>
                  <a:lnTo>
                    <a:pt x="71" y="66"/>
                  </a:lnTo>
                  <a:lnTo>
                    <a:pt x="69" y="60"/>
                  </a:lnTo>
                  <a:lnTo>
                    <a:pt x="66" y="53"/>
                  </a:lnTo>
                  <a:lnTo>
                    <a:pt x="58" y="42"/>
                  </a:lnTo>
                  <a:lnTo>
                    <a:pt x="48" y="33"/>
                  </a:lnTo>
                  <a:lnTo>
                    <a:pt x="38" y="25"/>
                  </a:lnTo>
                  <a:lnTo>
                    <a:pt x="29" y="17"/>
                  </a:lnTo>
                  <a:lnTo>
                    <a:pt x="20" y="9"/>
                  </a:lnTo>
                  <a:lnTo>
                    <a:pt x="13" y="0"/>
                  </a:lnTo>
                  <a:lnTo>
                    <a:pt x="9" y="5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4" y="51"/>
                  </a:lnTo>
                  <a:lnTo>
                    <a:pt x="19" y="56"/>
                  </a:lnTo>
                  <a:lnTo>
                    <a:pt x="24" y="61"/>
                  </a:lnTo>
                  <a:lnTo>
                    <a:pt x="30" y="66"/>
                  </a:lnTo>
                  <a:lnTo>
                    <a:pt x="35" y="69"/>
                  </a:lnTo>
                  <a:lnTo>
                    <a:pt x="42" y="72"/>
                  </a:lnTo>
                  <a:lnTo>
                    <a:pt x="47" y="75"/>
                  </a:lnTo>
                  <a:lnTo>
                    <a:pt x="54" y="77"/>
                  </a:lnTo>
                  <a:lnTo>
                    <a:pt x="60" y="79"/>
                  </a:lnTo>
                  <a:lnTo>
                    <a:pt x="67" y="80"/>
                  </a:lnTo>
                  <a:lnTo>
                    <a:pt x="74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2" name="Freeform 154"/>
            <p:cNvSpPr>
              <a:spLocks/>
            </p:cNvSpPr>
            <p:nvPr/>
          </p:nvSpPr>
          <p:spPr bwMode="auto">
            <a:xfrm>
              <a:off x="5555" y="2785"/>
              <a:ext cx="26" cy="27"/>
            </a:xfrm>
            <a:custGeom>
              <a:avLst/>
              <a:gdLst/>
              <a:ahLst/>
              <a:cxnLst>
                <a:cxn ang="0">
                  <a:pos x="52" y="80"/>
                </a:cxn>
                <a:cxn ang="0">
                  <a:pos x="86" y="80"/>
                </a:cxn>
                <a:cxn ang="0">
                  <a:pos x="86" y="61"/>
                </a:cxn>
                <a:cxn ang="0">
                  <a:pos x="79" y="59"/>
                </a:cxn>
                <a:cxn ang="0">
                  <a:pos x="72" y="56"/>
                </a:cxn>
                <a:cxn ang="0">
                  <a:pos x="67" y="53"/>
                </a:cxn>
                <a:cxn ang="0">
                  <a:pos x="61" y="49"/>
                </a:cxn>
                <a:cxn ang="0">
                  <a:pos x="51" y="41"/>
                </a:cxn>
                <a:cxn ang="0">
                  <a:pos x="43" y="33"/>
                </a:cxn>
                <a:cxn ang="0">
                  <a:pos x="34" y="25"/>
                </a:cxn>
                <a:cxn ang="0">
                  <a:pos x="24" y="16"/>
                </a:cxn>
                <a:cxn ang="0">
                  <a:pos x="13" y="7"/>
                </a:cxn>
                <a:cxn ang="0">
                  <a:pos x="0" y="0"/>
                </a:cxn>
                <a:cxn ang="0">
                  <a:pos x="1" y="8"/>
                </a:cxn>
                <a:cxn ang="0">
                  <a:pos x="5" y="20"/>
                </a:cxn>
                <a:cxn ang="0">
                  <a:pos x="11" y="32"/>
                </a:cxn>
                <a:cxn ang="0">
                  <a:pos x="18" y="44"/>
                </a:cxn>
                <a:cxn ang="0">
                  <a:pos x="27" y="57"/>
                </a:cxn>
                <a:cxn ang="0">
                  <a:pos x="36" y="67"/>
                </a:cxn>
                <a:cxn ang="0">
                  <a:pos x="40" y="72"/>
                </a:cxn>
                <a:cxn ang="0">
                  <a:pos x="45" y="76"/>
                </a:cxn>
                <a:cxn ang="0">
                  <a:pos x="49" y="79"/>
                </a:cxn>
                <a:cxn ang="0">
                  <a:pos x="52" y="80"/>
                </a:cxn>
              </a:cxnLst>
              <a:rect l="0" t="0" r="r" b="b"/>
              <a:pathLst>
                <a:path w="86" h="80">
                  <a:moveTo>
                    <a:pt x="52" y="80"/>
                  </a:moveTo>
                  <a:lnTo>
                    <a:pt x="86" y="80"/>
                  </a:lnTo>
                  <a:lnTo>
                    <a:pt x="86" y="61"/>
                  </a:lnTo>
                  <a:lnTo>
                    <a:pt x="79" y="59"/>
                  </a:lnTo>
                  <a:lnTo>
                    <a:pt x="72" y="56"/>
                  </a:lnTo>
                  <a:lnTo>
                    <a:pt x="67" y="53"/>
                  </a:lnTo>
                  <a:lnTo>
                    <a:pt x="61" y="49"/>
                  </a:lnTo>
                  <a:lnTo>
                    <a:pt x="51" y="41"/>
                  </a:lnTo>
                  <a:lnTo>
                    <a:pt x="43" y="33"/>
                  </a:lnTo>
                  <a:lnTo>
                    <a:pt x="34" y="25"/>
                  </a:lnTo>
                  <a:lnTo>
                    <a:pt x="24" y="16"/>
                  </a:lnTo>
                  <a:lnTo>
                    <a:pt x="13" y="7"/>
                  </a:lnTo>
                  <a:lnTo>
                    <a:pt x="0" y="0"/>
                  </a:lnTo>
                  <a:lnTo>
                    <a:pt x="1" y="8"/>
                  </a:lnTo>
                  <a:lnTo>
                    <a:pt x="5" y="20"/>
                  </a:lnTo>
                  <a:lnTo>
                    <a:pt x="11" y="32"/>
                  </a:lnTo>
                  <a:lnTo>
                    <a:pt x="18" y="44"/>
                  </a:lnTo>
                  <a:lnTo>
                    <a:pt x="27" y="57"/>
                  </a:lnTo>
                  <a:lnTo>
                    <a:pt x="36" y="67"/>
                  </a:lnTo>
                  <a:lnTo>
                    <a:pt x="40" y="72"/>
                  </a:lnTo>
                  <a:lnTo>
                    <a:pt x="45" y="76"/>
                  </a:lnTo>
                  <a:lnTo>
                    <a:pt x="49" y="79"/>
                  </a:lnTo>
                  <a:lnTo>
                    <a:pt x="52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3" name="Freeform 155"/>
            <p:cNvSpPr>
              <a:spLocks/>
            </p:cNvSpPr>
            <p:nvPr/>
          </p:nvSpPr>
          <p:spPr bwMode="auto">
            <a:xfrm>
              <a:off x="5570" y="2825"/>
              <a:ext cx="25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11"/>
                </a:cxn>
                <a:cxn ang="0">
                  <a:pos x="5" y="15"/>
                </a:cxn>
                <a:cxn ang="0">
                  <a:pos x="9" y="18"/>
                </a:cxn>
                <a:cxn ang="0">
                  <a:pos x="14" y="21"/>
                </a:cxn>
                <a:cxn ang="0">
                  <a:pos x="18" y="24"/>
                </a:cxn>
                <a:cxn ang="0">
                  <a:pos x="23" y="26"/>
                </a:cxn>
                <a:cxn ang="0">
                  <a:pos x="29" y="28"/>
                </a:cxn>
                <a:cxn ang="0">
                  <a:pos x="34" y="29"/>
                </a:cxn>
                <a:cxn ang="0">
                  <a:pos x="47" y="31"/>
                </a:cxn>
                <a:cxn ang="0">
                  <a:pos x="58" y="31"/>
                </a:cxn>
                <a:cxn ang="0">
                  <a:pos x="63" y="30"/>
                </a:cxn>
                <a:cxn ang="0">
                  <a:pos x="67" y="29"/>
                </a:cxn>
                <a:cxn ang="0">
                  <a:pos x="71" y="27"/>
                </a:cxn>
                <a:cxn ang="0">
                  <a:pos x="74" y="25"/>
                </a:cxn>
                <a:cxn ang="0">
                  <a:pos x="64" y="18"/>
                </a:cxn>
                <a:cxn ang="0">
                  <a:pos x="55" y="13"/>
                </a:cxn>
                <a:cxn ang="0">
                  <a:pos x="51" y="10"/>
                </a:cxn>
                <a:cxn ang="0">
                  <a:pos x="47" y="8"/>
                </a:cxn>
                <a:cxn ang="0">
                  <a:pos x="43" y="5"/>
                </a:cxn>
                <a:cxn ang="0">
                  <a:pos x="41" y="0"/>
                </a:cxn>
                <a:cxn ang="0">
                  <a:pos x="33" y="1"/>
                </a:cxn>
                <a:cxn ang="0">
                  <a:pos x="28" y="1"/>
                </a:cxn>
                <a:cxn ang="0">
                  <a:pos x="22" y="1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3"/>
                </a:cxn>
                <a:cxn ang="0">
                  <a:pos x="0" y="7"/>
                </a:cxn>
              </a:cxnLst>
              <a:rect l="0" t="0" r="r" b="b"/>
              <a:pathLst>
                <a:path w="74" h="31">
                  <a:moveTo>
                    <a:pt x="0" y="7"/>
                  </a:moveTo>
                  <a:lnTo>
                    <a:pt x="3" y="11"/>
                  </a:lnTo>
                  <a:lnTo>
                    <a:pt x="5" y="15"/>
                  </a:lnTo>
                  <a:lnTo>
                    <a:pt x="9" y="18"/>
                  </a:lnTo>
                  <a:lnTo>
                    <a:pt x="14" y="21"/>
                  </a:lnTo>
                  <a:lnTo>
                    <a:pt x="18" y="24"/>
                  </a:lnTo>
                  <a:lnTo>
                    <a:pt x="23" y="26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47" y="31"/>
                  </a:lnTo>
                  <a:lnTo>
                    <a:pt x="58" y="31"/>
                  </a:lnTo>
                  <a:lnTo>
                    <a:pt x="63" y="30"/>
                  </a:lnTo>
                  <a:lnTo>
                    <a:pt x="67" y="29"/>
                  </a:lnTo>
                  <a:lnTo>
                    <a:pt x="71" y="27"/>
                  </a:lnTo>
                  <a:lnTo>
                    <a:pt x="74" y="25"/>
                  </a:lnTo>
                  <a:lnTo>
                    <a:pt x="64" y="18"/>
                  </a:lnTo>
                  <a:lnTo>
                    <a:pt x="55" y="13"/>
                  </a:lnTo>
                  <a:lnTo>
                    <a:pt x="51" y="10"/>
                  </a:lnTo>
                  <a:lnTo>
                    <a:pt x="47" y="8"/>
                  </a:lnTo>
                  <a:lnTo>
                    <a:pt x="43" y="5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8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3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4" name="Freeform 156"/>
            <p:cNvSpPr>
              <a:spLocks/>
            </p:cNvSpPr>
            <p:nvPr/>
          </p:nvSpPr>
          <p:spPr bwMode="auto">
            <a:xfrm>
              <a:off x="5562" y="2819"/>
              <a:ext cx="6" cy="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0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5" name="Freeform 157"/>
            <p:cNvSpPr>
              <a:spLocks/>
            </p:cNvSpPr>
            <p:nvPr/>
          </p:nvSpPr>
          <p:spPr bwMode="auto">
            <a:xfrm>
              <a:off x="5509" y="2769"/>
              <a:ext cx="32" cy="21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35" y="40"/>
                </a:cxn>
                <a:cxn ang="0">
                  <a:pos x="61" y="55"/>
                </a:cxn>
                <a:cxn ang="0">
                  <a:pos x="72" y="60"/>
                </a:cxn>
                <a:cxn ang="0">
                  <a:pos x="83" y="65"/>
                </a:cxn>
                <a:cxn ang="0">
                  <a:pos x="87" y="65"/>
                </a:cxn>
                <a:cxn ang="0">
                  <a:pos x="91" y="65"/>
                </a:cxn>
                <a:cxn ang="0">
                  <a:pos x="96" y="65"/>
                </a:cxn>
                <a:cxn ang="0">
                  <a:pos x="100" y="62"/>
                </a:cxn>
                <a:cxn ang="0">
                  <a:pos x="94" y="60"/>
                </a:cxn>
                <a:cxn ang="0">
                  <a:pos x="88" y="56"/>
                </a:cxn>
                <a:cxn ang="0">
                  <a:pos x="83" y="52"/>
                </a:cxn>
                <a:cxn ang="0">
                  <a:pos x="78" y="46"/>
                </a:cxn>
                <a:cxn ang="0">
                  <a:pos x="67" y="34"/>
                </a:cxn>
                <a:cxn ang="0">
                  <a:pos x="57" y="21"/>
                </a:cxn>
                <a:cxn ang="0">
                  <a:pos x="52" y="15"/>
                </a:cxn>
                <a:cxn ang="0">
                  <a:pos x="46" y="10"/>
                </a:cxn>
                <a:cxn ang="0">
                  <a:pos x="40" y="4"/>
                </a:cxn>
                <a:cxn ang="0">
                  <a:pos x="33" y="1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0" y="2"/>
                </a:cxn>
                <a:cxn ang="0">
                  <a:pos x="0" y="6"/>
                </a:cxn>
                <a:cxn ang="0">
                  <a:pos x="7" y="25"/>
                </a:cxn>
              </a:cxnLst>
              <a:rect l="0" t="0" r="r" b="b"/>
              <a:pathLst>
                <a:path w="100" h="65">
                  <a:moveTo>
                    <a:pt x="7" y="25"/>
                  </a:moveTo>
                  <a:lnTo>
                    <a:pt x="35" y="40"/>
                  </a:lnTo>
                  <a:lnTo>
                    <a:pt x="61" y="55"/>
                  </a:lnTo>
                  <a:lnTo>
                    <a:pt x="72" y="60"/>
                  </a:lnTo>
                  <a:lnTo>
                    <a:pt x="83" y="65"/>
                  </a:lnTo>
                  <a:lnTo>
                    <a:pt x="87" y="65"/>
                  </a:lnTo>
                  <a:lnTo>
                    <a:pt x="91" y="65"/>
                  </a:lnTo>
                  <a:lnTo>
                    <a:pt x="96" y="65"/>
                  </a:lnTo>
                  <a:lnTo>
                    <a:pt x="100" y="62"/>
                  </a:lnTo>
                  <a:lnTo>
                    <a:pt x="94" y="60"/>
                  </a:lnTo>
                  <a:lnTo>
                    <a:pt x="88" y="56"/>
                  </a:lnTo>
                  <a:lnTo>
                    <a:pt x="83" y="52"/>
                  </a:lnTo>
                  <a:lnTo>
                    <a:pt x="78" y="46"/>
                  </a:lnTo>
                  <a:lnTo>
                    <a:pt x="67" y="34"/>
                  </a:lnTo>
                  <a:lnTo>
                    <a:pt x="57" y="21"/>
                  </a:lnTo>
                  <a:lnTo>
                    <a:pt x="52" y="15"/>
                  </a:lnTo>
                  <a:lnTo>
                    <a:pt x="46" y="10"/>
                  </a:lnTo>
                  <a:lnTo>
                    <a:pt x="40" y="4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0" y="6"/>
                  </a:lnTo>
                  <a:lnTo>
                    <a:pt x="7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6" name="Freeform 158"/>
            <p:cNvSpPr>
              <a:spLocks/>
            </p:cNvSpPr>
            <p:nvPr/>
          </p:nvSpPr>
          <p:spPr bwMode="auto">
            <a:xfrm>
              <a:off x="5486" y="2743"/>
              <a:ext cx="24" cy="34"/>
            </a:xfrm>
            <a:custGeom>
              <a:avLst/>
              <a:gdLst/>
              <a:ahLst/>
              <a:cxnLst>
                <a:cxn ang="0">
                  <a:pos x="72" y="85"/>
                </a:cxn>
                <a:cxn ang="0">
                  <a:pos x="56" y="61"/>
                </a:cxn>
                <a:cxn ang="0">
                  <a:pos x="43" y="41"/>
                </a:cxn>
                <a:cxn ang="0">
                  <a:pos x="29" y="20"/>
                </a:cxn>
                <a:cxn ang="0">
                  <a:pos x="12" y="0"/>
                </a:cxn>
                <a:cxn ang="0">
                  <a:pos x="6" y="16"/>
                </a:cxn>
                <a:cxn ang="0">
                  <a:pos x="2" y="33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0" y="55"/>
                </a:cxn>
                <a:cxn ang="0">
                  <a:pos x="0" y="62"/>
                </a:cxn>
                <a:cxn ang="0">
                  <a:pos x="1" y="68"/>
                </a:cxn>
                <a:cxn ang="0">
                  <a:pos x="3" y="74"/>
                </a:cxn>
                <a:cxn ang="0">
                  <a:pos x="6" y="79"/>
                </a:cxn>
                <a:cxn ang="0">
                  <a:pos x="10" y="83"/>
                </a:cxn>
                <a:cxn ang="0">
                  <a:pos x="14" y="88"/>
                </a:cxn>
                <a:cxn ang="0">
                  <a:pos x="20" y="90"/>
                </a:cxn>
                <a:cxn ang="0">
                  <a:pos x="25" y="92"/>
                </a:cxn>
                <a:cxn ang="0">
                  <a:pos x="33" y="92"/>
                </a:cxn>
                <a:cxn ang="0">
                  <a:pos x="43" y="93"/>
                </a:cxn>
                <a:cxn ang="0">
                  <a:pos x="54" y="96"/>
                </a:cxn>
                <a:cxn ang="0">
                  <a:pos x="65" y="100"/>
                </a:cxn>
                <a:cxn ang="0">
                  <a:pos x="79" y="104"/>
                </a:cxn>
                <a:cxn ang="0">
                  <a:pos x="72" y="85"/>
                </a:cxn>
              </a:cxnLst>
              <a:rect l="0" t="0" r="r" b="b"/>
              <a:pathLst>
                <a:path w="79" h="104">
                  <a:moveTo>
                    <a:pt x="72" y="85"/>
                  </a:moveTo>
                  <a:lnTo>
                    <a:pt x="56" y="61"/>
                  </a:lnTo>
                  <a:lnTo>
                    <a:pt x="43" y="41"/>
                  </a:lnTo>
                  <a:lnTo>
                    <a:pt x="29" y="20"/>
                  </a:lnTo>
                  <a:lnTo>
                    <a:pt x="12" y="0"/>
                  </a:lnTo>
                  <a:lnTo>
                    <a:pt x="6" y="16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6" y="79"/>
                  </a:lnTo>
                  <a:lnTo>
                    <a:pt x="10" y="83"/>
                  </a:lnTo>
                  <a:lnTo>
                    <a:pt x="14" y="88"/>
                  </a:lnTo>
                  <a:lnTo>
                    <a:pt x="20" y="90"/>
                  </a:lnTo>
                  <a:lnTo>
                    <a:pt x="25" y="92"/>
                  </a:lnTo>
                  <a:lnTo>
                    <a:pt x="33" y="92"/>
                  </a:lnTo>
                  <a:lnTo>
                    <a:pt x="43" y="93"/>
                  </a:lnTo>
                  <a:lnTo>
                    <a:pt x="54" y="96"/>
                  </a:lnTo>
                  <a:lnTo>
                    <a:pt x="65" y="100"/>
                  </a:lnTo>
                  <a:lnTo>
                    <a:pt x="79" y="104"/>
                  </a:lnTo>
                  <a:lnTo>
                    <a:pt x="72" y="8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207" name="Freeform 159"/>
          <p:cNvSpPr>
            <a:spLocks/>
          </p:cNvSpPr>
          <p:nvPr>
            <p:custDataLst>
              <p:tags r:id="rId88"/>
            </p:custDataLst>
          </p:nvPr>
        </p:nvSpPr>
        <p:spPr bwMode="auto">
          <a:xfrm>
            <a:off x="4576440" y="4124127"/>
            <a:ext cx="11113" cy="55562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27" y="12"/>
              </a:cxn>
              <a:cxn ang="0">
                <a:pos x="27" y="19"/>
              </a:cxn>
              <a:cxn ang="0">
                <a:pos x="9" y="19"/>
              </a:cxn>
              <a:cxn ang="0">
                <a:pos x="0" y="19"/>
              </a:cxn>
              <a:cxn ang="0">
                <a:pos x="9" y="12"/>
              </a:cxn>
              <a:cxn ang="0">
                <a:pos x="27" y="0"/>
              </a:cxn>
            </a:cxnLst>
            <a:rect l="0" t="0" r="r" b="b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08" name="Freeform 160"/>
          <p:cNvSpPr>
            <a:spLocks/>
          </p:cNvSpPr>
          <p:nvPr>
            <p:custDataLst>
              <p:tags r:id="rId89"/>
            </p:custDataLst>
          </p:nvPr>
        </p:nvSpPr>
        <p:spPr bwMode="auto">
          <a:xfrm>
            <a:off x="4500240" y="4263827"/>
            <a:ext cx="14288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9" y="0"/>
              </a:cxn>
              <a:cxn ang="0">
                <a:pos x="36" y="9"/>
              </a:cxn>
              <a:cxn ang="0">
                <a:pos x="33" y="19"/>
              </a:cxn>
              <a:cxn ang="0">
                <a:pos x="27" y="28"/>
              </a:cxn>
              <a:cxn ang="0">
                <a:pos x="22" y="34"/>
              </a:cxn>
              <a:cxn ang="0">
                <a:pos x="19" y="35"/>
              </a:cxn>
              <a:cxn ang="0">
                <a:pos x="16" y="35"/>
              </a:cxn>
              <a:cxn ang="0">
                <a:pos x="13" y="34"/>
              </a:cxn>
              <a:cxn ang="0">
                <a:pos x="11" y="31"/>
              </a:cxn>
              <a:cxn ang="0">
                <a:pos x="7" y="26"/>
              </a:cxn>
              <a:cxn ang="0">
                <a:pos x="5" y="20"/>
              </a:cxn>
              <a:cxn ang="0">
                <a:pos x="2" y="11"/>
              </a:cxn>
              <a:cxn ang="0">
                <a:pos x="0" y="0"/>
              </a:cxn>
            </a:cxnLst>
            <a:rect l="0" t="0" r="r" b="b"/>
            <a:pathLst>
              <a:path w="39" h="35">
                <a:moveTo>
                  <a:pt x="0" y="0"/>
                </a:moveTo>
                <a:lnTo>
                  <a:pt x="39" y="0"/>
                </a:lnTo>
                <a:lnTo>
                  <a:pt x="36" y="9"/>
                </a:lnTo>
                <a:lnTo>
                  <a:pt x="33" y="19"/>
                </a:lnTo>
                <a:lnTo>
                  <a:pt x="27" y="28"/>
                </a:lnTo>
                <a:lnTo>
                  <a:pt x="22" y="34"/>
                </a:lnTo>
                <a:lnTo>
                  <a:pt x="19" y="35"/>
                </a:lnTo>
                <a:lnTo>
                  <a:pt x="16" y="35"/>
                </a:lnTo>
                <a:lnTo>
                  <a:pt x="13" y="34"/>
                </a:lnTo>
                <a:lnTo>
                  <a:pt x="11" y="31"/>
                </a:lnTo>
                <a:lnTo>
                  <a:pt x="7" y="26"/>
                </a:lnTo>
                <a:lnTo>
                  <a:pt x="5" y="20"/>
                </a:lnTo>
                <a:lnTo>
                  <a:pt x="2" y="1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09" name="Freeform 161"/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6298878" y="2590602"/>
            <a:ext cx="728662" cy="331787"/>
          </a:xfrm>
          <a:custGeom>
            <a:avLst/>
            <a:gdLst/>
            <a:ahLst/>
            <a:cxnLst>
              <a:cxn ang="0">
                <a:pos x="32" y="216"/>
              </a:cxn>
              <a:cxn ang="0">
                <a:pos x="86" y="249"/>
              </a:cxn>
              <a:cxn ang="0">
                <a:pos x="155" y="264"/>
              </a:cxn>
              <a:cxn ang="0">
                <a:pos x="191" y="281"/>
              </a:cxn>
              <a:cxn ang="0">
                <a:pos x="238" y="331"/>
              </a:cxn>
              <a:cxn ang="0">
                <a:pos x="253" y="349"/>
              </a:cxn>
              <a:cxn ang="0">
                <a:pos x="254" y="386"/>
              </a:cxn>
              <a:cxn ang="0">
                <a:pos x="273" y="408"/>
              </a:cxn>
              <a:cxn ang="0">
                <a:pos x="341" y="416"/>
              </a:cxn>
              <a:cxn ang="0">
                <a:pos x="463" y="452"/>
              </a:cxn>
              <a:cxn ang="0">
                <a:pos x="546" y="469"/>
              </a:cxn>
              <a:cxn ang="0">
                <a:pos x="575" y="510"/>
              </a:cxn>
              <a:cxn ang="0">
                <a:pos x="622" y="542"/>
              </a:cxn>
              <a:cxn ang="0">
                <a:pos x="670" y="555"/>
              </a:cxn>
              <a:cxn ang="0">
                <a:pos x="917" y="576"/>
              </a:cxn>
              <a:cxn ang="0">
                <a:pos x="1037" y="614"/>
              </a:cxn>
              <a:cxn ang="0">
                <a:pos x="1117" y="630"/>
              </a:cxn>
              <a:cxn ang="0">
                <a:pos x="1157" y="613"/>
              </a:cxn>
              <a:cxn ang="0">
                <a:pos x="1344" y="564"/>
              </a:cxn>
              <a:cxn ang="0">
                <a:pos x="1395" y="510"/>
              </a:cxn>
              <a:cxn ang="0">
                <a:pos x="1403" y="483"/>
              </a:cxn>
              <a:cxn ang="0">
                <a:pos x="1386" y="455"/>
              </a:cxn>
              <a:cxn ang="0">
                <a:pos x="1370" y="415"/>
              </a:cxn>
              <a:cxn ang="0">
                <a:pos x="1499" y="394"/>
              </a:cxn>
              <a:cxn ang="0">
                <a:pos x="1594" y="343"/>
              </a:cxn>
              <a:cxn ang="0">
                <a:pos x="1651" y="325"/>
              </a:cxn>
              <a:cxn ang="0">
                <a:pos x="1688" y="297"/>
              </a:cxn>
              <a:cxn ang="0">
                <a:pos x="1656" y="279"/>
              </a:cxn>
              <a:cxn ang="0">
                <a:pos x="1619" y="252"/>
              </a:cxn>
              <a:cxn ang="0">
                <a:pos x="1583" y="248"/>
              </a:cxn>
              <a:cxn ang="0">
                <a:pos x="1553" y="258"/>
              </a:cxn>
              <a:cxn ang="0">
                <a:pos x="1497" y="256"/>
              </a:cxn>
              <a:cxn ang="0">
                <a:pos x="1457" y="235"/>
              </a:cxn>
              <a:cxn ang="0">
                <a:pos x="1434" y="187"/>
              </a:cxn>
              <a:cxn ang="0">
                <a:pos x="1367" y="124"/>
              </a:cxn>
              <a:cxn ang="0">
                <a:pos x="1286" y="120"/>
              </a:cxn>
              <a:cxn ang="0">
                <a:pos x="1260" y="147"/>
              </a:cxn>
              <a:cxn ang="0">
                <a:pos x="1236" y="165"/>
              </a:cxn>
              <a:cxn ang="0">
                <a:pos x="1168" y="167"/>
              </a:cxn>
              <a:cxn ang="0">
                <a:pos x="1044" y="167"/>
              </a:cxn>
              <a:cxn ang="0">
                <a:pos x="986" y="140"/>
              </a:cxn>
              <a:cxn ang="0">
                <a:pos x="922" y="108"/>
              </a:cxn>
              <a:cxn ang="0">
                <a:pos x="852" y="100"/>
              </a:cxn>
              <a:cxn ang="0">
                <a:pos x="801" y="114"/>
              </a:cxn>
              <a:cxn ang="0">
                <a:pos x="740" y="116"/>
              </a:cxn>
              <a:cxn ang="0">
                <a:pos x="692" y="101"/>
              </a:cxn>
              <a:cxn ang="0">
                <a:pos x="662" y="68"/>
              </a:cxn>
              <a:cxn ang="0">
                <a:pos x="446" y="7"/>
              </a:cxn>
              <a:cxn ang="0">
                <a:pos x="446" y="44"/>
              </a:cxn>
              <a:cxn ang="0">
                <a:pos x="471" y="79"/>
              </a:cxn>
              <a:cxn ang="0">
                <a:pos x="490" y="106"/>
              </a:cxn>
              <a:cxn ang="0">
                <a:pos x="307" y="122"/>
              </a:cxn>
              <a:cxn ang="0">
                <a:pos x="294" y="87"/>
              </a:cxn>
              <a:cxn ang="0">
                <a:pos x="225" y="97"/>
              </a:cxn>
              <a:cxn ang="0">
                <a:pos x="185" y="88"/>
              </a:cxn>
              <a:cxn ang="0">
                <a:pos x="138" y="97"/>
              </a:cxn>
              <a:cxn ang="0">
                <a:pos x="68" y="143"/>
              </a:cxn>
              <a:cxn ang="0">
                <a:pos x="31" y="151"/>
              </a:cxn>
              <a:cxn ang="0">
                <a:pos x="4" y="169"/>
              </a:cxn>
            </a:cxnLst>
            <a:rect l="0" t="0" r="r" b="b"/>
            <a:pathLst>
              <a:path w="1688" h="630">
                <a:moveTo>
                  <a:pt x="0" y="180"/>
                </a:moveTo>
                <a:lnTo>
                  <a:pt x="7" y="190"/>
                </a:lnTo>
                <a:lnTo>
                  <a:pt x="15" y="199"/>
                </a:lnTo>
                <a:lnTo>
                  <a:pt x="22" y="208"/>
                </a:lnTo>
                <a:lnTo>
                  <a:pt x="32" y="216"/>
                </a:lnTo>
                <a:lnTo>
                  <a:pt x="41" y="224"/>
                </a:lnTo>
                <a:lnTo>
                  <a:pt x="51" y="232"/>
                </a:lnTo>
                <a:lnTo>
                  <a:pt x="62" y="238"/>
                </a:lnTo>
                <a:lnTo>
                  <a:pt x="74" y="244"/>
                </a:lnTo>
                <a:lnTo>
                  <a:pt x="86" y="249"/>
                </a:lnTo>
                <a:lnTo>
                  <a:pt x="99" y="253"/>
                </a:lnTo>
                <a:lnTo>
                  <a:pt x="112" y="257"/>
                </a:lnTo>
                <a:lnTo>
                  <a:pt x="126" y="260"/>
                </a:lnTo>
                <a:lnTo>
                  <a:pt x="140" y="262"/>
                </a:lnTo>
                <a:lnTo>
                  <a:pt x="155" y="264"/>
                </a:lnTo>
                <a:lnTo>
                  <a:pt x="171" y="265"/>
                </a:lnTo>
                <a:lnTo>
                  <a:pt x="187" y="266"/>
                </a:lnTo>
                <a:lnTo>
                  <a:pt x="187" y="270"/>
                </a:lnTo>
                <a:lnTo>
                  <a:pt x="189" y="276"/>
                </a:lnTo>
                <a:lnTo>
                  <a:pt x="191" y="281"/>
                </a:lnTo>
                <a:lnTo>
                  <a:pt x="196" y="288"/>
                </a:lnTo>
                <a:lnTo>
                  <a:pt x="205" y="300"/>
                </a:lnTo>
                <a:lnTo>
                  <a:pt x="215" y="312"/>
                </a:lnTo>
                <a:lnTo>
                  <a:pt x="227" y="323"/>
                </a:lnTo>
                <a:lnTo>
                  <a:pt x="238" y="331"/>
                </a:lnTo>
                <a:lnTo>
                  <a:pt x="242" y="335"/>
                </a:lnTo>
                <a:lnTo>
                  <a:pt x="246" y="337"/>
                </a:lnTo>
                <a:lnTo>
                  <a:pt x="251" y="340"/>
                </a:lnTo>
                <a:lnTo>
                  <a:pt x="253" y="340"/>
                </a:lnTo>
                <a:lnTo>
                  <a:pt x="253" y="349"/>
                </a:lnTo>
                <a:lnTo>
                  <a:pt x="253" y="358"/>
                </a:lnTo>
                <a:lnTo>
                  <a:pt x="253" y="365"/>
                </a:lnTo>
                <a:lnTo>
                  <a:pt x="253" y="370"/>
                </a:lnTo>
                <a:lnTo>
                  <a:pt x="253" y="379"/>
                </a:lnTo>
                <a:lnTo>
                  <a:pt x="254" y="386"/>
                </a:lnTo>
                <a:lnTo>
                  <a:pt x="256" y="394"/>
                </a:lnTo>
                <a:lnTo>
                  <a:pt x="260" y="402"/>
                </a:lnTo>
                <a:lnTo>
                  <a:pt x="262" y="404"/>
                </a:lnTo>
                <a:lnTo>
                  <a:pt x="266" y="406"/>
                </a:lnTo>
                <a:lnTo>
                  <a:pt x="273" y="408"/>
                </a:lnTo>
                <a:lnTo>
                  <a:pt x="280" y="410"/>
                </a:lnTo>
                <a:lnTo>
                  <a:pt x="296" y="413"/>
                </a:lnTo>
                <a:lnTo>
                  <a:pt x="307" y="414"/>
                </a:lnTo>
                <a:lnTo>
                  <a:pt x="323" y="414"/>
                </a:lnTo>
                <a:lnTo>
                  <a:pt x="341" y="416"/>
                </a:lnTo>
                <a:lnTo>
                  <a:pt x="356" y="419"/>
                </a:lnTo>
                <a:lnTo>
                  <a:pt x="373" y="422"/>
                </a:lnTo>
                <a:lnTo>
                  <a:pt x="403" y="431"/>
                </a:lnTo>
                <a:lnTo>
                  <a:pt x="433" y="441"/>
                </a:lnTo>
                <a:lnTo>
                  <a:pt x="463" y="452"/>
                </a:lnTo>
                <a:lnTo>
                  <a:pt x="490" y="461"/>
                </a:lnTo>
                <a:lnTo>
                  <a:pt x="504" y="464"/>
                </a:lnTo>
                <a:lnTo>
                  <a:pt x="518" y="467"/>
                </a:lnTo>
                <a:lnTo>
                  <a:pt x="532" y="469"/>
                </a:lnTo>
                <a:lnTo>
                  <a:pt x="546" y="469"/>
                </a:lnTo>
                <a:lnTo>
                  <a:pt x="548" y="477"/>
                </a:lnTo>
                <a:lnTo>
                  <a:pt x="554" y="485"/>
                </a:lnTo>
                <a:lnTo>
                  <a:pt x="559" y="493"/>
                </a:lnTo>
                <a:lnTo>
                  <a:pt x="566" y="501"/>
                </a:lnTo>
                <a:lnTo>
                  <a:pt x="575" y="510"/>
                </a:lnTo>
                <a:lnTo>
                  <a:pt x="583" y="517"/>
                </a:lnTo>
                <a:lnTo>
                  <a:pt x="592" y="524"/>
                </a:lnTo>
                <a:lnTo>
                  <a:pt x="602" y="531"/>
                </a:lnTo>
                <a:lnTo>
                  <a:pt x="612" y="537"/>
                </a:lnTo>
                <a:lnTo>
                  <a:pt x="622" y="542"/>
                </a:lnTo>
                <a:lnTo>
                  <a:pt x="633" y="547"/>
                </a:lnTo>
                <a:lnTo>
                  <a:pt x="643" y="550"/>
                </a:lnTo>
                <a:lnTo>
                  <a:pt x="653" y="553"/>
                </a:lnTo>
                <a:lnTo>
                  <a:pt x="661" y="555"/>
                </a:lnTo>
                <a:lnTo>
                  <a:pt x="670" y="555"/>
                </a:lnTo>
                <a:lnTo>
                  <a:pt x="679" y="555"/>
                </a:lnTo>
                <a:lnTo>
                  <a:pt x="738" y="568"/>
                </a:lnTo>
                <a:lnTo>
                  <a:pt x="904" y="568"/>
                </a:lnTo>
                <a:lnTo>
                  <a:pt x="910" y="572"/>
                </a:lnTo>
                <a:lnTo>
                  <a:pt x="917" y="576"/>
                </a:lnTo>
                <a:lnTo>
                  <a:pt x="928" y="580"/>
                </a:lnTo>
                <a:lnTo>
                  <a:pt x="940" y="585"/>
                </a:lnTo>
                <a:lnTo>
                  <a:pt x="970" y="595"/>
                </a:lnTo>
                <a:lnTo>
                  <a:pt x="1003" y="605"/>
                </a:lnTo>
                <a:lnTo>
                  <a:pt x="1037" y="614"/>
                </a:lnTo>
                <a:lnTo>
                  <a:pt x="1070" y="623"/>
                </a:lnTo>
                <a:lnTo>
                  <a:pt x="1084" y="626"/>
                </a:lnTo>
                <a:lnTo>
                  <a:pt x="1097" y="628"/>
                </a:lnTo>
                <a:lnTo>
                  <a:pt x="1108" y="629"/>
                </a:lnTo>
                <a:lnTo>
                  <a:pt x="1117" y="630"/>
                </a:lnTo>
                <a:lnTo>
                  <a:pt x="1121" y="629"/>
                </a:lnTo>
                <a:lnTo>
                  <a:pt x="1127" y="627"/>
                </a:lnTo>
                <a:lnTo>
                  <a:pt x="1134" y="625"/>
                </a:lnTo>
                <a:lnTo>
                  <a:pt x="1140" y="622"/>
                </a:lnTo>
                <a:lnTo>
                  <a:pt x="1157" y="613"/>
                </a:lnTo>
                <a:lnTo>
                  <a:pt x="1174" y="603"/>
                </a:lnTo>
                <a:lnTo>
                  <a:pt x="1209" y="583"/>
                </a:lnTo>
                <a:lnTo>
                  <a:pt x="1237" y="568"/>
                </a:lnTo>
                <a:lnTo>
                  <a:pt x="1337" y="568"/>
                </a:lnTo>
                <a:lnTo>
                  <a:pt x="1344" y="564"/>
                </a:lnTo>
                <a:lnTo>
                  <a:pt x="1355" y="556"/>
                </a:lnTo>
                <a:lnTo>
                  <a:pt x="1366" y="546"/>
                </a:lnTo>
                <a:lnTo>
                  <a:pt x="1377" y="534"/>
                </a:lnTo>
                <a:lnTo>
                  <a:pt x="1387" y="522"/>
                </a:lnTo>
                <a:lnTo>
                  <a:pt x="1395" y="510"/>
                </a:lnTo>
                <a:lnTo>
                  <a:pt x="1398" y="503"/>
                </a:lnTo>
                <a:lnTo>
                  <a:pt x="1400" y="497"/>
                </a:lnTo>
                <a:lnTo>
                  <a:pt x="1403" y="492"/>
                </a:lnTo>
                <a:lnTo>
                  <a:pt x="1403" y="487"/>
                </a:lnTo>
                <a:lnTo>
                  <a:pt x="1403" y="483"/>
                </a:lnTo>
                <a:lnTo>
                  <a:pt x="1401" y="479"/>
                </a:lnTo>
                <a:lnTo>
                  <a:pt x="1399" y="475"/>
                </a:lnTo>
                <a:lnTo>
                  <a:pt x="1397" y="471"/>
                </a:lnTo>
                <a:lnTo>
                  <a:pt x="1392" y="463"/>
                </a:lnTo>
                <a:lnTo>
                  <a:pt x="1386" y="455"/>
                </a:lnTo>
                <a:lnTo>
                  <a:pt x="1379" y="445"/>
                </a:lnTo>
                <a:lnTo>
                  <a:pt x="1374" y="434"/>
                </a:lnTo>
                <a:lnTo>
                  <a:pt x="1373" y="429"/>
                </a:lnTo>
                <a:lnTo>
                  <a:pt x="1371" y="422"/>
                </a:lnTo>
                <a:lnTo>
                  <a:pt x="1370" y="415"/>
                </a:lnTo>
                <a:lnTo>
                  <a:pt x="1370" y="408"/>
                </a:lnTo>
                <a:lnTo>
                  <a:pt x="1483" y="408"/>
                </a:lnTo>
                <a:lnTo>
                  <a:pt x="1486" y="404"/>
                </a:lnTo>
                <a:lnTo>
                  <a:pt x="1491" y="399"/>
                </a:lnTo>
                <a:lnTo>
                  <a:pt x="1499" y="394"/>
                </a:lnTo>
                <a:lnTo>
                  <a:pt x="1508" y="388"/>
                </a:lnTo>
                <a:lnTo>
                  <a:pt x="1529" y="376"/>
                </a:lnTo>
                <a:lnTo>
                  <a:pt x="1551" y="364"/>
                </a:lnTo>
                <a:lnTo>
                  <a:pt x="1574" y="352"/>
                </a:lnTo>
                <a:lnTo>
                  <a:pt x="1594" y="343"/>
                </a:lnTo>
                <a:lnTo>
                  <a:pt x="1608" y="335"/>
                </a:lnTo>
                <a:lnTo>
                  <a:pt x="1616" y="333"/>
                </a:lnTo>
                <a:lnTo>
                  <a:pt x="1628" y="332"/>
                </a:lnTo>
                <a:lnTo>
                  <a:pt x="1640" y="329"/>
                </a:lnTo>
                <a:lnTo>
                  <a:pt x="1651" y="325"/>
                </a:lnTo>
                <a:lnTo>
                  <a:pt x="1662" y="319"/>
                </a:lnTo>
                <a:lnTo>
                  <a:pt x="1670" y="314"/>
                </a:lnTo>
                <a:lnTo>
                  <a:pt x="1679" y="308"/>
                </a:lnTo>
                <a:lnTo>
                  <a:pt x="1685" y="302"/>
                </a:lnTo>
                <a:lnTo>
                  <a:pt x="1688" y="297"/>
                </a:lnTo>
                <a:lnTo>
                  <a:pt x="1680" y="294"/>
                </a:lnTo>
                <a:lnTo>
                  <a:pt x="1674" y="291"/>
                </a:lnTo>
                <a:lnTo>
                  <a:pt x="1667" y="288"/>
                </a:lnTo>
                <a:lnTo>
                  <a:pt x="1661" y="284"/>
                </a:lnTo>
                <a:lnTo>
                  <a:pt x="1656" y="279"/>
                </a:lnTo>
                <a:lnTo>
                  <a:pt x="1652" y="275"/>
                </a:lnTo>
                <a:lnTo>
                  <a:pt x="1650" y="270"/>
                </a:lnTo>
                <a:lnTo>
                  <a:pt x="1648" y="266"/>
                </a:lnTo>
                <a:lnTo>
                  <a:pt x="1632" y="258"/>
                </a:lnTo>
                <a:lnTo>
                  <a:pt x="1619" y="252"/>
                </a:lnTo>
                <a:lnTo>
                  <a:pt x="1613" y="250"/>
                </a:lnTo>
                <a:lnTo>
                  <a:pt x="1608" y="249"/>
                </a:lnTo>
                <a:lnTo>
                  <a:pt x="1602" y="248"/>
                </a:lnTo>
                <a:lnTo>
                  <a:pt x="1596" y="247"/>
                </a:lnTo>
                <a:lnTo>
                  <a:pt x="1583" y="248"/>
                </a:lnTo>
                <a:lnTo>
                  <a:pt x="1574" y="249"/>
                </a:lnTo>
                <a:lnTo>
                  <a:pt x="1567" y="251"/>
                </a:lnTo>
                <a:lnTo>
                  <a:pt x="1563" y="253"/>
                </a:lnTo>
                <a:lnTo>
                  <a:pt x="1558" y="256"/>
                </a:lnTo>
                <a:lnTo>
                  <a:pt x="1553" y="258"/>
                </a:lnTo>
                <a:lnTo>
                  <a:pt x="1546" y="259"/>
                </a:lnTo>
                <a:lnTo>
                  <a:pt x="1535" y="259"/>
                </a:lnTo>
                <a:lnTo>
                  <a:pt x="1521" y="259"/>
                </a:lnTo>
                <a:lnTo>
                  <a:pt x="1509" y="258"/>
                </a:lnTo>
                <a:lnTo>
                  <a:pt x="1497" y="256"/>
                </a:lnTo>
                <a:lnTo>
                  <a:pt x="1487" y="253"/>
                </a:lnTo>
                <a:lnTo>
                  <a:pt x="1478" y="249"/>
                </a:lnTo>
                <a:lnTo>
                  <a:pt x="1471" y="245"/>
                </a:lnTo>
                <a:lnTo>
                  <a:pt x="1463" y="240"/>
                </a:lnTo>
                <a:lnTo>
                  <a:pt x="1457" y="235"/>
                </a:lnTo>
                <a:lnTo>
                  <a:pt x="1452" y="228"/>
                </a:lnTo>
                <a:lnTo>
                  <a:pt x="1448" y="220"/>
                </a:lnTo>
                <a:lnTo>
                  <a:pt x="1443" y="213"/>
                </a:lnTo>
                <a:lnTo>
                  <a:pt x="1440" y="205"/>
                </a:lnTo>
                <a:lnTo>
                  <a:pt x="1434" y="187"/>
                </a:lnTo>
                <a:lnTo>
                  <a:pt x="1429" y="167"/>
                </a:lnTo>
                <a:lnTo>
                  <a:pt x="1422" y="136"/>
                </a:lnTo>
                <a:lnTo>
                  <a:pt x="1412" y="134"/>
                </a:lnTo>
                <a:lnTo>
                  <a:pt x="1385" y="127"/>
                </a:lnTo>
                <a:lnTo>
                  <a:pt x="1367" y="124"/>
                </a:lnTo>
                <a:lnTo>
                  <a:pt x="1347" y="121"/>
                </a:lnTo>
                <a:lnTo>
                  <a:pt x="1326" y="119"/>
                </a:lnTo>
                <a:lnTo>
                  <a:pt x="1303" y="118"/>
                </a:lnTo>
                <a:lnTo>
                  <a:pt x="1294" y="119"/>
                </a:lnTo>
                <a:lnTo>
                  <a:pt x="1286" y="120"/>
                </a:lnTo>
                <a:lnTo>
                  <a:pt x="1281" y="123"/>
                </a:lnTo>
                <a:lnTo>
                  <a:pt x="1275" y="126"/>
                </a:lnTo>
                <a:lnTo>
                  <a:pt x="1267" y="134"/>
                </a:lnTo>
                <a:lnTo>
                  <a:pt x="1262" y="142"/>
                </a:lnTo>
                <a:lnTo>
                  <a:pt x="1260" y="147"/>
                </a:lnTo>
                <a:lnTo>
                  <a:pt x="1257" y="151"/>
                </a:lnTo>
                <a:lnTo>
                  <a:pt x="1252" y="156"/>
                </a:lnTo>
                <a:lnTo>
                  <a:pt x="1248" y="159"/>
                </a:lnTo>
                <a:lnTo>
                  <a:pt x="1242" y="162"/>
                </a:lnTo>
                <a:lnTo>
                  <a:pt x="1236" y="165"/>
                </a:lnTo>
                <a:lnTo>
                  <a:pt x="1227" y="166"/>
                </a:lnTo>
                <a:lnTo>
                  <a:pt x="1217" y="167"/>
                </a:lnTo>
                <a:lnTo>
                  <a:pt x="1199" y="167"/>
                </a:lnTo>
                <a:lnTo>
                  <a:pt x="1184" y="167"/>
                </a:lnTo>
                <a:lnTo>
                  <a:pt x="1168" y="167"/>
                </a:lnTo>
                <a:lnTo>
                  <a:pt x="1150" y="167"/>
                </a:lnTo>
                <a:lnTo>
                  <a:pt x="1130" y="167"/>
                </a:lnTo>
                <a:lnTo>
                  <a:pt x="1106" y="167"/>
                </a:lnTo>
                <a:lnTo>
                  <a:pt x="1078" y="167"/>
                </a:lnTo>
                <a:lnTo>
                  <a:pt x="1044" y="167"/>
                </a:lnTo>
                <a:lnTo>
                  <a:pt x="1034" y="164"/>
                </a:lnTo>
                <a:lnTo>
                  <a:pt x="1025" y="160"/>
                </a:lnTo>
                <a:lnTo>
                  <a:pt x="1015" y="156"/>
                </a:lnTo>
                <a:lnTo>
                  <a:pt x="1005" y="151"/>
                </a:lnTo>
                <a:lnTo>
                  <a:pt x="986" y="140"/>
                </a:lnTo>
                <a:lnTo>
                  <a:pt x="967" y="129"/>
                </a:lnTo>
                <a:lnTo>
                  <a:pt x="956" y="123"/>
                </a:lnTo>
                <a:lnTo>
                  <a:pt x="945" y="118"/>
                </a:lnTo>
                <a:lnTo>
                  <a:pt x="934" y="112"/>
                </a:lnTo>
                <a:lnTo>
                  <a:pt x="922" y="108"/>
                </a:lnTo>
                <a:lnTo>
                  <a:pt x="908" y="104"/>
                </a:lnTo>
                <a:lnTo>
                  <a:pt x="895" y="102"/>
                </a:lnTo>
                <a:lnTo>
                  <a:pt x="880" y="100"/>
                </a:lnTo>
                <a:lnTo>
                  <a:pt x="865" y="99"/>
                </a:lnTo>
                <a:lnTo>
                  <a:pt x="852" y="100"/>
                </a:lnTo>
                <a:lnTo>
                  <a:pt x="841" y="102"/>
                </a:lnTo>
                <a:lnTo>
                  <a:pt x="832" y="105"/>
                </a:lnTo>
                <a:lnTo>
                  <a:pt x="822" y="108"/>
                </a:lnTo>
                <a:lnTo>
                  <a:pt x="811" y="112"/>
                </a:lnTo>
                <a:lnTo>
                  <a:pt x="801" y="114"/>
                </a:lnTo>
                <a:lnTo>
                  <a:pt x="790" y="118"/>
                </a:lnTo>
                <a:lnTo>
                  <a:pt x="778" y="118"/>
                </a:lnTo>
                <a:lnTo>
                  <a:pt x="765" y="118"/>
                </a:lnTo>
                <a:lnTo>
                  <a:pt x="753" y="117"/>
                </a:lnTo>
                <a:lnTo>
                  <a:pt x="740" y="116"/>
                </a:lnTo>
                <a:lnTo>
                  <a:pt x="729" y="114"/>
                </a:lnTo>
                <a:lnTo>
                  <a:pt x="720" y="111"/>
                </a:lnTo>
                <a:lnTo>
                  <a:pt x="710" y="108"/>
                </a:lnTo>
                <a:lnTo>
                  <a:pt x="701" y="105"/>
                </a:lnTo>
                <a:lnTo>
                  <a:pt x="692" y="101"/>
                </a:lnTo>
                <a:lnTo>
                  <a:pt x="686" y="96"/>
                </a:lnTo>
                <a:lnTo>
                  <a:pt x="678" y="90"/>
                </a:lnTo>
                <a:lnTo>
                  <a:pt x="672" y="84"/>
                </a:lnTo>
                <a:lnTo>
                  <a:pt x="667" y="76"/>
                </a:lnTo>
                <a:lnTo>
                  <a:pt x="662" y="68"/>
                </a:lnTo>
                <a:lnTo>
                  <a:pt x="658" y="58"/>
                </a:lnTo>
                <a:lnTo>
                  <a:pt x="655" y="49"/>
                </a:lnTo>
                <a:lnTo>
                  <a:pt x="652" y="38"/>
                </a:lnTo>
                <a:lnTo>
                  <a:pt x="459" y="0"/>
                </a:lnTo>
                <a:lnTo>
                  <a:pt x="446" y="7"/>
                </a:lnTo>
                <a:lnTo>
                  <a:pt x="446" y="16"/>
                </a:lnTo>
                <a:lnTo>
                  <a:pt x="446" y="23"/>
                </a:lnTo>
                <a:lnTo>
                  <a:pt x="446" y="30"/>
                </a:lnTo>
                <a:lnTo>
                  <a:pt x="446" y="38"/>
                </a:lnTo>
                <a:lnTo>
                  <a:pt x="446" y="44"/>
                </a:lnTo>
                <a:lnTo>
                  <a:pt x="448" y="50"/>
                </a:lnTo>
                <a:lnTo>
                  <a:pt x="451" y="55"/>
                </a:lnTo>
                <a:lnTo>
                  <a:pt x="454" y="61"/>
                </a:lnTo>
                <a:lnTo>
                  <a:pt x="463" y="71"/>
                </a:lnTo>
                <a:lnTo>
                  <a:pt x="471" y="79"/>
                </a:lnTo>
                <a:lnTo>
                  <a:pt x="476" y="84"/>
                </a:lnTo>
                <a:lnTo>
                  <a:pt x="480" y="89"/>
                </a:lnTo>
                <a:lnTo>
                  <a:pt x="485" y="94"/>
                </a:lnTo>
                <a:lnTo>
                  <a:pt x="488" y="100"/>
                </a:lnTo>
                <a:lnTo>
                  <a:pt x="490" y="106"/>
                </a:lnTo>
                <a:lnTo>
                  <a:pt x="492" y="113"/>
                </a:lnTo>
                <a:lnTo>
                  <a:pt x="493" y="122"/>
                </a:lnTo>
                <a:lnTo>
                  <a:pt x="492" y="130"/>
                </a:lnTo>
                <a:lnTo>
                  <a:pt x="313" y="130"/>
                </a:lnTo>
                <a:lnTo>
                  <a:pt x="307" y="122"/>
                </a:lnTo>
                <a:lnTo>
                  <a:pt x="300" y="113"/>
                </a:lnTo>
                <a:lnTo>
                  <a:pt x="298" y="108"/>
                </a:lnTo>
                <a:lnTo>
                  <a:pt x="296" y="102"/>
                </a:lnTo>
                <a:lnTo>
                  <a:pt x="294" y="95"/>
                </a:lnTo>
                <a:lnTo>
                  <a:pt x="294" y="87"/>
                </a:lnTo>
                <a:lnTo>
                  <a:pt x="279" y="87"/>
                </a:lnTo>
                <a:lnTo>
                  <a:pt x="266" y="87"/>
                </a:lnTo>
                <a:lnTo>
                  <a:pt x="240" y="99"/>
                </a:lnTo>
                <a:lnTo>
                  <a:pt x="233" y="99"/>
                </a:lnTo>
                <a:lnTo>
                  <a:pt x="225" y="97"/>
                </a:lnTo>
                <a:lnTo>
                  <a:pt x="219" y="95"/>
                </a:lnTo>
                <a:lnTo>
                  <a:pt x="211" y="93"/>
                </a:lnTo>
                <a:lnTo>
                  <a:pt x="204" y="91"/>
                </a:lnTo>
                <a:lnTo>
                  <a:pt x="195" y="89"/>
                </a:lnTo>
                <a:lnTo>
                  <a:pt x="185" y="88"/>
                </a:lnTo>
                <a:lnTo>
                  <a:pt x="174" y="87"/>
                </a:lnTo>
                <a:lnTo>
                  <a:pt x="164" y="88"/>
                </a:lnTo>
                <a:lnTo>
                  <a:pt x="155" y="90"/>
                </a:lnTo>
                <a:lnTo>
                  <a:pt x="146" y="93"/>
                </a:lnTo>
                <a:lnTo>
                  <a:pt x="138" y="97"/>
                </a:lnTo>
                <a:lnTo>
                  <a:pt x="122" y="106"/>
                </a:lnTo>
                <a:lnTo>
                  <a:pt x="107" y="118"/>
                </a:lnTo>
                <a:lnTo>
                  <a:pt x="92" y="129"/>
                </a:lnTo>
                <a:lnTo>
                  <a:pt x="76" y="139"/>
                </a:lnTo>
                <a:lnTo>
                  <a:pt x="68" y="143"/>
                </a:lnTo>
                <a:lnTo>
                  <a:pt x="60" y="146"/>
                </a:lnTo>
                <a:lnTo>
                  <a:pt x="50" y="148"/>
                </a:lnTo>
                <a:lnTo>
                  <a:pt x="41" y="149"/>
                </a:lnTo>
                <a:lnTo>
                  <a:pt x="37" y="149"/>
                </a:lnTo>
                <a:lnTo>
                  <a:pt x="31" y="151"/>
                </a:lnTo>
                <a:lnTo>
                  <a:pt x="25" y="153"/>
                </a:lnTo>
                <a:lnTo>
                  <a:pt x="18" y="157"/>
                </a:lnTo>
                <a:lnTo>
                  <a:pt x="11" y="161"/>
                </a:lnTo>
                <a:lnTo>
                  <a:pt x="6" y="166"/>
                </a:lnTo>
                <a:lnTo>
                  <a:pt x="4" y="169"/>
                </a:lnTo>
                <a:lnTo>
                  <a:pt x="3" y="173"/>
                </a:lnTo>
                <a:lnTo>
                  <a:pt x="1" y="177"/>
                </a:lnTo>
                <a:lnTo>
                  <a:pt x="0" y="18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10" name="Freeform 162"/>
          <p:cNvSpPr>
            <a:spLocks/>
          </p:cNvSpPr>
          <p:nvPr>
            <p:custDataLst>
              <p:tags r:id="rId91"/>
            </p:custDataLst>
          </p:nvPr>
        </p:nvSpPr>
        <p:spPr bwMode="auto">
          <a:xfrm>
            <a:off x="2625403" y="4557514"/>
            <a:ext cx="328612" cy="415925"/>
          </a:xfrm>
          <a:custGeom>
            <a:avLst/>
            <a:gdLst/>
            <a:ahLst/>
            <a:cxnLst>
              <a:cxn ang="0">
                <a:pos x="26" y="80"/>
              </a:cxn>
              <a:cxn ang="0">
                <a:pos x="49" y="88"/>
              </a:cxn>
              <a:cxn ang="0">
                <a:pos x="72" y="108"/>
              </a:cxn>
              <a:cxn ang="0">
                <a:pos x="88" y="134"/>
              </a:cxn>
              <a:cxn ang="0">
                <a:pos x="93" y="169"/>
              </a:cxn>
              <a:cxn ang="0">
                <a:pos x="84" y="186"/>
              </a:cxn>
              <a:cxn ang="0">
                <a:pos x="81" y="205"/>
              </a:cxn>
              <a:cxn ang="0">
                <a:pos x="88" y="240"/>
              </a:cxn>
              <a:cxn ang="0">
                <a:pos x="95" y="278"/>
              </a:cxn>
              <a:cxn ang="0">
                <a:pos x="83" y="308"/>
              </a:cxn>
              <a:cxn ang="0">
                <a:pos x="81" y="352"/>
              </a:cxn>
              <a:cxn ang="0">
                <a:pos x="93" y="390"/>
              </a:cxn>
              <a:cxn ang="0">
                <a:pos x="99" y="415"/>
              </a:cxn>
              <a:cxn ang="0">
                <a:pos x="78" y="457"/>
              </a:cxn>
              <a:cxn ang="0">
                <a:pos x="113" y="529"/>
              </a:cxn>
              <a:cxn ang="0">
                <a:pos x="138" y="577"/>
              </a:cxn>
              <a:cxn ang="0">
                <a:pos x="146" y="622"/>
              </a:cxn>
              <a:cxn ang="0">
                <a:pos x="152" y="659"/>
              </a:cxn>
              <a:cxn ang="0">
                <a:pos x="187" y="738"/>
              </a:cxn>
              <a:cxn ang="0">
                <a:pos x="214" y="782"/>
              </a:cxn>
              <a:cxn ang="0">
                <a:pos x="230" y="794"/>
              </a:cxn>
              <a:cxn ang="0">
                <a:pos x="251" y="790"/>
              </a:cxn>
              <a:cxn ang="0">
                <a:pos x="289" y="761"/>
              </a:cxn>
              <a:cxn ang="0">
                <a:pos x="324" y="746"/>
              </a:cxn>
              <a:cxn ang="0">
                <a:pos x="355" y="748"/>
              </a:cxn>
              <a:cxn ang="0">
                <a:pos x="388" y="770"/>
              </a:cxn>
              <a:cxn ang="0">
                <a:pos x="418" y="780"/>
              </a:cxn>
              <a:cxn ang="0">
                <a:pos x="437" y="758"/>
              </a:cxn>
              <a:cxn ang="0">
                <a:pos x="478" y="745"/>
              </a:cxn>
              <a:cxn ang="0">
                <a:pos x="525" y="622"/>
              </a:cxn>
              <a:cxn ang="0">
                <a:pos x="539" y="600"/>
              </a:cxn>
              <a:cxn ang="0">
                <a:pos x="575" y="584"/>
              </a:cxn>
              <a:cxn ang="0">
                <a:pos x="665" y="573"/>
              </a:cxn>
              <a:cxn ang="0">
                <a:pos x="687" y="579"/>
              </a:cxn>
              <a:cxn ang="0">
                <a:pos x="704" y="585"/>
              </a:cxn>
              <a:cxn ang="0">
                <a:pos x="744" y="573"/>
              </a:cxn>
              <a:cxn ang="0">
                <a:pos x="757" y="541"/>
              </a:cxn>
              <a:cxn ang="0">
                <a:pos x="752" y="499"/>
              </a:cxn>
              <a:cxn ang="0">
                <a:pos x="726" y="462"/>
              </a:cxn>
              <a:cxn ang="0">
                <a:pos x="710" y="435"/>
              </a:cxn>
              <a:cxn ang="0">
                <a:pos x="671" y="401"/>
              </a:cxn>
              <a:cxn ang="0">
                <a:pos x="633" y="399"/>
              </a:cxn>
              <a:cxn ang="0">
                <a:pos x="605" y="378"/>
              </a:cxn>
              <a:cxn ang="0">
                <a:pos x="590" y="349"/>
              </a:cxn>
              <a:cxn ang="0">
                <a:pos x="585" y="311"/>
              </a:cxn>
              <a:cxn ang="0">
                <a:pos x="583" y="269"/>
              </a:cxn>
              <a:cxn ang="0">
                <a:pos x="560" y="242"/>
              </a:cxn>
              <a:cxn ang="0">
                <a:pos x="503" y="205"/>
              </a:cxn>
              <a:cxn ang="0">
                <a:pos x="440" y="178"/>
              </a:cxn>
              <a:cxn ang="0">
                <a:pos x="392" y="167"/>
              </a:cxn>
              <a:cxn ang="0">
                <a:pos x="359" y="161"/>
              </a:cxn>
              <a:cxn ang="0">
                <a:pos x="330" y="145"/>
              </a:cxn>
              <a:cxn ang="0">
                <a:pos x="307" y="122"/>
              </a:cxn>
              <a:cxn ang="0">
                <a:pos x="292" y="92"/>
              </a:cxn>
              <a:cxn ang="0">
                <a:pos x="279" y="19"/>
              </a:cxn>
              <a:cxn ang="0">
                <a:pos x="261" y="3"/>
              </a:cxn>
              <a:cxn ang="0">
                <a:pos x="227" y="3"/>
              </a:cxn>
              <a:cxn ang="0">
                <a:pos x="173" y="30"/>
              </a:cxn>
              <a:cxn ang="0">
                <a:pos x="119" y="66"/>
              </a:cxn>
              <a:cxn ang="0">
                <a:pos x="0" y="80"/>
              </a:cxn>
            </a:cxnLst>
            <a:rect l="0" t="0" r="r" b="b"/>
            <a:pathLst>
              <a:path w="758" h="795">
                <a:moveTo>
                  <a:pt x="0" y="80"/>
                </a:moveTo>
                <a:lnTo>
                  <a:pt x="10" y="80"/>
                </a:lnTo>
                <a:lnTo>
                  <a:pt x="20" y="80"/>
                </a:lnTo>
                <a:lnTo>
                  <a:pt x="26" y="80"/>
                </a:lnTo>
                <a:lnTo>
                  <a:pt x="31" y="81"/>
                </a:lnTo>
                <a:lnTo>
                  <a:pt x="37" y="83"/>
                </a:lnTo>
                <a:lnTo>
                  <a:pt x="43" y="85"/>
                </a:lnTo>
                <a:lnTo>
                  <a:pt x="49" y="88"/>
                </a:lnTo>
                <a:lnTo>
                  <a:pt x="55" y="92"/>
                </a:lnTo>
                <a:lnTo>
                  <a:pt x="61" y="97"/>
                </a:lnTo>
                <a:lnTo>
                  <a:pt x="66" y="102"/>
                </a:lnTo>
                <a:lnTo>
                  <a:pt x="72" y="108"/>
                </a:lnTo>
                <a:lnTo>
                  <a:pt x="77" y="113"/>
                </a:lnTo>
                <a:lnTo>
                  <a:pt x="82" y="120"/>
                </a:lnTo>
                <a:lnTo>
                  <a:pt x="86" y="127"/>
                </a:lnTo>
                <a:lnTo>
                  <a:pt x="88" y="134"/>
                </a:lnTo>
                <a:lnTo>
                  <a:pt x="92" y="142"/>
                </a:lnTo>
                <a:lnTo>
                  <a:pt x="93" y="152"/>
                </a:lnTo>
                <a:lnTo>
                  <a:pt x="94" y="161"/>
                </a:lnTo>
                <a:lnTo>
                  <a:pt x="93" y="169"/>
                </a:lnTo>
                <a:lnTo>
                  <a:pt x="92" y="175"/>
                </a:lnTo>
                <a:lnTo>
                  <a:pt x="89" y="180"/>
                </a:lnTo>
                <a:lnTo>
                  <a:pt x="87" y="183"/>
                </a:lnTo>
                <a:lnTo>
                  <a:pt x="84" y="186"/>
                </a:lnTo>
                <a:lnTo>
                  <a:pt x="82" y="190"/>
                </a:lnTo>
                <a:lnTo>
                  <a:pt x="81" y="193"/>
                </a:lnTo>
                <a:lnTo>
                  <a:pt x="81" y="197"/>
                </a:lnTo>
                <a:lnTo>
                  <a:pt x="81" y="205"/>
                </a:lnTo>
                <a:lnTo>
                  <a:pt x="82" y="214"/>
                </a:lnTo>
                <a:lnTo>
                  <a:pt x="83" y="221"/>
                </a:lnTo>
                <a:lnTo>
                  <a:pt x="84" y="227"/>
                </a:lnTo>
                <a:lnTo>
                  <a:pt x="88" y="240"/>
                </a:lnTo>
                <a:lnTo>
                  <a:pt x="94" y="252"/>
                </a:lnTo>
                <a:lnTo>
                  <a:pt x="97" y="262"/>
                </a:lnTo>
                <a:lnTo>
                  <a:pt x="100" y="271"/>
                </a:lnTo>
                <a:lnTo>
                  <a:pt x="95" y="278"/>
                </a:lnTo>
                <a:lnTo>
                  <a:pt x="92" y="285"/>
                </a:lnTo>
                <a:lnTo>
                  <a:pt x="88" y="293"/>
                </a:lnTo>
                <a:lnTo>
                  <a:pt x="85" y="300"/>
                </a:lnTo>
                <a:lnTo>
                  <a:pt x="83" y="308"/>
                </a:lnTo>
                <a:lnTo>
                  <a:pt x="82" y="318"/>
                </a:lnTo>
                <a:lnTo>
                  <a:pt x="81" y="328"/>
                </a:lnTo>
                <a:lnTo>
                  <a:pt x="81" y="339"/>
                </a:lnTo>
                <a:lnTo>
                  <a:pt x="81" y="352"/>
                </a:lnTo>
                <a:lnTo>
                  <a:pt x="83" y="363"/>
                </a:lnTo>
                <a:lnTo>
                  <a:pt x="85" y="374"/>
                </a:lnTo>
                <a:lnTo>
                  <a:pt x="88" y="382"/>
                </a:lnTo>
                <a:lnTo>
                  <a:pt x="93" y="390"/>
                </a:lnTo>
                <a:lnTo>
                  <a:pt x="97" y="396"/>
                </a:lnTo>
                <a:lnTo>
                  <a:pt x="101" y="402"/>
                </a:lnTo>
                <a:lnTo>
                  <a:pt x="107" y="407"/>
                </a:lnTo>
                <a:lnTo>
                  <a:pt x="99" y="415"/>
                </a:lnTo>
                <a:lnTo>
                  <a:pt x="94" y="424"/>
                </a:lnTo>
                <a:lnTo>
                  <a:pt x="89" y="433"/>
                </a:lnTo>
                <a:lnTo>
                  <a:pt x="85" y="441"/>
                </a:lnTo>
                <a:lnTo>
                  <a:pt x="78" y="457"/>
                </a:lnTo>
                <a:lnTo>
                  <a:pt x="73" y="474"/>
                </a:lnTo>
                <a:lnTo>
                  <a:pt x="88" y="493"/>
                </a:lnTo>
                <a:lnTo>
                  <a:pt x="101" y="511"/>
                </a:lnTo>
                <a:lnTo>
                  <a:pt x="113" y="529"/>
                </a:lnTo>
                <a:lnTo>
                  <a:pt x="124" y="548"/>
                </a:lnTo>
                <a:lnTo>
                  <a:pt x="130" y="558"/>
                </a:lnTo>
                <a:lnTo>
                  <a:pt x="134" y="567"/>
                </a:lnTo>
                <a:lnTo>
                  <a:pt x="138" y="577"/>
                </a:lnTo>
                <a:lnTo>
                  <a:pt x="141" y="588"/>
                </a:lnTo>
                <a:lnTo>
                  <a:pt x="143" y="599"/>
                </a:lnTo>
                <a:lnTo>
                  <a:pt x="145" y="611"/>
                </a:lnTo>
                <a:lnTo>
                  <a:pt x="146" y="622"/>
                </a:lnTo>
                <a:lnTo>
                  <a:pt x="146" y="634"/>
                </a:lnTo>
                <a:lnTo>
                  <a:pt x="148" y="640"/>
                </a:lnTo>
                <a:lnTo>
                  <a:pt x="149" y="648"/>
                </a:lnTo>
                <a:lnTo>
                  <a:pt x="152" y="659"/>
                </a:lnTo>
                <a:lnTo>
                  <a:pt x="156" y="670"/>
                </a:lnTo>
                <a:lnTo>
                  <a:pt x="166" y="696"/>
                </a:lnTo>
                <a:lnTo>
                  <a:pt x="179" y="724"/>
                </a:lnTo>
                <a:lnTo>
                  <a:pt x="187" y="738"/>
                </a:lnTo>
                <a:lnTo>
                  <a:pt x="194" y="750"/>
                </a:lnTo>
                <a:lnTo>
                  <a:pt x="201" y="763"/>
                </a:lnTo>
                <a:lnTo>
                  <a:pt x="208" y="774"/>
                </a:lnTo>
                <a:lnTo>
                  <a:pt x="214" y="782"/>
                </a:lnTo>
                <a:lnTo>
                  <a:pt x="221" y="789"/>
                </a:lnTo>
                <a:lnTo>
                  <a:pt x="224" y="792"/>
                </a:lnTo>
                <a:lnTo>
                  <a:pt x="228" y="793"/>
                </a:lnTo>
                <a:lnTo>
                  <a:pt x="230" y="794"/>
                </a:lnTo>
                <a:lnTo>
                  <a:pt x="233" y="795"/>
                </a:lnTo>
                <a:lnTo>
                  <a:pt x="239" y="794"/>
                </a:lnTo>
                <a:lnTo>
                  <a:pt x="244" y="793"/>
                </a:lnTo>
                <a:lnTo>
                  <a:pt x="251" y="790"/>
                </a:lnTo>
                <a:lnTo>
                  <a:pt x="256" y="787"/>
                </a:lnTo>
                <a:lnTo>
                  <a:pt x="266" y="780"/>
                </a:lnTo>
                <a:lnTo>
                  <a:pt x="278" y="771"/>
                </a:lnTo>
                <a:lnTo>
                  <a:pt x="289" y="761"/>
                </a:lnTo>
                <a:lnTo>
                  <a:pt x="302" y="753"/>
                </a:lnTo>
                <a:lnTo>
                  <a:pt x="309" y="750"/>
                </a:lnTo>
                <a:lnTo>
                  <a:pt x="317" y="747"/>
                </a:lnTo>
                <a:lnTo>
                  <a:pt x="324" y="746"/>
                </a:lnTo>
                <a:lnTo>
                  <a:pt x="332" y="745"/>
                </a:lnTo>
                <a:lnTo>
                  <a:pt x="341" y="746"/>
                </a:lnTo>
                <a:lnTo>
                  <a:pt x="348" y="747"/>
                </a:lnTo>
                <a:lnTo>
                  <a:pt x="355" y="748"/>
                </a:lnTo>
                <a:lnTo>
                  <a:pt x="361" y="750"/>
                </a:lnTo>
                <a:lnTo>
                  <a:pt x="371" y="756"/>
                </a:lnTo>
                <a:lnTo>
                  <a:pt x="380" y="763"/>
                </a:lnTo>
                <a:lnTo>
                  <a:pt x="388" y="770"/>
                </a:lnTo>
                <a:lnTo>
                  <a:pt x="395" y="777"/>
                </a:lnTo>
                <a:lnTo>
                  <a:pt x="403" y="783"/>
                </a:lnTo>
                <a:lnTo>
                  <a:pt x="412" y="789"/>
                </a:lnTo>
                <a:lnTo>
                  <a:pt x="418" y="780"/>
                </a:lnTo>
                <a:lnTo>
                  <a:pt x="422" y="773"/>
                </a:lnTo>
                <a:lnTo>
                  <a:pt x="427" y="767"/>
                </a:lnTo>
                <a:lnTo>
                  <a:pt x="432" y="761"/>
                </a:lnTo>
                <a:lnTo>
                  <a:pt x="437" y="758"/>
                </a:lnTo>
                <a:lnTo>
                  <a:pt x="443" y="754"/>
                </a:lnTo>
                <a:lnTo>
                  <a:pt x="448" y="752"/>
                </a:lnTo>
                <a:lnTo>
                  <a:pt x="454" y="750"/>
                </a:lnTo>
                <a:lnTo>
                  <a:pt x="478" y="745"/>
                </a:lnTo>
                <a:lnTo>
                  <a:pt x="505" y="739"/>
                </a:lnTo>
                <a:lnTo>
                  <a:pt x="525" y="647"/>
                </a:lnTo>
                <a:lnTo>
                  <a:pt x="525" y="637"/>
                </a:lnTo>
                <a:lnTo>
                  <a:pt x="525" y="622"/>
                </a:lnTo>
                <a:lnTo>
                  <a:pt x="526" y="616"/>
                </a:lnTo>
                <a:lnTo>
                  <a:pt x="529" y="610"/>
                </a:lnTo>
                <a:lnTo>
                  <a:pt x="533" y="604"/>
                </a:lnTo>
                <a:lnTo>
                  <a:pt x="539" y="600"/>
                </a:lnTo>
                <a:lnTo>
                  <a:pt x="547" y="594"/>
                </a:lnTo>
                <a:lnTo>
                  <a:pt x="555" y="590"/>
                </a:lnTo>
                <a:lnTo>
                  <a:pt x="565" y="587"/>
                </a:lnTo>
                <a:lnTo>
                  <a:pt x="575" y="584"/>
                </a:lnTo>
                <a:lnTo>
                  <a:pt x="597" y="579"/>
                </a:lnTo>
                <a:lnTo>
                  <a:pt x="621" y="575"/>
                </a:lnTo>
                <a:lnTo>
                  <a:pt x="644" y="574"/>
                </a:lnTo>
                <a:lnTo>
                  <a:pt x="665" y="573"/>
                </a:lnTo>
                <a:lnTo>
                  <a:pt x="671" y="573"/>
                </a:lnTo>
                <a:lnTo>
                  <a:pt x="678" y="575"/>
                </a:lnTo>
                <a:lnTo>
                  <a:pt x="682" y="577"/>
                </a:lnTo>
                <a:lnTo>
                  <a:pt x="687" y="579"/>
                </a:lnTo>
                <a:lnTo>
                  <a:pt x="691" y="581"/>
                </a:lnTo>
                <a:lnTo>
                  <a:pt x="695" y="583"/>
                </a:lnTo>
                <a:lnTo>
                  <a:pt x="700" y="585"/>
                </a:lnTo>
                <a:lnTo>
                  <a:pt x="704" y="585"/>
                </a:lnTo>
                <a:lnTo>
                  <a:pt x="738" y="598"/>
                </a:lnTo>
                <a:lnTo>
                  <a:pt x="738" y="589"/>
                </a:lnTo>
                <a:lnTo>
                  <a:pt x="740" y="581"/>
                </a:lnTo>
                <a:lnTo>
                  <a:pt x="744" y="573"/>
                </a:lnTo>
                <a:lnTo>
                  <a:pt x="748" y="566"/>
                </a:lnTo>
                <a:lnTo>
                  <a:pt x="751" y="559"/>
                </a:lnTo>
                <a:lnTo>
                  <a:pt x="755" y="550"/>
                </a:lnTo>
                <a:lnTo>
                  <a:pt x="757" y="541"/>
                </a:lnTo>
                <a:lnTo>
                  <a:pt x="758" y="530"/>
                </a:lnTo>
                <a:lnTo>
                  <a:pt x="757" y="518"/>
                </a:lnTo>
                <a:lnTo>
                  <a:pt x="756" y="508"/>
                </a:lnTo>
                <a:lnTo>
                  <a:pt x="752" y="499"/>
                </a:lnTo>
                <a:lnTo>
                  <a:pt x="749" y="492"/>
                </a:lnTo>
                <a:lnTo>
                  <a:pt x="740" y="478"/>
                </a:lnTo>
                <a:lnTo>
                  <a:pt x="731" y="467"/>
                </a:lnTo>
                <a:lnTo>
                  <a:pt x="726" y="462"/>
                </a:lnTo>
                <a:lnTo>
                  <a:pt x="722" y="456"/>
                </a:lnTo>
                <a:lnTo>
                  <a:pt x="716" y="450"/>
                </a:lnTo>
                <a:lnTo>
                  <a:pt x="713" y="443"/>
                </a:lnTo>
                <a:lnTo>
                  <a:pt x="710" y="435"/>
                </a:lnTo>
                <a:lnTo>
                  <a:pt x="706" y="424"/>
                </a:lnTo>
                <a:lnTo>
                  <a:pt x="705" y="413"/>
                </a:lnTo>
                <a:lnTo>
                  <a:pt x="704" y="401"/>
                </a:lnTo>
                <a:lnTo>
                  <a:pt x="671" y="401"/>
                </a:lnTo>
                <a:lnTo>
                  <a:pt x="660" y="403"/>
                </a:lnTo>
                <a:lnTo>
                  <a:pt x="650" y="403"/>
                </a:lnTo>
                <a:lnTo>
                  <a:pt x="641" y="402"/>
                </a:lnTo>
                <a:lnTo>
                  <a:pt x="633" y="399"/>
                </a:lnTo>
                <a:lnTo>
                  <a:pt x="625" y="395"/>
                </a:lnTo>
                <a:lnTo>
                  <a:pt x="617" y="390"/>
                </a:lnTo>
                <a:lnTo>
                  <a:pt x="611" y="384"/>
                </a:lnTo>
                <a:lnTo>
                  <a:pt x="605" y="378"/>
                </a:lnTo>
                <a:lnTo>
                  <a:pt x="601" y="370"/>
                </a:lnTo>
                <a:lnTo>
                  <a:pt x="597" y="363"/>
                </a:lnTo>
                <a:lnTo>
                  <a:pt x="593" y="356"/>
                </a:lnTo>
                <a:lnTo>
                  <a:pt x="590" y="349"/>
                </a:lnTo>
                <a:lnTo>
                  <a:pt x="586" y="336"/>
                </a:lnTo>
                <a:lnTo>
                  <a:pt x="585" y="327"/>
                </a:lnTo>
                <a:lnTo>
                  <a:pt x="585" y="321"/>
                </a:lnTo>
                <a:lnTo>
                  <a:pt x="585" y="311"/>
                </a:lnTo>
                <a:lnTo>
                  <a:pt x="585" y="297"/>
                </a:lnTo>
                <a:lnTo>
                  <a:pt x="585" y="278"/>
                </a:lnTo>
                <a:lnTo>
                  <a:pt x="585" y="274"/>
                </a:lnTo>
                <a:lnTo>
                  <a:pt x="583" y="269"/>
                </a:lnTo>
                <a:lnTo>
                  <a:pt x="581" y="265"/>
                </a:lnTo>
                <a:lnTo>
                  <a:pt x="578" y="260"/>
                </a:lnTo>
                <a:lnTo>
                  <a:pt x="570" y="251"/>
                </a:lnTo>
                <a:lnTo>
                  <a:pt x="560" y="242"/>
                </a:lnTo>
                <a:lnTo>
                  <a:pt x="548" y="233"/>
                </a:lnTo>
                <a:lnTo>
                  <a:pt x="534" y="223"/>
                </a:lnTo>
                <a:lnTo>
                  <a:pt x="520" y="215"/>
                </a:lnTo>
                <a:lnTo>
                  <a:pt x="503" y="205"/>
                </a:lnTo>
                <a:lnTo>
                  <a:pt x="487" y="197"/>
                </a:lnTo>
                <a:lnTo>
                  <a:pt x="470" y="190"/>
                </a:lnTo>
                <a:lnTo>
                  <a:pt x="455" y="183"/>
                </a:lnTo>
                <a:lnTo>
                  <a:pt x="440" y="178"/>
                </a:lnTo>
                <a:lnTo>
                  <a:pt x="425" y="173"/>
                </a:lnTo>
                <a:lnTo>
                  <a:pt x="412" y="170"/>
                </a:lnTo>
                <a:lnTo>
                  <a:pt x="401" y="167"/>
                </a:lnTo>
                <a:lnTo>
                  <a:pt x="392" y="167"/>
                </a:lnTo>
                <a:lnTo>
                  <a:pt x="384" y="166"/>
                </a:lnTo>
                <a:lnTo>
                  <a:pt x="375" y="165"/>
                </a:lnTo>
                <a:lnTo>
                  <a:pt x="367" y="164"/>
                </a:lnTo>
                <a:lnTo>
                  <a:pt x="359" y="161"/>
                </a:lnTo>
                <a:lnTo>
                  <a:pt x="351" y="158"/>
                </a:lnTo>
                <a:lnTo>
                  <a:pt x="344" y="155"/>
                </a:lnTo>
                <a:lnTo>
                  <a:pt x="336" y="151"/>
                </a:lnTo>
                <a:lnTo>
                  <a:pt x="330" y="145"/>
                </a:lnTo>
                <a:lnTo>
                  <a:pt x="323" y="140"/>
                </a:lnTo>
                <a:lnTo>
                  <a:pt x="318" y="135"/>
                </a:lnTo>
                <a:lnTo>
                  <a:pt x="312" y="129"/>
                </a:lnTo>
                <a:lnTo>
                  <a:pt x="307" y="122"/>
                </a:lnTo>
                <a:lnTo>
                  <a:pt x="302" y="115"/>
                </a:lnTo>
                <a:lnTo>
                  <a:pt x="299" y="108"/>
                </a:lnTo>
                <a:lnTo>
                  <a:pt x="296" y="101"/>
                </a:lnTo>
                <a:lnTo>
                  <a:pt x="292" y="92"/>
                </a:lnTo>
                <a:lnTo>
                  <a:pt x="289" y="63"/>
                </a:lnTo>
                <a:lnTo>
                  <a:pt x="285" y="32"/>
                </a:lnTo>
                <a:lnTo>
                  <a:pt x="283" y="25"/>
                </a:lnTo>
                <a:lnTo>
                  <a:pt x="279" y="19"/>
                </a:lnTo>
                <a:lnTo>
                  <a:pt x="276" y="14"/>
                </a:lnTo>
                <a:lnTo>
                  <a:pt x="272" y="9"/>
                </a:lnTo>
                <a:lnTo>
                  <a:pt x="267" y="6"/>
                </a:lnTo>
                <a:lnTo>
                  <a:pt x="261" y="3"/>
                </a:lnTo>
                <a:lnTo>
                  <a:pt x="254" y="1"/>
                </a:lnTo>
                <a:lnTo>
                  <a:pt x="246" y="0"/>
                </a:lnTo>
                <a:lnTo>
                  <a:pt x="236" y="1"/>
                </a:lnTo>
                <a:lnTo>
                  <a:pt x="227" y="3"/>
                </a:lnTo>
                <a:lnTo>
                  <a:pt x="218" y="5"/>
                </a:lnTo>
                <a:lnTo>
                  <a:pt x="208" y="9"/>
                </a:lnTo>
                <a:lnTo>
                  <a:pt x="190" y="18"/>
                </a:lnTo>
                <a:lnTo>
                  <a:pt x="173" y="30"/>
                </a:lnTo>
                <a:lnTo>
                  <a:pt x="155" y="43"/>
                </a:lnTo>
                <a:lnTo>
                  <a:pt x="138" y="55"/>
                </a:lnTo>
                <a:lnTo>
                  <a:pt x="129" y="60"/>
                </a:lnTo>
                <a:lnTo>
                  <a:pt x="119" y="66"/>
                </a:lnTo>
                <a:lnTo>
                  <a:pt x="110" y="70"/>
                </a:lnTo>
                <a:lnTo>
                  <a:pt x="100" y="74"/>
                </a:lnTo>
                <a:lnTo>
                  <a:pt x="20" y="80"/>
                </a:lnTo>
                <a:lnTo>
                  <a:pt x="0" y="8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11" name="Freeform 163"/>
          <p:cNvSpPr>
            <a:spLocks/>
          </p:cNvSpPr>
          <p:nvPr>
            <p:custDataLst>
              <p:tags r:id="rId92"/>
            </p:custDataLst>
          </p:nvPr>
        </p:nvSpPr>
        <p:spPr bwMode="auto">
          <a:xfrm>
            <a:off x="2839715" y="3987602"/>
            <a:ext cx="119063" cy="215900"/>
          </a:xfrm>
          <a:custGeom>
            <a:avLst/>
            <a:gdLst/>
            <a:ahLst/>
            <a:cxnLst>
              <a:cxn ang="0">
                <a:pos x="225" y="140"/>
              </a:cxn>
              <a:cxn ang="0">
                <a:pos x="213" y="133"/>
              </a:cxn>
              <a:cxn ang="0">
                <a:pos x="201" y="121"/>
              </a:cxn>
              <a:cxn ang="0">
                <a:pos x="190" y="105"/>
              </a:cxn>
              <a:cxn ang="0">
                <a:pos x="183" y="96"/>
              </a:cxn>
              <a:cxn ang="0">
                <a:pos x="176" y="93"/>
              </a:cxn>
              <a:cxn ang="0">
                <a:pos x="167" y="94"/>
              </a:cxn>
              <a:cxn ang="0">
                <a:pos x="161" y="101"/>
              </a:cxn>
              <a:cxn ang="0">
                <a:pos x="153" y="86"/>
              </a:cxn>
              <a:cxn ang="0">
                <a:pos x="142" y="54"/>
              </a:cxn>
              <a:cxn ang="0">
                <a:pos x="132" y="36"/>
              </a:cxn>
              <a:cxn ang="0">
                <a:pos x="123" y="25"/>
              </a:cxn>
              <a:cxn ang="0">
                <a:pos x="111" y="14"/>
              </a:cxn>
              <a:cxn ang="0">
                <a:pos x="96" y="5"/>
              </a:cxn>
              <a:cxn ang="0">
                <a:pos x="80" y="7"/>
              </a:cxn>
              <a:cxn ang="0">
                <a:pos x="69" y="19"/>
              </a:cxn>
              <a:cxn ang="0">
                <a:pos x="63" y="25"/>
              </a:cxn>
              <a:cxn ang="0">
                <a:pos x="57" y="32"/>
              </a:cxn>
              <a:cxn ang="0">
                <a:pos x="56" y="42"/>
              </a:cxn>
              <a:cxn ang="0">
                <a:pos x="58" y="59"/>
              </a:cxn>
              <a:cxn ang="0">
                <a:pos x="52" y="78"/>
              </a:cxn>
              <a:cxn ang="0">
                <a:pos x="33" y="90"/>
              </a:cxn>
              <a:cxn ang="0">
                <a:pos x="17" y="104"/>
              </a:cxn>
              <a:cxn ang="0">
                <a:pos x="4" y="118"/>
              </a:cxn>
              <a:cxn ang="0">
                <a:pos x="40" y="198"/>
              </a:cxn>
              <a:cxn ang="0">
                <a:pos x="73" y="205"/>
              </a:cxn>
              <a:cxn ang="0">
                <a:pos x="84" y="210"/>
              </a:cxn>
              <a:cxn ang="0">
                <a:pos x="93" y="218"/>
              </a:cxn>
              <a:cxn ang="0">
                <a:pos x="99" y="226"/>
              </a:cxn>
              <a:cxn ang="0">
                <a:pos x="103" y="237"/>
              </a:cxn>
              <a:cxn ang="0">
                <a:pos x="106" y="265"/>
              </a:cxn>
              <a:cxn ang="0">
                <a:pos x="103" y="279"/>
              </a:cxn>
              <a:cxn ang="0">
                <a:pos x="96" y="293"/>
              </a:cxn>
              <a:cxn ang="0">
                <a:pos x="89" y="307"/>
              </a:cxn>
              <a:cxn ang="0">
                <a:pos x="86" y="321"/>
              </a:cxn>
              <a:cxn ang="0">
                <a:pos x="91" y="343"/>
              </a:cxn>
              <a:cxn ang="0">
                <a:pos x="107" y="374"/>
              </a:cxn>
              <a:cxn ang="0">
                <a:pos x="117" y="389"/>
              </a:cxn>
              <a:cxn ang="0">
                <a:pos x="129" y="401"/>
              </a:cxn>
              <a:cxn ang="0">
                <a:pos x="141" y="411"/>
              </a:cxn>
              <a:cxn ang="0">
                <a:pos x="153" y="414"/>
              </a:cxn>
              <a:cxn ang="0">
                <a:pos x="215" y="398"/>
              </a:cxn>
              <a:cxn ang="0">
                <a:pos x="255" y="385"/>
              </a:cxn>
              <a:cxn ang="0">
                <a:pos x="267" y="377"/>
              </a:cxn>
              <a:cxn ang="0">
                <a:pos x="273" y="370"/>
              </a:cxn>
              <a:cxn ang="0">
                <a:pos x="269" y="352"/>
              </a:cxn>
              <a:cxn ang="0">
                <a:pos x="263" y="335"/>
              </a:cxn>
              <a:cxn ang="0">
                <a:pos x="242" y="309"/>
              </a:cxn>
              <a:cxn ang="0">
                <a:pos x="222" y="282"/>
              </a:cxn>
              <a:cxn ang="0">
                <a:pos x="215" y="266"/>
              </a:cxn>
              <a:cxn ang="0">
                <a:pos x="212" y="247"/>
              </a:cxn>
              <a:cxn ang="0">
                <a:pos x="215" y="215"/>
              </a:cxn>
              <a:cxn ang="0">
                <a:pos x="222" y="190"/>
              </a:cxn>
              <a:cxn ang="0">
                <a:pos x="230" y="167"/>
              </a:cxn>
              <a:cxn ang="0">
                <a:pos x="232" y="142"/>
              </a:cxn>
            </a:cxnLst>
            <a:rect l="0" t="0" r="r" b="b"/>
            <a:pathLst>
              <a:path w="273" h="414">
                <a:moveTo>
                  <a:pt x="232" y="142"/>
                </a:moveTo>
                <a:lnTo>
                  <a:pt x="225" y="140"/>
                </a:lnTo>
                <a:lnTo>
                  <a:pt x="219" y="137"/>
                </a:lnTo>
                <a:lnTo>
                  <a:pt x="213" y="133"/>
                </a:lnTo>
                <a:lnTo>
                  <a:pt x="209" y="130"/>
                </a:lnTo>
                <a:lnTo>
                  <a:pt x="201" y="121"/>
                </a:lnTo>
                <a:lnTo>
                  <a:pt x="195" y="113"/>
                </a:lnTo>
                <a:lnTo>
                  <a:pt x="190" y="105"/>
                </a:lnTo>
                <a:lnTo>
                  <a:pt x="185" y="99"/>
                </a:lnTo>
                <a:lnTo>
                  <a:pt x="183" y="96"/>
                </a:lnTo>
                <a:lnTo>
                  <a:pt x="179" y="95"/>
                </a:lnTo>
                <a:lnTo>
                  <a:pt x="176" y="93"/>
                </a:lnTo>
                <a:lnTo>
                  <a:pt x="173" y="93"/>
                </a:lnTo>
                <a:lnTo>
                  <a:pt x="167" y="94"/>
                </a:lnTo>
                <a:lnTo>
                  <a:pt x="164" y="97"/>
                </a:lnTo>
                <a:lnTo>
                  <a:pt x="161" y="101"/>
                </a:lnTo>
                <a:lnTo>
                  <a:pt x="159" y="105"/>
                </a:lnTo>
                <a:lnTo>
                  <a:pt x="153" y="86"/>
                </a:lnTo>
                <a:lnTo>
                  <a:pt x="147" y="68"/>
                </a:lnTo>
                <a:lnTo>
                  <a:pt x="142" y="54"/>
                </a:lnTo>
                <a:lnTo>
                  <a:pt x="135" y="41"/>
                </a:lnTo>
                <a:lnTo>
                  <a:pt x="132" y="36"/>
                </a:lnTo>
                <a:lnTo>
                  <a:pt x="128" y="30"/>
                </a:lnTo>
                <a:lnTo>
                  <a:pt x="123" y="25"/>
                </a:lnTo>
                <a:lnTo>
                  <a:pt x="118" y="20"/>
                </a:lnTo>
                <a:lnTo>
                  <a:pt x="111" y="14"/>
                </a:lnTo>
                <a:lnTo>
                  <a:pt x="103" y="9"/>
                </a:lnTo>
                <a:lnTo>
                  <a:pt x="96" y="5"/>
                </a:lnTo>
                <a:lnTo>
                  <a:pt x="86" y="0"/>
                </a:lnTo>
                <a:lnTo>
                  <a:pt x="80" y="7"/>
                </a:lnTo>
                <a:lnTo>
                  <a:pt x="73" y="15"/>
                </a:lnTo>
                <a:lnTo>
                  <a:pt x="69" y="19"/>
                </a:lnTo>
                <a:lnTo>
                  <a:pt x="66" y="23"/>
                </a:lnTo>
                <a:lnTo>
                  <a:pt x="63" y="25"/>
                </a:lnTo>
                <a:lnTo>
                  <a:pt x="60" y="25"/>
                </a:lnTo>
                <a:lnTo>
                  <a:pt x="57" y="32"/>
                </a:lnTo>
                <a:lnTo>
                  <a:pt x="57" y="37"/>
                </a:lnTo>
                <a:lnTo>
                  <a:pt x="56" y="42"/>
                </a:lnTo>
                <a:lnTo>
                  <a:pt x="57" y="47"/>
                </a:lnTo>
                <a:lnTo>
                  <a:pt x="58" y="59"/>
                </a:lnTo>
                <a:lnTo>
                  <a:pt x="60" y="75"/>
                </a:lnTo>
                <a:lnTo>
                  <a:pt x="52" y="78"/>
                </a:lnTo>
                <a:lnTo>
                  <a:pt x="43" y="83"/>
                </a:lnTo>
                <a:lnTo>
                  <a:pt x="33" y="90"/>
                </a:lnTo>
                <a:lnTo>
                  <a:pt x="24" y="97"/>
                </a:lnTo>
                <a:lnTo>
                  <a:pt x="17" y="104"/>
                </a:lnTo>
                <a:lnTo>
                  <a:pt x="9" y="111"/>
                </a:lnTo>
                <a:lnTo>
                  <a:pt x="4" y="118"/>
                </a:lnTo>
                <a:lnTo>
                  <a:pt x="0" y="123"/>
                </a:lnTo>
                <a:lnTo>
                  <a:pt x="40" y="198"/>
                </a:lnTo>
                <a:lnTo>
                  <a:pt x="57" y="201"/>
                </a:lnTo>
                <a:lnTo>
                  <a:pt x="73" y="205"/>
                </a:lnTo>
                <a:lnTo>
                  <a:pt x="78" y="207"/>
                </a:lnTo>
                <a:lnTo>
                  <a:pt x="84" y="210"/>
                </a:lnTo>
                <a:lnTo>
                  <a:pt x="89" y="214"/>
                </a:lnTo>
                <a:lnTo>
                  <a:pt x="93" y="218"/>
                </a:lnTo>
                <a:lnTo>
                  <a:pt x="96" y="222"/>
                </a:lnTo>
                <a:lnTo>
                  <a:pt x="99" y="226"/>
                </a:lnTo>
                <a:lnTo>
                  <a:pt x="101" y="231"/>
                </a:lnTo>
                <a:lnTo>
                  <a:pt x="103" y="237"/>
                </a:lnTo>
                <a:lnTo>
                  <a:pt x="106" y="251"/>
                </a:lnTo>
                <a:lnTo>
                  <a:pt x="106" y="265"/>
                </a:lnTo>
                <a:lnTo>
                  <a:pt x="106" y="272"/>
                </a:lnTo>
                <a:lnTo>
                  <a:pt x="103" y="279"/>
                </a:lnTo>
                <a:lnTo>
                  <a:pt x="100" y="286"/>
                </a:lnTo>
                <a:lnTo>
                  <a:pt x="96" y="293"/>
                </a:lnTo>
                <a:lnTo>
                  <a:pt x="93" y="301"/>
                </a:lnTo>
                <a:lnTo>
                  <a:pt x="89" y="307"/>
                </a:lnTo>
                <a:lnTo>
                  <a:pt x="87" y="314"/>
                </a:lnTo>
                <a:lnTo>
                  <a:pt x="86" y="321"/>
                </a:lnTo>
                <a:lnTo>
                  <a:pt x="88" y="330"/>
                </a:lnTo>
                <a:lnTo>
                  <a:pt x="91" y="343"/>
                </a:lnTo>
                <a:lnTo>
                  <a:pt x="98" y="359"/>
                </a:lnTo>
                <a:lnTo>
                  <a:pt x="107" y="374"/>
                </a:lnTo>
                <a:lnTo>
                  <a:pt x="112" y="382"/>
                </a:lnTo>
                <a:lnTo>
                  <a:pt x="117" y="389"/>
                </a:lnTo>
                <a:lnTo>
                  <a:pt x="122" y="395"/>
                </a:lnTo>
                <a:lnTo>
                  <a:pt x="129" y="401"/>
                </a:lnTo>
                <a:lnTo>
                  <a:pt x="134" y="406"/>
                </a:lnTo>
                <a:lnTo>
                  <a:pt x="141" y="411"/>
                </a:lnTo>
                <a:lnTo>
                  <a:pt x="146" y="413"/>
                </a:lnTo>
                <a:lnTo>
                  <a:pt x="153" y="414"/>
                </a:lnTo>
                <a:lnTo>
                  <a:pt x="174" y="410"/>
                </a:lnTo>
                <a:lnTo>
                  <a:pt x="215" y="398"/>
                </a:lnTo>
                <a:lnTo>
                  <a:pt x="236" y="392"/>
                </a:lnTo>
                <a:lnTo>
                  <a:pt x="255" y="385"/>
                </a:lnTo>
                <a:lnTo>
                  <a:pt x="262" y="381"/>
                </a:lnTo>
                <a:lnTo>
                  <a:pt x="267" y="377"/>
                </a:lnTo>
                <a:lnTo>
                  <a:pt x="271" y="374"/>
                </a:lnTo>
                <a:lnTo>
                  <a:pt x="273" y="370"/>
                </a:lnTo>
                <a:lnTo>
                  <a:pt x="271" y="361"/>
                </a:lnTo>
                <a:lnTo>
                  <a:pt x="269" y="352"/>
                </a:lnTo>
                <a:lnTo>
                  <a:pt x="267" y="343"/>
                </a:lnTo>
                <a:lnTo>
                  <a:pt x="263" y="335"/>
                </a:lnTo>
                <a:lnTo>
                  <a:pt x="253" y="321"/>
                </a:lnTo>
                <a:lnTo>
                  <a:pt x="242" y="309"/>
                </a:lnTo>
                <a:lnTo>
                  <a:pt x="231" y="295"/>
                </a:lnTo>
                <a:lnTo>
                  <a:pt x="222" y="282"/>
                </a:lnTo>
                <a:lnTo>
                  <a:pt x="218" y="274"/>
                </a:lnTo>
                <a:lnTo>
                  <a:pt x="215" y="266"/>
                </a:lnTo>
                <a:lnTo>
                  <a:pt x="213" y="257"/>
                </a:lnTo>
                <a:lnTo>
                  <a:pt x="212" y="247"/>
                </a:lnTo>
                <a:lnTo>
                  <a:pt x="213" y="229"/>
                </a:lnTo>
                <a:lnTo>
                  <a:pt x="215" y="215"/>
                </a:lnTo>
                <a:lnTo>
                  <a:pt x="219" y="202"/>
                </a:lnTo>
                <a:lnTo>
                  <a:pt x="222" y="190"/>
                </a:lnTo>
                <a:lnTo>
                  <a:pt x="226" y="178"/>
                </a:lnTo>
                <a:lnTo>
                  <a:pt x="230" y="167"/>
                </a:lnTo>
                <a:lnTo>
                  <a:pt x="232" y="155"/>
                </a:lnTo>
                <a:lnTo>
                  <a:pt x="232" y="1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164"/>
          <p:cNvGrpSpPr>
            <a:grpSpLocks/>
          </p:cNvGrpSpPr>
          <p:nvPr>
            <p:custDataLst>
              <p:tags r:id="rId93"/>
            </p:custDataLst>
          </p:nvPr>
        </p:nvGrpSpPr>
        <p:grpSpPr bwMode="auto">
          <a:xfrm>
            <a:off x="2553965" y="3822502"/>
            <a:ext cx="323850" cy="401637"/>
            <a:chOff x="1486" y="2412"/>
            <a:chExt cx="244" cy="256"/>
          </a:xfrm>
        </p:grpSpPr>
        <p:sp>
          <p:nvSpPr>
            <p:cNvPr id="2213" name="Freeform 165"/>
            <p:cNvSpPr>
              <a:spLocks/>
            </p:cNvSpPr>
            <p:nvPr/>
          </p:nvSpPr>
          <p:spPr bwMode="auto">
            <a:xfrm>
              <a:off x="1639" y="2457"/>
              <a:ext cx="18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4" y="22"/>
                </a:cxn>
                <a:cxn ang="0">
                  <a:pos x="20" y="22"/>
                </a:cxn>
                <a:cxn ang="0">
                  <a:pos x="23" y="22"/>
                </a:cxn>
                <a:cxn ang="0">
                  <a:pos x="27" y="21"/>
                </a:cxn>
                <a:cxn ang="0">
                  <a:pos x="31" y="20"/>
                </a:cxn>
                <a:cxn ang="0">
                  <a:pos x="33" y="18"/>
                </a:cxn>
                <a:cxn ang="0">
                  <a:pos x="35" y="16"/>
                </a:cxn>
                <a:cxn ang="0">
                  <a:pos x="41" y="12"/>
                </a:cxn>
                <a:cxn ang="0">
                  <a:pos x="47" y="8"/>
                </a:cxn>
                <a:cxn ang="0">
                  <a:pos x="54" y="6"/>
                </a:cxn>
                <a:cxn ang="0">
                  <a:pos x="36" y="5"/>
                </a:cxn>
                <a:cxn ang="0">
                  <a:pos x="20" y="3"/>
                </a:cxn>
                <a:cxn ang="0">
                  <a:pos x="6" y="1"/>
                </a:cxn>
                <a:cxn ang="0">
                  <a:pos x="0" y="0"/>
                </a:cxn>
              </a:cxnLst>
              <a:rect l="0" t="0" r="r" b="b"/>
              <a:pathLst>
                <a:path w="54" h="22">
                  <a:moveTo>
                    <a:pt x="0" y="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4" y="22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7" y="21"/>
                  </a:lnTo>
                  <a:lnTo>
                    <a:pt x="31" y="20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1" y="12"/>
                  </a:lnTo>
                  <a:lnTo>
                    <a:pt x="47" y="8"/>
                  </a:lnTo>
                  <a:lnTo>
                    <a:pt x="54" y="6"/>
                  </a:lnTo>
                  <a:lnTo>
                    <a:pt x="36" y="5"/>
                  </a:lnTo>
                  <a:lnTo>
                    <a:pt x="20" y="3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14" name="Freeform 166"/>
            <p:cNvSpPr>
              <a:spLocks/>
            </p:cNvSpPr>
            <p:nvPr/>
          </p:nvSpPr>
          <p:spPr bwMode="auto">
            <a:xfrm>
              <a:off x="1526" y="2412"/>
              <a:ext cx="2" cy="8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1" y="3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" y="20"/>
                </a:cxn>
                <a:cxn ang="0">
                  <a:pos x="4" y="23"/>
                </a:cxn>
                <a:cxn ang="0">
                  <a:pos x="6" y="24"/>
                </a:cxn>
              </a:cxnLst>
              <a:rect l="0" t="0" r="r" b="b"/>
              <a:pathLst>
                <a:path w="6" h="24">
                  <a:moveTo>
                    <a:pt x="6" y="24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4" y="23"/>
                  </a:lnTo>
                  <a:lnTo>
                    <a:pt x="6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15" name="Freeform 167"/>
            <p:cNvSpPr>
              <a:spLocks/>
            </p:cNvSpPr>
            <p:nvPr/>
          </p:nvSpPr>
          <p:spPr bwMode="auto">
            <a:xfrm>
              <a:off x="1557" y="2438"/>
              <a:ext cx="8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27" y="12"/>
                </a:cxn>
                <a:cxn ang="0">
                  <a:pos x="14" y="0"/>
                </a:cxn>
                <a:cxn ang="0">
                  <a:pos x="0" y="12"/>
                </a:cxn>
              </a:cxnLst>
              <a:rect l="0" t="0" r="r" b="b"/>
              <a:pathLst>
                <a:path w="27" h="12">
                  <a:moveTo>
                    <a:pt x="0" y="12"/>
                  </a:moveTo>
                  <a:lnTo>
                    <a:pt x="27" y="12"/>
                  </a:ln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16" name="Freeform 168"/>
            <p:cNvSpPr>
              <a:spLocks/>
            </p:cNvSpPr>
            <p:nvPr/>
          </p:nvSpPr>
          <p:spPr bwMode="auto">
            <a:xfrm>
              <a:off x="1486" y="2444"/>
              <a:ext cx="244" cy="224"/>
            </a:xfrm>
            <a:custGeom>
              <a:avLst/>
              <a:gdLst/>
              <a:ahLst/>
              <a:cxnLst>
                <a:cxn ang="0">
                  <a:pos x="9" y="208"/>
                </a:cxn>
                <a:cxn ang="0">
                  <a:pos x="50" y="266"/>
                </a:cxn>
                <a:cxn ang="0">
                  <a:pos x="121" y="294"/>
                </a:cxn>
                <a:cxn ang="0">
                  <a:pos x="166" y="316"/>
                </a:cxn>
                <a:cxn ang="0">
                  <a:pos x="198" y="346"/>
                </a:cxn>
                <a:cxn ang="0">
                  <a:pos x="296" y="379"/>
                </a:cxn>
                <a:cxn ang="0">
                  <a:pos x="286" y="420"/>
                </a:cxn>
                <a:cxn ang="0">
                  <a:pos x="311" y="513"/>
                </a:cxn>
                <a:cxn ang="0">
                  <a:pos x="303" y="535"/>
                </a:cxn>
                <a:cxn ang="0">
                  <a:pos x="302" y="566"/>
                </a:cxn>
                <a:cxn ang="0">
                  <a:pos x="328" y="617"/>
                </a:cxn>
                <a:cxn ang="0">
                  <a:pos x="371" y="659"/>
                </a:cxn>
                <a:cxn ang="0">
                  <a:pos x="415" y="671"/>
                </a:cxn>
                <a:cxn ang="0">
                  <a:pos x="465" y="653"/>
                </a:cxn>
                <a:cxn ang="0">
                  <a:pos x="507" y="619"/>
                </a:cxn>
                <a:cxn ang="0">
                  <a:pos x="524" y="586"/>
                </a:cxn>
                <a:cxn ang="0">
                  <a:pos x="477" y="469"/>
                </a:cxn>
                <a:cxn ang="0">
                  <a:pos x="577" y="500"/>
                </a:cxn>
                <a:cxn ang="0">
                  <a:pos x="600" y="477"/>
                </a:cxn>
                <a:cxn ang="0">
                  <a:pos x="652" y="445"/>
                </a:cxn>
                <a:cxn ang="0">
                  <a:pos x="669" y="441"/>
                </a:cxn>
                <a:cxn ang="0">
                  <a:pos x="685" y="435"/>
                </a:cxn>
                <a:cxn ang="0">
                  <a:pos x="666" y="327"/>
                </a:cxn>
                <a:cxn ang="0">
                  <a:pos x="709" y="294"/>
                </a:cxn>
                <a:cxn ang="0">
                  <a:pos x="714" y="253"/>
                </a:cxn>
                <a:cxn ang="0">
                  <a:pos x="726" y="235"/>
                </a:cxn>
                <a:cxn ang="0">
                  <a:pos x="728" y="213"/>
                </a:cxn>
                <a:cxn ang="0">
                  <a:pos x="700" y="196"/>
                </a:cxn>
                <a:cxn ang="0">
                  <a:pos x="686" y="168"/>
                </a:cxn>
                <a:cxn ang="0">
                  <a:pos x="670" y="145"/>
                </a:cxn>
                <a:cxn ang="0">
                  <a:pos x="639" y="152"/>
                </a:cxn>
                <a:cxn ang="0">
                  <a:pos x="630" y="134"/>
                </a:cxn>
                <a:cxn ang="0">
                  <a:pos x="602" y="115"/>
                </a:cxn>
                <a:cxn ang="0">
                  <a:pos x="584" y="97"/>
                </a:cxn>
                <a:cxn ang="0">
                  <a:pos x="536" y="75"/>
                </a:cxn>
                <a:cxn ang="0">
                  <a:pos x="490" y="87"/>
                </a:cxn>
                <a:cxn ang="0">
                  <a:pos x="472" y="101"/>
                </a:cxn>
                <a:cxn ang="0">
                  <a:pos x="434" y="116"/>
                </a:cxn>
                <a:cxn ang="0">
                  <a:pos x="418" y="104"/>
                </a:cxn>
                <a:cxn ang="0">
                  <a:pos x="393" y="102"/>
                </a:cxn>
                <a:cxn ang="0">
                  <a:pos x="359" y="83"/>
                </a:cxn>
                <a:cxn ang="0">
                  <a:pos x="317" y="85"/>
                </a:cxn>
                <a:cxn ang="0">
                  <a:pos x="291" y="92"/>
                </a:cxn>
                <a:cxn ang="0">
                  <a:pos x="252" y="93"/>
                </a:cxn>
                <a:cxn ang="0">
                  <a:pos x="233" y="52"/>
                </a:cxn>
                <a:cxn ang="0">
                  <a:pos x="179" y="22"/>
                </a:cxn>
                <a:cxn ang="0">
                  <a:pos x="148" y="10"/>
                </a:cxn>
                <a:cxn ang="0">
                  <a:pos x="136" y="46"/>
                </a:cxn>
                <a:cxn ang="0">
                  <a:pos x="119" y="69"/>
                </a:cxn>
                <a:cxn ang="0">
                  <a:pos x="119" y="137"/>
                </a:cxn>
                <a:cxn ang="0">
                  <a:pos x="104" y="194"/>
                </a:cxn>
                <a:cxn ang="0">
                  <a:pos x="87" y="190"/>
                </a:cxn>
                <a:cxn ang="0">
                  <a:pos x="70" y="184"/>
                </a:cxn>
                <a:cxn ang="0">
                  <a:pos x="57" y="169"/>
                </a:cxn>
                <a:cxn ang="0">
                  <a:pos x="52" y="119"/>
                </a:cxn>
                <a:cxn ang="0">
                  <a:pos x="73" y="61"/>
                </a:cxn>
                <a:cxn ang="0">
                  <a:pos x="97" y="15"/>
                </a:cxn>
                <a:cxn ang="0">
                  <a:pos x="52" y="30"/>
                </a:cxn>
                <a:cxn ang="0">
                  <a:pos x="16" y="70"/>
                </a:cxn>
                <a:cxn ang="0">
                  <a:pos x="1" y="120"/>
                </a:cxn>
              </a:cxnLst>
              <a:rect l="0" t="0" r="r" b="b"/>
              <a:pathLst>
                <a:path w="743" h="672">
                  <a:moveTo>
                    <a:pt x="0" y="143"/>
                  </a:moveTo>
                  <a:lnTo>
                    <a:pt x="0" y="160"/>
                  </a:lnTo>
                  <a:lnTo>
                    <a:pt x="2" y="177"/>
                  </a:lnTo>
                  <a:lnTo>
                    <a:pt x="5" y="194"/>
                  </a:lnTo>
                  <a:lnTo>
                    <a:pt x="9" y="208"/>
                  </a:lnTo>
                  <a:lnTo>
                    <a:pt x="15" y="222"/>
                  </a:lnTo>
                  <a:lnTo>
                    <a:pt x="22" y="235"/>
                  </a:lnTo>
                  <a:lnTo>
                    <a:pt x="29" y="246"/>
                  </a:lnTo>
                  <a:lnTo>
                    <a:pt x="39" y="257"/>
                  </a:lnTo>
                  <a:lnTo>
                    <a:pt x="50" y="266"/>
                  </a:lnTo>
                  <a:lnTo>
                    <a:pt x="61" y="274"/>
                  </a:lnTo>
                  <a:lnTo>
                    <a:pt x="74" y="280"/>
                  </a:lnTo>
                  <a:lnTo>
                    <a:pt x="89" y="286"/>
                  </a:lnTo>
                  <a:lnTo>
                    <a:pt x="104" y="291"/>
                  </a:lnTo>
                  <a:lnTo>
                    <a:pt x="121" y="294"/>
                  </a:lnTo>
                  <a:lnTo>
                    <a:pt x="139" y="296"/>
                  </a:lnTo>
                  <a:lnTo>
                    <a:pt x="159" y="297"/>
                  </a:lnTo>
                  <a:lnTo>
                    <a:pt x="160" y="302"/>
                  </a:lnTo>
                  <a:lnTo>
                    <a:pt x="162" y="309"/>
                  </a:lnTo>
                  <a:lnTo>
                    <a:pt x="166" y="316"/>
                  </a:lnTo>
                  <a:lnTo>
                    <a:pt x="171" y="323"/>
                  </a:lnTo>
                  <a:lnTo>
                    <a:pt x="177" y="331"/>
                  </a:lnTo>
                  <a:lnTo>
                    <a:pt x="184" y="337"/>
                  </a:lnTo>
                  <a:lnTo>
                    <a:pt x="191" y="342"/>
                  </a:lnTo>
                  <a:lnTo>
                    <a:pt x="198" y="346"/>
                  </a:lnTo>
                  <a:lnTo>
                    <a:pt x="311" y="346"/>
                  </a:lnTo>
                  <a:lnTo>
                    <a:pt x="308" y="357"/>
                  </a:lnTo>
                  <a:lnTo>
                    <a:pt x="305" y="365"/>
                  </a:lnTo>
                  <a:lnTo>
                    <a:pt x="300" y="372"/>
                  </a:lnTo>
                  <a:lnTo>
                    <a:pt x="296" y="379"/>
                  </a:lnTo>
                  <a:lnTo>
                    <a:pt x="292" y="385"/>
                  </a:lnTo>
                  <a:lnTo>
                    <a:pt x="288" y="391"/>
                  </a:lnTo>
                  <a:lnTo>
                    <a:pt x="286" y="399"/>
                  </a:lnTo>
                  <a:lnTo>
                    <a:pt x="285" y="408"/>
                  </a:lnTo>
                  <a:lnTo>
                    <a:pt x="286" y="420"/>
                  </a:lnTo>
                  <a:lnTo>
                    <a:pt x="289" y="435"/>
                  </a:lnTo>
                  <a:lnTo>
                    <a:pt x="293" y="451"/>
                  </a:lnTo>
                  <a:lnTo>
                    <a:pt x="298" y="467"/>
                  </a:lnTo>
                  <a:lnTo>
                    <a:pt x="307" y="495"/>
                  </a:lnTo>
                  <a:lnTo>
                    <a:pt x="311" y="513"/>
                  </a:lnTo>
                  <a:lnTo>
                    <a:pt x="310" y="517"/>
                  </a:lnTo>
                  <a:lnTo>
                    <a:pt x="309" y="522"/>
                  </a:lnTo>
                  <a:lnTo>
                    <a:pt x="307" y="526"/>
                  </a:lnTo>
                  <a:lnTo>
                    <a:pt x="305" y="531"/>
                  </a:lnTo>
                  <a:lnTo>
                    <a:pt x="303" y="535"/>
                  </a:lnTo>
                  <a:lnTo>
                    <a:pt x="300" y="540"/>
                  </a:lnTo>
                  <a:lnTo>
                    <a:pt x="298" y="544"/>
                  </a:lnTo>
                  <a:lnTo>
                    <a:pt x="298" y="549"/>
                  </a:lnTo>
                  <a:lnTo>
                    <a:pt x="299" y="557"/>
                  </a:lnTo>
                  <a:lnTo>
                    <a:pt x="302" y="566"/>
                  </a:lnTo>
                  <a:lnTo>
                    <a:pt x="305" y="577"/>
                  </a:lnTo>
                  <a:lnTo>
                    <a:pt x="309" y="587"/>
                  </a:lnTo>
                  <a:lnTo>
                    <a:pt x="315" y="597"/>
                  </a:lnTo>
                  <a:lnTo>
                    <a:pt x="321" y="607"/>
                  </a:lnTo>
                  <a:lnTo>
                    <a:pt x="328" y="617"/>
                  </a:lnTo>
                  <a:lnTo>
                    <a:pt x="337" y="627"/>
                  </a:lnTo>
                  <a:lnTo>
                    <a:pt x="344" y="637"/>
                  </a:lnTo>
                  <a:lnTo>
                    <a:pt x="353" y="645"/>
                  </a:lnTo>
                  <a:lnTo>
                    <a:pt x="362" y="653"/>
                  </a:lnTo>
                  <a:lnTo>
                    <a:pt x="371" y="659"/>
                  </a:lnTo>
                  <a:lnTo>
                    <a:pt x="379" y="664"/>
                  </a:lnTo>
                  <a:lnTo>
                    <a:pt x="388" y="669"/>
                  </a:lnTo>
                  <a:lnTo>
                    <a:pt x="397" y="671"/>
                  </a:lnTo>
                  <a:lnTo>
                    <a:pt x="405" y="672"/>
                  </a:lnTo>
                  <a:lnTo>
                    <a:pt x="415" y="671"/>
                  </a:lnTo>
                  <a:lnTo>
                    <a:pt x="424" y="670"/>
                  </a:lnTo>
                  <a:lnTo>
                    <a:pt x="435" y="667"/>
                  </a:lnTo>
                  <a:lnTo>
                    <a:pt x="445" y="663"/>
                  </a:lnTo>
                  <a:lnTo>
                    <a:pt x="455" y="658"/>
                  </a:lnTo>
                  <a:lnTo>
                    <a:pt x="465" y="653"/>
                  </a:lnTo>
                  <a:lnTo>
                    <a:pt x="475" y="647"/>
                  </a:lnTo>
                  <a:lnTo>
                    <a:pt x="484" y="641"/>
                  </a:lnTo>
                  <a:lnTo>
                    <a:pt x="493" y="634"/>
                  </a:lnTo>
                  <a:lnTo>
                    <a:pt x="500" y="627"/>
                  </a:lnTo>
                  <a:lnTo>
                    <a:pt x="507" y="619"/>
                  </a:lnTo>
                  <a:lnTo>
                    <a:pt x="512" y="612"/>
                  </a:lnTo>
                  <a:lnTo>
                    <a:pt x="518" y="605"/>
                  </a:lnTo>
                  <a:lnTo>
                    <a:pt x="521" y="599"/>
                  </a:lnTo>
                  <a:lnTo>
                    <a:pt x="523" y="592"/>
                  </a:lnTo>
                  <a:lnTo>
                    <a:pt x="524" y="586"/>
                  </a:lnTo>
                  <a:lnTo>
                    <a:pt x="518" y="574"/>
                  </a:lnTo>
                  <a:lnTo>
                    <a:pt x="504" y="551"/>
                  </a:lnTo>
                  <a:lnTo>
                    <a:pt x="487" y="528"/>
                  </a:lnTo>
                  <a:lnTo>
                    <a:pt x="477" y="513"/>
                  </a:lnTo>
                  <a:lnTo>
                    <a:pt x="477" y="469"/>
                  </a:lnTo>
                  <a:lnTo>
                    <a:pt x="504" y="469"/>
                  </a:lnTo>
                  <a:lnTo>
                    <a:pt x="518" y="476"/>
                  </a:lnTo>
                  <a:lnTo>
                    <a:pt x="541" y="484"/>
                  </a:lnTo>
                  <a:lnTo>
                    <a:pt x="564" y="493"/>
                  </a:lnTo>
                  <a:lnTo>
                    <a:pt x="577" y="500"/>
                  </a:lnTo>
                  <a:lnTo>
                    <a:pt x="578" y="496"/>
                  </a:lnTo>
                  <a:lnTo>
                    <a:pt x="580" y="493"/>
                  </a:lnTo>
                  <a:lnTo>
                    <a:pt x="584" y="489"/>
                  </a:lnTo>
                  <a:lnTo>
                    <a:pt x="589" y="485"/>
                  </a:lnTo>
                  <a:lnTo>
                    <a:pt x="600" y="477"/>
                  </a:lnTo>
                  <a:lnTo>
                    <a:pt x="614" y="469"/>
                  </a:lnTo>
                  <a:lnTo>
                    <a:pt x="629" y="461"/>
                  </a:lnTo>
                  <a:lnTo>
                    <a:pt x="642" y="453"/>
                  </a:lnTo>
                  <a:lnTo>
                    <a:pt x="647" y="449"/>
                  </a:lnTo>
                  <a:lnTo>
                    <a:pt x="652" y="445"/>
                  </a:lnTo>
                  <a:lnTo>
                    <a:pt x="655" y="442"/>
                  </a:lnTo>
                  <a:lnTo>
                    <a:pt x="657" y="438"/>
                  </a:lnTo>
                  <a:lnTo>
                    <a:pt x="662" y="440"/>
                  </a:lnTo>
                  <a:lnTo>
                    <a:pt x="666" y="441"/>
                  </a:lnTo>
                  <a:lnTo>
                    <a:pt x="669" y="441"/>
                  </a:lnTo>
                  <a:lnTo>
                    <a:pt x="674" y="441"/>
                  </a:lnTo>
                  <a:lnTo>
                    <a:pt x="677" y="440"/>
                  </a:lnTo>
                  <a:lnTo>
                    <a:pt x="679" y="439"/>
                  </a:lnTo>
                  <a:lnTo>
                    <a:pt x="681" y="437"/>
                  </a:lnTo>
                  <a:lnTo>
                    <a:pt x="685" y="435"/>
                  </a:lnTo>
                  <a:lnTo>
                    <a:pt x="691" y="424"/>
                  </a:lnTo>
                  <a:lnTo>
                    <a:pt x="697" y="414"/>
                  </a:lnTo>
                  <a:lnTo>
                    <a:pt x="657" y="339"/>
                  </a:lnTo>
                  <a:lnTo>
                    <a:pt x="661" y="334"/>
                  </a:lnTo>
                  <a:lnTo>
                    <a:pt x="666" y="327"/>
                  </a:lnTo>
                  <a:lnTo>
                    <a:pt x="674" y="320"/>
                  </a:lnTo>
                  <a:lnTo>
                    <a:pt x="681" y="313"/>
                  </a:lnTo>
                  <a:lnTo>
                    <a:pt x="690" y="306"/>
                  </a:lnTo>
                  <a:lnTo>
                    <a:pt x="700" y="299"/>
                  </a:lnTo>
                  <a:lnTo>
                    <a:pt x="709" y="294"/>
                  </a:lnTo>
                  <a:lnTo>
                    <a:pt x="717" y="291"/>
                  </a:lnTo>
                  <a:lnTo>
                    <a:pt x="715" y="275"/>
                  </a:lnTo>
                  <a:lnTo>
                    <a:pt x="714" y="263"/>
                  </a:lnTo>
                  <a:lnTo>
                    <a:pt x="713" y="258"/>
                  </a:lnTo>
                  <a:lnTo>
                    <a:pt x="714" y="253"/>
                  </a:lnTo>
                  <a:lnTo>
                    <a:pt x="714" y="248"/>
                  </a:lnTo>
                  <a:lnTo>
                    <a:pt x="717" y="241"/>
                  </a:lnTo>
                  <a:lnTo>
                    <a:pt x="720" y="241"/>
                  </a:lnTo>
                  <a:lnTo>
                    <a:pt x="723" y="239"/>
                  </a:lnTo>
                  <a:lnTo>
                    <a:pt x="726" y="235"/>
                  </a:lnTo>
                  <a:lnTo>
                    <a:pt x="730" y="231"/>
                  </a:lnTo>
                  <a:lnTo>
                    <a:pt x="737" y="223"/>
                  </a:lnTo>
                  <a:lnTo>
                    <a:pt x="743" y="216"/>
                  </a:lnTo>
                  <a:lnTo>
                    <a:pt x="735" y="215"/>
                  </a:lnTo>
                  <a:lnTo>
                    <a:pt x="728" y="213"/>
                  </a:lnTo>
                  <a:lnTo>
                    <a:pt x="721" y="210"/>
                  </a:lnTo>
                  <a:lnTo>
                    <a:pt x="714" y="207"/>
                  </a:lnTo>
                  <a:lnTo>
                    <a:pt x="709" y="204"/>
                  </a:lnTo>
                  <a:lnTo>
                    <a:pt x="703" y="200"/>
                  </a:lnTo>
                  <a:lnTo>
                    <a:pt x="700" y="196"/>
                  </a:lnTo>
                  <a:lnTo>
                    <a:pt x="696" y="191"/>
                  </a:lnTo>
                  <a:lnTo>
                    <a:pt x="692" y="186"/>
                  </a:lnTo>
                  <a:lnTo>
                    <a:pt x="690" y="181"/>
                  </a:lnTo>
                  <a:lnTo>
                    <a:pt x="688" y="174"/>
                  </a:lnTo>
                  <a:lnTo>
                    <a:pt x="686" y="168"/>
                  </a:lnTo>
                  <a:lnTo>
                    <a:pt x="684" y="156"/>
                  </a:lnTo>
                  <a:lnTo>
                    <a:pt x="684" y="143"/>
                  </a:lnTo>
                  <a:lnTo>
                    <a:pt x="679" y="143"/>
                  </a:lnTo>
                  <a:lnTo>
                    <a:pt x="675" y="144"/>
                  </a:lnTo>
                  <a:lnTo>
                    <a:pt x="670" y="145"/>
                  </a:lnTo>
                  <a:lnTo>
                    <a:pt x="667" y="146"/>
                  </a:lnTo>
                  <a:lnTo>
                    <a:pt x="662" y="150"/>
                  </a:lnTo>
                  <a:lnTo>
                    <a:pt x="657" y="155"/>
                  </a:lnTo>
                  <a:lnTo>
                    <a:pt x="646" y="154"/>
                  </a:lnTo>
                  <a:lnTo>
                    <a:pt x="639" y="152"/>
                  </a:lnTo>
                  <a:lnTo>
                    <a:pt x="636" y="150"/>
                  </a:lnTo>
                  <a:lnTo>
                    <a:pt x="634" y="148"/>
                  </a:lnTo>
                  <a:lnTo>
                    <a:pt x="632" y="146"/>
                  </a:lnTo>
                  <a:lnTo>
                    <a:pt x="631" y="144"/>
                  </a:lnTo>
                  <a:lnTo>
                    <a:pt x="630" y="134"/>
                  </a:lnTo>
                  <a:lnTo>
                    <a:pt x="630" y="124"/>
                  </a:lnTo>
                  <a:lnTo>
                    <a:pt x="624" y="124"/>
                  </a:lnTo>
                  <a:lnTo>
                    <a:pt x="618" y="121"/>
                  </a:lnTo>
                  <a:lnTo>
                    <a:pt x="610" y="119"/>
                  </a:lnTo>
                  <a:lnTo>
                    <a:pt x="602" y="115"/>
                  </a:lnTo>
                  <a:lnTo>
                    <a:pt x="595" y="111"/>
                  </a:lnTo>
                  <a:lnTo>
                    <a:pt x="589" y="106"/>
                  </a:lnTo>
                  <a:lnTo>
                    <a:pt x="587" y="103"/>
                  </a:lnTo>
                  <a:lnTo>
                    <a:pt x="585" y="100"/>
                  </a:lnTo>
                  <a:lnTo>
                    <a:pt x="584" y="97"/>
                  </a:lnTo>
                  <a:lnTo>
                    <a:pt x="584" y="93"/>
                  </a:lnTo>
                  <a:lnTo>
                    <a:pt x="587" y="83"/>
                  </a:lnTo>
                  <a:lnTo>
                    <a:pt x="590" y="69"/>
                  </a:lnTo>
                  <a:lnTo>
                    <a:pt x="544" y="69"/>
                  </a:lnTo>
                  <a:lnTo>
                    <a:pt x="536" y="75"/>
                  </a:lnTo>
                  <a:lnTo>
                    <a:pt x="530" y="80"/>
                  </a:lnTo>
                  <a:lnTo>
                    <a:pt x="523" y="83"/>
                  </a:lnTo>
                  <a:lnTo>
                    <a:pt x="518" y="85"/>
                  </a:lnTo>
                  <a:lnTo>
                    <a:pt x="505" y="87"/>
                  </a:lnTo>
                  <a:lnTo>
                    <a:pt x="490" y="87"/>
                  </a:lnTo>
                  <a:lnTo>
                    <a:pt x="485" y="88"/>
                  </a:lnTo>
                  <a:lnTo>
                    <a:pt x="478" y="92"/>
                  </a:lnTo>
                  <a:lnTo>
                    <a:pt x="475" y="94"/>
                  </a:lnTo>
                  <a:lnTo>
                    <a:pt x="473" y="97"/>
                  </a:lnTo>
                  <a:lnTo>
                    <a:pt x="472" y="101"/>
                  </a:lnTo>
                  <a:lnTo>
                    <a:pt x="471" y="105"/>
                  </a:lnTo>
                  <a:lnTo>
                    <a:pt x="457" y="111"/>
                  </a:lnTo>
                  <a:lnTo>
                    <a:pt x="444" y="117"/>
                  </a:lnTo>
                  <a:lnTo>
                    <a:pt x="439" y="117"/>
                  </a:lnTo>
                  <a:lnTo>
                    <a:pt x="434" y="116"/>
                  </a:lnTo>
                  <a:lnTo>
                    <a:pt x="430" y="115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20" y="107"/>
                  </a:lnTo>
                  <a:lnTo>
                    <a:pt x="418" y="104"/>
                  </a:lnTo>
                  <a:lnTo>
                    <a:pt x="418" y="99"/>
                  </a:lnTo>
                  <a:lnTo>
                    <a:pt x="410" y="103"/>
                  </a:lnTo>
                  <a:lnTo>
                    <a:pt x="404" y="104"/>
                  </a:lnTo>
                  <a:lnTo>
                    <a:pt x="398" y="104"/>
                  </a:lnTo>
                  <a:lnTo>
                    <a:pt x="393" y="102"/>
                  </a:lnTo>
                  <a:lnTo>
                    <a:pt x="388" y="98"/>
                  </a:lnTo>
                  <a:lnTo>
                    <a:pt x="384" y="93"/>
                  </a:lnTo>
                  <a:lnTo>
                    <a:pt x="381" y="88"/>
                  </a:lnTo>
                  <a:lnTo>
                    <a:pt x="378" y="81"/>
                  </a:lnTo>
                  <a:lnTo>
                    <a:pt x="359" y="83"/>
                  </a:lnTo>
                  <a:lnTo>
                    <a:pt x="340" y="86"/>
                  </a:lnTo>
                  <a:lnTo>
                    <a:pt x="331" y="86"/>
                  </a:lnTo>
                  <a:lnTo>
                    <a:pt x="323" y="86"/>
                  </a:lnTo>
                  <a:lnTo>
                    <a:pt x="320" y="86"/>
                  </a:lnTo>
                  <a:lnTo>
                    <a:pt x="317" y="85"/>
                  </a:lnTo>
                  <a:lnTo>
                    <a:pt x="314" y="83"/>
                  </a:lnTo>
                  <a:lnTo>
                    <a:pt x="311" y="81"/>
                  </a:lnTo>
                  <a:lnTo>
                    <a:pt x="305" y="86"/>
                  </a:lnTo>
                  <a:lnTo>
                    <a:pt x="298" y="89"/>
                  </a:lnTo>
                  <a:lnTo>
                    <a:pt x="291" y="92"/>
                  </a:lnTo>
                  <a:lnTo>
                    <a:pt x="285" y="93"/>
                  </a:lnTo>
                  <a:lnTo>
                    <a:pt x="275" y="93"/>
                  </a:lnTo>
                  <a:lnTo>
                    <a:pt x="265" y="93"/>
                  </a:lnTo>
                  <a:lnTo>
                    <a:pt x="258" y="93"/>
                  </a:lnTo>
                  <a:lnTo>
                    <a:pt x="252" y="93"/>
                  </a:lnTo>
                  <a:lnTo>
                    <a:pt x="251" y="83"/>
                  </a:lnTo>
                  <a:lnTo>
                    <a:pt x="249" y="73"/>
                  </a:lnTo>
                  <a:lnTo>
                    <a:pt x="244" y="65"/>
                  </a:lnTo>
                  <a:lnTo>
                    <a:pt x="240" y="58"/>
                  </a:lnTo>
                  <a:lnTo>
                    <a:pt x="233" y="52"/>
                  </a:lnTo>
                  <a:lnTo>
                    <a:pt x="227" y="47"/>
                  </a:lnTo>
                  <a:lnTo>
                    <a:pt x="219" y="42"/>
                  </a:lnTo>
                  <a:lnTo>
                    <a:pt x="211" y="38"/>
                  </a:lnTo>
                  <a:lnTo>
                    <a:pt x="195" y="30"/>
                  </a:lnTo>
                  <a:lnTo>
                    <a:pt x="179" y="22"/>
                  </a:lnTo>
                  <a:lnTo>
                    <a:pt x="171" y="18"/>
                  </a:lnTo>
                  <a:lnTo>
                    <a:pt x="164" y="13"/>
                  </a:lnTo>
                  <a:lnTo>
                    <a:pt x="158" y="7"/>
                  </a:lnTo>
                  <a:lnTo>
                    <a:pt x="152" y="0"/>
                  </a:lnTo>
                  <a:lnTo>
                    <a:pt x="148" y="10"/>
                  </a:lnTo>
                  <a:lnTo>
                    <a:pt x="146" y="20"/>
                  </a:lnTo>
                  <a:lnTo>
                    <a:pt x="146" y="31"/>
                  </a:lnTo>
                  <a:lnTo>
                    <a:pt x="146" y="44"/>
                  </a:lnTo>
                  <a:lnTo>
                    <a:pt x="140" y="44"/>
                  </a:lnTo>
                  <a:lnTo>
                    <a:pt x="136" y="46"/>
                  </a:lnTo>
                  <a:lnTo>
                    <a:pt x="131" y="49"/>
                  </a:lnTo>
                  <a:lnTo>
                    <a:pt x="127" y="52"/>
                  </a:lnTo>
                  <a:lnTo>
                    <a:pt x="124" y="57"/>
                  </a:lnTo>
                  <a:lnTo>
                    <a:pt x="121" y="62"/>
                  </a:lnTo>
                  <a:lnTo>
                    <a:pt x="119" y="69"/>
                  </a:lnTo>
                  <a:lnTo>
                    <a:pt x="119" y="75"/>
                  </a:lnTo>
                  <a:lnTo>
                    <a:pt x="119" y="96"/>
                  </a:lnTo>
                  <a:lnTo>
                    <a:pt x="119" y="108"/>
                  </a:lnTo>
                  <a:lnTo>
                    <a:pt x="119" y="118"/>
                  </a:lnTo>
                  <a:lnTo>
                    <a:pt x="119" y="137"/>
                  </a:lnTo>
                  <a:lnTo>
                    <a:pt x="116" y="150"/>
                  </a:lnTo>
                  <a:lnTo>
                    <a:pt x="109" y="169"/>
                  </a:lnTo>
                  <a:lnTo>
                    <a:pt x="107" y="180"/>
                  </a:lnTo>
                  <a:lnTo>
                    <a:pt x="105" y="188"/>
                  </a:lnTo>
                  <a:lnTo>
                    <a:pt x="104" y="194"/>
                  </a:lnTo>
                  <a:lnTo>
                    <a:pt x="105" y="198"/>
                  </a:lnTo>
                  <a:lnTo>
                    <a:pt x="99" y="197"/>
                  </a:lnTo>
                  <a:lnTo>
                    <a:pt x="93" y="194"/>
                  </a:lnTo>
                  <a:lnTo>
                    <a:pt x="90" y="193"/>
                  </a:lnTo>
                  <a:lnTo>
                    <a:pt x="87" y="190"/>
                  </a:lnTo>
                  <a:lnTo>
                    <a:pt x="86" y="188"/>
                  </a:lnTo>
                  <a:lnTo>
                    <a:pt x="85" y="186"/>
                  </a:lnTo>
                  <a:lnTo>
                    <a:pt x="80" y="186"/>
                  </a:lnTo>
                  <a:lnTo>
                    <a:pt x="74" y="185"/>
                  </a:lnTo>
                  <a:lnTo>
                    <a:pt x="70" y="184"/>
                  </a:lnTo>
                  <a:lnTo>
                    <a:pt x="67" y="182"/>
                  </a:lnTo>
                  <a:lnTo>
                    <a:pt x="63" y="179"/>
                  </a:lnTo>
                  <a:lnTo>
                    <a:pt x="60" y="176"/>
                  </a:lnTo>
                  <a:lnTo>
                    <a:pt x="58" y="173"/>
                  </a:lnTo>
                  <a:lnTo>
                    <a:pt x="57" y="169"/>
                  </a:lnTo>
                  <a:lnTo>
                    <a:pt x="54" y="161"/>
                  </a:lnTo>
                  <a:lnTo>
                    <a:pt x="52" y="152"/>
                  </a:lnTo>
                  <a:lnTo>
                    <a:pt x="52" y="142"/>
                  </a:lnTo>
                  <a:lnTo>
                    <a:pt x="52" y="131"/>
                  </a:lnTo>
                  <a:lnTo>
                    <a:pt x="52" y="119"/>
                  </a:lnTo>
                  <a:lnTo>
                    <a:pt x="54" y="109"/>
                  </a:lnTo>
                  <a:lnTo>
                    <a:pt x="56" y="100"/>
                  </a:lnTo>
                  <a:lnTo>
                    <a:pt x="59" y="91"/>
                  </a:lnTo>
                  <a:lnTo>
                    <a:pt x="65" y="76"/>
                  </a:lnTo>
                  <a:lnTo>
                    <a:pt x="73" y="61"/>
                  </a:lnTo>
                  <a:lnTo>
                    <a:pt x="81" y="49"/>
                  </a:lnTo>
                  <a:lnTo>
                    <a:pt x="89" y="36"/>
                  </a:lnTo>
                  <a:lnTo>
                    <a:pt x="92" y="29"/>
                  </a:lnTo>
                  <a:lnTo>
                    <a:pt x="95" y="22"/>
                  </a:lnTo>
                  <a:lnTo>
                    <a:pt x="97" y="15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3" y="18"/>
                  </a:lnTo>
                  <a:lnTo>
                    <a:pt x="62" y="24"/>
                  </a:lnTo>
                  <a:lnTo>
                    <a:pt x="52" y="30"/>
                  </a:lnTo>
                  <a:lnTo>
                    <a:pt x="43" y="37"/>
                  </a:lnTo>
                  <a:lnTo>
                    <a:pt x="35" y="44"/>
                  </a:lnTo>
                  <a:lnTo>
                    <a:pt x="28" y="52"/>
                  </a:lnTo>
                  <a:lnTo>
                    <a:pt x="22" y="60"/>
                  </a:lnTo>
                  <a:lnTo>
                    <a:pt x="16" y="70"/>
                  </a:lnTo>
                  <a:lnTo>
                    <a:pt x="12" y="79"/>
                  </a:lnTo>
                  <a:lnTo>
                    <a:pt x="7" y="89"/>
                  </a:lnTo>
                  <a:lnTo>
                    <a:pt x="4" y="99"/>
                  </a:lnTo>
                  <a:lnTo>
                    <a:pt x="2" y="109"/>
                  </a:lnTo>
                  <a:lnTo>
                    <a:pt x="1" y="120"/>
                  </a:lnTo>
                  <a:lnTo>
                    <a:pt x="0" y="131"/>
                  </a:lnTo>
                  <a:lnTo>
                    <a:pt x="0" y="1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217" name="Freeform 169"/>
          <p:cNvSpPr>
            <a:spLocks/>
          </p:cNvSpPr>
          <p:nvPr>
            <p:custDataLst>
              <p:tags r:id="rId94"/>
            </p:custDataLst>
          </p:nvPr>
        </p:nvSpPr>
        <p:spPr bwMode="auto">
          <a:xfrm>
            <a:off x="7575228" y="5362377"/>
            <a:ext cx="31750" cy="11112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22" y="13"/>
              </a:cxn>
              <a:cxn ang="0">
                <a:pos x="45" y="4"/>
              </a:cxn>
              <a:cxn ang="0">
                <a:pos x="56" y="1"/>
              </a:cxn>
              <a:cxn ang="0">
                <a:pos x="65" y="0"/>
              </a:cxn>
              <a:cxn ang="0">
                <a:pos x="69" y="0"/>
              </a:cxn>
              <a:cxn ang="0">
                <a:pos x="74" y="1"/>
              </a:cxn>
              <a:cxn ang="0">
                <a:pos x="77" y="2"/>
              </a:cxn>
              <a:cxn ang="0">
                <a:pos x="79" y="4"/>
              </a:cxn>
              <a:cxn ang="0">
                <a:pos x="77" y="8"/>
              </a:cxn>
              <a:cxn ang="0">
                <a:pos x="75" y="13"/>
              </a:cxn>
              <a:cxn ang="0">
                <a:pos x="72" y="16"/>
              </a:cxn>
              <a:cxn ang="0">
                <a:pos x="68" y="19"/>
              </a:cxn>
              <a:cxn ang="0">
                <a:pos x="64" y="21"/>
              </a:cxn>
              <a:cxn ang="0">
                <a:pos x="59" y="22"/>
              </a:cxn>
              <a:cxn ang="0">
                <a:pos x="53" y="23"/>
              </a:cxn>
              <a:cxn ang="0">
                <a:pos x="46" y="23"/>
              </a:cxn>
              <a:cxn ang="0">
                <a:pos x="37" y="23"/>
              </a:cxn>
              <a:cxn ang="0">
                <a:pos x="32" y="21"/>
              </a:cxn>
              <a:cxn ang="0">
                <a:pos x="26" y="20"/>
              </a:cxn>
              <a:cxn ang="0">
                <a:pos x="23" y="19"/>
              </a:cxn>
              <a:cxn ang="0">
                <a:pos x="19" y="18"/>
              </a:cxn>
              <a:cxn ang="0">
                <a:pos x="14" y="18"/>
              </a:cxn>
              <a:cxn ang="0">
                <a:pos x="9" y="20"/>
              </a:cxn>
              <a:cxn ang="0">
                <a:pos x="0" y="23"/>
              </a:cxn>
            </a:cxnLst>
            <a:rect l="0" t="0" r="r" b="b"/>
            <a:pathLst>
              <a:path w="79" h="23">
                <a:moveTo>
                  <a:pt x="0" y="23"/>
                </a:moveTo>
                <a:lnTo>
                  <a:pt x="22" y="13"/>
                </a:lnTo>
                <a:lnTo>
                  <a:pt x="45" y="4"/>
                </a:lnTo>
                <a:lnTo>
                  <a:pt x="56" y="1"/>
                </a:lnTo>
                <a:lnTo>
                  <a:pt x="65" y="0"/>
                </a:lnTo>
                <a:lnTo>
                  <a:pt x="69" y="0"/>
                </a:lnTo>
                <a:lnTo>
                  <a:pt x="74" y="1"/>
                </a:lnTo>
                <a:lnTo>
                  <a:pt x="77" y="2"/>
                </a:lnTo>
                <a:lnTo>
                  <a:pt x="79" y="4"/>
                </a:lnTo>
                <a:lnTo>
                  <a:pt x="77" y="8"/>
                </a:lnTo>
                <a:lnTo>
                  <a:pt x="75" y="13"/>
                </a:lnTo>
                <a:lnTo>
                  <a:pt x="72" y="16"/>
                </a:lnTo>
                <a:lnTo>
                  <a:pt x="68" y="19"/>
                </a:lnTo>
                <a:lnTo>
                  <a:pt x="64" y="21"/>
                </a:lnTo>
                <a:lnTo>
                  <a:pt x="59" y="22"/>
                </a:lnTo>
                <a:lnTo>
                  <a:pt x="53" y="23"/>
                </a:lnTo>
                <a:lnTo>
                  <a:pt x="46" y="23"/>
                </a:lnTo>
                <a:lnTo>
                  <a:pt x="37" y="23"/>
                </a:lnTo>
                <a:lnTo>
                  <a:pt x="32" y="21"/>
                </a:lnTo>
                <a:lnTo>
                  <a:pt x="26" y="20"/>
                </a:lnTo>
                <a:lnTo>
                  <a:pt x="23" y="19"/>
                </a:lnTo>
                <a:lnTo>
                  <a:pt x="19" y="18"/>
                </a:lnTo>
                <a:lnTo>
                  <a:pt x="14" y="18"/>
                </a:lnTo>
                <a:lnTo>
                  <a:pt x="9" y="20"/>
                </a:lnTo>
                <a:lnTo>
                  <a:pt x="0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18" name="Freeform 170"/>
          <p:cNvSpPr>
            <a:spLocks/>
          </p:cNvSpPr>
          <p:nvPr>
            <p:custDataLst>
              <p:tags r:id="rId95"/>
            </p:custDataLst>
          </p:nvPr>
        </p:nvSpPr>
        <p:spPr bwMode="auto">
          <a:xfrm>
            <a:off x="7691115" y="5495727"/>
            <a:ext cx="1588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19" name="Line 171"/>
          <p:cNvSpPr>
            <a:spLocks noChangeShapeType="1"/>
          </p:cNvSpPr>
          <p:nvPr>
            <p:custDataLst>
              <p:tags r:id="rId96"/>
            </p:custDataLst>
          </p:nvPr>
        </p:nvSpPr>
        <p:spPr bwMode="auto">
          <a:xfrm flipV="1">
            <a:off x="7781603" y="5494139"/>
            <a:ext cx="1587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0" name="Freeform 172"/>
          <p:cNvSpPr>
            <a:spLocks/>
          </p:cNvSpPr>
          <p:nvPr>
            <p:custDataLst>
              <p:tags r:id="rId97"/>
            </p:custDataLst>
          </p:nvPr>
        </p:nvSpPr>
        <p:spPr bwMode="auto">
          <a:xfrm>
            <a:off x="7781603" y="5494139"/>
            <a:ext cx="3175" cy="15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1"/>
              </a:cxn>
              <a:cxn ang="0">
                <a:pos x="4" y="4"/>
              </a:cxn>
              <a:cxn ang="0">
                <a:pos x="5" y="8"/>
              </a:cxn>
              <a:cxn ang="0">
                <a:pos x="5" y="13"/>
              </a:cxn>
              <a:cxn ang="0">
                <a:pos x="5" y="18"/>
              </a:cxn>
              <a:cxn ang="0">
                <a:pos x="4" y="23"/>
              </a:cxn>
              <a:cxn ang="0">
                <a:pos x="2" y="27"/>
              </a:cxn>
              <a:cxn ang="0">
                <a:pos x="0" y="30"/>
              </a:cxn>
            </a:cxnLst>
            <a:rect l="0" t="0" r="r" b="b"/>
            <a:pathLst>
              <a:path w="5" h="30">
                <a:moveTo>
                  <a:pt x="0" y="0"/>
                </a:moveTo>
                <a:lnTo>
                  <a:pt x="2" y="1"/>
                </a:lnTo>
                <a:lnTo>
                  <a:pt x="4" y="4"/>
                </a:lnTo>
                <a:lnTo>
                  <a:pt x="5" y="8"/>
                </a:lnTo>
                <a:lnTo>
                  <a:pt x="5" y="13"/>
                </a:lnTo>
                <a:lnTo>
                  <a:pt x="5" y="18"/>
                </a:lnTo>
                <a:lnTo>
                  <a:pt x="4" y="23"/>
                </a:lnTo>
                <a:lnTo>
                  <a:pt x="2" y="27"/>
                </a:lnTo>
                <a:lnTo>
                  <a:pt x="0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1" name="Freeform 173"/>
          <p:cNvSpPr>
            <a:spLocks/>
          </p:cNvSpPr>
          <p:nvPr>
            <p:custDataLst>
              <p:tags r:id="rId98"/>
            </p:custDataLst>
          </p:nvPr>
        </p:nvSpPr>
        <p:spPr bwMode="auto">
          <a:xfrm>
            <a:off x="8080053" y="4963914"/>
            <a:ext cx="22225" cy="2857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" y="17"/>
              </a:cxn>
              <a:cxn ang="0">
                <a:pos x="5" y="22"/>
              </a:cxn>
              <a:cxn ang="0">
                <a:pos x="9" y="27"/>
              </a:cxn>
              <a:cxn ang="0">
                <a:pos x="15" y="33"/>
              </a:cxn>
              <a:cxn ang="0">
                <a:pos x="26" y="44"/>
              </a:cxn>
              <a:cxn ang="0">
                <a:pos x="33" y="55"/>
              </a:cxn>
              <a:cxn ang="0">
                <a:pos x="53" y="55"/>
              </a:cxn>
              <a:cxn ang="0">
                <a:pos x="40" y="41"/>
              </a:cxn>
              <a:cxn ang="0">
                <a:pos x="28" y="29"/>
              </a:cxn>
              <a:cxn ang="0">
                <a:pos x="23" y="23"/>
              </a:cxn>
              <a:cxn ang="0">
                <a:pos x="19" y="16"/>
              </a:cxn>
              <a:cxn ang="0">
                <a:pos x="16" y="8"/>
              </a:cxn>
              <a:cxn ang="0">
                <a:pos x="14" y="0"/>
              </a:cxn>
              <a:cxn ang="0">
                <a:pos x="7" y="6"/>
              </a:cxn>
              <a:cxn ang="0">
                <a:pos x="0" y="12"/>
              </a:cxn>
            </a:cxnLst>
            <a:rect l="0" t="0" r="r" b="b"/>
            <a:pathLst>
              <a:path w="53" h="55">
                <a:moveTo>
                  <a:pt x="0" y="12"/>
                </a:moveTo>
                <a:lnTo>
                  <a:pt x="1" y="17"/>
                </a:lnTo>
                <a:lnTo>
                  <a:pt x="5" y="22"/>
                </a:lnTo>
                <a:lnTo>
                  <a:pt x="9" y="27"/>
                </a:lnTo>
                <a:lnTo>
                  <a:pt x="15" y="33"/>
                </a:lnTo>
                <a:lnTo>
                  <a:pt x="26" y="44"/>
                </a:lnTo>
                <a:lnTo>
                  <a:pt x="33" y="55"/>
                </a:lnTo>
                <a:lnTo>
                  <a:pt x="53" y="55"/>
                </a:lnTo>
                <a:lnTo>
                  <a:pt x="40" y="41"/>
                </a:lnTo>
                <a:lnTo>
                  <a:pt x="28" y="29"/>
                </a:lnTo>
                <a:lnTo>
                  <a:pt x="23" y="23"/>
                </a:lnTo>
                <a:lnTo>
                  <a:pt x="19" y="16"/>
                </a:lnTo>
                <a:lnTo>
                  <a:pt x="16" y="8"/>
                </a:lnTo>
                <a:lnTo>
                  <a:pt x="14" y="0"/>
                </a:lnTo>
                <a:lnTo>
                  <a:pt x="7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2" name="Freeform 174"/>
          <p:cNvSpPr>
            <a:spLocks/>
          </p:cNvSpPr>
          <p:nvPr>
            <p:custDataLst>
              <p:tags r:id="rId99"/>
            </p:custDataLst>
          </p:nvPr>
        </p:nvSpPr>
        <p:spPr bwMode="auto">
          <a:xfrm>
            <a:off x="8086403" y="4890889"/>
            <a:ext cx="26987" cy="39688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9" y="43"/>
              </a:cxn>
              <a:cxn ang="0">
                <a:pos x="20" y="55"/>
              </a:cxn>
              <a:cxn ang="0">
                <a:pos x="26" y="61"/>
              </a:cxn>
              <a:cxn ang="0">
                <a:pos x="32" y="67"/>
              </a:cxn>
              <a:cxn ang="0">
                <a:pos x="39" y="71"/>
              </a:cxn>
              <a:cxn ang="0">
                <a:pos x="46" y="75"/>
              </a:cxn>
              <a:cxn ang="0">
                <a:pos x="51" y="61"/>
              </a:cxn>
              <a:cxn ang="0">
                <a:pos x="58" y="48"/>
              </a:cxn>
              <a:cxn ang="0">
                <a:pos x="61" y="42"/>
              </a:cxn>
              <a:cxn ang="0">
                <a:pos x="63" y="36"/>
              </a:cxn>
              <a:cxn ang="0">
                <a:pos x="65" y="31"/>
              </a:cxn>
              <a:cxn ang="0">
                <a:pos x="65" y="26"/>
              </a:cxn>
              <a:cxn ang="0">
                <a:pos x="65" y="21"/>
              </a:cxn>
              <a:cxn ang="0">
                <a:pos x="63" y="18"/>
              </a:cxn>
              <a:cxn ang="0">
                <a:pos x="61" y="13"/>
              </a:cxn>
              <a:cxn ang="0">
                <a:pos x="58" y="10"/>
              </a:cxn>
              <a:cxn ang="0">
                <a:pos x="51" y="5"/>
              </a:cxn>
              <a:cxn ang="0">
                <a:pos x="46" y="0"/>
              </a:cxn>
              <a:cxn ang="0">
                <a:pos x="34" y="0"/>
              </a:cxn>
              <a:cxn ang="0">
                <a:pos x="26" y="0"/>
              </a:cxn>
              <a:cxn ang="0">
                <a:pos x="25" y="2"/>
              </a:cxn>
              <a:cxn ang="0">
                <a:pos x="24" y="7"/>
              </a:cxn>
              <a:cxn ang="0">
                <a:pos x="23" y="9"/>
              </a:cxn>
              <a:cxn ang="0">
                <a:pos x="23" y="11"/>
              </a:cxn>
              <a:cxn ang="0">
                <a:pos x="24" y="12"/>
              </a:cxn>
              <a:cxn ang="0">
                <a:pos x="26" y="13"/>
              </a:cxn>
            </a:cxnLst>
            <a:rect l="0" t="0" r="r" b="b"/>
            <a:pathLst>
              <a:path w="65" h="75">
                <a:moveTo>
                  <a:pt x="0" y="32"/>
                </a:moveTo>
                <a:lnTo>
                  <a:pt x="9" y="43"/>
                </a:lnTo>
                <a:lnTo>
                  <a:pt x="20" y="55"/>
                </a:lnTo>
                <a:lnTo>
                  <a:pt x="26" y="61"/>
                </a:lnTo>
                <a:lnTo>
                  <a:pt x="32" y="67"/>
                </a:lnTo>
                <a:lnTo>
                  <a:pt x="39" y="71"/>
                </a:lnTo>
                <a:lnTo>
                  <a:pt x="46" y="75"/>
                </a:lnTo>
                <a:lnTo>
                  <a:pt x="51" y="61"/>
                </a:lnTo>
                <a:lnTo>
                  <a:pt x="58" y="48"/>
                </a:lnTo>
                <a:lnTo>
                  <a:pt x="61" y="42"/>
                </a:lnTo>
                <a:lnTo>
                  <a:pt x="63" y="36"/>
                </a:lnTo>
                <a:lnTo>
                  <a:pt x="65" y="31"/>
                </a:lnTo>
                <a:lnTo>
                  <a:pt x="65" y="26"/>
                </a:lnTo>
                <a:lnTo>
                  <a:pt x="65" y="21"/>
                </a:lnTo>
                <a:lnTo>
                  <a:pt x="63" y="18"/>
                </a:lnTo>
                <a:lnTo>
                  <a:pt x="61" y="13"/>
                </a:lnTo>
                <a:lnTo>
                  <a:pt x="58" y="10"/>
                </a:lnTo>
                <a:lnTo>
                  <a:pt x="51" y="5"/>
                </a:lnTo>
                <a:lnTo>
                  <a:pt x="46" y="0"/>
                </a:lnTo>
                <a:lnTo>
                  <a:pt x="34" y="0"/>
                </a:lnTo>
                <a:lnTo>
                  <a:pt x="26" y="0"/>
                </a:lnTo>
                <a:lnTo>
                  <a:pt x="25" y="2"/>
                </a:lnTo>
                <a:lnTo>
                  <a:pt x="24" y="7"/>
                </a:lnTo>
                <a:lnTo>
                  <a:pt x="23" y="9"/>
                </a:lnTo>
                <a:lnTo>
                  <a:pt x="23" y="11"/>
                </a:lnTo>
                <a:lnTo>
                  <a:pt x="24" y="12"/>
                </a:lnTo>
                <a:lnTo>
                  <a:pt x="26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3" name="Freeform 175"/>
          <p:cNvSpPr>
            <a:spLocks/>
          </p:cNvSpPr>
          <p:nvPr>
            <p:custDataLst>
              <p:tags r:id="rId100"/>
            </p:custDataLst>
          </p:nvPr>
        </p:nvSpPr>
        <p:spPr bwMode="auto">
          <a:xfrm>
            <a:off x="8062590" y="4867077"/>
            <a:ext cx="17463" cy="30162"/>
          </a:xfrm>
          <a:custGeom>
            <a:avLst/>
            <a:gdLst/>
            <a:ahLst/>
            <a:cxnLst>
              <a:cxn ang="0">
                <a:pos x="0" y="62"/>
              </a:cxn>
              <a:cxn ang="0">
                <a:pos x="3" y="52"/>
              </a:cxn>
              <a:cxn ang="0">
                <a:pos x="7" y="43"/>
              </a:cxn>
              <a:cxn ang="0">
                <a:pos x="12" y="33"/>
              </a:cxn>
              <a:cxn ang="0">
                <a:pos x="17" y="25"/>
              </a:cxn>
              <a:cxn ang="0">
                <a:pos x="23" y="17"/>
              </a:cxn>
              <a:cxn ang="0">
                <a:pos x="29" y="9"/>
              </a:cxn>
              <a:cxn ang="0">
                <a:pos x="35" y="3"/>
              </a:cxn>
              <a:cxn ang="0">
                <a:pos x="40" y="0"/>
              </a:cxn>
            </a:cxnLst>
            <a:rect l="0" t="0" r="r" b="b"/>
            <a:pathLst>
              <a:path w="40" h="62">
                <a:moveTo>
                  <a:pt x="0" y="62"/>
                </a:moveTo>
                <a:lnTo>
                  <a:pt x="3" y="52"/>
                </a:lnTo>
                <a:lnTo>
                  <a:pt x="7" y="43"/>
                </a:lnTo>
                <a:lnTo>
                  <a:pt x="12" y="33"/>
                </a:lnTo>
                <a:lnTo>
                  <a:pt x="17" y="25"/>
                </a:lnTo>
                <a:lnTo>
                  <a:pt x="23" y="17"/>
                </a:lnTo>
                <a:lnTo>
                  <a:pt x="29" y="9"/>
                </a:lnTo>
                <a:lnTo>
                  <a:pt x="35" y="3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4" name="Freeform 176"/>
          <p:cNvSpPr>
            <a:spLocks/>
          </p:cNvSpPr>
          <p:nvPr>
            <p:custDataLst>
              <p:tags r:id="rId101"/>
            </p:custDataLst>
          </p:nvPr>
        </p:nvSpPr>
        <p:spPr bwMode="auto">
          <a:xfrm>
            <a:off x="7981628" y="4744839"/>
            <a:ext cx="68262" cy="138113"/>
          </a:xfrm>
          <a:custGeom>
            <a:avLst/>
            <a:gdLst/>
            <a:ahLst/>
            <a:cxnLst>
              <a:cxn ang="0">
                <a:pos x="159" y="259"/>
              </a:cxn>
              <a:cxn ang="0">
                <a:pos x="159" y="251"/>
              </a:cxn>
              <a:cxn ang="0">
                <a:pos x="159" y="244"/>
              </a:cxn>
              <a:cxn ang="0">
                <a:pos x="159" y="236"/>
              </a:cxn>
              <a:cxn ang="0">
                <a:pos x="159" y="228"/>
              </a:cxn>
              <a:cxn ang="0">
                <a:pos x="159" y="224"/>
              </a:cxn>
              <a:cxn ang="0">
                <a:pos x="158" y="219"/>
              </a:cxn>
              <a:cxn ang="0">
                <a:pos x="156" y="215"/>
              </a:cxn>
              <a:cxn ang="0">
                <a:pos x="153" y="210"/>
              </a:cxn>
              <a:cxn ang="0">
                <a:pos x="145" y="202"/>
              </a:cxn>
              <a:cxn ang="0">
                <a:pos x="135" y="195"/>
              </a:cxn>
              <a:cxn ang="0">
                <a:pos x="124" y="189"/>
              </a:cxn>
              <a:cxn ang="0">
                <a:pos x="112" y="184"/>
              </a:cxn>
              <a:cxn ang="0">
                <a:pos x="99" y="180"/>
              </a:cxn>
              <a:cxn ang="0">
                <a:pos x="87" y="179"/>
              </a:cxn>
              <a:cxn ang="0">
                <a:pos x="85" y="178"/>
              </a:cxn>
              <a:cxn ang="0">
                <a:pos x="82" y="177"/>
              </a:cxn>
              <a:cxn ang="0">
                <a:pos x="81" y="175"/>
              </a:cxn>
              <a:cxn ang="0">
                <a:pos x="80" y="173"/>
              </a:cxn>
              <a:cxn ang="0">
                <a:pos x="80" y="167"/>
              </a:cxn>
              <a:cxn ang="0">
                <a:pos x="81" y="161"/>
              </a:cxn>
              <a:cxn ang="0">
                <a:pos x="85" y="148"/>
              </a:cxn>
              <a:cxn ang="0">
                <a:pos x="87" y="142"/>
              </a:cxn>
              <a:cxn ang="0">
                <a:pos x="73" y="141"/>
              </a:cxn>
              <a:cxn ang="0">
                <a:pos x="59" y="139"/>
              </a:cxn>
              <a:cxn ang="0">
                <a:pos x="48" y="135"/>
              </a:cxn>
              <a:cxn ang="0">
                <a:pos x="40" y="129"/>
              </a:cxn>
              <a:cxn ang="0">
                <a:pos x="31" y="121"/>
              </a:cxn>
              <a:cxn ang="0">
                <a:pos x="24" y="113"/>
              </a:cxn>
              <a:cxn ang="0">
                <a:pos x="18" y="104"/>
              </a:cxn>
              <a:cxn ang="0">
                <a:pos x="13" y="94"/>
              </a:cxn>
              <a:cxn ang="0">
                <a:pos x="9" y="84"/>
              </a:cxn>
              <a:cxn ang="0">
                <a:pos x="7" y="73"/>
              </a:cxn>
              <a:cxn ang="0">
                <a:pos x="5" y="60"/>
              </a:cxn>
              <a:cxn ang="0">
                <a:pos x="2" y="48"/>
              </a:cxn>
              <a:cxn ang="0">
                <a:pos x="0" y="25"/>
              </a:cxn>
              <a:cxn ang="0">
                <a:pos x="0" y="0"/>
              </a:cxn>
            </a:cxnLst>
            <a:rect l="0" t="0" r="r" b="b"/>
            <a:pathLst>
              <a:path w="159" h="259">
                <a:moveTo>
                  <a:pt x="159" y="259"/>
                </a:moveTo>
                <a:lnTo>
                  <a:pt x="159" y="251"/>
                </a:lnTo>
                <a:lnTo>
                  <a:pt x="159" y="244"/>
                </a:lnTo>
                <a:lnTo>
                  <a:pt x="159" y="236"/>
                </a:lnTo>
                <a:lnTo>
                  <a:pt x="159" y="228"/>
                </a:lnTo>
                <a:lnTo>
                  <a:pt x="159" y="224"/>
                </a:lnTo>
                <a:lnTo>
                  <a:pt x="158" y="219"/>
                </a:lnTo>
                <a:lnTo>
                  <a:pt x="156" y="215"/>
                </a:lnTo>
                <a:lnTo>
                  <a:pt x="153" y="210"/>
                </a:lnTo>
                <a:lnTo>
                  <a:pt x="145" y="202"/>
                </a:lnTo>
                <a:lnTo>
                  <a:pt x="135" y="195"/>
                </a:lnTo>
                <a:lnTo>
                  <a:pt x="124" y="189"/>
                </a:lnTo>
                <a:lnTo>
                  <a:pt x="112" y="184"/>
                </a:lnTo>
                <a:lnTo>
                  <a:pt x="99" y="180"/>
                </a:lnTo>
                <a:lnTo>
                  <a:pt x="87" y="179"/>
                </a:lnTo>
                <a:lnTo>
                  <a:pt x="85" y="178"/>
                </a:lnTo>
                <a:lnTo>
                  <a:pt x="82" y="177"/>
                </a:lnTo>
                <a:lnTo>
                  <a:pt x="81" y="175"/>
                </a:lnTo>
                <a:lnTo>
                  <a:pt x="80" y="173"/>
                </a:lnTo>
                <a:lnTo>
                  <a:pt x="80" y="167"/>
                </a:lnTo>
                <a:lnTo>
                  <a:pt x="81" y="161"/>
                </a:lnTo>
                <a:lnTo>
                  <a:pt x="85" y="148"/>
                </a:lnTo>
                <a:lnTo>
                  <a:pt x="87" y="142"/>
                </a:lnTo>
                <a:lnTo>
                  <a:pt x="73" y="141"/>
                </a:lnTo>
                <a:lnTo>
                  <a:pt x="59" y="139"/>
                </a:lnTo>
                <a:lnTo>
                  <a:pt x="48" y="135"/>
                </a:lnTo>
                <a:lnTo>
                  <a:pt x="40" y="129"/>
                </a:lnTo>
                <a:lnTo>
                  <a:pt x="31" y="121"/>
                </a:lnTo>
                <a:lnTo>
                  <a:pt x="24" y="113"/>
                </a:lnTo>
                <a:lnTo>
                  <a:pt x="18" y="104"/>
                </a:lnTo>
                <a:lnTo>
                  <a:pt x="13" y="94"/>
                </a:lnTo>
                <a:lnTo>
                  <a:pt x="9" y="84"/>
                </a:lnTo>
                <a:lnTo>
                  <a:pt x="7" y="73"/>
                </a:lnTo>
                <a:lnTo>
                  <a:pt x="5" y="60"/>
                </a:lnTo>
                <a:lnTo>
                  <a:pt x="2" y="48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5" name="Line 177"/>
          <p:cNvSpPr>
            <a:spLocks noChangeShapeType="1"/>
          </p:cNvSpPr>
          <p:nvPr>
            <p:custDataLst>
              <p:tags r:id="rId102"/>
            </p:custDataLst>
          </p:nvPr>
        </p:nvSpPr>
        <p:spPr bwMode="auto">
          <a:xfrm flipH="1" flipV="1">
            <a:off x="7975278" y="4711502"/>
            <a:ext cx="6350" cy="333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6" name="Freeform 178"/>
          <p:cNvSpPr>
            <a:spLocks/>
          </p:cNvSpPr>
          <p:nvPr>
            <p:custDataLst>
              <p:tags r:id="rId103"/>
            </p:custDataLst>
          </p:nvPr>
        </p:nvSpPr>
        <p:spPr bwMode="auto">
          <a:xfrm>
            <a:off x="7975278" y="4695627"/>
            <a:ext cx="6350" cy="15875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1" y="19"/>
              </a:cxn>
              <a:cxn ang="0">
                <a:pos x="4" y="13"/>
              </a:cxn>
              <a:cxn ang="0">
                <a:pos x="8" y="6"/>
              </a:cxn>
              <a:cxn ang="0">
                <a:pos x="13" y="0"/>
              </a:cxn>
            </a:cxnLst>
            <a:rect l="0" t="0" r="r" b="b"/>
            <a:pathLst>
              <a:path w="13" h="25">
                <a:moveTo>
                  <a:pt x="0" y="25"/>
                </a:moveTo>
                <a:lnTo>
                  <a:pt x="1" y="19"/>
                </a:lnTo>
                <a:lnTo>
                  <a:pt x="4" y="13"/>
                </a:lnTo>
                <a:lnTo>
                  <a:pt x="8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7" name="Line 179"/>
          <p:cNvSpPr>
            <a:spLocks noChangeShapeType="1"/>
          </p:cNvSpPr>
          <p:nvPr>
            <p:custDataLst>
              <p:tags r:id="rId104"/>
            </p:custDataLst>
          </p:nvPr>
        </p:nvSpPr>
        <p:spPr bwMode="auto">
          <a:xfrm flipV="1">
            <a:off x="7981628" y="4682927"/>
            <a:ext cx="0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8" name="Freeform 180"/>
          <p:cNvSpPr>
            <a:spLocks/>
          </p:cNvSpPr>
          <p:nvPr>
            <p:custDataLst>
              <p:tags r:id="rId105"/>
            </p:custDataLst>
          </p:nvPr>
        </p:nvSpPr>
        <p:spPr bwMode="auto">
          <a:xfrm>
            <a:off x="7935590" y="4616252"/>
            <a:ext cx="46038" cy="66675"/>
          </a:xfrm>
          <a:custGeom>
            <a:avLst/>
            <a:gdLst/>
            <a:ahLst/>
            <a:cxnLst>
              <a:cxn ang="0">
                <a:pos x="100" y="123"/>
              </a:cxn>
              <a:cxn ang="0">
                <a:pos x="90" y="122"/>
              </a:cxn>
              <a:cxn ang="0">
                <a:pos x="76" y="119"/>
              </a:cxn>
              <a:cxn ang="0">
                <a:pos x="60" y="114"/>
              </a:cxn>
              <a:cxn ang="0">
                <a:pos x="43" y="107"/>
              </a:cxn>
              <a:cxn ang="0">
                <a:pos x="34" y="103"/>
              </a:cxn>
              <a:cxn ang="0">
                <a:pos x="27" y="99"/>
              </a:cxn>
              <a:cxn ang="0">
                <a:pos x="20" y="94"/>
              </a:cxn>
              <a:cxn ang="0">
                <a:pos x="13" y="89"/>
              </a:cxn>
              <a:cxn ang="0">
                <a:pos x="8" y="84"/>
              </a:cxn>
              <a:cxn ang="0">
                <a:pos x="4" y="79"/>
              </a:cxn>
              <a:cxn ang="0">
                <a:pos x="1" y="73"/>
              </a:cxn>
              <a:cxn ang="0">
                <a:pos x="0" y="68"/>
              </a:cxn>
              <a:cxn ang="0">
                <a:pos x="2" y="55"/>
              </a:cxn>
              <a:cxn ang="0">
                <a:pos x="7" y="36"/>
              </a:cxn>
              <a:cxn ang="0">
                <a:pos x="11" y="17"/>
              </a:cxn>
              <a:cxn ang="0">
                <a:pos x="13" y="0"/>
              </a:cxn>
            </a:cxnLst>
            <a:rect l="0" t="0" r="r" b="b"/>
            <a:pathLst>
              <a:path w="100" h="123">
                <a:moveTo>
                  <a:pt x="100" y="123"/>
                </a:moveTo>
                <a:lnTo>
                  <a:pt x="90" y="122"/>
                </a:lnTo>
                <a:lnTo>
                  <a:pt x="76" y="119"/>
                </a:lnTo>
                <a:lnTo>
                  <a:pt x="60" y="114"/>
                </a:lnTo>
                <a:lnTo>
                  <a:pt x="43" y="107"/>
                </a:lnTo>
                <a:lnTo>
                  <a:pt x="34" y="103"/>
                </a:lnTo>
                <a:lnTo>
                  <a:pt x="27" y="99"/>
                </a:lnTo>
                <a:lnTo>
                  <a:pt x="20" y="94"/>
                </a:lnTo>
                <a:lnTo>
                  <a:pt x="13" y="89"/>
                </a:lnTo>
                <a:lnTo>
                  <a:pt x="8" y="84"/>
                </a:lnTo>
                <a:lnTo>
                  <a:pt x="4" y="79"/>
                </a:lnTo>
                <a:lnTo>
                  <a:pt x="1" y="73"/>
                </a:lnTo>
                <a:lnTo>
                  <a:pt x="0" y="68"/>
                </a:lnTo>
                <a:lnTo>
                  <a:pt x="2" y="55"/>
                </a:lnTo>
                <a:lnTo>
                  <a:pt x="7" y="36"/>
                </a:lnTo>
                <a:lnTo>
                  <a:pt x="11" y="17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9" name="Freeform 181"/>
          <p:cNvSpPr>
            <a:spLocks/>
          </p:cNvSpPr>
          <p:nvPr>
            <p:custDataLst>
              <p:tags r:id="rId106"/>
            </p:custDataLst>
          </p:nvPr>
        </p:nvSpPr>
        <p:spPr bwMode="auto">
          <a:xfrm>
            <a:off x="7949878" y="4559102"/>
            <a:ext cx="1587" cy="5080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4" y="34"/>
              </a:cxn>
              <a:cxn ang="0">
                <a:pos x="1" y="59"/>
              </a:cxn>
              <a:cxn ang="0">
                <a:pos x="0" y="69"/>
              </a:cxn>
              <a:cxn ang="0">
                <a:pos x="0" y="78"/>
              </a:cxn>
              <a:cxn ang="0">
                <a:pos x="2" y="87"/>
              </a:cxn>
              <a:cxn ang="0">
                <a:pos x="5" y="99"/>
              </a:cxn>
            </a:cxnLst>
            <a:rect l="0" t="0" r="r" b="b"/>
            <a:pathLst>
              <a:path w="5" h="99">
                <a:moveTo>
                  <a:pt x="5" y="0"/>
                </a:moveTo>
                <a:lnTo>
                  <a:pt x="4" y="34"/>
                </a:lnTo>
                <a:lnTo>
                  <a:pt x="1" y="59"/>
                </a:lnTo>
                <a:lnTo>
                  <a:pt x="0" y="69"/>
                </a:lnTo>
                <a:lnTo>
                  <a:pt x="0" y="78"/>
                </a:lnTo>
                <a:lnTo>
                  <a:pt x="2" y="87"/>
                </a:lnTo>
                <a:lnTo>
                  <a:pt x="5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0" name="Freeform 182"/>
          <p:cNvSpPr>
            <a:spLocks/>
          </p:cNvSpPr>
          <p:nvPr>
            <p:custDataLst>
              <p:tags r:id="rId107"/>
            </p:custDataLst>
          </p:nvPr>
        </p:nvSpPr>
        <p:spPr bwMode="auto">
          <a:xfrm>
            <a:off x="7956228" y="4552752"/>
            <a:ext cx="7937" cy="36512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8" y="16"/>
              </a:cxn>
              <a:cxn ang="0">
                <a:pos x="4" y="33"/>
              </a:cxn>
              <a:cxn ang="0">
                <a:pos x="2" y="52"/>
              </a:cxn>
              <a:cxn ang="0">
                <a:pos x="0" y="68"/>
              </a:cxn>
            </a:cxnLst>
            <a:rect l="0" t="0" r="r" b="b"/>
            <a:pathLst>
              <a:path w="14" h="68">
                <a:moveTo>
                  <a:pt x="14" y="0"/>
                </a:moveTo>
                <a:lnTo>
                  <a:pt x="8" y="16"/>
                </a:lnTo>
                <a:lnTo>
                  <a:pt x="4" y="33"/>
                </a:lnTo>
                <a:lnTo>
                  <a:pt x="2" y="52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1" name="Freeform 183"/>
          <p:cNvSpPr>
            <a:spLocks/>
          </p:cNvSpPr>
          <p:nvPr>
            <p:custDataLst>
              <p:tags r:id="rId108"/>
            </p:custDataLst>
          </p:nvPr>
        </p:nvSpPr>
        <p:spPr bwMode="auto">
          <a:xfrm>
            <a:off x="7972103" y="4533702"/>
            <a:ext cx="158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"/>
              </a:cxn>
              <a:cxn ang="0">
                <a:pos x="0" y="26"/>
              </a:cxn>
              <a:cxn ang="0">
                <a:pos x="0" y="37"/>
              </a:cxn>
              <a:cxn ang="0">
                <a:pos x="0" y="43"/>
              </a:cxn>
            </a:cxnLst>
            <a:rect l="0" t="0" r="r" b="b"/>
            <a:pathLst>
              <a:path h="43">
                <a:moveTo>
                  <a:pt x="0" y="0"/>
                </a:moveTo>
                <a:lnTo>
                  <a:pt x="0" y="13"/>
                </a:lnTo>
                <a:lnTo>
                  <a:pt x="0" y="26"/>
                </a:lnTo>
                <a:lnTo>
                  <a:pt x="0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2" name="Line 184"/>
          <p:cNvSpPr>
            <a:spLocks noChangeShapeType="1"/>
          </p:cNvSpPr>
          <p:nvPr>
            <p:custDataLst>
              <p:tags r:id="rId109"/>
            </p:custDataLst>
          </p:nvPr>
        </p:nvSpPr>
        <p:spPr bwMode="auto">
          <a:xfrm flipV="1">
            <a:off x="7972103" y="4552752"/>
            <a:ext cx="1587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3" name="Freeform 185"/>
          <p:cNvSpPr>
            <a:spLocks/>
          </p:cNvSpPr>
          <p:nvPr>
            <p:custDataLst>
              <p:tags r:id="rId110"/>
            </p:custDataLst>
          </p:nvPr>
        </p:nvSpPr>
        <p:spPr bwMode="auto">
          <a:xfrm>
            <a:off x="7956228" y="4536877"/>
            <a:ext cx="1587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22"/>
              </a:cxn>
              <a:cxn ang="0">
                <a:pos x="0" y="15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31">
                <a:moveTo>
                  <a:pt x="0" y="31"/>
                </a:moveTo>
                <a:lnTo>
                  <a:pt x="0" y="22"/>
                </a:lnTo>
                <a:lnTo>
                  <a:pt x="0" y="15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4" name="Freeform 186"/>
          <p:cNvSpPr>
            <a:spLocks/>
          </p:cNvSpPr>
          <p:nvPr>
            <p:custDataLst>
              <p:tags r:id="rId111"/>
            </p:custDataLst>
          </p:nvPr>
        </p:nvSpPr>
        <p:spPr bwMode="auto">
          <a:xfrm>
            <a:off x="7676828" y="5525889"/>
            <a:ext cx="96837" cy="87313"/>
          </a:xfrm>
          <a:custGeom>
            <a:avLst/>
            <a:gdLst/>
            <a:ahLst/>
            <a:cxnLst>
              <a:cxn ang="0">
                <a:pos x="19" y="158"/>
              </a:cxn>
              <a:cxn ang="0">
                <a:pos x="7" y="142"/>
              </a:cxn>
              <a:cxn ang="0">
                <a:pos x="0" y="130"/>
              </a:cxn>
              <a:cxn ang="0">
                <a:pos x="1" y="108"/>
              </a:cxn>
              <a:cxn ang="0">
                <a:pos x="11" y="68"/>
              </a:cxn>
              <a:cxn ang="0">
                <a:pos x="24" y="39"/>
              </a:cxn>
              <a:cxn ang="0">
                <a:pos x="34" y="21"/>
              </a:cxn>
              <a:cxn ang="0">
                <a:pos x="44" y="9"/>
              </a:cxn>
              <a:cxn ang="0">
                <a:pos x="54" y="1"/>
              </a:cxn>
              <a:cxn ang="0">
                <a:pos x="65" y="1"/>
              </a:cxn>
              <a:cxn ang="0">
                <a:pos x="76" y="3"/>
              </a:cxn>
              <a:cxn ang="0">
                <a:pos x="88" y="8"/>
              </a:cxn>
              <a:cxn ang="0">
                <a:pos x="100" y="17"/>
              </a:cxn>
              <a:cxn ang="0">
                <a:pos x="112" y="24"/>
              </a:cxn>
              <a:cxn ang="0">
                <a:pos x="128" y="24"/>
              </a:cxn>
              <a:cxn ang="0">
                <a:pos x="145" y="19"/>
              </a:cxn>
              <a:cxn ang="0">
                <a:pos x="165" y="7"/>
              </a:cxn>
              <a:cxn ang="0">
                <a:pos x="225" y="0"/>
              </a:cxn>
              <a:cxn ang="0">
                <a:pos x="215" y="22"/>
              </a:cxn>
              <a:cxn ang="0">
                <a:pos x="201" y="41"/>
              </a:cxn>
              <a:cxn ang="0">
                <a:pos x="168" y="72"/>
              </a:cxn>
              <a:cxn ang="0">
                <a:pos x="138" y="100"/>
              </a:cxn>
              <a:cxn ang="0">
                <a:pos x="129" y="114"/>
              </a:cxn>
              <a:cxn ang="0">
                <a:pos x="126" y="130"/>
              </a:cxn>
              <a:cxn ang="0">
                <a:pos x="123" y="126"/>
              </a:cxn>
              <a:cxn ang="0">
                <a:pos x="120" y="117"/>
              </a:cxn>
              <a:cxn ang="0">
                <a:pos x="106" y="121"/>
              </a:cxn>
              <a:cxn ang="0">
                <a:pos x="97" y="128"/>
              </a:cxn>
              <a:cxn ang="0">
                <a:pos x="80" y="145"/>
              </a:cxn>
              <a:cxn ang="0">
                <a:pos x="71" y="153"/>
              </a:cxn>
              <a:cxn ang="0">
                <a:pos x="60" y="160"/>
              </a:cxn>
              <a:cxn ang="0">
                <a:pos x="46" y="165"/>
              </a:cxn>
              <a:cxn ang="0">
                <a:pos x="26" y="167"/>
              </a:cxn>
            </a:cxnLst>
            <a:rect l="0" t="0" r="r" b="b"/>
            <a:pathLst>
              <a:path w="225" h="167">
                <a:moveTo>
                  <a:pt x="26" y="167"/>
                </a:moveTo>
                <a:lnTo>
                  <a:pt x="19" y="158"/>
                </a:lnTo>
                <a:lnTo>
                  <a:pt x="10" y="148"/>
                </a:lnTo>
                <a:lnTo>
                  <a:pt x="7" y="142"/>
                </a:lnTo>
                <a:lnTo>
                  <a:pt x="3" y="136"/>
                </a:lnTo>
                <a:lnTo>
                  <a:pt x="0" y="130"/>
                </a:lnTo>
                <a:lnTo>
                  <a:pt x="0" y="123"/>
                </a:lnTo>
                <a:lnTo>
                  <a:pt x="1" y="108"/>
                </a:lnTo>
                <a:lnTo>
                  <a:pt x="5" y="89"/>
                </a:lnTo>
                <a:lnTo>
                  <a:pt x="11" y="68"/>
                </a:lnTo>
                <a:lnTo>
                  <a:pt x="20" y="48"/>
                </a:lnTo>
                <a:lnTo>
                  <a:pt x="24" y="39"/>
                </a:lnTo>
                <a:lnTo>
                  <a:pt x="28" y="29"/>
                </a:lnTo>
                <a:lnTo>
                  <a:pt x="34" y="21"/>
                </a:lnTo>
                <a:lnTo>
                  <a:pt x="38" y="14"/>
                </a:lnTo>
                <a:lnTo>
                  <a:pt x="44" y="9"/>
                </a:lnTo>
                <a:lnTo>
                  <a:pt x="49" y="4"/>
                </a:lnTo>
                <a:lnTo>
                  <a:pt x="54" y="1"/>
                </a:lnTo>
                <a:lnTo>
                  <a:pt x="59" y="0"/>
                </a:lnTo>
                <a:lnTo>
                  <a:pt x="65" y="1"/>
                </a:lnTo>
                <a:lnTo>
                  <a:pt x="70" y="1"/>
                </a:lnTo>
                <a:lnTo>
                  <a:pt x="76" y="3"/>
                </a:lnTo>
                <a:lnTo>
                  <a:pt x="80" y="4"/>
                </a:lnTo>
                <a:lnTo>
                  <a:pt x="88" y="8"/>
                </a:lnTo>
                <a:lnTo>
                  <a:pt x="94" y="13"/>
                </a:lnTo>
                <a:lnTo>
                  <a:pt x="100" y="17"/>
                </a:lnTo>
                <a:lnTo>
                  <a:pt x="106" y="21"/>
                </a:lnTo>
                <a:lnTo>
                  <a:pt x="112" y="24"/>
                </a:lnTo>
                <a:lnTo>
                  <a:pt x="120" y="25"/>
                </a:lnTo>
                <a:lnTo>
                  <a:pt x="128" y="24"/>
                </a:lnTo>
                <a:lnTo>
                  <a:pt x="137" y="22"/>
                </a:lnTo>
                <a:lnTo>
                  <a:pt x="145" y="19"/>
                </a:lnTo>
                <a:lnTo>
                  <a:pt x="151" y="15"/>
                </a:lnTo>
                <a:lnTo>
                  <a:pt x="165" y="7"/>
                </a:lnTo>
                <a:lnTo>
                  <a:pt x="179" y="0"/>
                </a:lnTo>
                <a:lnTo>
                  <a:pt x="225" y="0"/>
                </a:lnTo>
                <a:lnTo>
                  <a:pt x="221" y="11"/>
                </a:lnTo>
                <a:lnTo>
                  <a:pt x="215" y="22"/>
                </a:lnTo>
                <a:lnTo>
                  <a:pt x="209" y="31"/>
                </a:lnTo>
                <a:lnTo>
                  <a:pt x="201" y="41"/>
                </a:lnTo>
                <a:lnTo>
                  <a:pt x="185" y="57"/>
                </a:lnTo>
                <a:lnTo>
                  <a:pt x="168" y="72"/>
                </a:lnTo>
                <a:lnTo>
                  <a:pt x="151" y="86"/>
                </a:lnTo>
                <a:lnTo>
                  <a:pt x="138" y="100"/>
                </a:lnTo>
                <a:lnTo>
                  <a:pt x="133" y="107"/>
                </a:lnTo>
                <a:lnTo>
                  <a:pt x="129" y="114"/>
                </a:lnTo>
                <a:lnTo>
                  <a:pt x="126" y="122"/>
                </a:lnTo>
                <a:lnTo>
                  <a:pt x="126" y="130"/>
                </a:lnTo>
                <a:lnTo>
                  <a:pt x="125" y="129"/>
                </a:lnTo>
                <a:lnTo>
                  <a:pt x="123" y="126"/>
                </a:lnTo>
                <a:lnTo>
                  <a:pt x="120" y="122"/>
                </a:lnTo>
                <a:lnTo>
                  <a:pt x="120" y="117"/>
                </a:lnTo>
                <a:lnTo>
                  <a:pt x="112" y="119"/>
                </a:lnTo>
                <a:lnTo>
                  <a:pt x="106" y="121"/>
                </a:lnTo>
                <a:lnTo>
                  <a:pt x="101" y="124"/>
                </a:lnTo>
                <a:lnTo>
                  <a:pt x="97" y="128"/>
                </a:lnTo>
                <a:lnTo>
                  <a:pt x="88" y="135"/>
                </a:lnTo>
                <a:lnTo>
                  <a:pt x="80" y="145"/>
                </a:lnTo>
                <a:lnTo>
                  <a:pt x="76" y="149"/>
                </a:lnTo>
                <a:lnTo>
                  <a:pt x="71" y="153"/>
                </a:lnTo>
                <a:lnTo>
                  <a:pt x="66" y="157"/>
                </a:lnTo>
                <a:lnTo>
                  <a:pt x="60" y="160"/>
                </a:lnTo>
                <a:lnTo>
                  <a:pt x="54" y="163"/>
                </a:lnTo>
                <a:lnTo>
                  <a:pt x="46" y="165"/>
                </a:lnTo>
                <a:lnTo>
                  <a:pt x="36" y="166"/>
                </a:lnTo>
                <a:lnTo>
                  <a:pt x="26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5" name="Freeform 187"/>
          <p:cNvSpPr>
            <a:spLocks/>
          </p:cNvSpPr>
          <p:nvPr>
            <p:custDataLst>
              <p:tags r:id="rId112"/>
            </p:custDataLst>
          </p:nvPr>
        </p:nvSpPr>
        <p:spPr bwMode="auto">
          <a:xfrm>
            <a:off x="7814940" y="4744839"/>
            <a:ext cx="3175" cy="17463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5" y="22"/>
              </a:cxn>
              <a:cxn ang="0">
                <a:pos x="6" y="13"/>
              </a:cxn>
              <a:cxn ang="0">
                <a:pos x="7" y="6"/>
              </a:cxn>
              <a:cxn ang="0">
                <a:pos x="7" y="0"/>
              </a:cxn>
              <a:cxn ang="0">
                <a:pos x="6" y="6"/>
              </a:cxn>
              <a:cxn ang="0">
                <a:pos x="4" y="13"/>
              </a:cxn>
              <a:cxn ang="0">
                <a:pos x="1" y="22"/>
              </a:cxn>
              <a:cxn ang="0">
                <a:pos x="0" y="31"/>
              </a:cxn>
            </a:cxnLst>
            <a:rect l="0" t="0" r="r" b="b"/>
            <a:pathLst>
              <a:path w="7" h="31">
                <a:moveTo>
                  <a:pt x="0" y="31"/>
                </a:moveTo>
                <a:lnTo>
                  <a:pt x="5" y="22"/>
                </a:lnTo>
                <a:lnTo>
                  <a:pt x="6" y="13"/>
                </a:lnTo>
                <a:lnTo>
                  <a:pt x="7" y="6"/>
                </a:lnTo>
                <a:lnTo>
                  <a:pt x="7" y="0"/>
                </a:lnTo>
                <a:lnTo>
                  <a:pt x="6" y="6"/>
                </a:lnTo>
                <a:lnTo>
                  <a:pt x="4" y="13"/>
                </a:lnTo>
                <a:lnTo>
                  <a:pt x="1" y="22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6" name="Freeform 188"/>
          <p:cNvSpPr>
            <a:spLocks/>
          </p:cNvSpPr>
          <p:nvPr>
            <p:custDataLst>
              <p:tags r:id="rId113"/>
            </p:custDataLst>
          </p:nvPr>
        </p:nvSpPr>
        <p:spPr bwMode="auto">
          <a:xfrm>
            <a:off x="7748265" y="4667052"/>
            <a:ext cx="15875" cy="15875"/>
          </a:xfrm>
          <a:custGeom>
            <a:avLst/>
            <a:gdLst/>
            <a:ahLst/>
            <a:cxnLst>
              <a:cxn ang="0">
                <a:pos x="33" y="31"/>
              </a:cxn>
              <a:cxn ang="0">
                <a:pos x="33" y="0"/>
              </a:cxn>
              <a:cxn ang="0">
                <a:pos x="27" y="0"/>
              </a:cxn>
              <a:cxn ang="0">
                <a:pos x="22" y="2"/>
              </a:cxn>
              <a:cxn ang="0">
                <a:pos x="16" y="5"/>
              </a:cxn>
              <a:cxn ang="0">
                <a:pos x="11" y="8"/>
              </a:cxn>
              <a:cxn ang="0">
                <a:pos x="6" y="12"/>
              </a:cxn>
              <a:cxn ang="0">
                <a:pos x="3" y="16"/>
              </a:cxn>
              <a:cxn ang="0">
                <a:pos x="1" y="21"/>
              </a:cxn>
              <a:cxn ang="0">
                <a:pos x="0" y="25"/>
              </a:cxn>
              <a:cxn ang="0">
                <a:pos x="1" y="27"/>
              </a:cxn>
              <a:cxn ang="0">
                <a:pos x="3" y="29"/>
              </a:cxn>
              <a:cxn ang="0">
                <a:pos x="6" y="30"/>
              </a:cxn>
              <a:cxn ang="0">
                <a:pos x="11" y="30"/>
              </a:cxn>
              <a:cxn ang="0">
                <a:pos x="22" y="31"/>
              </a:cxn>
              <a:cxn ang="0">
                <a:pos x="33" y="31"/>
              </a:cxn>
            </a:cxnLst>
            <a:rect l="0" t="0" r="r" b="b"/>
            <a:pathLst>
              <a:path w="33" h="31">
                <a:moveTo>
                  <a:pt x="33" y="31"/>
                </a:moveTo>
                <a:lnTo>
                  <a:pt x="33" y="0"/>
                </a:lnTo>
                <a:lnTo>
                  <a:pt x="27" y="0"/>
                </a:lnTo>
                <a:lnTo>
                  <a:pt x="22" y="2"/>
                </a:lnTo>
                <a:lnTo>
                  <a:pt x="16" y="5"/>
                </a:lnTo>
                <a:lnTo>
                  <a:pt x="11" y="8"/>
                </a:lnTo>
                <a:lnTo>
                  <a:pt x="6" y="12"/>
                </a:lnTo>
                <a:lnTo>
                  <a:pt x="3" y="16"/>
                </a:lnTo>
                <a:lnTo>
                  <a:pt x="1" y="21"/>
                </a:lnTo>
                <a:lnTo>
                  <a:pt x="0" y="25"/>
                </a:lnTo>
                <a:lnTo>
                  <a:pt x="1" y="27"/>
                </a:lnTo>
                <a:lnTo>
                  <a:pt x="3" y="29"/>
                </a:lnTo>
                <a:lnTo>
                  <a:pt x="6" y="30"/>
                </a:lnTo>
                <a:lnTo>
                  <a:pt x="11" y="30"/>
                </a:lnTo>
                <a:lnTo>
                  <a:pt x="22" y="31"/>
                </a:lnTo>
                <a:lnTo>
                  <a:pt x="33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7" name="Freeform 189"/>
          <p:cNvSpPr>
            <a:spLocks/>
          </p:cNvSpPr>
          <p:nvPr>
            <p:custDataLst>
              <p:tags r:id="rId114"/>
            </p:custDataLst>
          </p:nvPr>
        </p:nvSpPr>
        <p:spPr bwMode="auto">
          <a:xfrm>
            <a:off x="7764140" y="4579739"/>
            <a:ext cx="3175" cy="952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" y="18"/>
              </a:cxn>
              <a:cxn ang="0">
                <a:pos x="5" y="17"/>
              </a:cxn>
              <a:cxn ang="0">
                <a:pos x="7" y="15"/>
              </a:cxn>
              <a:cxn ang="0">
                <a:pos x="8" y="12"/>
              </a:cxn>
              <a:cxn ang="0">
                <a:pos x="12" y="6"/>
              </a:cxn>
              <a:cxn ang="0">
                <a:pos x="13" y="0"/>
              </a:cxn>
              <a:cxn ang="0">
                <a:pos x="0" y="19"/>
              </a:cxn>
            </a:cxnLst>
            <a:rect l="0" t="0" r="r" b="b"/>
            <a:pathLst>
              <a:path w="13" h="19">
                <a:moveTo>
                  <a:pt x="0" y="19"/>
                </a:moveTo>
                <a:lnTo>
                  <a:pt x="2" y="18"/>
                </a:lnTo>
                <a:lnTo>
                  <a:pt x="5" y="17"/>
                </a:lnTo>
                <a:lnTo>
                  <a:pt x="7" y="15"/>
                </a:lnTo>
                <a:lnTo>
                  <a:pt x="8" y="12"/>
                </a:lnTo>
                <a:lnTo>
                  <a:pt x="12" y="6"/>
                </a:lnTo>
                <a:lnTo>
                  <a:pt x="13" y="0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8" name="Freeform 190"/>
          <p:cNvSpPr>
            <a:spLocks/>
          </p:cNvSpPr>
          <p:nvPr>
            <p:custDataLst>
              <p:tags r:id="rId115"/>
            </p:custDataLst>
          </p:nvPr>
        </p:nvSpPr>
        <p:spPr bwMode="auto">
          <a:xfrm>
            <a:off x="7603803" y="4582914"/>
            <a:ext cx="36512" cy="22225"/>
          </a:xfrm>
          <a:custGeom>
            <a:avLst/>
            <a:gdLst/>
            <a:ahLst/>
            <a:cxnLst>
              <a:cxn ang="0">
                <a:pos x="54" y="42"/>
              </a:cxn>
              <a:cxn ang="0">
                <a:pos x="59" y="42"/>
              </a:cxn>
              <a:cxn ang="0">
                <a:pos x="64" y="41"/>
              </a:cxn>
              <a:cxn ang="0">
                <a:pos x="68" y="40"/>
              </a:cxn>
              <a:cxn ang="0">
                <a:pos x="71" y="38"/>
              </a:cxn>
              <a:cxn ang="0">
                <a:pos x="75" y="34"/>
              </a:cxn>
              <a:cxn ang="0">
                <a:pos x="78" y="28"/>
              </a:cxn>
              <a:cxn ang="0">
                <a:pos x="79" y="22"/>
              </a:cxn>
              <a:cxn ang="0">
                <a:pos x="80" y="16"/>
              </a:cxn>
              <a:cxn ang="0">
                <a:pos x="82" y="11"/>
              </a:cxn>
              <a:cxn ang="0">
                <a:pos x="87" y="6"/>
              </a:cxn>
              <a:cxn ang="0">
                <a:pos x="77" y="2"/>
              </a:cxn>
              <a:cxn ang="0">
                <a:pos x="67" y="0"/>
              </a:cxn>
              <a:cxn ang="0">
                <a:pos x="57" y="0"/>
              </a:cxn>
              <a:cxn ang="0">
                <a:pos x="47" y="0"/>
              </a:cxn>
              <a:cxn ang="0">
                <a:pos x="40" y="0"/>
              </a:cxn>
              <a:cxn ang="0">
                <a:pos x="32" y="2"/>
              </a:cxn>
              <a:cxn ang="0">
                <a:pos x="25" y="4"/>
              </a:cxn>
              <a:cxn ang="0">
                <a:pos x="19" y="6"/>
              </a:cxn>
              <a:cxn ang="0">
                <a:pos x="8" y="12"/>
              </a:cxn>
              <a:cxn ang="0">
                <a:pos x="0" y="18"/>
              </a:cxn>
              <a:cxn ang="0">
                <a:pos x="11" y="24"/>
              </a:cxn>
              <a:cxn ang="0">
                <a:pos x="27" y="32"/>
              </a:cxn>
              <a:cxn ang="0">
                <a:pos x="43" y="39"/>
              </a:cxn>
              <a:cxn ang="0">
                <a:pos x="54" y="42"/>
              </a:cxn>
            </a:cxnLst>
            <a:rect l="0" t="0" r="r" b="b"/>
            <a:pathLst>
              <a:path w="87" h="42">
                <a:moveTo>
                  <a:pt x="54" y="42"/>
                </a:moveTo>
                <a:lnTo>
                  <a:pt x="59" y="42"/>
                </a:lnTo>
                <a:lnTo>
                  <a:pt x="64" y="41"/>
                </a:lnTo>
                <a:lnTo>
                  <a:pt x="68" y="40"/>
                </a:lnTo>
                <a:lnTo>
                  <a:pt x="71" y="38"/>
                </a:lnTo>
                <a:lnTo>
                  <a:pt x="75" y="34"/>
                </a:lnTo>
                <a:lnTo>
                  <a:pt x="78" y="28"/>
                </a:lnTo>
                <a:lnTo>
                  <a:pt x="79" y="22"/>
                </a:lnTo>
                <a:lnTo>
                  <a:pt x="80" y="16"/>
                </a:lnTo>
                <a:lnTo>
                  <a:pt x="82" y="11"/>
                </a:lnTo>
                <a:lnTo>
                  <a:pt x="87" y="6"/>
                </a:lnTo>
                <a:lnTo>
                  <a:pt x="77" y="2"/>
                </a:lnTo>
                <a:lnTo>
                  <a:pt x="67" y="0"/>
                </a:lnTo>
                <a:lnTo>
                  <a:pt x="57" y="0"/>
                </a:lnTo>
                <a:lnTo>
                  <a:pt x="47" y="0"/>
                </a:lnTo>
                <a:lnTo>
                  <a:pt x="40" y="0"/>
                </a:lnTo>
                <a:lnTo>
                  <a:pt x="32" y="2"/>
                </a:lnTo>
                <a:lnTo>
                  <a:pt x="25" y="4"/>
                </a:lnTo>
                <a:lnTo>
                  <a:pt x="19" y="6"/>
                </a:lnTo>
                <a:lnTo>
                  <a:pt x="8" y="12"/>
                </a:lnTo>
                <a:lnTo>
                  <a:pt x="0" y="18"/>
                </a:lnTo>
                <a:lnTo>
                  <a:pt x="11" y="24"/>
                </a:lnTo>
                <a:lnTo>
                  <a:pt x="27" y="32"/>
                </a:lnTo>
                <a:lnTo>
                  <a:pt x="43" y="39"/>
                </a:lnTo>
                <a:lnTo>
                  <a:pt x="54" y="4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9" name="Freeform 191"/>
          <p:cNvSpPr>
            <a:spLocks/>
          </p:cNvSpPr>
          <p:nvPr>
            <p:custDataLst>
              <p:tags r:id="rId116"/>
            </p:custDataLst>
          </p:nvPr>
        </p:nvSpPr>
        <p:spPr bwMode="auto">
          <a:xfrm>
            <a:off x="7848278" y="5046464"/>
            <a:ext cx="1587" cy="14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0"/>
              </a:cxn>
              <a:cxn ang="0">
                <a:pos x="7" y="18"/>
              </a:cxn>
              <a:cxn ang="0">
                <a:pos x="0" y="31"/>
              </a:cxn>
              <a:cxn ang="0">
                <a:pos x="0" y="0"/>
              </a:cxn>
            </a:cxnLst>
            <a:rect l="0" t="0" r="r" b="b"/>
            <a:pathLst>
              <a:path w="7" h="31">
                <a:moveTo>
                  <a:pt x="0" y="0"/>
                </a:moveTo>
                <a:lnTo>
                  <a:pt x="7" y="0"/>
                </a:lnTo>
                <a:lnTo>
                  <a:pt x="7" y="18"/>
                </a:lnTo>
                <a:lnTo>
                  <a:pt x="0" y="3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0" name="Freeform 192"/>
          <p:cNvSpPr>
            <a:spLocks/>
          </p:cNvSpPr>
          <p:nvPr>
            <p:custDataLst>
              <p:tags r:id="rId117"/>
            </p:custDataLst>
          </p:nvPr>
        </p:nvSpPr>
        <p:spPr bwMode="auto">
          <a:xfrm>
            <a:off x="7084690" y="4552752"/>
            <a:ext cx="1019175" cy="908050"/>
          </a:xfrm>
          <a:custGeom>
            <a:avLst/>
            <a:gdLst/>
            <a:ahLst/>
            <a:cxnLst>
              <a:cxn ang="0">
                <a:pos x="214" y="707"/>
              </a:cxn>
              <a:cxn ang="0">
                <a:pos x="325" y="649"/>
              </a:cxn>
              <a:cxn ang="0">
                <a:pos x="435" y="606"/>
              </a:cxn>
              <a:cxn ang="0">
                <a:pos x="605" y="570"/>
              </a:cxn>
              <a:cxn ang="0">
                <a:pos x="677" y="437"/>
              </a:cxn>
              <a:cxn ang="0">
                <a:pos x="758" y="439"/>
              </a:cxn>
              <a:cxn ang="0">
                <a:pos x="784" y="363"/>
              </a:cxn>
              <a:cxn ang="0">
                <a:pos x="866" y="316"/>
              </a:cxn>
              <a:cxn ang="0">
                <a:pos x="939" y="246"/>
              </a:cxn>
              <a:cxn ang="0">
                <a:pos x="1027" y="223"/>
              </a:cxn>
              <a:cxn ang="0">
                <a:pos x="1078" y="284"/>
              </a:cxn>
              <a:cxn ang="0">
                <a:pos x="1135" y="270"/>
              </a:cxn>
              <a:cxn ang="0">
                <a:pos x="1176" y="172"/>
              </a:cxn>
              <a:cxn ang="0">
                <a:pos x="1320" y="117"/>
              </a:cxn>
              <a:cxn ang="0">
                <a:pos x="1336" y="41"/>
              </a:cxn>
              <a:cxn ang="0">
                <a:pos x="1432" y="107"/>
              </a:cxn>
              <a:cxn ang="0">
                <a:pos x="1544" y="117"/>
              </a:cxn>
              <a:cxn ang="0">
                <a:pos x="1465" y="262"/>
              </a:cxn>
              <a:cxn ang="0">
                <a:pos x="1509" y="333"/>
              </a:cxn>
              <a:cxn ang="0">
                <a:pos x="1582" y="354"/>
              </a:cxn>
              <a:cxn ang="0">
                <a:pos x="1668" y="423"/>
              </a:cxn>
              <a:cxn ang="0">
                <a:pos x="1764" y="413"/>
              </a:cxn>
              <a:cxn ang="0">
                <a:pos x="1830" y="205"/>
              </a:cxn>
              <a:cxn ang="0">
                <a:pos x="1904" y="10"/>
              </a:cxn>
              <a:cxn ang="0">
                <a:pos x="1933" y="80"/>
              </a:cxn>
              <a:cxn ang="0">
                <a:pos x="1944" y="176"/>
              </a:cxn>
              <a:cxn ang="0">
                <a:pos x="1986" y="240"/>
              </a:cxn>
              <a:cxn ang="0">
                <a:pos x="2040" y="429"/>
              </a:cxn>
              <a:cxn ang="0">
                <a:pos x="2089" y="540"/>
              </a:cxn>
              <a:cxn ang="0">
                <a:pos x="2163" y="686"/>
              </a:cxn>
              <a:cxn ang="0">
                <a:pos x="2219" y="769"/>
              </a:cxn>
              <a:cxn ang="0">
                <a:pos x="2332" y="892"/>
              </a:cxn>
              <a:cxn ang="0">
                <a:pos x="2276" y="1105"/>
              </a:cxn>
              <a:cxn ang="0">
                <a:pos x="2087" y="1362"/>
              </a:cxn>
              <a:cxn ang="0">
                <a:pos x="2005" y="1432"/>
              </a:cxn>
              <a:cxn ang="0">
                <a:pos x="1838" y="1591"/>
              </a:cxn>
              <a:cxn ang="0">
                <a:pos x="1749" y="1676"/>
              </a:cxn>
              <a:cxn ang="0">
                <a:pos x="1589" y="1726"/>
              </a:cxn>
              <a:cxn ang="0">
                <a:pos x="1517" y="1693"/>
              </a:cxn>
              <a:cxn ang="0">
                <a:pos x="1410" y="1729"/>
              </a:cxn>
              <a:cxn ang="0">
                <a:pos x="1297" y="1693"/>
              </a:cxn>
              <a:cxn ang="0">
                <a:pos x="1279" y="1614"/>
              </a:cxn>
              <a:cxn ang="0">
                <a:pos x="1263" y="1516"/>
              </a:cxn>
              <a:cxn ang="0">
                <a:pos x="1225" y="1500"/>
              </a:cxn>
              <a:cxn ang="0">
                <a:pos x="1280" y="1382"/>
              </a:cxn>
              <a:cxn ang="0">
                <a:pos x="1088" y="1362"/>
              </a:cxn>
              <a:cxn ang="0">
                <a:pos x="961" y="1282"/>
              </a:cxn>
              <a:cxn ang="0">
                <a:pos x="754" y="1323"/>
              </a:cxn>
              <a:cxn ang="0">
                <a:pos x="507" y="1419"/>
              </a:cxn>
              <a:cxn ang="0">
                <a:pos x="214" y="1473"/>
              </a:cxn>
              <a:cxn ang="0">
                <a:pos x="55" y="1490"/>
              </a:cxn>
              <a:cxn ang="0">
                <a:pos x="2" y="1423"/>
              </a:cxn>
              <a:cxn ang="0">
                <a:pos x="97" y="1344"/>
              </a:cxn>
              <a:cxn ang="0">
                <a:pos x="75" y="1241"/>
              </a:cxn>
              <a:cxn ang="0">
                <a:pos x="113" y="1170"/>
              </a:cxn>
              <a:cxn ang="0">
                <a:pos x="58" y="943"/>
              </a:cxn>
              <a:cxn ang="0">
                <a:pos x="113" y="964"/>
              </a:cxn>
              <a:cxn ang="0">
                <a:pos x="106" y="862"/>
              </a:cxn>
              <a:cxn ang="0">
                <a:pos x="147" y="765"/>
              </a:cxn>
            </a:cxnLst>
            <a:rect l="0" t="0" r="r" b="b"/>
            <a:pathLst>
              <a:path w="2332" h="1731">
                <a:moveTo>
                  <a:pt x="153" y="721"/>
                </a:moveTo>
                <a:lnTo>
                  <a:pt x="156" y="727"/>
                </a:lnTo>
                <a:lnTo>
                  <a:pt x="159" y="732"/>
                </a:lnTo>
                <a:lnTo>
                  <a:pt x="162" y="735"/>
                </a:lnTo>
                <a:lnTo>
                  <a:pt x="167" y="738"/>
                </a:lnTo>
                <a:lnTo>
                  <a:pt x="173" y="744"/>
                </a:lnTo>
                <a:lnTo>
                  <a:pt x="180" y="751"/>
                </a:lnTo>
                <a:lnTo>
                  <a:pt x="189" y="744"/>
                </a:lnTo>
                <a:lnTo>
                  <a:pt x="195" y="737"/>
                </a:lnTo>
                <a:lnTo>
                  <a:pt x="201" y="729"/>
                </a:lnTo>
                <a:lnTo>
                  <a:pt x="205" y="722"/>
                </a:lnTo>
                <a:lnTo>
                  <a:pt x="210" y="714"/>
                </a:lnTo>
                <a:lnTo>
                  <a:pt x="214" y="707"/>
                </a:lnTo>
                <a:lnTo>
                  <a:pt x="219" y="701"/>
                </a:lnTo>
                <a:lnTo>
                  <a:pt x="226" y="696"/>
                </a:lnTo>
                <a:lnTo>
                  <a:pt x="234" y="690"/>
                </a:lnTo>
                <a:lnTo>
                  <a:pt x="241" y="685"/>
                </a:lnTo>
                <a:lnTo>
                  <a:pt x="249" y="680"/>
                </a:lnTo>
                <a:lnTo>
                  <a:pt x="258" y="677"/>
                </a:lnTo>
                <a:lnTo>
                  <a:pt x="274" y="672"/>
                </a:lnTo>
                <a:lnTo>
                  <a:pt x="290" y="667"/>
                </a:lnTo>
                <a:lnTo>
                  <a:pt x="297" y="665"/>
                </a:lnTo>
                <a:lnTo>
                  <a:pt x="305" y="661"/>
                </a:lnTo>
                <a:lnTo>
                  <a:pt x="312" y="658"/>
                </a:lnTo>
                <a:lnTo>
                  <a:pt x="318" y="654"/>
                </a:lnTo>
                <a:lnTo>
                  <a:pt x="325" y="649"/>
                </a:lnTo>
                <a:lnTo>
                  <a:pt x="330" y="644"/>
                </a:lnTo>
                <a:lnTo>
                  <a:pt x="335" y="637"/>
                </a:lnTo>
                <a:lnTo>
                  <a:pt x="339" y="628"/>
                </a:lnTo>
                <a:lnTo>
                  <a:pt x="360" y="631"/>
                </a:lnTo>
                <a:lnTo>
                  <a:pt x="370" y="631"/>
                </a:lnTo>
                <a:lnTo>
                  <a:pt x="375" y="629"/>
                </a:lnTo>
                <a:lnTo>
                  <a:pt x="385" y="628"/>
                </a:lnTo>
                <a:lnTo>
                  <a:pt x="393" y="628"/>
                </a:lnTo>
                <a:lnTo>
                  <a:pt x="400" y="627"/>
                </a:lnTo>
                <a:lnTo>
                  <a:pt x="405" y="624"/>
                </a:lnTo>
                <a:lnTo>
                  <a:pt x="412" y="622"/>
                </a:lnTo>
                <a:lnTo>
                  <a:pt x="423" y="615"/>
                </a:lnTo>
                <a:lnTo>
                  <a:pt x="435" y="606"/>
                </a:lnTo>
                <a:lnTo>
                  <a:pt x="447" y="598"/>
                </a:lnTo>
                <a:lnTo>
                  <a:pt x="461" y="592"/>
                </a:lnTo>
                <a:lnTo>
                  <a:pt x="469" y="589"/>
                </a:lnTo>
                <a:lnTo>
                  <a:pt x="478" y="587"/>
                </a:lnTo>
                <a:lnTo>
                  <a:pt x="487" y="585"/>
                </a:lnTo>
                <a:lnTo>
                  <a:pt x="498" y="585"/>
                </a:lnTo>
                <a:lnTo>
                  <a:pt x="520" y="585"/>
                </a:lnTo>
                <a:lnTo>
                  <a:pt x="544" y="584"/>
                </a:lnTo>
                <a:lnTo>
                  <a:pt x="558" y="584"/>
                </a:lnTo>
                <a:lnTo>
                  <a:pt x="570" y="582"/>
                </a:lnTo>
                <a:lnTo>
                  <a:pt x="581" y="581"/>
                </a:lnTo>
                <a:lnTo>
                  <a:pt x="592" y="579"/>
                </a:lnTo>
                <a:lnTo>
                  <a:pt x="605" y="570"/>
                </a:lnTo>
                <a:lnTo>
                  <a:pt x="619" y="558"/>
                </a:lnTo>
                <a:lnTo>
                  <a:pt x="635" y="542"/>
                </a:lnTo>
                <a:lnTo>
                  <a:pt x="650" y="525"/>
                </a:lnTo>
                <a:lnTo>
                  <a:pt x="664" y="508"/>
                </a:lnTo>
                <a:lnTo>
                  <a:pt x="677" y="490"/>
                </a:lnTo>
                <a:lnTo>
                  <a:pt x="688" y="475"/>
                </a:lnTo>
                <a:lnTo>
                  <a:pt x="698" y="462"/>
                </a:lnTo>
                <a:lnTo>
                  <a:pt x="695" y="461"/>
                </a:lnTo>
                <a:lnTo>
                  <a:pt x="693" y="459"/>
                </a:lnTo>
                <a:lnTo>
                  <a:pt x="691" y="456"/>
                </a:lnTo>
                <a:lnTo>
                  <a:pt x="688" y="452"/>
                </a:lnTo>
                <a:lnTo>
                  <a:pt x="683" y="444"/>
                </a:lnTo>
                <a:lnTo>
                  <a:pt x="677" y="437"/>
                </a:lnTo>
                <a:lnTo>
                  <a:pt x="688" y="432"/>
                </a:lnTo>
                <a:lnTo>
                  <a:pt x="697" y="426"/>
                </a:lnTo>
                <a:lnTo>
                  <a:pt x="705" y="419"/>
                </a:lnTo>
                <a:lnTo>
                  <a:pt x="710" y="413"/>
                </a:lnTo>
                <a:lnTo>
                  <a:pt x="716" y="406"/>
                </a:lnTo>
                <a:lnTo>
                  <a:pt x="721" y="399"/>
                </a:lnTo>
                <a:lnTo>
                  <a:pt x="729" y="393"/>
                </a:lnTo>
                <a:lnTo>
                  <a:pt x="738" y="388"/>
                </a:lnTo>
                <a:lnTo>
                  <a:pt x="739" y="399"/>
                </a:lnTo>
                <a:lnTo>
                  <a:pt x="741" y="409"/>
                </a:lnTo>
                <a:lnTo>
                  <a:pt x="744" y="418"/>
                </a:lnTo>
                <a:lnTo>
                  <a:pt x="749" y="425"/>
                </a:lnTo>
                <a:lnTo>
                  <a:pt x="758" y="439"/>
                </a:lnTo>
                <a:lnTo>
                  <a:pt x="764" y="450"/>
                </a:lnTo>
                <a:lnTo>
                  <a:pt x="768" y="437"/>
                </a:lnTo>
                <a:lnTo>
                  <a:pt x="770" y="428"/>
                </a:lnTo>
                <a:lnTo>
                  <a:pt x="771" y="418"/>
                </a:lnTo>
                <a:lnTo>
                  <a:pt x="771" y="406"/>
                </a:lnTo>
                <a:lnTo>
                  <a:pt x="775" y="402"/>
                </a:lnTo>
                <a:lnTo>
                  <a:pt x="776" y="397"/>
                </a:lnTo>
                <a:lnTo>
                  <a:pt x="777" y="391"/>
                </a:lnTo>
                <a:lnTo>
                  <a:pt x="777" y="385"/>
                </a:lnTo>
                <a:lnTo>
                  <a:pt x="777" y="379"/>
                </a:lnTo>
                <a:lnTo>
                  <a:pt x="778" y="373"/>
                </a:lnTo>
                <a:lnTo>
                  <a:pt x="781" y="368"/>
                </a:lnTo>
                <a:lnTo>
                  <a:pt x="784" y="363"/>
                </a:lnTo>
                <a:lnTo>
                  <a:pt x="787" y="370"/>
                </a:lnTo>
                <a:lnTo>
                  <a:pt x="790" y="381"/>
                </a:lnTo>
                <a:lnTo>
                  <a:pt x="838" y="381"/>
                </a:lnTo>
                <a:lnTo>
                  <a:pt x="833" y="369"/>
                </a:lnTo>
                <a:lnTo>
                  <a:pt x="832" y="358"/>
                </a:lnTo>
                <a:lnTo>
                  <a:pt x="831" y="349"/>
                </a:lnTo>
                <a:lnTo>
                  <a:pt x="832" y="341"/>
                </a:lnTo>
                <a:lnTo>
                  <a:pt x="835" y="327"/>
                </a:lnTo>
                <a:lnTo>
                  <a:pt x="838" y="314"/>
                </a:lnTo>
                <a:lnTo>
                  <a:pt x="852" y="315"/>
                </a:lnTo>
                <a:lnTo>
                  <a:pt x="860" y="316"/>
                </a:lnTo>
                <a:lnTo>
                  <a:pt x="863" y="316"/>
                </a:lnTo>
                <a:lnTo>
                  <a:pt x="866" y="316"/>
                </a:lnTo>
                <a:lnTo>
                  <a:pt x="871" y="315"/>
                </a:lnTo>
                <a:lnTo>
                  <a:pt x="877" y="314"/>
                </a:lnTo>
                <a:lnTo>
                  <a:pt x="885" y="295"/>
                </a:lnTo>
                <a:lnTo>
                  <a:pt x="891" y="281"/>
                </a:lnTo>
                <a:lnTo>
                  <a:pt x="898" y="268"/>
                </a:lnTo>
                <a:lnTo>
                  <a:pt x="910" y="252"/>
                </a:lnTo>
                <a:lnTo>
                  <a:pt x="916" y="255"/>
                </a:lnTo>
                <a:lnTo>
                  <a:pt x="921" y="256"/>
                </a:lnTo>
                <a:lnTo>
                  <a:pt x="925" y="256"/>
                </a:lnTo>
                <a:lnTo>
                  <a:pt x="930" y="255"/>
                </a:lnTo>
                <a:lnTo>
                  <a:pt x="933" y="253"/>
                </a:lnTo>
                <a:lnTo>
                  <a:pt x="935" y="250"/>
                </a:lnTo>
                <a:lnTo>
                  <a:pt x="939" y="246"/>
                </a:lnTo>
                <a:lnTo>
                  <a:pt x="940" y="242"/>
                </a:lnTo>
                <a:lnTo>
                  <a:pt x="946" y="224"/>
                </a:lnTo>
                <a:lnTo>
                  <a:pt x="951" y="209"/>
                </a:lnTo>
                <a:lnTo>
                  <a:pt x="957" y="212"/>
                </a:lnTo>
                <a:lnTo>
                  <a:pt x="965" y="214"/>
                </a:lnTo>
                <a:lnTo>
                  <a:pt x="973" y="215"/>
                </a:lnTo>
                <a:lnTo>
                  <a:pt x="980" y="214"/>
                </a:lnTo>
                <a:lnTo>
                  <a:pt x="989" y="214"/>
                </a:lnTo>
                <a:lnTo>
                  <a:pt x="998" y="213"/>
                </a:lnTo>
                <a:lnTo>
                  <a:pt x="1007" y="213"/>
                </a:lnTo>
                <a:lnTo>
                  <a:pt x="1017" y="215"/>
                </a:lnTo>
                <a:lnTo>
                  <a:pt x="1022" y="219"/>
                </a:lnTo>
                <a:lnTo>
                  <a:pt x="1027" y="223"/>
                </a:lnTo>
                <a:lnTo>
                  <a:pt x="1031" y="227"/>
                </a:lnTo>
                <a:lnTo>
                  <a:pt x="1033" y="232"/>
                </a:lnTo>
                <a:lnTo>
                  <a:pt x="1037" y="244"/>
                </a:lnTo>
                <a:lnTo>
                  <a:pt x="1040" y="257"/>
                </a:lnTo>
                <a:lnTo>
                  <a:pt x="1043" y="269"/>
                </a:lnTo>
                <a:lnTo>
                  <a:pt x="1046" y="280"/>
                </a:lnTo>
                <a:lnTo>
                  <a:pt x="1050" y="284"/>
                </a:lnTo>
                <a:lnTo>
                  <a:pt x="1053" y="287"/>
                </a:lnTo>
                <a:lnTo>
                  <a:pt x="1057" y="289"/>
                </a:lnTo>
                <a:lnTo>
                  <a:pt x="1063" y="290"/>
                </a:lnTo>
                <a:lnTo>
                  <a:pt x="1069" y="289"/>
                </a:lnTo>
                <a:lnTo>
                  <a:pt x="1076" y="286"/>
                </a:lnTo>
                <a:lnTo>
                  <a:pt x="1078" y="284"/>
                </a:lnTo>
                <a:lnTo>
                  <a:pt x="1081" y="282"/>
                </a:lnTo>
                <a:lnTo>
                  <a:pt x="1083" y="280"/>
                </a:lnTo>
                <a:lnTo>
                  <a:pt x="1084" y="277"/>
                </a:lnTo>
                <a:lnTo>
                  <a:pt x="1088" y="279"/>
                </a:lnTo>
                <a:lnTo>
                  <a:pt x="1092" y="280"/>
                </a:lnTo>
                <a:lnTo>
                  <a:pt x="1096" y="280"/>
                </a:lnTo>
                <a:lnTo>
                  <a:pt x="1099" y="280"/>
                </a:lnTo>
                <a:lnTo>
                  <a:pt x="1104" y="278"/>
                </a:lnTo>
                <a:lnTo>
                  <a:pt x="1110" y="277"/>
                </a:lnTo>
                <a:lnTo>
                  <a:pt x="1120" y="277"/>
                </a:lnTo>
                <a:lnTo>
                  <a:pt x="1128" y="276"/>
                </a:lnTo>
                <a:lnTo>
                  <a:pt x="1133" y="274"/>
                </a:lnTo>
                <a:lnTo>
                  <a:pt x="1135" y="270"/>
                </a:lnTo>
                <a:lnTo>
                  <a:pt x="1136" y="261"/>
                </a:lnTo>
                <a:lnTo>
                  <a:pt x="1136" y="246"/>
                </a:lnTo>
                <a:lnTo>
                  <a:pt x="1136" y="240"/>
                </a:lnTo>
                <a:lnTo>
                  <a:pt x="1137" y="234"/>
                </a:lnTo>
                <a:lnTo>
                  <a:pt x="1140" y="228"/>
                </a:lnTo>
                <a:lnTo>
                  <a:pt x="1143" y="223"/>
                </a:lnTo>
                <a:lnTo>
                  <a:pt x="1148" y="212"/>
                </a:lnTo>
                <a:lnTo>
                  <a:pt x="1156" y="204"/>
                </a:lnTo>
                <a:lnTo>
                  <a:pt x="1164" y="195"/>
                </a:lnTo>
                <a:lnTo>
                  <a:pt x="1170" y="186"/>
                </a:lnTo>
                <a:lnTo>
                  <a:pt x="1173" y="182"/>
                </a:lnTo>
                <a:lnTo>
                  <a:pt x="1175" y="177"/>
                </a:lnTo>
                <a:lnTo>
                  <a:pt x="1176" y="172"/>
                </a:lnTo>
                <a:lnTo>
                  <a:pt x="1176" y="167"/>
                </a:lnTo>
                <a:lnTo>
                  <a:pt x="1189" y="154"/>
                </a:lnTo>
                <a:lnTo>
                  <a:pt x="1201" y="146"/>
                </a:lnTo>
                <a:lnTo>
                  <a:pt x="1213" y="139"/>
                </a:lnTo>
                <a:lnTo>
                  <a:pt x="1225" y="134"/>
                </a:lnTo>
                <a:lnTo>
                  <a:pt x="1237" y="131"/>
                </a:lnTo>
                <a:lnTo>
                  <a:pt x="1248" y="128"/>
                </a:lnTo>
                <a:lnTo>
                  <a:pt x="1259" y="127"/>
                </a:lnTo>
                <a:lnTo>
                  <a:pt x="1270" y="126"/>
                </a:lnTo>
                <a:lnTo>
                  <a:pt x="1289" y="125"/>
                </a:lnTo>
                <a:lnTo>
                  <a:pt x="1305" y="123"/>
                </a:lnTo>
                <a:lnTo>
                  <a:pt x="1313" y="121"/>
                </a:lnTo>
                <a:lnTo>
                  <a:pt x="1320" y="117"/>
                </a:lnTo>
                <a:lnTo>
                  <a:pt x="1324" y="112"/>
                </a:lnTo>
                <a:lnTo>
                  <a:pt x="1328" y="104"/>
                </a:lnTo>
                <a:lnTo>
                  <a:pt x="1322" y="94"/>
                </a:lnTo>
                <a:lnTo>
                  <a:pt x="1314" y="86"/>
                </a:lnTo>
                <a:lnTo>
                  <a:pt x="1308" y="80"/>
                </a:lnTo>
                <a:lnTo>
                  <a:pt x="1301" y="75"/>
                </a:lnTo>
                <a:lnTo>
                  <a:pt x="1297" y="69"/>
                </a:lnTo>
                <a:lnTo>
                  <a:pt x="1292" y="64"/>
                </a:lnTo>
                <a:lnTo>
                  <a:pt x="1290" y="58"/>
                </a:lnTo>
                <a:lnTo>
                  <a:pt x="1289" y="49"/>
                </a:lnTo>
                <a:lnTo>
                  <a:pt x="1305" y="48"/>
                </a:lnTo>
                <a:lnTo>
                  <a:pt x="1322" y="45"/>
                </a:lnTo>
                <a:lnTo>
                  <a:pt x="1336" y="41"/>
                </a:lnTo>
                <a:lnTo>
                  <a:pt x="1349" y="36"/>
                </a:lnTo>
                <a:lnTo>
                  <a:pt x="1352" y="46"/>
                </a:lnTo>
                <a:lnTo>
                  <a:pt x="1356" y="56"/>
                </a:lnTo>
                <a:lnTo>
                  <a:pt x="1360" y="64"/>
                </a:lnTo>
                <a:lnTo>
                  <a:pt x="1366" y="72"/>
                </a:lnTo>
                <a:lnTo>
                  <a:pt x="1372" y="78"/>
                </a:lnTo>
                <a:lnTo>
                  <a:pt x="1379" y="84"/>
                </a:lnTo>
                <a:lnTo>
                  <a:pt x="1387" y="90"/>
                </a:lnTo>
                <a:lnTo>
                  <a:pt x="1394" y="94"/>
                </a:lnTo>
                <a:lnTo>
                  <a:pt x="1403" y="98"/>
                </a:lnTo>
                <a:lnTo>
                  <a:pt x="1412" y="101"/>
                </a:lnTo>
                <a:lnTo>
                  <a:pt x="1422" y="104"/>
                </a:lnTo>
                <a:lnTo>
                  <a:pt x="1432" y="107"/>
                </a:lnTo>
                <a:lnTo>
                  <a:pt x="1443" y="109"/>
                </a:lnTo>
                <a:lnTo>
                  <a:pt x="1453" y="110"/>
                </a:lnTo>
                <a:lnTo>
                  <a:pt x="1464" y="111"/>
                </a:lnTo>
                <a:lnTo>
                  <a:pt x="1476" y="111"/>
                </a:lnTo>
                <a:lnTo>
                  <a:pt x="1481" y="110"/>
                </a:lnTo>
                <a:lnTo>
                  <a:pt x="1489" y="108"/>
                </a:lnTo>
                <a:lnTo>
                  <a:pt x="1499" y="105"/>
                </a:lnTo>
                <a:lnTo>
                  <a:pt x="1509" y="104"/>
                </a:lnTo>
                <a:lnTo>
                  <a:pt x="1514" y="109"/>
                </a:lnTo>
                <a:lnTo>
                  <a:pt x="1523" y="113"/>
                </a:lnTo>
                <a:lnTo>
                  <a:pt x="1532" y="116"/>
                </a:lnTo>
                <a:lnTo>
                  <a:pt x="1541" y="117"/>
                </a:lnTo>
                <a:lnTo>
                  <a:pt x="1544" y="117"/>
                </a:lnTo>
                <a:lnTo>
                  <a:pt x="1547" y="115"/>
                </a:lnTo>
                <a:lnTo>
                  <a:pt x="1549" y="113"/>
                </a:lnTo>
                <a:lnTo>
                  <a:pt x="1551" y="110"/>
                </a:lnTo>
                <a:lnTo>
                  <a:pt x="1557" y="103"/>
                </a:lnTo>
                <a:lnTo>
                  <a:pt x="1561" y="98"/>
                </a:lnTo>
                <a:lnTo>
                  <a:pt x="1561" y="135"/>
                </a:lnTo>
                <a:lnTo>
                  <a:pt x="1556" y="146"/>
                </a:lnTo>
                <a:lnTo>
                  <a:pt x="1545" y="163"/>
                </a:lnTo>
                <a:lnTo>
                  <a:pt x="1530" y="183"/>
                </a:lnTo>
                <a:lnTo>
                  <a:pt x="1513" y="205"/>
                </a:lnTo>
                <a:lnTo>
                  <a:pt x="1495" y="228"/>
                </a:lnTo>
                <a:lnTo>
                  <a:pt x="1479" y="247"/>
                </a:lnTo>
                <a:lnTo>
                  <a:pt x="1465" y="262"/>
                </a:lnTo>
                <a:lnTo>
                  <a:pt x="1455" y="270"/>
                </a:lnTo>
                <a:lnTo>
                  <a:pt x="1464" y="275"/>
                </a:lnTo>
                <a:lnTo>
                  <a:pt x="1470" y="278"/>
                </a:lnTo>
                <a:lnTo>
                  <a:pt x="1474" y="282"/>
                </a:lnTo>
                <a:lnTo>
                  <a:pt x="1479" y="286"/>
                </a:lnTo>
                <a:lnTo>
                  <a:pt x="1485" y="294"/>
                </a:lnTo>
                <a:lnTo>
                  <a:pt x="1489" y="302"/>
                </a:lnTo>
                <a:lnTo>
                  <a:pt x="1492" y="310"/>
                </a:lnTo>
                <a:lnTo>
                  <a:pt x="1495" y="317"/>
                </a:lnTo>
                <a:lnTo>
                  <a:pt x="1498" y="321"/>
                </a:lnTo>
                <a:lnTo>
                  <a:pt x="1500" y="325"/>
                </a:lnTo>
                <a:lnTo>
                  <a:pt x="1504" y="328"/>
                </a:lnTo>
                <a:lnTo>
                  <a:pt x="1509" y="333"/>
                </a:lnTo>
                <a:lnTo>
                  <a:pt x="1514" y="336"/>
                </a:lnTo>
                <a:lnTo>
                  <a:pt x="1520" y="338"/>
                </a:lnTo>
                <a:lnTo>
                  <a:pt x="1525" y="339"/>
                </a:lnTo>
                <a:lnTo>
                  <a:pt x="1532" y="338"/>
                </a:lnTo>
                <a:lnTo>
                  <a:pt x="1538" y="338"/>
                </a:lnTo>
                <a:lnTo>
                  <a:pt x="1544" y="337"/>
                </a:lnTo>
                <a:lnTo>
                  <a:pt x="1549" y="337"/>
                </a:lnTo>
                <a:lnTo>
                  <a:pt x="1555" y="339"/>
                </a:lnTo>
                <a:lnTo>
                  <a:pt x="1560" y="340"/>
                </a:lnTo>
                <a:lnTo>
                  <a:pt x="1566" y="342"/>
                </a:lnTo>
                <a:lnTo>
                  <a:pt x="1570" y="345"/>
                </a:lnTo>
                <a:lnTo>
                  <a:pt x="1574" y="347"/>
                </a:lnTo>
                <a:lnTo>
                  <a:pt x="1582" y="354"/>
                </a:lnTo>
                <a:lnTo>
                  <a:pt x="1588" y="361"/>
                </a:lnTo>
                <a:lnTo>
                  <a:pt x="1594" y="368"/>
                </a:lnTo>
                <a:lnTo>
                  <a:pt x="1602" y="376"/>
                </a:lnTo>
                <a:lnTo>
                  <a:pt x="1605" y="379"/>
                </a:lnTo>
                <a:lnTo>
                  <a:pt x="1611" y="382"/>
                </a:lnTo>
                <a:lnTo>
                  <a:pt x="1615" y="386"/>
                </a:lnTo>
                <a:lnTo>
                  <a:pt x="1622" y="388"/>
                </a:lnTo>
                <a:lnTo>
                  <a:pt x="1629" y="391"/>
                </a:lnTo>
                <a:lnTo>
                  <a:pt x="1637" y="394"/>
                </a:lnTo>
                <a:lnTo>
                  <a:pt x="1644" y="398"/>
                </a:lnTo>
                <a:lnTo>
                  <a:pt x="1649" y="403"/>
                </a:lnTo>
                <a:lnTo>
                  <a:pt x="1659" y="413"/>
                </a:lnTo>
                <a:lnTo>
                  <a:pt x="1668" y="423"/>
                </a:lnTo>
                <a:lnTo>
                  <a:pt x="1677" y="433"/>
                </a:lnTo>
                <a:lnTo>
                  <a:pt x="1686" y="442"/>
                </a:lnTo>
                <a:lnTo>
                  <a:pt x="1692" y="445"/>
                </a:lnTo>
                <a:lnTo>
                  <a:pt x="1698" y="448"/>
                </a:lnTo>
                <a:lnTo>
                  <a:pt x="1706" y="449"/>
                </a:lnTo>
                <a:lnTo>
                  <a:pt x="1714" y="450"/>
                </a:lnTo>
                <a:lnTo>
                  <a:pt x="1719" y="449"/>
                </a:lnTo>
                <a:lnTo>
                  <a:pt x="1724" y="448"/>
                </a:lnTo>
                <a:lnTo>
                  <a:pt x="1729" y="446"/>
                </a:lnTo>
                <a:lnTo>
                  <a:pt x="1735" y="444"/>
                </a:lnTo>
                <a:lnTo>
                  <a:pt x="1745" y="435"/>
                </a:lnTo>
                <a:lnTo>
                  <a:pt x="1754" y="425"/>
                </a:lnTo>
                <a:lnTo>
                  <a:pt x="1764" y="413"/>
                </a:lnTo>
                <a:lnTo>
                  <a:pt x="1773" y="400"/>
                </a:lnTo>
                <a:lnTo>
                  <a:pt x="1782" y="385"/>
                </a:lnTo>
                <a:lnTo>
                  <a:pt x="1791" y="368"/>
                </a:lnTo>
                <a:lnTo>
                  <a:pt x="1798" y="351"/>
                </a:lnTo>
                <a:lnTo>
                  <a:pt x="1805" y="334"/>
                </a:lnTo>
                <a:lnTo>
                  <a:pt x="1812" y="316"/>
                </a:lnTo>
                <a:lnTo>
                  <a:pt x="1817" y="299"/>
                </a:lnTo>
                <a:lnTo>
                  <a:pt x="1821" y="283"/>
                </a:lnTo>
                <a:lnTo>
                  <a:pt x="1825" y="266"/>
                </a:lnTo>
                <a:lnTo>
                  <a:pt x="1827" y="252"/>
                </a:lnTo>
                <a:lnTo>
                  <a:pt x="1827" y="240"/>
                </a:lnTo>
                <a:lnTo>
                  <a:pt x="1828" y="223"/>
                </a:lnTo>
                <a:lnTo>
                  <a:pt x="1830" y="205"/>
                </a:lnTo>
                <a:lnTo>
                  <a:pt x="1834" y="189"/>
                </a:lnTo>
                <a:lnTo>
                  <a:pt x="1839" y="174"/>
                </a:lnTo>
                <a:lnTo>
                  <a:pt x="1845" y="159"/>
                </a:lnTo>
                <a:lnTo>
                  <a:pt x="1850" y="145"/>
                </a:lnTo>
                <a:lnTo>
                  <a:pt x="1857" y="131"/>
                </a:lnTo>
                <a:lnTo>
                  <a:pt x="1863" y="118"/>
                </a:lnTo>
                <a:lnTo>
                  <a:pt x="1877" y="90"/>
                </a:lnTo>
                <a:lnTo>
                  <a:pt x="1888" y="63"/>
                </a:lnTo>
                <a:lnTo>
                  <a:pt x="1894" y="47"/>
                </a:lnTo>
                <a:lnTo>
                  <a:pt x="1897" y="32"/>
                </a:lnTo>
                <a:lnTo>
                  <a:pt x="1899" y="17"/>
                </a:lnTo>
                <a:lnTo>
                  <a:pt x="1901" y="0"/>
                </a:lnTo>
                <a:lnTo>
                  <a:pt x="1904" y="10"/>
                </a:lnTo>
                <a:lnTo>
                  <a:pt x="1909" y="21"/>
                </a:lnTo>
                <a:lnTo>
                  <a:pt x="1917" y="32"/>
                </a:lnTo>
                <a:lnTo>
                  <a:pt x="1925" y="43"/>
                </a:lnTo>
                <a:lnTo>
                  <a:pt x="1932" y="55"/>
                </a:lnTo>
                <a:lnTo>
                  <a:pt x="1940" y="63"/>
                </a:lnTo>
                <a:lnTo>
                  <a:pt x="1948" y="70"/>
                </a:lnTo>
                <a:lnTo>
                  <a:pt x="1953" y="74"/>
                </a:lnTo>
                <a:lnTo>
                  <a:pt x="1952" y="76"/>
                </a:lnTo>
                <a:lnTo>
                  <a:pt x="1950" y="77"/>
                </a:lnTo>
                <a:lnTo>
                  <a:pt x="1947" y="78"/>
                </a:lnTo>
                <a:lnTo>
                  <a:pt x="1943" y="79"/>
                </a:lnTo>
                <a:lnTo>
                  <a:pt x="1937" y="80"/>
                </a:lnTo>
                <a:lnTo>
                  <a:pt x="1933" y="80"/>
                </a:lnTo>
                <a:lnTo>
                  <a:pt x="1935" y="90"/>
                </a:lnTo>
                <a:lnTo>
                  <a:pt x="1937" y="98"/>
                </a:lnTo>
                <a:lnTo>
                  <a:pt x="1940" y="104"/>
                </a:lnTo>
                <a:lnTo>
                  <a:pt x="1943" y="110"/>
                </a:lnTo>
                <a:lnTo>
                  <a:pt x="1947" y="115"/>
                </a:lnTo>
                <a:lnTo>
                  <a:pt x="1950" y="121"/>
                </a:lnTo>
                <a:lnTo>
                  <a:pt x="1952" y="127"/>
                </a:lnTo>
                <a:lnTo>
                  <a:pt x="1953" y="135"/>
                </a:lnTo>
                <a:lnTo>
                  <a:pt x="1953" y="144"/>
                </a:lnTo>
                <a:lnTo>
                  <a:pt x="1951" y="152"/>
                </a:lnTo>
                <a:lnTo>
                  <a:pt x="1949" y="160"/>
                </a:lnTo>
                <a:lnTo>
                  <a:pt x="1947" y="169"/>
                </a:lnTo>
                <a:lnTo>
                  <a:pt x="1944" y="176"/>
                </a:lnTo>
                <a:lnTo>
                  <a:pt x="1942" y="183"/>
                </a:lnTo>
                <a:lnTo>
                  <a:pt x="1941" y="190"/>
                </a:lnTo>
                <a:lnTo>
                  <a:pt x="1940" y="197"/>
                </a:lnTo>
                <a:lnTo>
                  <a:pt x="1940" y="201"/>
                </a:lnTo>
                <a:lnTo>
                  <a:pt x="1941" y="206"/>
                </a:lnTo>
                <a:lnTo>
                  <a:pt x="1942" y="210"/>
                </a:lnTo>
                <a:lnTo>
                  <a:pt x="1944" y="214"/>
                </a:lnTo>
                <a:lnTo>
                  <a:pt x="1950" y="222"/>
                </a:lnTo>
                <a:lnTo>
                  <a:pt x="1955" y="228"/>
                </a:lnTo>
                <a:lnTo>
                  <a:pt x="1963" y="233"/>
                </a:lnTo>
                <a:lnTo>
                  <a:pt x="1971" y="237"/>
                </a:lnTo>
                <a:lnTo>
                  <a:pt x="1978" y="239"/>
                </a:lnTo>
                <a:lnTo>
                  <a:pt x="1986" y="240"/>
                </a:lnTo>
                <a:lnTo>
                  <a:pt x="1987" y="244"/>
                </a:lnTo>
                <a:lnTo>
                  <a:pt x="1989" y="248"/>
                </a:lnTo>
                <a:lnTo>
                  <a:pt x="1993" y="251"/>
                </a:lnTo>
                <a:lnTo>
                  <a:pt x="1997" y="254"/>
                </a:lnTo>
                <a:lnTo>
                  <a:pt x="2006" y="257"/>
                </a:lnTo>
                <a:lnTo>
                  <a:pt x="2014" y="258"/>
                </a:lnTo>
                <a:lnTo>
                  <a:pt x="2014" y="278"/>
                </a:lnTo>
                <a:lnTo>
                  <a:pt x="2015" y="297"/>
                </a:lnTo>
                <a:lnTo>
                  <a:pt x="2017" y="314"/>
                </a:lnTo>
                <a:lnTo>
                  <a:pt x="2019" y="332"/>
                </a:lnTo>
                <a:lnTo>
                  <a:pt x="2026" y="365"/>
                </a:lnTo>
                <a:lnTo>
                  <a:pt x="2033" y="398"/>
                </a:lnTo>
                <a:lnTo>
                  <a:pt x="2040" y="429"/>
                </a:lnTo>
                <a:lnTo>
                  <a:pt x="2047" y="461"/>
                </a:lnTo>
                <a:lnTo>
                  <a:pt x="2050" y="476"/>
                </a:lnTo>
                <a:lnTo>
                  <a:pt x="2051" y="491"/>
                </a:lnTo>
                <a:lnTo>
                  <a:pt x="2053" y="508"/>
                </a:lnTo>
                <a:lnTo>
                  <a:pt x="2053" y="523"/>
                </a:lnTo>
                <a:lnTo>
                  <a:pt x="2053" y="526"/>
                </a:lnTo>
                <a:lnTo>
                  <a:pt x="2054" y="528"/>
                </a:lnTo>
                <a:lnTo>
                  <a:pt x="2056" y="529"/>
                </a:lnTo>
                <a:lnTo>
                  <a:pt x="2060" y="531"/>
                </a:lnTo>
                <a:lnTo>
                  <a:pt x="2066" y="533"/>
                </a:lnTo>
                <a:lnTo>
                  <a:pt x="2074" y="536"/>
                </a:lnTo>
                <a:lnTo>
                  <a:pt x="2082" y="538"/>
                </a:lnTo>
                <a:lnTo>
                  <a:pt x="2089" y="540"/>
                </a:lnTo>
                <a:lnTo>
                  <a:pt x="2096" y="544"/>
                </a:lnTo>
                <a:lnTo>
                  <a:pt x="2099" y="548"/>
                </a:lnTo>
                <a:lnTo>
                  <a:pt x="2108" y="562"/>
                </a:lnTo>
                <a:lnTo>
                  <a:pt x="2116" y="574"/>
                </a:lnTo>
                <a:lnTo>
                  <a:pt x="2120" y="578"/>
                </a:lnTo>
                <a:lnTo>
                  <a:pt x="2123" y="582"/>
                </a:lnTo>
                <a:lnTo>
                  <a:pt x="2128" y="584"/>
                </a:lnTo>
                <a:lnTo>
                  <a:pt x="2133" y="585"/>
                </a:lnTo>
                <a:lnTo>
                  <a:pt x="2134" y="596"/>
                </a:lnTo>
                <a:lnTo>
                  <a:pt x="2139" y="615"/>
                </a:lnTo>
                <a:lnTo>
                  <a:pt x="2146" y="637"/>
                </a:lnTo>
                <a:lnTo>
                  <a:pt x="2154" y="661"/>
                </a:lnTo>
                <a:lnTo>
                  <a:pt x="2163" y="686"/>
                </a:lnTo>
                <a:lnTo>
                  <a:pt x="2172" y="707"/>
                </a:lnTo>
                <a:lnTo>
                  <a:pt x="2179" y="724"/>
                </a:lnTo>
                <a:lnTo>
                  <a:pt x="2186" y="733"/>
                </a:lnTo>
                <a:lnTo>
                  <a:pt x="2188" y="735"/>
                </a:lnTo>
                <a:lnTo>
                  <a:pt x="2194" y="737"/>
                </a:lnTo>
                <a:lnTo>
                  <a:pt x="2201" y="738"/>
                </a:lnTo>
                <a:lnTo>
                  <a:pt x="2211" y="739"/>
                </a:lnTo>
                <a:lnTo>
                  <a:pt x="2231" y="742"/>
                </a:lnTo>
                <a:lnTo>
                  <a:pt x="2245" y="745"/>
                </a:lnTo>
                <a:lnTo>
                  <a:pt x="2242" y="756"/>
                </a:lnTo>
                <a:lnTo>
                  <a:pt x="2238" y="762"/>
                </a:lnTo>
                <a:lnTo>
                  <a:pt x="2231" y="766"/>
                </a:lnTo>
                <a:lnTo>
                  <a:pt x="2219" y="769"/>
                </a:lnTo>
                <a:lnTo>
                  <a:pt x="2223" y="781"/>
                </a:lnTo>
                <a:lnTo>
                  <a:pt x="2228" y="790"/>
                </a:lnTo>
                <a:lnTo>
                  <a:pt x="2233" y="800"/>
                </a:lnTo>
                <a:lnTo>
                  <a:pt x="2239" y="809"/>
                </a:lnTo>
                <a:lnTo>
                  <a:pt x="2251" y="827"/>
                </a:lnTo>
                <a:lnTo>
                  <a:pt x="2263" y="846"/>
                </a:lnTo>
                <a:lnTo>
                  <a:pt x="2289" y="879"/>
                </a:lnTo>
                <a:lnTo>
                  <a:pt x="2312" y="912"/>
                </a:lnTo>
                <a:lnTo>
                  <a:pt x="2318" y="907"/>
                </a:lnTo>
                <a:lnTo>
                  <a:pt x="2324" y="902"/>
                </a:lnTo>
                <a:lnTo>
                  <a:pt x="2328" y="899"/>
                </a:lnTo>
                <a:lnTo>
                  <a:pt x="2330" y="896"/>
                </a:lnTo>
                <a:lnTo>
                  <a:pt x="2332" y="892"/>
                </a:lnTo>
                <a:lnTo>
                  <a:pt x="2332" y="887"/>
                </a:lnTo>
                <a:lnTo>
                  <a:pt x="2332" y="896"/>
                </a:lnTo>
                <a:lnTo>
                  <a:pt x="2332" y="903"/>
                </a:lnTo>
                <a:lnTo>
                  <a:pt x="2332" y="910"/>
                </a:lnTo>
                <a:lnTo>
                  <a:pt x="2332" y="918"/>
                </a:lnTo>
                <a:lnTo>
                  <a:pt x="2293" y="1010"/>
                </a:lnTo>
                <a:lnTo>
                  <a:pt x="2295" y="1024"/>
                </a:lnTo>
                <a:lnTo>
                  <a:pt x="2296" y="1038"/>
                </a:lnTo>
                <a:lnTo>
                  <a:pt x="2295" y="1051"/>
                </a:lnTo>
                <a:lnTo>
                  <a:pt x="2291" y="1066"/>
                </a:lnTo>
                <a:lnTo>
                  <a:pt x="2288" y="1079"/>
                </a:lnTo>
                <a:lnTo>
                  <a:pt x="2283" y="1092"/>
                </a:lnTo>
                <a:lnTo>
                  <a:pt x="2276" y="1105"/>
                </a:lnTo>
                <a:lnTo>
                  <a:pt x="2269" y="1118"/>
                </a:lnTo>
                <a:lnTo>
                  <a:pt x="2253" y="1143"/>
                </a:lnTo>
                <a:lnTo>
                  <a:pt x="2237" y="1167"/>
                </a:lnTo>
                <a:lnTo>
                  <a:pt x="2220" y="1188"/>
                </a:lnTo>
                <a:lnTo>
                  <a:pt x="2206" y="1207"/>
                </a:lnTo>
                <a:lnTo>
                  <a:pt x="2188" y="1233"/>
                </a:lnTo>
                <a:lnTo>
                  <a:pt x="2172" y="1260"/>
                </a:lnTo>
                <a:lnTo>
                  <a:pt x="2153" y="1289"/>
                </a:lnTo>
                <a:lnTo>
                  <a:pt x="2133" y="1317"/>
                </a:lnTo>
                <a:lnTo>
                  <a:pt x="2123" y="1329"/>
                </a:lnTo>
                <a:lnTo>
                  <a:pt x="2111" y="1342"/>
                </a:lnTo>
                <a:lnTo>
                  <a:pt x="2100" y="1352"/>
                </a:lnTo>
                <a:lnTo>
                  <a:pt x="2087" y="1362"/>
                </a:lnTo>
                <a:lnTo>
                  <a:pt x="2081" y="1366"/>
                </a:lnTo>
                <a:lnTo>
                  <a:pt x="2074" y="1369"/>
                </a:lnTo>
                <a:lnTo>
                  <a:pt x="2066" y="1372"/>
                </a:lnTo>
                <a:lnTo>
                  <a:pt x="2059" y="1375"/>
                </a:lnTo>
                <a:lnTo>
                  <a:pt x="2051" y="1377"/>
                </a:lnTo>
                <a:lnTo>
                  <a:pt x="2043" y="1378"/>
                </a:lnTo>
                <a:lnTo>
                  <a:pt x="2036" y="1379"/>
                </a:lnTo>
                <a:lnTo>
                  <a:pt x="2027" y="1380"/>
                </a:lnTo>
                <a:lnTo>
                  <a:pt x="2026" y="1393"/>
                </a:lnTo>
                <a:lnTo>
                  <a:pt x="2022" y="1404"/>
                </a:lnTo>
                <a:lnTo>
                  <a:pt x="2018" y="1414"/>
                </a:lnTo>
                <a:lnTo>
                  <a:pt x="2013" y="1423"/>
                </a:lnTo>
                <a:lnTo>
                  <a:pt x="2005" y="1432"/>
                </a:lnTo>
                <a:lnTo>
                  <a:pt x="1997" y="1440"/>
                </a:lnTo>
                <a:lnTo>
                  <a:pt x="1988" y="1449"/>
                </a:lnTo>
                <a:lnTo>
                  <a:pt x="1978" y="1456"/>
                </a:lnTo>
                <a:lnTo>
                  <a:pt x="1958" y="1470"/>
                </a:lnTo>
                <a:lnTo>
                  <a:pt x="1937" y="1483"/>
                </a:lnTo>
                <a:lnTo>
                  <a:pt x="1917" y="1495"/>
                </a:lnTo>
                <a:lnTo>
                  <a:pt x="1901" y="1510"/>
                </a:lnTo>
                <a:lnTo>
                  <a:pt x="1885" y="1525"/>
                </a:lnTo>
                <a:lnTo>
                  <a:pt x="1873" y="1539"/>
                </a:lnTo>
                <a:lnTo>
                  <a:pt x="1864" y="1553"/>
                </a:lnTo>
                <a:lnTo>
                  <a:pt x="1857" y="1565"/>
                </a:lnTo>
                <a:lnTo>
                  <a:pt x="1848" y="1578"/>
                </a:lnTo>
                <a:lnTo>
                  <a:pt x="1838" y="1591"/>
                </a:lnTo>
                <a:lnTo>
                  <a:pt x="1825" y="1604"/>
                </a:lnTo>
                <a:lnTo>
                  <a:pt x="1807" y="1621"/>
                </a:lnTo>
                <a:lnTo>
                  <a:pt x="1801" y="1630"/>
                </a:lnTo>
                <a:lnTo>
                  <a:pt x="1796" y="1639"/>
                </a:lnTo>
                <a:lnTo>
                  <a:pt x="1793" y="1648"/>
                </a:lnTo>
                <a:lnTo>
                  <a:pt x="1790" y="1657"/>
                </a:lnTo>
                <a:lnTo>
                  <a:pt x="1786" y="1665"/>
                </a:lnTo>
                <a:lnTo>
                  <a:pt x="1782" y="1671"/>
                </a:lnTo>
                <a:lnTo>
                  <a:pt x="1780" y="1673"/>
                </a:lnTo>
                <a:lnTo>
                  <a:pt x="1776" y="1675"/>
                </a:lnTo>
                <a:lnTo>
                  <a:pt x="1772" y="1676"/>
                </a:lnTo>
                <a:lnTo>
                  <a:pt x="1768" y="1676"/>
                </a:lnTo>
                <a:lnTo>
                  <a:pt x="1749" y="1676"/>
                </a:lnTo>
                <a:lnTo>
                  <a:pt x="1733" y="1676"/>
                </a:lnTo>
                <a:lnTo>
                  <a:pt x="1718" y="1676"/>
                </a:lnTo>
                <a:lnTo>
                  <a:pt x="1707" y="1676"/>
                </a:lnTo>
                <a:lnTo>
                  <a:pt x="1702" y="1676"/>
                </a:lnTo>
                <a:lnTo>
                  <a:pt x="1695" y="1678"/>
                </a:lnTo>
                <a:lnTo>
                  <a:pt x="1689" y="1680"/>
                </a:lnTo>
                <a:lnTo>
                  <a:pt x="1682" y="1683"/>
                </a:lnTo>
                <a:lnTo>
                  <a:pt x="1668" y="1690"/>
                </a:lnTo>
                <a:lnTo>
                  <a:pt x="1652" y="1699"/>
                </a:lnTo>
                <a:lnTo>
                  <a:pt x="1634" y="1708"/>
                </a:lnTo>
                <a:lnTo>
                  <a:pt x="1613" y="1717"/>
                </a:lnTo>
                <a:lnTo>
                  <a:pt x="1602" y="1722"/>
                </a:lnTo>
                <a:lnTo>
                  <a:pt x="1589" y="1726"/>
                </a:lnTo>
                <a:lnTo>
                  <a:pt x="1576" y="1729"/>
                </a:lnTo>
                <a:lnTo>
                  <a:pt x="1561" y="1731"/>
                </a:lnTo>
                <a:lnTo>
                  <a:pt x="1558" y="1725"/>
                </a:lnTo>
                <a:lnTo>
                  <a:pt x="1555" y="1718"/>
                </a:lnTo>
                <a:lnTo>
                  <a:pt x="1548" y="1718"/>
                </a:lnTo>
                <a:lnTo>
                  <a:pt x="1541" y="1717"/>
                </a:lnTo>
                <a:lnTo>
                  <a:pt x="1536" y="1715"/>
                </a:lnTo>
                <a:lnTo>
                  <a:pt x="1532" y="1713"/>
                </a:lnTo>
                <a:lnTo>
                  <a:pt x="1528" y="1711"/>
                </a:lnTo>
                <a:lnTo>
                  <a:pt x="1525" y="1708"/>
                </a:lnTo>
                <a:lnTo>
                  <a:pt x="1522" y="1705"/>
                </a:lnTo>
                <a:lnTo>
                  <a:pt x="1520" y="1701"/>
                </a:lnTo>
                <a:lnTo>
                  <a:pt x="1517" y="1693"/>
                </a:lnTo>
                <a:lnTo>
                  <a:pt x="1515" y="1685"/>
                </a:lnTo>
                <a:lnTo>
                  <a:pt x="1515" y="1677"/>
                </a:lnTo>
                <a:lnTo>
                  <a:pt x="1515" y="1670"/>
                </a:lnTo>
                <a:lnTo>
                  <a:pt x="1489" y="1690"/>
                </a:lnTo>
                <a:lnTo>
                  <a:pt x="1462" y="1709"/>
                </a:lnTo>
                <a:lnTo>
                  <a:pt x="1449" y="1718"/>
                </a:lnTo>
                <a:lnTo>
                  <a:pt x="1437" y="1725"/>
                </a:lnTo>
                <a:lnTo>
                  <a:pt x="1432" y="1728"/>
                </a:lnTo>
                <a:lnTo>
                  <a:pt x="1426" y="1730"/>
                </a:lnTo>
                <a:lnTo>
                  <a:pt x="1421" y="1731"/>
                </a:lnTo>
                <a:lnTo>
                  <a:pt x="1415" y="1731"/>
                </a:lnTo>
                <a:lnTo>
                  <a:pt x="1413" y="1731"/>
                </a:lnTo>
                <a:lnTo>
                  <a:pt x="1410" y="1729"/>
                </a:lnTo>
                <a:lnTo>
                  <a:pt x="1406" y="1727"/>
                </a:lnTo>
                <a:lnTo>
                  <a:pt x="1403" y="1725"/>
                </a:lnTo>
                <a:lnTo>
                  <a:pt x="1400" y="1722"/>
                </a:lnTo>
                <a:lnTo>
                  <a:pt x="1398" y="1718"/>
                </a:lnTo>
                <a:lnTo>
                  <a:pt x="1395" y="1715"/>
                </a:lnTo>
                <a:lnTo>
                  <a:pt x="1395" y="1712"/>
                </a:lnTo>
                <a:lnTo>
                  <a:pt x="1372" y="1711"/>
                </a:lnTo>
                <a:lnTo>
                  <a:pt x="1349" y="1709"/>
                </a:lnTo>
                <a:lnTo>
                  <a:pt x="1338" y="1707"/>
                </a:lnTo>
                <a:lnTo>
                  <a:pt x="1327" y="1704"/>
                </a:lnTo>
                <a:lnTo>
                  <a:pt x="1316" y="1701"/>
                </a:lnTo>
                <a:lnTo>
                  <a:pt x="1307" y="1697"/>
                </a:lnTo>
                <a:lnTo>
                  <a:pt x="1297" y="1693"/>
                </a:lnTo>
                <a:lnTo>
                  <a:pt x="1289" y="1688"/>
                </a:lnTo>
                <a:lnTo>
                  <a:pt x="1281" y="1683"/>
                </a:lnTo>
                <a:lnTo>
                  <a:pt x="1275" y="1677"/>
                </a:lnTo>
                <a:lnTo>
                  <a:pt x="1269" y="1670"/>
                </a:lnTo>
                <a:lnTo>
                  <a:pt x="1266" y="1662"/>
                </a:lnTo>
                <a:lnTo>
                  <a:pt x="1264" y="1653"/>
                </a:lnTo>
                <a:lnTo>
                  <a:pt x="1263" y="1645"/>
                </a:lnTo>
                <a:lnTo>
                  <a:pt x="1263" y="1639"/>
                </a:lnTo>
                <a:lnTo>
                  <a:pt x="1264" y="1635"/>
                </a:lnTo>
                <a:lnTo>
                  <a:pt x="1266" y="1631"/>
                </a:lnTo>
                <a:lnTo>
                  <a:pt x="1268" y="1627"/>
                </a:lnTo>
                <a:lnTo>
                  <a:pt x="1272" y="1620"/>
                </a:lnTo>
                <a:lnTo>
                  <a:pt x="1279" y="1614"/>
                </a:lnTo>
                <a:lnTo>
                  <a:pt x="1286" y="1609"/>
                </a:lnTo>
                <a:lnTo>
                  <a:pt x="1290" y="1601"/>
                </a:lnTo>
                <a:lnTo>
                  <a:pt x="1292" y="1597"/>
                </a:lnTo>
                <a:lnTo>
                  <a:pt x="1294" y="1593"/>
                </a:lnTo>
                <a:lnTo>
                  <a:pt x="1296" y="1589"/>
                </a:lnTo>
                <a:lnTo>
                  <a:pt x="1296" y="1583"/>
                </a:lnTo>
                <a:lnTo>
                  <a:pt x="1296" y="1546"/>
                </a:lnTo>
                <a:lnTo>
                  <a:pt x="1309" y="1528"/>
                </a:lnTo>
                <a:lnTo>
                  <a:pt x="1309" y="1522"/>
                </a:lnTo>
                <a:lnTo>
                  <a:pt x="1256" y="1522"/>
                </a:lnTo>
                <a:lnTo>
                  <a:pt x="1249" y="1534"/>
                </a:lnTo>
                <a:lnTo>
                  <a:pt x="1255" y="1525"/>
                </a:lnTo>
                <a:lnTo>
                  <a:pt x="1263" y="1516"/>
                </a:lnTo>
                <a:lnTo>
                  <a:pt x="1269" y="1509"/>
                </a:lnTo>
                <a:lnTo>
                  <a:pt x="1276" y="1504"/>
                </a:lnTo>
                <a:lnTo>
                  <a:pt x="1276" y="1460"/>
                </a:lnTo>
                <a:lnTo>
                  <a:pt x="1270" y="1462"/>
                </a:lnTo>
                <a:lnTo>
                  <a:pt x="1265" y="1464"/>
                </a:lnTo>
                <a:lnTo>
                  <a:pt x="1260" y="1466"/>
                </a:lnTo>
                <a:lnTo>
                  <a:pt x="1256" y="1469"/>
                </a:lnTo>
                <a:lnTo>
                  <a:pt x="1249" y="1475"/>
                </a:lnTo>
                <a:lnTo>
                  <a:pt x="1243" y="1481"/>
                </a:lnTo>
                <a:lnTo>
                  <a:pt x="1237" y="1488"/>
                </a:lnTo>
                <a:lnTo>
                  <a:pt x="1232" y="1494"/>
                </a:lnTo>
                <a:lnTo>
                  <a:pt x="1229" y="1498"/>
                </a:lnTo>
                <a:lnTo>
                  <a:pt x="1225" y="1500"/>
                </a:lnTo>
                <a:lnTo>
                  <a:pt x="1221" y="1502"/>
                </a:lnTo>
                <a:lnTo>
                  <a:pt x="1216" y="1504"/>
                </a:lnTo>
                <a:lnTo>
                  <a:pt x="1189" y="1504"/>
                </a:lnTo>
                <a:lnTo>
                  <a:pt x="1222" y="1472"/>
                </a:lnTo>
                <a:lnTo>
                  <a:pt x="1252" y="1442"/>
                </a:lnTo>
                <a:lnTo>
                  <a:pt x="1280" y="1411"/>
                </a:lnTo>
                <a:lnTo>
                  <a:pt x="1309" y="1380"/>
                </a:lnTo>
                <a:lnTo>
                  <a:pt x="1305" y="1378"/>
                </a:lnTo>
                <a:lnTo>
                  <a:pt x="1301" y="1377"/>
                </a:lnTo>
                <a:lnTo>
                  <a:pt x="1298" y="1376"/>
                </a:lnTo>
                <a:lnTo>
                  <a:pt x="1294" y="1376"/>
                </a:lnTo>
                <a:lnTo>
                  <a:pt x="1287" y="1378"/>
                </a:lnTo>
                <a:lnTo>
                  <a:pt x="1280" y="1382"/>
                </a:lnTo>
                <a:lnTo>
                  <a:pt x="1267" y="1392"/>
                </a:lnTo>
                <a:lnTo>
                  <a:pt x="1256" y="1399"/>
                </a:lnTo>
                <a:lnTo>
                  <a:pt x="1230" y="1418"/>
                </a:lnTo>
                <a:lnTo>
                  <a:pt x="1185" y="1450"/>
                </a:lnTo>
                <a:lnTo>
                  <a:pt x="1142" y="1478"/>
                </a:lnTo>
                <a:lnTo>
                  <a:pt x="1123" y="1490"/>
                </a:lnTo>
                <a:lnTo>
                  <a:pt x="1123" y="1380"/>
                </a:lnTo>
                <a:lnTo>
                  <a:pt x="1113" y="1379"/>
                </a:lnTo>
                <a:lnTo>
                  <a:pt x="1106" y="1377"/>
                </a:lnTo>
                <a:lnTo>
                  <a:pt x="1099" y="1375"/>
                </a:lnTo>
                <a:lnTo>
                  <a:pt x="1093" y="1371"/>
                </a:lnTo>
                <a:lnTo>
                  <a:pt x="1090" y="1367"/>
                </a:lnTo>
                <a:lnTo>
                  <a:pt x="1088" y="1362"/>
                </a:lnTo>
                <a:lnTo>
                  <a:pt x="1088" y="1356"/>
                </a:lnTo>
                <a:lnTo>
                  <a:pt x="1090" y="1349"/>
                </a:lnTo>
                <a:lnTo>
                  <a:pt x="1078" y="1338"/>
                </a:lnTo>
                <a:lnTo>
                  <a:pt x="1064" y="1325"/>
                </a:lnTo>
                <a:lnTo>
                  <a:pt x="1047" y="1314"/>
                </a:lnTo>
                <a:lnTo>
                  <a:pt x="1030" y="1304"/>
                </a:lnTo>
                <a:lnTo>
                  <a:pt x="1020" y="1299"/>
                </a:lnTo>
                <a:lnTo>
                  <a:pt x="1011" y="1295"/>
                </a:lnTo>
                <a:lnTo>
                  <a:pt x="1001" y="1291"/>
                </a:lnTo>
                <a:lnTo>
                  <a:pt x="990" y="1288"/>
                </a:lnTo>
                <a:lnTo>
                  <a:pt x="980" y="1285"/>
                </a:lnTo>
                <a:lnTo>
                  <a:pt x="971" y="1283"/>
                </a:lnTo>
                <a:lnTo>
                  <a:pt x="961" y="1282"/>
                </a:lnTo>
                <a:lnTo>
                  <a:pt x="951" y="1282"/>
                </a:lnTo>
                <a:lnTo>
                  <a:pt x="941" y="1283"/>
                </a:lnTo>
                <a:lnTo>
                  <a:pt x="931" y="1285"/>
                </a:lnTo>
                <a:lnTo>
                  <a:pt x="923" y="1289"/>
                </a:lnTo>
                <a:lnTo>
                  <a:pt x="917" y="1294"/>
                </a:lnTo>
                <a:lnTo>
                  <a:pt x="831" y="1294"/>
                </a:lnTo>
                <a:lnTo>
                  <a:pt x="819" y="1301"/>
                </a:lnTo>
                <a:lnTo>
                  <a:pt x="807" y="1307"/>
                </a:lnTo>
                <a:lnTo>
                  <a:pt x="796" y="1312"/>
                </a:lnTo>
                <a:lnTo>
                  <a:pt x="785" y="1316"/>
                </a:lnTo>
                <a:lnTo>
                  <a:pt x="775" y="1319"/>
                </a:lnTo>
                <a:lnTo>
                  <a:pt x="764" y="1321"/>
                </a:lnTo>
                <a:lnTo>
                  <a:pt x="754" y="1323"/>
                </a:lnTo>
                <a:lnTo>
                  <a:pt x="745" y="1324"/>
                </a:lnTo>
                <a:lnTo>
                  <a:pt x="726" y="1326"/>
                </a:lnTo>
                <a:lnTo>
                  <a:pt x="706" y="1328"/>
                </a:lnTo>
                <a:lnTo>
                  <a:pt x="686" y="1332"/>
                </a:lnTo>
                <a:lnTo>
                  <a:pt x="664" y="1337"/>
                </a:lnTo>
                <a:lnTo>
                  <a:pt x="636" y="1345"/>
                </a:lnTo>
                <a:lnTo>
                  <a:pt x="596" y="1356"/>
                </a:lnTo>
                <a:lnTo>
                  <a:pt x="577" y="1362"/>
                </a:lnTo>
                <a:lnTo>
                  <a:pt x="560" y="1369"/>
                </a:lnTo>
                <a:lnTo>
                  <a:pt x="547" y="1374"/>
                </a:lnTo>
                <a:lnTo>
                  <a:pt x="538" y="1380"/>
                </a:lnTo>
                <a:lnTo>
                  <a:pt x="521" y="1402"/>
                </a:lnTo>
                <a:lnTo>
                  <a:pt x="507" y="1419"/>
                </a:lnTo>
                <a:lnTo>
                  <a:pt x="501" y="1426"/>
                </a:lnTo>
                <a:lnTo>
                  <a:pt x="493" y="1431"/>
                </a:lnTo>
                <a:lnTo>
                  <a:pt x="488" y="1433"/>
                </a:lnTo>
                <a:lnTo>
                  <a:pt x="483" y="1434"/>
                </a:lnTo>
                <a:lnTo>
                  <a:pt x="478" y="1435"/>
                </a:lnTo>
                <a:lnTo>
                  <a:pt x="472" y="1435"/>
                </a:lnTo>
                <a:lnTo>
                  <a:pt x="306" y="1435"/>
                </a:lnTo>
                <a:lnTo>
                  <a:pt x="291" y="1439"/>
                </a:lnTo>
                <a:lnTo>
                  <a:pt x="277" y="1444"/>
                </a:lnTo>
                <a:lnTo>
                  <a:pt x="265" y="1448"/>
                </a:lnTo>
                <a:lnTo>
                  <a:pt x="254" y="1453"/>
                </a:lnTo>
                <a:lnTo>
                  <a:pt x="233" y="1463"/>
                </a:lnTo>
                <a:lnTo>
                  <a:pt x="214" y="1473"/>
                </a:lnTo>
                <a:lnTo>
                  <a:pt x="204" y="1478"/>
                </a:lnTo>
                <a:lnTo>
                  <a:pt x="193" y="1482"/>
                </a:lnTo>
                <a:lnTo>
                  <a:pt x="182" y="1486"/>
                </a:lnTo>
                <a:lnTo>
                  <a:pt x="170" y="1490"/>
                </a:lnTo>
                <a:lnTo>
                  <a:pt x="157" y="1493"/>
                </a:lnTo>
                <a:lnTo>
                  <a:pt x="142" y="1495"/>
                </a:lnTo>
                <a:lnTo>
                  <a:pt x="125" y="1496"/>
                </a:lnTo>
                <a:lnTo>
                  <a:pt x="106" y="1496"/>
                </a:lnTo>
                <a:lnTo>
                  <a:pt x="95" y="1496"/>
                </a:lnTo>
                <a:lnTo>
                  <a:pt x="84" y="1495"/>
                </a:lnTo>
                <a:lnTo>
                  <a:pt x="75" y="1494"/>
                </a:lnTo>
                <a:lnTo>
                  <a:pt x="65" y="1492"/>
                </a:lnTo>
                <a:lnTo>
                  <a:pt x="55" y="1490"/>
                </a:lnTo>
                <a:lnTo>
                  <a:pt x="46" y="1487"/>
                </a:lnTo>
                <a:lnTo>
                  <a:pt x="38" y="1483"/>
                </a:lnTo>
                <a:lnTo>
                  <a:pt x="31" y="1479"/>
                </a:lnTo>
                <a:lnTo>
                  <a:pt x="24" y="1475"/>
                </a:lnTo>
                <a:lnTo>
                  <a:pt x="19" y="1470"/>
                </a:lnTo>
                <a:lnTo>
                  <a:pt x="13" y="1464"/>
                </a:lnTo>
                <a:lnTo>
                  <a:pt x="9" y="1458"/>
                </a:lnTo>
                <a:lnTo>
                  <a:pt x="4" y="1452"/>
                </a:lnTo>
                <a:lnTo>
                  <a:pt x="2" y="1445"/>
                </a:lnTo>
                <a:lnTo>
                  <a:pt x="1" y="1437"/>
                </a:lnTo>
                <a:lnTo>
                  <a:pt x="0" y="1429"/>
                </a:lnTo>
                <a:lnTo>
                  <a:pt x="1" y="1426"/>
                </a:lnTo>
                <a:lnTo>
                  <a:pt x="2" y="1423"/>
                </a:lnTo>
                <a:lnTo>
                  <a:pt x="4" y="1421"/>
                </a:lnTo>
                <a:lnTo>
                  <a:pt x="6" y="1418"/>
                </a:lnTo>
                <a:lnTo>
                  <a:pt x="13" y="1415"/>
                </a:lnTo>
                <a:lnTo>
                  <a:pt x="22" y="1413"/>
                </a:lnTo>
                <a:lnTo>
                  <a:pt x="39" y="1411"/>
                </a:lnTo>
                <a:lnTo>
                  <a:pt x="54" y="1411"/>
                </a:lnTo>
                <a:lnTo>
                  <a:pt x="58" y="1408"/>
                </a:lnTo>
                <a:lnTo>
                  <a:pt x="64" y="1404"/>
                </a:lnTo>
                <a:lnTo>
                  <a:pt x="68" y="1399"/>
                </a:lnTo>
                <a:lnTo>
                  <a:pt x="72" y="1393"/>
                </a:lnTo>
                <a:lnTo>
                  <a:pt x="82" y="1378"/>
                </a:lnTo>
                <a:lnTo>
                  <a:pt x="90" y="1361"/>
                </a:lnTo>
                <a:lnTo>
                  <a:pt x="97" y="1344"/>
                </a:lnTo>
                <a:lnTo>
                  <a:pt x="102" y="1325"/>
                </a:lnTo>
                <a:lnTo>
                  <a:pt x="105" y="1309"/>
                </a:lnTo>
                <a:lnTo>
                  <a:pt x="106" y="1294"/>
                </a:lnTo>
                <a:lnTo>
                  <a:pt x="106" y="1288"/>
                </a:lnTo>
                <a:lnTo>
                  <a:pt x="105" y="1284"/>
                </a:lnTo>
                <a:lnTo>
                  <a:pt x="103" y="1279"/>
                </a:lnTo>
                <a:lnTo>
                  <a:pt x="101" y="1275"/>
                </a:lnTo>
                <a:lnTo>
                  <a:pt x="95" y="1267"/>
                </a:lnTo>
                <a:lnTo>
                  <a:pt x="90" y="1260"/>
                </a:lnTo>
                <a:lnTo>
                  <a:pt x="83" y="1254"/>
                </a:lnTo>
                <a:lnTo>
                  <a:pt x="79" y="1248"/>
                </a:lnTo>
                <a:lnTo>
                  <a:pt x="77" y="1244"/>
                </a:lnTo>
                <a:lnTo>
                  <a:pt x="75" y="1241"/>
                </a:lnTo>
                <a:lnTo>
                  <a:pt x="73" y="1237"/>
                </a:lnTo>
                <a:lnTo>
                  <a:pt x="73" y="1232"/>
                </a:lnTo>
                <a:lnTo>
                  <a:pt x="73" y="1225"/>
                </a:lnTo>
                <a:lnTo>
                  <a:pt x="75" y="1218"/>
                </a:lnTo>
                <a:lnTo>
                  <a:pt x="77" y="1212"/>
                </a:lnTo>
                <a:lnTo>
                  <a:pt x="79" y="1207"/>
                </a:lnTo>
                <a:lnTo>
                  <a:pt x="86" y="1200"/>
                </a:lnTo>
                <a:lnTo>
                  <a:pt x="93" y="1193"/>
                </a:lnTo>
                <a:lnTo>
                  <a:pt x="101" y="1188"/>
                </a:lnTo>
                <a:lnTo>
                  <a:pt x="106" y="1182"/>
                </a:lnTo>
                <a:lnTo>
                  <a:pt x="110" y="1179"/>
                </a:lnTo>
                <a:lnTo>
                  <a:pt x="112" y="1175"/>
                </a:lnTo>
                <a:lnTo>
                  <a:pt x="113" y="1170"/>
                </a:lnTo>
                <a:lnTo>
                  <a:pt x="113" y="1165"/>
                </a:lnTo>
                <a:lnTo>
                  <a:pt x="113" y="1150"/>
                </a:lnTo>
                <a:lnTo>
                  <a:pt x="111" y="1137"/>
                </a:lnTo>
                <a:lnTo>
                  <a:pt x="109" y="1123"/>
                </a:lnTo>
                <a:lnTo>
                  <a:pt x="105" y="1110"/>
                </a:lnTo>
                <a:lnTo>
                  <a:pt x="98" y="1082"/>
                </a:lnTo>
                <a:lnTo>
                  <a:pt x="88" y="1056"/>
                </a:lnTo>
                <a:lnTo>
                  <a:pt x="78" y="1030"/>
                </a:lnTo>
                <a:lnTo>
                  <a:pt x="68" y="1006"/>
                </a:lnTo>
                <a:lnTo>
                  <a:pt x="59" y="982"/>
                </a:lnTo>
                <a:lnTo>
                  <a:pt x="54" y="961"/>
                </a:lnTo>
                <a:lnTo>
                  <a:pt x="54" y="930"/>
                </a:lnTo>
                <a:lnTo>
                  <a:pt x="58" y="943"/>
                </a:lnTo>
                <a:lnTo>
                  <a:pt x="64" y="954"/>
                </a:lnTo>
                <a:lnTo>
                  <a:pt x="71" y="964"/>
                </a:lnTo>
                <a:lnTo>
                  <a:pt x="80" y="973"/>
                </a:lnTo>
                <a:lnTo>
                  <a:pt x="80" y="949"/>
                </a:lnTo>
                <a:lnTo>
                  <a:pt x="80" y="954"/>
                </a:lnTo>
                <a:lnTo>
                  <a:pt x="82" y="958"/>
                </a:lnTo>
                <a:lnTo>
                  <a:pt x="84" y="962"/>
                </a:lnTo>
                <a:lnTo>
                  <a:pt x="88" y="966"/>
                </a:lnTo>
                <a:lnTo>
                  <a:pt x="92" y="969"/>
                </a:lnTo>
                <a:lnTo>
                  <a:pt x="97" y="971"/>
                </a:lnTo>
                <a:lnTo>
                  <a:pt x="102" y="973"/>
                </a:lnTo>
                <a:lnTo>
                  <a:pt x="106" y="973"/>
                </a:lnTo>
                <a:lnTo>
                  <a:pt x="113" y="964"/>
                </a:lnTo>
                <a:lnTo>
                  <a:pt x="122" y="955"/>
                </a:lnTo>
                <a:lnTo>
                  <a:pt x="126" y="951"/>
                </a:lnTo>
                <a:lnTo>
                  <a:pt x="129" y="946"/>
                </a:lnTo>
                <a:lnTo>
                  <a:pt x="132" y="940"/>
                </a:lnTo>
                <a:lnTo>
                  <a:pt x="133" y="936"/>
                </a:lnTo>
                <a:lnTo>
                  <a:pt x="132" y="923"/>
                </a:lnTo>
                <a:lnTo>
                  <a:pt x="128" y="913"/>
                </a:lnTo>
                <a:lnTo>
                  <a:pt x="125" y="903"/>
                </a:lnTo>
                <a:lnTo>
                  <a:pt x="120" y="895"/>
                </a:lnTo>
                <a:lnTo>
                  <a:pt x="115" y="887"/>
                </a:lnTo>
                <a:lnTo>
                  <a:pt x="111" y="879"/>
                </a:lnTo>
                <a:lnTo>
                  <a:pt x="107" y="871"/>
                </a:lnTo>
                <a:lnTo>
                  <a:pt x="106" y="862"/>
                </a:lnTo>
                <a:lnTo>
                  <a:pt x="107" y="855"/>
                </a:lnTo>
                <a:lnTo>
                  <a:pt x="111" y="847"/>
                </a:lnTo>
                <a:lnTo>
                  <a:pt x="115" y="839"/>
                </a:lnTo>
                <a:lnTo>
                  <a:pt x="121" y="831"/>
                </a:lnTo>
                <a:lnTo>
                  <a:pt x="126" y="823"/>
                </a:lnTo>
                <a:lnTo>
                  <a:pt x="132" y="818"/>
                </a:lnTo>
                <a:lnTo>
                  <a:pt x="136" y="814"/>
                </a:lnTo>
                <a:lnTo>
                  <a:pt x="139" y="813"/>
                </a:lnTo>
                <a:lnTo>
                  <a:pt x="139" y="807"/>
                </a:lnTo>
                <a:lnTo>
                  <a:pt x="140" y="800"/>
                </a:lnTo>
                <a:lnTo>
                  <a:pt x="143" y="792"/>
                </a:lnTo>
                <a:lnTo>
                  <a:pt x="146" y="783"/>
                </a:lnTo>
                <a:lnTo>
                  <a:pt x="147" y="765"/>
                </a:lnTo>
                <a:lnTo>
                  <a:pt x="149" y="751"/>
                </a:lnTo>
                <a:lnTo>
                  <a:pt x="151" y="737"/>
                </a:lnTo>
                <a:lnTo>
                  <a:pt x="153" y="72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1" name="Freeform 193"/>
          <p:cNvSpPr>
            <a:spLocks/>
          </p:cNvSpPr>
          <p:nvPr>
            <p:custDataLst>
              <p:tags r:id="rId118"/>
            </p:custDataLst>
          </p:nvPr>
        </p:nvSpPr>
        <p:spPr bwMode="auto">
          <a:xfrm>
            <a:off x="1571303" y="3219252"/>
            <a:ext cx="668337" cy="581025"/>
          </a:xfrm>
          <a:custGeom>
            <a:avLst/>
            <a:gdLst/>
            <a:ahLst/>
            <a:cxnLst>
              <a:cxn ang="0">
                <a:pos x="1243" y="925"/>
              </a:cxn>
              <a:cxn ang="0">
                <a:pos x="1299" y="982"/>
              </a:cxn>
              <a:cxn ang="0">
                <a:pos x="1220" y="999"/>
              </a:cxn>
              <a:cxn ang="0">
                <a:pos x="1177" y="1095"/>
              </a:cxn>
              <a:cxn ang="0">
                <a:pos x="1065" y="1006"/>
              </a:cxn>
              <a:cxn ang="0">
                <a:pos x="994" y="1012"/>
              </a:cxn>
              <a:cxn ang="0">
                <a:pos x="913" y="1039"/>
              </a:cxn>
              <a:cxn ang="0">
                <a:pos x="786" y="971"/>
              </a:cxn>
              <a:cxn ang="0">
                <a:pos x="648" y="917"/>
              </a:cxn>
              <a:cxn ang="0">
                <a:pos x="588" y="883"/>
              </a:cxn>
              <a:cxn ang="0">
                <a:pos x="537" y="835"/>
              </a:cxn>
              <a:cxn ang="0">
                <a:pos x="485" y="826"/>
              </a:cxn>
              <a:cxn ang="0">
                <a:pos x="439" y="757"/>
              </a:cxn>
              <a:cxn ang="0">
                <a:pos x="467" y="705"/>
              </a:cxn>
              <a:cxn ang="0">
                <a:pos x="450" y="601"/>
              </a:cxn>
              <a:cxn ang="0">
                <a:pos x="352" y="468"/>
              </a:cxn>
              <a:cxn ang="0">
                <a:pos x="304" y="426"/>
              </a:cxn>
              <a:cxn ang="0">
                <a:pos x="293" y="369"/>
              </a:cxn>
              <a:cxn ang="0">
                <a:pos x="217" y="248"/>
              </a:cxn>
              <a:cxn ang="0">
                <a:pos x="167" y="74"/>
              </a:cxn>
              <a:cxn ang="0">
                <a:pos x="84" y="104"/>
              </a:cxn>
              <a:cxn ang="0">
                <a:pos x="113" y="222"/>
              </a:cxn>
              <a:cxn ang="0">
                <a:pos x="150" y="326"/>
              </a:cxn>
              <a:cxn ang="0">
                <a:pos x="196" y="402"/>
              </a:cxn>
              <a:cxn ang="0">
                <a:pos x="200" y="465"/>
              </a:cxn>
              <a:cxn ang="0">
                <a:pos x="213" y="524"/>
              </a:cxn>
              <a:cxn ang="0">
                <a:pos x="259" y="571"/>
              </a:cxn>
              <a:cxn ang="0">
                <a:pos x="214" y="596"/>
              </a:cxn>
              <a:cxn ang="0">
                <a:pos x="193" y="542"/>
              </a:cxn>
              <a:cxn ang="0">
                <a:pos x="120" y="474"/>
              </a:cxn>
              <a:cxn ang="0">
                <a:pos x="146" y="420"/>
              </a:cxn>
              <a:cxn ang="0">
                <a:pos x="89" y="366"/>
              </a:cxn>
              <a:cxn ang="0">
                <a:pos x="27" y="307"/>
              </a:cxn>
              <a:cxn ang="0">
                <a:pos x="65" y="289"/>
              </a:cxn>
              <a:cxn ang="0">
                <a:pos x="64" y="225"/>
              </a:cxn>
              <a:cxn ang="0">
                <a:pos x="6" y="117"/>
              </a:cxn>
              <a:cxn ang="0">
                <a:pos x="38" y="5"/>
              </a:cxn>
              <a:cxn ang="0">
                <a:pos x="211" y="18"/>
              </a:cxn>
              <a:cxn ang="0">
                <a:pos x="361" y="76"/>
              </a:cxn>
              <a:cxn ang="0">
                <a:pos x="498" y="55"/>
              </a:cxn>
              <a:cxn ang="0">
                <a:pos x="593" y="54"/>
              </a:cxn>
              <a:cxn ang="0">
                <a:pos x="633" y="110"/>
              </a:cxn>
              <a:cxn ang="0">
                <a:pos x="700" y="215"/>
              </a:cxn>
              <a:cxn ang="0">
                <a:pos x="750" y="192"/>
              </a:cxn>
              <a:cxn ang="0">
                <a:pos x="822" y="176"/>
              </a:cxn>
              <a:cxn ang="0">
                <a:pos x="879" y="244"/>
              </a:cxn>
              <a:cxn ang="0">
                <a:pos x="905" y="362"/>
              </a:cxn>
              <a:cxn ang="0">
                <a:pos x="964" y="405"/>
              </a:cxn>
              <a:cxn ang="0">
                <a:pos x="977" y="456"/>
              </a:cxn>
              <a:cxn ang="0">
                <a:pos x="931" y="492"/>
              </a:cxn>
              <a:cxn ang="0">
                <a:pos x="917" y="634"/>
              </a:cxn>
              <a:cxn ang="0">
                <a:pos x="956" y="791"/>
              </a:cxn>
              <a:cxn ang="0">
                <a:pos x="1054" y="877"/>
              </a:cxn>
              <a:cxn ang="0">
                <a:pos x="1166" y="849"/>
              </a:cxn>
              <a:cxn ang="0">
                <a:pos x="1249" y="850"/>
              </a:cxn>
              <a:cxn ang="0">
                <a:pos x="1296" y="742"/>
              </a:cxn>
              <a:cxn ang="0">
                <a:pos x="1336" y="693"/>
              </a:cxn>
              <a:cxn ang="0">
                <a:pos x="1506" y="678"/>
              </a:cxn>
              <a:cxn ang="0">
                <a:pos x="1503" y="729"/>
              </a:cxn>
              <a:cxn ang="0">
                <a:pos x="1468" y="821"/>
              </a:cxn>
              <a:cxn ang="0">
                <a:pos x="1369" y="888"/>
              </a:cxn>
            </a:cxnLst>
            <a:rect l="0" t="0" r="r" b="b"/>
            <a:pathLst>
              <a:path w="1535" h="1109">
                <a:moveTo>
                  <a:pt x="1336" y="888"/>
                </a:moveTo>
                <a:lnTo>
                  <a:pt x="1319" y="891"/>
                </a:lnTo>
                <a:lnTo>
                  <a:pt x="1287" y="901"/>
                </a:lnTo>
                <a:lnTo>
                  <a:pt x="1270" y="907"/>
                </a:lnTo>
                <a:lnTo>
                  <a:pt x="1256" y="913"/>
                </a:lnTo>
                <a:lnTo>
                  <a:pt x="1251" y="916"/>
                </a:lnTo>
                <a:lnTo>
                  <a:pt x="1246" y="919"/>
                </a:lnTo>
                <a:lnTo>
                  <a:pt x="1244" y="922"/>
                </a:lnTo>
                <a:lnTo>
                  <a:pt x="1243" y="925"/>
                </a:lnTo>
                <a:lnTo>
                  <a:pt x="1243" y="929"/>
                </a:lnTo>
                <a:lnTo>
                  <a:pt x="1244" y="933"/>
                </a:lnTo>
                <a:lnTo>
                  <a:pt x="1246" y="937"/>
                </a:lnTo>
                <a:lnTo>
                  <a:pt x="1248" y="940"/>
                </a:lnTo>
                <a:lnTo>
                  <a:pt x="1255" y="946"/>
                </a:lnTo>
                <a:lnTo>
                  <a:pt x="1263" y="951"/>
                </a:lnTo>
                <a:lnTo>
                  <a:pt x="1282" y="961"/>
                </a:lnTo>
                <a:lnTo>
                  <a:pt x="1302" y="973"/>
                </a:lnTo>
                <a:lnTo>
                  <a:pt x="1299" y="982"/>
                </a:lnTo>
                <a:lnTo>
                  <a:pt x="1294" y="988"/>
                </a:lnTo>
                <a:lnTo>
                  <a:pt x="1289" y="993"/>
                </a:lnTo>
                <a:lnTo>
                  <a:pt x="1282" y="996"/>
                </a:lnTo>
                <a:lnTo>
                  <a:pt x="1275" y="998"/>
                </a:lnTo>
                <a:lnTo>
                  <a:pt x="1267" y="999"/>
                </a:lnTo>
                <a:lnTo>
                  <a:pt x="1258" y="999"/>
                </a:lnTo>
                <a:lnTo>
                  <a:pt x="1251" y="999"/>
                </a:lnTo>
                <a:lnTo>
                  <a:pt x="1234" y="999"/>
                </a:lnTo>
                <a:lnTo>
                  <a:pt x="1220" y="999"/>
                </a:lnTo>
                <a:lnTo>
                  <a:pt x="1213" y="1000"/>
                </a:lnTo>
                <a:lnTo>
                  <a:pt x="1209" y="1002"/>
                </a:lnTo>
                <a:lnTo>
                  <a:pt x="1204" y="1006"/>
                </a:lnTo>
                <a:lnTo>
                  <a:pt x="1203" y="1011"/>
                </a:lnTo>
                <a:lnTo>
                  <a:pt x="1193" y="1036"/>
                </a:lnTo>
                <a:lnTo>
                  <a:pt x="1185" y="1058"/>
                </a:lnTo>
                <a:lnTo>
                  <a:pt x="1181" y="1069"/>
                </a:lnTo>
                <a:lnTo>
                  <a:pt x="1178" y="1080"/>
                </a:lnTo>
                <a:lnTo>
                  <a:pt x="1177" y="1095"/>
                </a:lnTo>
                <a:lnTo>
                  <a:pt x="1176" y="1109"/>
                </a:lnTo>
                <a:lnTo>
                  <a:pt x="1165" y="1100"/>
                </a:lnTo>
                <a:lnTo>
                  <a:pt x="1153" y="1091"/>
                </a:lnTo>
                <a:lnTo>
                  <a:pt x="1141" y="1081"/>
                </a:lnTo>
                <a:lnTo>
                  <a:pt x="1130" y="1072"/>
                </a:lnTo>
                <a:lnTo>
                  <a:pt x="1112" y="1051"/>
                </a:lnTo>
                <a:lnTo>
                  <a:pt x="1090" y="1026"/>
                </a:lnTo>
                <a:lnTo>
                  <a:pt x="1078" y="1015"/>
                </a:lnTo>
                <a:lnTo>
                  <a:pt x="1065" y="1006"/>
                </a:lnTo>
                <a:lnTo>
                  <a:pt x="1058" y="1003"/>
                </a:lnTo>
                <a:lnTo>
                  <a:pt x="1052" y="1001"/>
                </a:lnTo>
                <a:lnTo>
                  <a:pt x="1044" y="999"/>
                </a:lnTo>
                <a:lnTo>
                  <a:pt x="1036" y="998"/>
                </a:lnTo>
                <a:lnTo>
                  <a:pt x="1028" y="999"/>
                </a:lnTo>
                <a:lnTo>
                  <a:pt x="1019" y="1000"/>
                </a:lnTo>
                <a:lnTo>
                  <a:pt x="1011" y="1002"/>
                </a:lnTo>
                <a:lnTo>
                  <a:pt x="1006" y="1005"/>
                </a:lnTo>
                <a:lnTo>
                  <a:pt x="994" y="1012"/>
                </a:lnTo>
                <a:lnTo>
                  <a:pt x="984" y="1020"/>
                </a:lnTo>
                <a:lnTo>
                  <a:pt x="974" y="1027"/>
                </a:lnTo>
                <a:lnTo>
                  <a:pt x="962" y="1035"/>
                </a:lnTo>
                <a:lnTo>
                  <a:pt x="955" y="1038"/>
                </a:lnTo>
                <a:lnTo>
                  <a:pt x="949" y="1040"/>
                </a:lnTo>
                <a:lnTo>
                  <a:pt x="940" y="1041"/>
                </a:lnTo>
                <a:lnTo>
                  <a:pt x="930" y="1042"/>
                </a:lnTo>
                <a:lnTo>
                  <a:pt x="922" y="1041"/>
                </a:lnTo>
                <a:lnTo>
                  <a:pt x="913" y="1039"/>
                </a:lnTo>
                <a:lnTo>
                  <a:pt x="902" y="1037"/>
                </a:lnTo>
                <a:lnTo>
                  <a:pt x="891" y="1032"/>
                </a:lnTo>
                <a:lnTo>
                  <a:pt x="868" y="1023"/>
                </a:lnTo>
                <a:lnTo>
                  <a:pt x="845" y="1011"/>
                </a:lnTo>
                <a:lnTo>
                  <a:pt x="823" y="999"/>
                </a:lnTo>
                <a:lnTo>
                  <a:pt x="805" y="987"/>
                </a:lnTo>
                <a:lnTo>
                  <a:pt x="797" y="982"/>
                </a:lnTo>
                <a:lnTo>
                  <a:pt x="790" y="976"/>
                </a:lnTo>
                <a:lnTo>
                  <a:pt x="786" y="971"/>
                </a:lnTo>
                <a:lnTo>
                  <a:pt x="784" y="967"/>
                </a:lnTo>
                <a:lnTo>
                  <a:pt x="731" y="973"/>
                </a:lnTo>
                <a:lnTo>
                  <a:pt x="714" y="962"/>
                </a:lnTo>
                <a:lnTo>
                  <a:pt x="697" y="953"/>
                </a:lnTo>
                <a:lnTo>
                  <a:pt x="680" y="945"/>
                </a:lnTo>
                <a:lnTo>
                  <a:pt x="658" y="937"/>
                </a:lnTo>
                <a:lnTo>
                  <a:pt x="653" y="932"/>
                </a:lnTo>
                <a:lnTo>
                  <a:pt x="650" y="925"/>
                </a:lnTo>
                <a:lnTo>
                  <a:pt x="648" y="917"/>
                </a:lnTo>
                <a:lnTo>
                  <a:pt x="644" y="910"/>
                </a:lnTo>
                <a:lnTo>
                  <a:pt x="642" y="904"/>
                </a:lnTo>
                <a:lnTo>
                  <a:pt x="639" y="898"/>
                </a:lnTo>
                <a:lnTo>
                  <a:pt x="638" y="896"/>
                </a:lnTo>
                <a:lnTo>
                  <a:pt x="636" y="895"/>
                </a:lnTo>
                <a:lnTo>
                  <a:pt x="633" y="894"/>
                </a:lnTo>
                <a:lnTo>
                  <a:pt x="631" y="894"/>
                </a:lnTo>
                <a:lnTo>
                  <a:pt x="607" y="887"/>
                </a:lnTo>
                <a:lnTo>
                  <a:pt x="588" y="883"/>
                </a:lnTo>
                <a:lnTo>
                  <a:pt x="575" y="882"/>
                </a:lnTo>
                <a:lnTo>
                  <a:pt x="565" y="880"/>
                </a:lnTo>
                <a:lnTo>
                  <a:pt x="561" y="879"/>
                </a:lnTo>
                <a:lnTo>
                  <a:pt x="558" y="877"/>
                </a:lnTo>
                <a:lnTo>
                  <a:pt x="554" y="874"/>
                </a:lnTo>
                <a:lnTo>
                  <a:pt x="551" y="870"/>
                </a:lnTo>
                <a:lnTo>
                  <a:pt x="546" y="857"/>
                </a:lnTo>
                <a:lnTo>
                  <a:pt x="538" y="838"/>
                </a:lnTo>
                <a:lnTo>
                  <a:pt x="537" y="835"/>
                </a:lnTo>
                <a:lnTo>
                  <a:pt x="535" y="833"/>
                </a:lnTo>
                <a:lnTo>
                  <a:pt x="532" y="831"/>
                </a:lnTo>
                <a:lnTo>
                  <a:pt x="530" y="829"/>
                </a:lnTo>
                <a:lnTo>
                  <a:pt x="524" y="828"/>
                </a:lnTo>
                <a:lnTo>
                  <a:pt x="517" y="828"/>
                </a:lnTo>
                <a:lnTo>
                  <a:pt x="509" y="828"/>
                </a:lnTo>
                <a:lnTo>
                  <a:pt x="501" y="828"/>
                </a:lnTo>
                <a:lnTo>
                  <a:pt x="493" y="828"/>
                </a:lnTo>
                <a:lnTo>
                  <a:pt x="485" y="826"/>
                </a:lnTo>
                <a:lnTo>
                  <a:pt x="480" y="822"/>
                </a:lnTo>
                <a:lnTo>
                  <a:pt x="472" y="816"/>
                </a:lnTo>
                <a:lnTo>
                  <a:pt x="464" y="806"/>
                </a:lnTo>
                <a:lnTo>
                  <a:pt x="457" y="796"/>
                </a:lnTo>
                <a:lnTo>
                  <a:pt x="450" y="784"/>
                </a:lnTo>
                <a:lnTo>
                  <a:pt x="445" y="773"/>
                </a:lnTo>
                <a:lnTo>
                  <a:pt x="442" y="768"/>
                </a:lnTo>
                <a:lnTo>
                  <a:pt x="440" y="762"/>
                </a:lnTo>
                <a:lnTo>
                  <a:pt x="439" y="757"/>
                </a:lnTo>
                <a:lnTo>
                  <a:pt x="439" y="751"/>
                </a:lnTo>
                <a:lnTo>
                  <a:pt x="439" y="747"/>
                </a:lnTo>
                <a:lnTo>
                  <a:pt x="440" y="743"/>
                </a:lnTo>
                <a:lnTo>
                  <a:pt x="441" y="739"/>
                </a:lnTo>
                <a:lnTo>
                  <a:pt x="443" y="735"/>
                </a:lnTo>
                <a:lnTo>
                  <a:pt x="449" y="728"/>
                </a:lnTo>
                <a:lnTo>
                  <a:pt x="456" y="720"/>
                </a:lnTo>
                <a:lnTo>
                  <a:pt x="461" y="713"/>
                </a:lnTo>
                <a:lnTo>
                  <a:pt x="467" y="705"/>
                </a:lnTo>
                <a:lnTo>
                  <a:pt x="469" y="700"/>
                </a:lnTo>
                <a:lnTo>
                  <a:pt x="471" y="694"/>
                </a:lnTo>
                <a:lnTo>
                  <a:pt x="472" y="689"/>
                </a:lnTo>
                <a:lnTo>
                  <a:pt x="472" y="684"/>
                </a:lnTo>
                <a:lnTo>
                  <a:pt x="471" y="664"/>
                </a:lnTo>
                <a:lnTo>
                  <a:pt x="468" y="647"/>
                </a:lnTo>
                <a:lnTo>
                  <a:pt x="463" y="630"/>
                </a:lnTo>
                <a:lnTo>
                  <a:pt x="457" y="615"/>
                </a:lnTo>
                <a:lnTo>
                  <a:pt x="450" y="601"/>
                </a:lnTo>
                <a:lnTo>
                  <a:pt x="441" y="589"/>
                </a:lnTo>
                <a:lnTo>
                  <a:pt x="431" y="576"/>
                </a:lnTo>
                <a:lnTo>
                  <a:pt x="423" y="565"/>
                </a:lnTo>
                <a:lnTo>
                  <a:pt x="402" y="543"/>
                </a:lnTo>
                <a:lnTo>
                  <a:pt x="382" y="520"/>
                </a:lnTo>
                <a:lnTo>
                  <a:pt x="373" y="509"/>
                </a:lnTo>
                <a:lnTo>
                  <a:pt x="366" y="496"/>
                </a:lnTo>
                <a:lnTo>
                  <a:pt x="358" y="483"/>
                </a:lnTo>
                <a:lnTo>
                  <a:pt x="352" y="468"/>
                </a:lnTo>
                <a:lnTo>
                  <a:pt x="350" y="464"/>
                </a:lnTo>
                <a:lnTo>
                  <a:pt x="348" y="460"/>
                </a:lnTo>
                <a:lnTo>
                  <a:pt x="345" y="456"/>
                </a:lnTo>
                <a:lnTo>
                  <a:pt x="341" y="453"/>
                </a:lnTo>
                <a:lnTo>
                  <a:pt x="333" y="447"/>
                </a:lnTo>
                <a:lnTo>
                  <a:pt x="324" y="441"/>
                </a:lnTo>
                <a:lnTo>
                  <a:pt x="314" y="435"/>
                </a:lnTo>
                <a:lnTo>
                  <a:pt x="306" y="429"/>
                </a:lnTo>
                <a:lnTo>
                  <a:pt x="304" y="426"/>
                </a:lnTo>
                <a:lnTo>
                  <a:pt x="301" y="422"/>
                </a:lnTo>
                <a:lnTo>
                  <a:pt x="300" y="417"/>
                </a:lnTo>
                <a:lnTo>
                  <a:pt x="300" y="413"/>
                </a:lnTo>
                <a:lnTo>
                  <a:pt x="306" y="404"/>
                </a:lnTo>
                <a:lnTo>
                  <a:pt x="313" y="394"/>
                </a:lnTo>
                <a:lnTo>
                  <a:pt x="306" y="391"/>
                </a:lnTo>
                <a:lnTo>
                  <a:pt x="300" y="388"/>
                </a:lnTo>
                <a:lnTo>
                  <a:pt x="297" y="380"/>
                </a:lnTo>
                <a:lnTo>
                  <a:pt x="293" y="369"/>
                </a:lnTo>
                <a:lnTo>
                  <a:pt x="286" y="356"/>
                </a:lnTo>
                <a:lnTo>
                  <a:pt x="279" y="344"/>
                </a:lnTo>
                <a:lnTo>
                  <a:pt x="262" y="321"/>
                </a:lnTo>
                <a:lnTo>
                  <a:pt x="252" y="308"/>
                </a:lnTo>
                <a:lnTo>
                  <a:pt x="245" y="291"/>
                </a:lnTo>
                <a:lnTo>
                  <a:pt x="238" y="278"/>
                </a:lnTo>
                <a:lnTo>
                  <a:pt x="230" y="267"/>
                </a:lnTo>
                <a:lnTo>
                  <a:pt x="224" y="258"/>
                </a:lnTo>
                <a:lnTo>
                  <a:pt x="217" y="248"/>
                </a:lnTo>
                <a:lnTo>
                  <a:pt x="211" y="239"/>
                </a:lnTo>
                <a:lnTo>
                  <a:pt x="205" y="228"/>
                </a:lnTo>
                <a:lnTo>
                  <a:pt x="200" y="216"/>
                </a:lnTo>
                <a:lnTo>
                  <a:pt x="193" y="195"/>
                </a:lnTo>
                <a:lnTo>
                  <a:pt x="187" y="176"/>
                </a:lnTo>
                <a:lnTo>
                  <a:pt x="182" y="158"/>
                </a:lnTo>
                <a:lnTo>
                  <a:pt x="178" y="140"/>
                </a:lnTo>
                <a:lnTo>
                  <a:pt x="171" y="107"/>
                </a:lnTo>
                <a:lnTo>
                  <a:pt x="167" y="74"/>
                </a:lnTo>
                <a:lnTo>
                  <a:pt x="155" y="74"/>
                </a:lnTo>
                <a:lnTo>
                  <a:pt x="146" y="73"/>
                </a:lnTo>
                <a:lnTo>
                  <a:pt x="138" y="71"/>
                </a:lnTo>
                <a:lnTo>
                  <a:pt x="132" y="69"/>
                </a:lnTo>
                <a:lnTo>
                  <a:pt x="120" y="64"/>
                </a:lnTo>
                <a:lnTo>
                  <a:pt x="106" y="56"/>
                </a:lnTo>
                <a:lnTo>
                  <a:pt x="97" y="74"/>
                </a:lnTo>
                <a:lnTo>
                  <a:pt x="89" y="94"/>
                </a:lnTo>
                <a:lnTo>
                  <a:pt x="84" y="104"/>
                </a:lnTo>
                <a:lnTo>
                  <a:pt x="82" y="114"/>
                </a:lnTo>
                <a:lnTo>
                  <a:pt x="80" y="124"/>
                </a:lnTo>
                <a:lnTo>
                  <a:pt x="80" y="135"/>
                </a:lnTo>
                <a:lnTo>
                  <a:pt x="81" y="148"/>
                </a:lnTo>
                <a:lnTo>
                  <a:pt x="83" y="160"/>
                </a:lnTo>
                <a:lnTo>
                  <a:pt x="87" y="171"/>
                </a:lnTo>
                <a:lnTo>
                  <a:pt x="90" y="182"/>
                </a:lnTo>
                <a:lnTo>
                  <a:pt x="101" y="203"/>
                </a:lnTo>
                <a:lnTo>
                  <a:pt x="113" y="222"/>
                </a:lnTo>
                <a:lnTo>
                  <a:pt x="125" y="241"/>
                </a:lnTo>
                <a:lnTo>
                  <a:pt x="136" y="263"/>
                </a:lnTo>
                <a:lnTo>
                  <a:pt x="140" y="273"/>
                </a:lnTo>
                <a:lnTo>
                  <a:pt x="144" y="284"/>
                </a:lnTo>
                <a:lnTo>
                  <a:pt x="146" y="296"/>
                </a:lnTo>
                <a:lnTo>
                  <a:pt x="146" y="308"/>
                </a:lnTo>
                <a:lnTo>
                  <a:pt x="147" y="314"/>
                </a:lnTo>
                <a:lnTo>
                  <a:pt x="148" y="320"/>
                </a:lnTo>
                <a:lnTo>
                  <a:pt x="150" y="326"/>
                </a:lnTo>
                <a:lnTo>
                  <a:pt x="154" y="332"/>
                </a:lnTo>
                <a:lnTo>
                  <a:pt x="161" y="344"/>
                </a:lnTo>
                <a:lnTo>
                  <a:pt x="170" y="355"/>
                </a:lnTo>
                <a:lnTo>
                  <a:pt x="178" y="366"/>
                </a:lnTo>
                <a:lnTo>
                  <a:pt x="185" y="375"/>
                </a:lnTo>
                <a:lnTo>
                  <a:pt x="191" y="383"/>
                </a:lnTo>
                <a:lnTo>
                  <a:pt x="193" y="388"/>
                </a:lnTo>
                <a:lnTo>
                  <a:pt x="195" y="395"/>
                </a:lnTo>
                <a:lnTo>
                  <a:pt x="196" y="402"/>
                </a:lnTo>
                <a:lnTo>
                  <a:pt x="196" y="409"/>
                </a:lnTo>
                <a:lnTo>
                  <a:pt x="198" y="415"/>
                </a:lnTo>
                <a:lnTo>
                  <a:pt x="196" y="429"/>
                </a:lnTo>
                <a:lnTo>
                  <a:pt x="195" y="441"/>
                </a:lnTo>
                <a:lnTo>
                  <a:pt x="195" y="446"/>
                </a:lnTo>
                <a:lnTo>
                  <a:pt x="195" y="452"/>
                </a:lnTo>
                <a:lnTo>
                  <a:pt x="196" y="456"/>
                </a:lnTo>
                <a:lnTo>
                  <a:pt x="198" y="461"/>
                </a:lnTo>
                <a:lnTo>
                  <a:pt x="200" y="465"/>
                </a:lnTo>
                <a:lnTo>
                  <a:pt x="203" y="469"/>
                </a:lnTo>
                <a:lnTo>
                  <a:pt x="207" y="472"/>
                </a:lnTo>
                <a:lnTo>
                  <a:pt x="213" y="474"/>
                </a:lnTo>
                <a:lnTo>
                  <a:pt x="211" y="483"/>
                </a:lnTo>
                <a:lnTo>
                  <a:pt x="210" y="489"/>
                </a:lnTo>
                <a:lnTo>
                  <a:pt x="210" y="495"/>
                </a:lnTo>
                <a:lnTo>
                  <a:pt x="211" y="499"/>
                </a:lnTo>
                <a:lnTo>
                  <a:pt x="212" y="509"/>
                </a:lnTo>
                <a:lnTo>
                  <a:pt x="213" y="524"/>
                </a:lnTo>
                <a:lnTo>
                  <a:pt x="221" y="525"/>
                </a:lnTo>
                <a:lnTo>
                  <a:pt x="228" y="528"/>
                </a:lnTo>
                <a:lnTo>
                  <a:pt x="236" y="533"/>
                </a:lnTo>
                <a:lnTo>
                  <a:pt x="244" y="539"/>
                </a:lnTo>
                <a:lnTo>
                  <a:pt x="250" y="546"/>
                </a:lnTo>
                <a:lnTo>
                  <a:pt x="255" y="553"/>
                </a:lnTo>
                <a:lnTo>
                  <a:pt x="258" y="560"/>
                </a:lnTo>
                <a:lnTo>
                  <a:pt x="259" y="567"/>
                </a:lnTo>
                <a:lnTo>
                  <a:pt x="259" y="571"/>
                </a:lnTo>
                <a:lnTo>
                  <a:pt x="258" y="575"/>
                </a:lnTo>
                <a:lnTo>
                  <a:pt x="257" y="579"/>
                </a:lnTo>
                <a:lnTo>
                  <a:pt x="255" y="583"/>
                </a:lnTo>
                <a:lnTo>
                  <a:pt x="250" y="590"/>
                </a:lnTo>
                <a:lnTo>
                  <a:pt x="245" y="596"/>
                </a:lnTo>
                <a:lnTo>
                  <a:pt x="232" y="604"/>
                </a:lnTo>
                <a:lnTo>
                  <a:pt x="219" y="610"/>
                </a:lnTo>
                <a:lnTo>
                  <a:pt x="216" y="603"/>
                </a:lnTo>
                <a:lnTo>
                  <a:pt x="214" y="596"/>
                </a:lnTo>
                <a:lnTo>
                  <a:pt x="213" y="587"/>
                </a:lnTo>
                <a:lnTo>
                  <a:pt x="213" y="580"/>
                </a:lnTo>
                <a:lnTo>
                  <a:pt x="213" y="573"/>
                </a:lnTo>
                <a:lnTo>
                  <a:pt x="212" y="566"/>
                </a:lnTo>
                <a:lnTo>
                  <a:pt x="210" y="560"/>
                </a:lnTo>
                <a:lnTo>
                  <a:pt x="206" y="555"/>
                </a:lnTo>
                <a:lnTo>
                  <a:pt x="203" y="550"/>
                </a:lnTo>
                <a:lnTo>
                  <a:pt x="199" y="546"/>
                </a:lnTo>
                <a:lnTo>
                  <a:pt x="193" y="542"/>
                </a:lnTo>
                <a:lnTo>
                  <a:pt x="188" y="537"/>
                </a:lnTo>
                <a:lnTo>
                  <a:pt x="173" y="528"/>
                </a:lnTo>
                <a:lnTo>
                  <a:pt x="158" y="519"/>
                </a:lnTo>
                <a:lnTo>
                  <a:pt x="144" y="510"/>
                </a:lnTo>
                <a:lnTo>
                  <a:pt x="132" y="499"/>
                </a:lnTo>
                <a:lnTo>
                  <a:pt x="126" y="494"/>
                </a:lnTo>
                <a:lnTo>
                  <a:pt x="123" y="488"/>
                </a:lnTo>
                <a:lnTo>
                  <a:pt x="121" y="482"/>
                </a:lnTo>
                <a:lnTo>
                  <a:pt x="120" y="474"/>
                </a:lnTo>
                <a:lnTo>
                  <a:pt x="121" y="468"/>
                </a:lnTo>
                <a:lnTo>
                  <a:pt x="124" y="461"/>
                </a:lnTo>
                <a:lnTo>
                  <a:pt x="128" y="456"/>
                </a:lnTo>
                <a:lnTo>
                  <a:pt x="133" y="450"/>
                </a:lnTo>
                <a:lnTo>
                  <a:pt x="138" y="444"/>
                </a:lnTo>
                <a:lnTo>
                  <a:pt x="143" y="438"/>
                </a:lnTo>
                <a:lnTo>
                  <a:pt x="145" y="432"/>
                </a:lnTo>
                <a:lnTo>
                  <a:pt x="146" y="426"/>
                </a:lnTo>
                <a:lnTo>
                  <a:pt x="146" y="420"/>
                </a:lnTo>
                <a:lnTo>
                  <a:pt x="145" y="415"/>
                </a:lnTo>
                <a:lnTo>
                  <a:pt x="144" y="411"/>
                </a:lnTo>
                <a:lnTo>
                  <a:pt x="142" y="406"/>
                </a:lnTo>
                <a:lnTo>
                  <a:pt x="136" y="399"/>
                </a:lnTo>
                <a:lnTo>
                  <a:pt x="128" y="391"/>
                </a:lnTo>
                <a:lnTo>
                  <a:pt x="120" y="385"/>
                </a:lnTo>
                <a:lnTo>
                  <a:pt x="111" y="378"/>
                </a:lnTo>
                <a:lnTo>
                  <a:pt x="100" y="372"/>
                </a:lnTo>
                <a:lnTo>
                  <a:pt x="89" y="366"/>
                </a:lnTo>
                <a:lnTo>
                  <a:pt x="78" y="359"/>
                </a:lnTo>
                <a:lnTo>
                  <a:pt x="68" y="353"/>
                </a:lnTo>
                <a:lnTo>
                  <a:pt x="57" y="347"/>
                </a:lnTo>
                <a:lnTo>
                  <a:pt x="48" y="339"/>
                </a:lnTo>
                <a:lnTo>
                  <a:pt x="41" y="332"/>
                </a:lnTo>
                <a:lnTo>
                  <a:pt x="34" y="323"/>
                </a:lnTo>
                <a:lnTo>
                  <a:pt x="32" y="318"/>
                </a:lnTo>
                <a:lnTo>
                  <a:pt x="30" y="313"/>
                </a:lnTo>
                <a:lnTo>
                  <a:pt x="27" y="307"/>
                </a:lnTo>
                <a:lnTo>
                  <a:pt x="27" y="302"/>
                </a:lnTo>
                <a:lnTo>
                  <a:pt x="34" y="302"/>
                </a:lnTo>
                <a:lnTo>
                  <a:pt x="41" y="301"/>
                </a:lnTo>
                <a:lnTo>
                  <a:pt x="46" y="300"/>
                </a:lnTo>
                <a:lnTo>
                  <a:pt x="50" y="298"/>
                </a:lnTo>
                <a:lnTo>
                  <a:pt x="55" y="297"/>
                </a:lnTo>
                <a:lnTo>
                  <a:pt x="59" y="294"/>
                </a:lnTo>
                <a:lnTo>
                  <a:pt x="62" y="292"/>
                </a:lnTo>
                <a:lnTo>
                  <a:pt x="65" y="289"/>
                </a:lnTo>
                <a:lnTo>
                  <a:pt x="69" y="282"/>
                </a:lnTo>
                <a:lnTo>
                  <a:pt x="71" y="274"/>
                </a:lnTo>
                <a:lnTo>
                  <a:pt x="73" y="264"/>
                </a:lnTo>
                <a:lnTo>
                  <a:pt x="73" y="252"/>
                </a:lnTo>
                <a:lnTo>
                  <a:pt x="73" y="247"/>
                </a:lnTo>
                <a:lnTo>
                  <a:pt x="72" y="242"/>
                </a:lnTo>
                <a:lnTo>
                  <a:pt x="71" y="237"/>
                </a:lnTo>
                <a:lnTo>
                  <a:pt x="69" y="233"/>
                </a:lnTo>
                <a:lnTo>
                  <a:pt x="64" y="225"/>
                </a:lnTo>
                <a:lnTo>
                  <a:pt x="58" y="217"/>
                </a:lnTo>
                <a:lnTo>
                  <a:pt x="43" y="205"/>
                </a:lnTo>
                <a:lnTo>
                  <a:pt x="27" y="191"/>
                </a:lnTo>
                <a:lnTo>
                  <a:pt x="19" y="176"/>
                </a:lnTo>
                <a:lnTo>
                  <a:pt x="13" y="163"/>
                </a:lnTo>
                <a:lnTo>
                  <a:pt x="10" y="151"/>
                </a:lnTo>
                <a:lnTo>
                  <a:pt x="9" y="139"/>
                </a:lnTo>
                <a:lnTo>
                  <a:pt x="8" y="128"/>
                </a:lnTo>
                <a:lnTo>
                  <a:pt x="6" y="117"/>
                </a:lnTo>
                <a:lnTo>
                  <a:pt x="4" y="106"/>
                </a:lnTo>
                <a:lnTo>
                  <a:pt x="0" y="93"/>
                </a:lnTo>
                <a:lnTo>
                  <a:pt x="0" y="50"/>
                </a:lnTo>
                <a:lnTo>
                  <a:pt x="1" y="36"/>
                </a:lnTo>
                <a:lnTo>
                  <a:pt x="3" y="22"/>
                </a:lnTo>
                <a:lnTo>
                  <a:pt x="5" y="10"/>
                </a:lnTo>
                <a:lnTo>
                  <a:pt x="6" y="0"/>
                </a:lnTo>
                <a:lnTo>
                  <a:pt x="23" y="4"/>
                </a:lnTo>
                <a:lnTo>
                  <a:pt x="38" y="5"/>
                </a:lnTo>
                <a:lnTo>
                  <a:pt x="53" y="6"/>
                </a:lnTo>
                <a:lnTo>
                  <a:pt x="66" y="5"/>
                </a:lnTo>
                <a:lnTo>
                  <a:pt x="92" y="2"/>
                </a:lnTo>
                <a:lnTo>
                  <a:pt x="120" y="0"/>
                </a:lnTo>
                <a:lnTo>
                  <a:pt x="140" y="1"/>
                </a:lnTo>
                <a:lnTo>
                  <a:pt x="159" y="4"/>
                </a:lnTo>
                <a:lnTo>
                  <a:pt x="178" y="7"/>
                </a:lnTo>
                <a:lnTo>
                  <a:pt x="194" y="13"/>
                </a:lnTo>
                <a:lnTo>
                  <a:pt x="211" y="18"/>
                </a:lnTo>
                <a:lnTo>
                  <a:pt x="226" y="25"/>
                </a:lnTo>
                <a:lnTo>
                  <a:pt x="243" y="33"/>
                </a:lnTo>
                <a:lnTo>
                  <a:pt x="258" y="41"/>
                </a:lnTo>
                <a:lnTo>
                  <a:pt x="273" y="48"/>
                </a:lnTo>
                <a:lnTo>
                  <a:pt x="290" y="55"/>
                </a:lnTo>
                <a:lnTo>
                  <a:pt x="306" y="62"/>
                </a:lnTo>
                <a:lnTo>
                  <a:pt x="324" y="68"/>
                </a:lnTo>
                <a:lnTo>
                  <a:pt x="342" y="73"/>
                </a:lnTo>
                <a:lnTo>
                  <a:pt x="361" y="76"/>
                </a:lnTo>
                <a:lnTo>
                  <a:pt x="383" y="79"/>
                </a:lnTo>
                <a:lnTo>
                  <a:pt x="405" y="80"/>
                </a:lnTo>
                <a:lnTo>
                  <a:pt x="419" y="79"/>
                </a:lnTo>
                <a:lnTo>
                  <a:pt x="432" y="78"/>
                </a:lnTo>
                <a:lnTo>
                  <a:pt x="443" y="77"/>
                </a:lnTo>
                <a:lnTo>
                  <a:pt x="452" y="74"/>
                </a:lnTo>
                <a:lnTo>
                  <a:pt x="470" y="68"/>
                </a:lnTo>
                <a:lnTo>
                  <a:pt x="484" y="62"/>
                </a:lnTo>
                <a:lnTo>
                  <a:pt x="498" y="55"/>
                </a:lnTo>
                <a:lnTo>
                  <a:pt x="515" y="49"/>
                </a:lnTo>
                <a:lnTo>
                  <a:pt x="524" y="47"/>
                </a:lnTo>
                <a:lnTo>
                  <a:pt x="534" y="45"/>
                </a:lnTo>
                <a:lnTo>
                  <a:pt x="546" y="44"/>
                </a:lnTo>
                <a:lnTo>
                  <a:pt x="559" y="44"/>
                </a:lnTo>
                <a:lnTo>
                  <a:pt x="569" y="44"/>
                </a:lnTo>
                <a:lnTo>
                  <a:pt x="577" y="46"/>
                </a:lnTo>
                <a:lnTo>
                  <a:pt x="585" y="50"/>
                </a:lnTo>
                <a:lnTo>
                  <a:pt x="593" y="54"/>
                </a:lnTo>
                <a:lnTo>
                  <a:pt x="598" y="59"/>
                </a:lnTo>
                <a:lnTo>
                  <a:pt x="603" y="65"/>
                </a:lnTo>
                <a:lnTo>
                  <a:pt x="607" y="71"/>
                </a:lnTo>
                <a:lnTo>
                  <a:pt x="610" y="77"/>
                </a:lnTo>
                <a:lnTo>
                  <a:pt x="617" y="90"/>
                </a:lnTo>
                <a:lnTo>
                  <a:pt x="622" y="101"/>
                </a:lnTo>
                <a:lnTo>
                  <a:pt x="626" y="105"/>
                </a:lnTo>
                <a:lnTo>
                  <a:pt x="629" y="108"/>
                </a:lnTo>
                <a:lnTo>
                  <a:pt x="633" y="110"/>
                </a:lnTo>
                <a:lnTo>
                  <a:pt x="638" y="111"/>
                </a:lnTo>
                <a:lnTo>
                  <a:pt x="642" y="121"/>
                </a:lnTo>
                <a:lnTo>
                  <a:pt x="649" y="134"/>
                </a:lnTo>
                <a:lnTo>
                  <a:pt x="658" y="151"/>
                </a:lnTo>
                <a:lnTo>
                  <a:pt x="667" y="169"/>
                </a:lnTo>
                <a:lnTo>
                  <a:pt x="678" y="186"/>
                </a:lnTo>
                <a:lnTo>
                  <a:pt x="689" y="202"/>
                </a:lnTo>
                <a:lnTo>
                  <a:pt x="695" y="209"/>
                </a:lnTo>
                <a:lnTo>
                  <a:pt x="700" y="215"/>
                </a:lnTo>
                <a:lnTo>
                  <a:pt x="706" y="219"/>
                </a:lnTo>
                <a:lnTo>
                  <a:pt x="711" y="222"/>
                </a:lnTo>
                <a:lnTo>
                  <a:pt x="738" y="222"/>
                </a:lnTo>
                <a:lnTo>
                  <a:pt x="738" y="217"/>
                </a:lnTo>
                <a:lnTo>
                  <a:pt x="739" y="211"/>
                </a:lnTo>
                <a:lnTo>
                  <a:pt x="741" y="206"/>
                </a:lnTo>
                <a:lnTo>
                  <a:pt x="743" y="202"/>
                </a:lnTo>
                <a:lnTo>
                  <a:pt x="747" y="196"/>
                </a:lnTo>
                <a:lnTo>
                  <a:pt x="750" y="192"/>
                </a:lnTo>
                <a:lnTo>
                  <a:pt x="754" y="189"/>
                </a:lnTo>
                <a:lnTo>
                  <a:pt x="759" y="185"/>
                </a:lnTo>
                <a:lnTo>
                  <a:pt x="768" y="180"/>
                </a:lnTo>
                <a:lnTo>
                  <a:pt x="779" y="176"/>
                </a:lnTo>
                <a:lnTo>
                  <a:pt x="792" y="173"/>
                </a:lnTo>
                <a:lnTo>
                  <a:pt x="805" y="173"/>
                </a:lnTo>
                <a:lnTo>
                  <a:pt x="810" y="173"/>
                </a:lnTo>
                <a:lnTo>
                  <a:pt x="816" y="174"/>
                </a:lnTo>
                <a:lnTo>
                  <a:pt x="822" y="176"/>
                </a:lnTo>
                <a:lnTo>
                  <a:pt x="828" y="178"/>
                </a:lnTo>
                <a:lnTo>
                  <a:pt x="833" y="181"/>
                </a:lnTo>
                <a:lnTo>
                  <a:pt x="838" y="185"/>
                </a:lnTo>
                <a:lnTo>
                  <a:pt x="843" y="189"/>
                </a:lnTo>
                <a:lnTo>
                  <a:pt x="848" y="193"/>
                </a:lnTo>
                <a:lnTo>
                  <a:pt x="856" y="205"/>
                </a:lnTo>
                <a:lnTo>
                  <a:pt x="865" y="217"/>
                </a:lnTo>
                <a:lnTo>
                  <a:pt x="872" y="230"/>
                </a:lnTo>
                <a:lnTo>
                  <a:pt x="879" y="244"/>
                </a:lnTo>
                <a:lnTo>
                  <a:pt x="885" y="260"/>
                </a:lnTo>
                <a:lnTo>
                  <a:pt x="889" y="275"/>
                </a:lnTo>
                <a:lnTo>
                  <a:pt x="894" y="290"/>
                </a:lnTo>
                <a:lnTo>
                  <a:pt x="898" y="305"/>
                </a:lnTo>
                <a:lnTo>
                  <a:pt x="900" y="320"/>
                </a:lnTo>
                <a:lnTo>
                  <a:pt x="902" y="334"/>
                </a:lnTo>
                <a:lnTo>
                  <a:pt x="904" y="346"/>
                </a:lnTo>
                <a:lnTo>
                  <a:pt x="904" y="357"/>
                </a:lnTo>
                <a:lnTo>
                  <a:pt x="905" y="362"/>
                </a:lnTo>
                <a:lnTo>
                  <a:pt x="906" y="367"/>
                </a:lnTo>
                <a:lnTo>
                  <a:pt x="908" y="372"/>
                </a:lnTo>
                <a:lnTo>
                  <a:pt x="910" y="376"/>
                </a:lnTo>
                <a:lnTo>
                  <a:pt x="918" y="384"/>
                </a:lnTo>
                <a:lnTo>
                  <a:pt x="928" y="391"/>
                </a:lnTo>
                <a:lnTo>
                  <a:pt x="939" y="398"/>
                </a:lnTo>
                <a:lnTo>
                  <a:pt x="952" y="402"/>
                </a:lnTo>
                <a:lnTo>
                  <a:pt x="957" y="404"/>
                </a:lnTo>
                <a:lnTo>
                  <a:pt x="964" y="405"/>
                </a:lnTo>
                <a:lnTo>
                  <a:pt x="971" y="406"/>
                </a:lnTo>
                <a:lnTo>
                  <a:pt x="977" y="407"/>
                </a:lnTo>
                <a:lnTo>
                  <a:pt x="977" y="394"/>
                </a:lnTo>
                <a:lnTo>
                  <a:pt x="976" y="414"/>
                </a:lnTo>
                <a:lnTo>
                  <a:pt x="975" y="430"/>
                </a:lnTo>
                <a:lnTo>
                  <a:pt x="974" y="437"/>
                </a:lnTo>
                <a:lnTo>
                  <a:pt x="974" y="443"/>
                </a:lnTo>
                <a:lnTo>
                  <a:pt x="975" y="449"/>
                </a:lnTo>
                <a:lnTo>
                  <a:pt x="977" y="456"/>
                </a:lnTo>
                <a:lnTo>
                  <a:pt x="971" y="457"/>
                </a:lnTo>
                <a:lnTo>
                  <a:pt x="964" y="458"/>
                </a:lnTo>
                <a:lnTo>
                  <a:pt x="958" y="461"/>
                </a:lnTo>
                <a:lnTo>
                  <a:pt x="953" y="464"/>
                </a:lnTo>
                <a:lnTo>
                  <a:pt x="949" y="467"/>
                </a:lnTo>
                <a:lnTo>
                  <a:pt x="944" y="471"/>
                </a:lnTo>
                <a:lnTo>
                  <a:pt x="940" y="475"/>
                </a:lnTo>
                <a:lnTo>
                  <a:pt x="936" y="481"/>
                </a:lnTo>
                <a:lnTo>
                  <a:pt x="931" y="492"/>
                </a:lnTo>
                <a:lnTo>
                  <a:pt x="926" y="504"/>
                </a:lnTo>
                <a:lnTo>
                  <a:pt x="922" y="517"/>
                </a:lnTo>
                <a:lnTo>
                  <a:pt x="920" y="531"/>
                </a:lnTo>
                <a:lnTo>
                  <a:pt x="918" y="546"/>
                </a:lnTo>
                <a:lnTo>
                  <a:pt x="917" y="561"/>
                </a:lnTo>
                <a:lnTo>
                  <a:pt x="917" y="575"/>
                </a:lnTo>
                <a:lnTo>
                  <a:pt x="917" y="590"/>
                </a:lnTo>
                <a:lnTo>
                  <a:pt x="917" y="615"/>
                </a:lnTo>
                <a:lnTo>
                  <a:pt x="917" y="634"/>
                </a:lnTo>
                <a:lnTo>
                  <a:pt x="917" y="654"/>
                </a:lnTo>
                <a:lnTo>
                  <a:pt x="918" y="685"/>
                </a:lnTo>
                <a:lnTo>
                  <a:pt x="919" y="702"/>
                </a:lnTo>
                <a:lnTo>
                  <a:pt x="920" y="717"/>
                </a:lnTo>
                <a:lnTo>
                  <a:pt x="921" y="730"/>
                </a:lnTo>
                <a:lnTo>
                  <a:pt x="923" y="739"/>
                </a:lnTo>
                <a:lnTo>
                  <a:pt x="933" y="758"/>
                </a:lnTo>
                <a:lnTo>
                  <a:pt x="947" y="780"/>
                </a:lnTo>
                <a:lnTo>
                  <a:pt x="956" y="791"/>
                </a:lnTo>
                <a:lnTo>
                  <a:pt x="965" y="803"/>
                </a:lnTo>
                <a:lnTo>
                  <a:pt x="975" y="816"/>
                </a:lnTo>
                <a:lnTo>
                  <a:pt x="985" y="827"/>
                </a:lnTo>
                <a:lnTo>
                  <a:pt x="996" y="838"/>
                </a:lnTo>
                <a:lnTo>
                  <a:pt x="1007" y="848"/>
                </a:lnTo>
                <a:lnTo>
                  <a:pt x="1019" y="857"/>
                </a:lnTo>
                <a:lnTo>
                  <a:pt x="1030" y="865"/>
                </a:lnTo>
                <a:lnTo>
                  <a:pt x="1042" y="872"/>
                </a:lnTo>
                <a:lnTo>
                  <a:pt x="1054" y="877"/>
                </a:lnTo>
                <a:lnTo>
                  <a:pt x="1065" y="880"/>
                </a:lnTo>
                <a:lnTo>
                  <a:pt x="1077" y="881"/>
                </a:lnTo>
                <a:lnTo>
                  <a:pt x="1090" y="877"/>
                </a:lnTo>
                <a:lnTo>
                  <a:pt x="1114" y="865"/>
                </a:lnTo>
                <a:lnTo>
                  <a:pt x="1126" y="860"/>
                </a:lnTo>
                <a:lnTo>
                  <a:pt x="1140" y="855"/>
                </a:lnTo>
                <a:lnTo>
                  <a:pt x="1149" y="852"/>
                </a:lnTo>
                <a:lnTo>
                  <a:pt x="1156" y="850"/>
                </a:lnTo>
                <a:lnTo>
                  <a:pt x="1166" y="849"/>
                </a:lnTo>
                <a:lnTo>
                  <a:pt x="1178" y="849"/>
                </a:lnTo>
                <a:lnTo>
                  <a:pt x="1192" y="851"/>
                </a:lnTo>
                <a:lnTo>
                  <a:pt x="1208" y="852"/>
                </a:lnTo>
                <a:lnTo>
                  <a:pt x="1222" y="854"/>
                </a:lnTo>
                <a:lnTo>
                  <a:pt x="1235" y="854"/>
                </a:lnTo>
                <a:lnTo>
                  <a:pt x="1240" y="854"/>
                </a:lnTo>
                <a:lnTo>
                  <a:pt x="1244" y="853"/>
                </a:lnTo>
                <a:lnTo>
                  <a:pt x="1247" y="852"/>
                </a:lnTo>
                <a:lnTo>
                  <a:pt x="1249" y="850"/>
                </a:lnTo>
                <a:lnTo>
                  <a:pt x="1257" y="842"/>
                </a:lnTo>
                <a:lnTo>
                  <a:pt x="1264" y="834"/>
                </a:lnTo>
                <a:lnTo>
                  <a:pt x="1269" y="826"/>
                </a:lnTo>
                <a:lnTo>
                  <a:pt x="1274" y="818"/>
                </a:lnTo>
                <a:lnTo>
                  <a:pt x="1280" y="801"/>
                </a:lnTo>
                <a:lnTo>
                  <a:pt x="1285" y="785"/>
                </a:lnTo>
                <a:lnTo>
                  <a:pt x="1288" y="768"/>
                </a:lnTo>
                <a:lnTo>
                  <a:pt x="1292" y="750"/>
                </a:lnTo>
                <a:lnTo>
                  <a:pt x="1296" y="742"/>
                </a:lnTo>
                <a:lnTo>
                  <a:pt x="1299" y="733"/>
                </a:lnTo>
                <a:lnTo>
                  <a:pt x="1303" y="724"/>
                </a:lnTo>
                <a:lnTo>
                  <a:pt x="1309" y="715"/>
                </a:lnTo>
                <a:lnTo>
                  <a:pt x="1311" y="712"/>
                </a:lnTo>
                <a:lnTo>
                  <a:pt x="1313" y="709"/>
                </a:lnTo>
                <a:lnTo>
                  <a:pt x="1315" y="706"/>
                </a:lnTo>
                <a:lnTo>
                  <a:pt x="1319" y="703"/>
                </a:lnTo>
                <a:lnTo>
                  <a:pt x="1326" y="697"/>
                </a:lnTo>
                <a:lnTo>
                  <a:pt x="1336" y="693"/>
                </a:lnTo>
                <a:lnTo>
                  <a:pt x="1347" y="690"/>
                </a:lnTo>
                <a:lnTo>
                  <a:pt x="1359" y="687"/>
                </a:lnTo>
                <a:lnTo>
                  <a:pt x="1373" y="684"/>
                </a:lnTo>
                <a:lnTo>
                  <a:pt x="1387" y="682"/>
                </a:lnTo>
                <a:lnTo>
                  <a:pt x="1416" y="680"/>
                </a:lnTo>
                <a:lnTo>
                  <a:pt x="1446" y="678"/>
                </a:lnTo>
                <a:lnTo>
                  <a:pt x="1472" y="678"/>
                </a:lnTo>
                <a:lnTo>
                  <a:pt x="1495" y="678"/>
                </a:lnTo>
                <a:lnTo>
                  <a:pt x="1506" y="678"/>
                </a:lnTo>
                <a:lnTo>
                  <a:pt x="1522" y="678"/>
                </a:lnTo>
                <a:lnTo>
                  <a:pt x="1524" y="684"/>
                </a:lnTo>
                <a:lnTo>
                  <a:pt x="1528" y="693"/>
                </a:lnTo>
                <a:lnTo>
                  <a:pt x="1533" y="703"/>
                </a:lnTo>
                <a:lnTo>
                  <a:pt x="1535" y="709"/>
                </a:lnTo>
                <a:lnTo>
                  <a:pt x="1526" y="714"/>
                </a:lnTo>
                <a:lnTo>
                  <a:pt x="1515" y="720"/>
                </a:lnTo>
                <a:lnTo>
                  <a:pt x="1510" y="724"/>
                </a:lnTo>
                <a:lnTo>
                  <a:pt x="1503" y="729"/>
                </a:lnTo>
                <a:lnTo>
                  <a:pt x="1498" y="735"/>
                </a:lnTo>
                <a:lnTo>
                  <a:pt x="1492" y="741"/>
                </a:lnTo>
                <a:lnTo>
                  <a:pt x="1487" y="748"/>
                </a:lnTo>
                <a:lnTo>
                  <a:pt x="1481" y="758"/>
                </a:lnTo>
                <a:lnTo>
                  <a:pt x="1477" y="767"/>
                </a:lnTo>
                <a:lnTo>
                  <a:pt x="1473" y="778"/>
                </a:lnTo>
                <a:lnTo>
                  <a:pt x="1470" y="791"/>
                </a:lnTo>
                <a:lnTo>
                  <a:pt x="1469" y="804"/>
                </a:lnTo>
                <a:lnTo>
                  <a:pt x="1468" y="821"/>
                </a:lnTo>
                <a:lnTo>
                  <a:pt x="1469" y="838"/>
                </a:lnTo>
                <a:lnTo>
                  <a:pt x="1455" y="854"/>
                </a:lnTo>
                <a:lnTo>
                  <a:pt x="1444" y="868"/>
                </a:lnTo>
                <a:lnTo>
                  <a:pt x="1435" y="878"/>
                </a:lnTo>
                <a:lnTo>
                  <a:pt x="1428" y="888"/>
                </a:lnTo>
                <a:lnTo>
                  <a:pt x="1414" y="888"/>
                </a:lnTo>
                <a:lnTo>
                  <a:pt x="1401" y="888"/>
                </a:lnTo>
                <a:lnTo>
                  <a:pt x="1387" y="888"/>
                </a:lnTo>
                <a:lnTo>
                  <a:pt x="1369" y="888"/>
                </a:lnTo>
                <a:lnTo>
                  <a:pt x="1367" y="888"/>
                </a:lnTo>
                <a:lnTo>
                  <a:pt x="1359" y="888"/>
                </a:lnTo>
                <a:lnTo>
                  <a:pt x="1349" y="888"/>
                </a:lnTo>
                <a:lnTo>
                  <a:pt x="1336" y="888"/>
                </a:lnTo>
              </a:path>
            </a:pathLst>
          </a:custGeom>
          <a:solidFill>
            <a:srgbClr val="92D05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 sz="800" b="1" dirty="0" smtClean="0">
                <a:solidFill>
                  <a:prstClr val="white"/>
                </a:solidFill>
              </a:rPr>
              <a:t>                           </a:t>
            </a: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242" name="Freeform 194"/>
          <p:cNvSpPr>
            <a:spLocks/>
          </p:cNvSpPr>
          <p:nvPr>
            <p:custDataLst>
              <p:tags r:id="rId119"/>
            </p:custDataLst>
          </p:nvPr>
        </p:nvSpPr>
        <p:spPr bwMode="auto">
          <a:xfrm>
            <a:off x="2846065" y="4859139"/>
            <a:ext cx="211138" cy="265113"/>
          </a:xfrm>
          <a:custGeom>
            <a:avLst/>
            <a:gdLst/>
            <a:ahLst/>
            <a:cxnLst>
              <a:cxn ang="0">
                <a:pos x="14" y="176"/>
              </a:cxn>
              <a:cxn ang="0">
                <a:pos x="31" y="198"/>
              </a:cxn>
              <a:cxn ang="0">
                <a:pos x="51" y="232"/>
              </a:cxn>
              <a:cxn ang="0">
                <a:pos x="82" y="266"/>
              </a:cxn>
              <a:cxn ang="0">
                <a:pos x="126" y="293"/>
              </a:cxn>
              <a:cxn ang="0">
                <a:pos x="170" y="310"/>
              </a:cxn>
              <a:cxn ang="0">
                <a:pos x="246" y="328"/>
              </a:cxn>
              <a:cxn ang="0">
                <a:pos x="295" y="344"/>
              </a:cxn>
              <a:cxn ang="0">
                <a:pos x="299" y="381"/>
              </a:cxn>
              <a:cxn ang="0">
                <a:pos x="277" y="418"/>
              </a:cxn>
              <a:cxn ang="0">
                <a:pos x="267" y="443"/>
              </a:cxn>
              <a:cxn ang="0">
                <a:pos x="266" y="463"/>
              </a:cxn>
              <a:cxn ang="0">
                <a:pos x="278" y="482"/>
              </a:cxn>
              <a:cxn ang="0">
                <a:pos x="299" y="494"/>
              </a:cxn>
              <a:cxn ang="0">
                <a:pos x="344" y="504"/>
              </a:cxn>
              <a:cxn ang="0">
                <a:pos x="387" y="504"/>
              </a:cxn>
              <a:cxn ang="0">
                <a:pos x="415" y="494"/>
              </a:cxn>
              <a:cxn ang="0">
                <a:pos x="446" y="474"/>
              </a:cxn>
              <a:cxn ang="0">
                <a:pos x="473" y="447"/>
              </a:cxn>
              <a:cxn ang="0">
                <a:pos x="485" y="418"/>
              </a:cxn>
              <a:cxn ang="0">
                <a:pos x="484" y="397"/>
              </a:cxn>
              <a:cxn ang="0">
                <a:pos x="478" y="358"/>
              </a:cxn>
              <a:cxn ang="0">
                <a:pos x="471" y="316"/>
              </a:cxn>
              <a:cxn ang="0">
                <a:pos x="465" y="270"/>
              </a:cxn>
              <a:cxn ang="0">
                <a:pos x="456" y="252"/>
              </a:cxn>
              <a:cxn ang="0">
                <a:pos x="439" y="239"/>
              </a:cxn>
              <a:cxn ang="0">
                <a:pos x="413" y="232"/>
              </a:cxn>
              <a:cxn ang="0">
                <a:pos x="392" y="222"/>
              </a:cxn>
              <a:cxn ang="0">
                <a:pos x="370" y="207"/>
              </a:cxn>
              <a:cxn ang="0">
                <a:pos x="330" y="188"/>
              </a:cxn>
              <a:cxn ang="0">
                <a:pos x="290" y="172"/>
              </a:cxn>
              <a:cxn ang="0">
                <a:pos x="273" y="160"/>
              </a:cxn>
              <a:cxn ang="0">
                <a:pos x="264" y="151"/>
              </a:cxn>
              <a:cxn ang="0">
                <a:pos x="261" y="125"/>
              </a:cxn>
              <a:cxn ang="0">
                <a:pos x="261" y="90"/>
              </a:cxn>
              <a:cxn ang="0">
                <a:pos x="255" y="71"/>
              </a:cxn>
              <a:cxn ang="0">
                <a:pos x="241" y="55"/>
              </a:cxn>
              <a:cxn ang="0">
                <a:pos x="234" y="37"/>
              </a:cxn>
              <a:cxn ang="0">
                <a:pos x="199" y="12"/>
              </a:cxn>
              <a:cxn ang="0">
                <a:pos x="186" y="8"/>
              </a:cxn>
              <a:cxn ang="0">
                <a:pos x="173" y="2"/>
              </a:cxn>
              <a:cxn ang="0">
                <a:pos x="139" y="1"/>
              </a:cxn>
              <a:cxn ang="0">
                <a:pos x="70" y="11"/>
              </a:cxn>
              <a:cxn ang="0">
                <a:pos x="42" y="21"/>
              </a:cxn>
              <a:cxn ang="0">
                <a:pos x="24" y="37"/>
              </a:cxn>
              <a:cxn ang="0">
                <a:pos x="20" y="64"/>
              </a:cxn>
            </a:cxnLst>
            <a:rect l="0" t="0" r="r" b="b"/>
            <a:pathLst>
              <a:path w="486" h="505">
                <a:moveTo>
                  <a:pt x="0" y="166"/>
                </a:moveTo>
                <a:lnTo>
                  <a:pt x="7" y="171"/>
                </a:lnTo>
                <a:lnTo>
                  <a:pt x="14" y="176"/>
                </a:lnTo>
                <a:lnTo>
                  <a:pt x="19" y="181"/>
                </a:lnTo>
                <a:lnTo>
                  <a:pt x="24" y="186"/>
                </a:lnTo>
                <a:lnTo>
                  <a:pt x="31" y="198"/>
                </a:lnTo>
                <a:lnTo>
                  <a:pt x="39" y="210"/>
                </a:lnTo>
                <a:lnTo>
                  <a:pt x="44" y="221"/>
                </a:lnTo>
                <a:lnTo>
                  <a:pt x="51" y="232"/>
                </a:lnTo>
                <a:lnTo>
                  <a:pt x="58" y="242"/>
                </a:lnTo>
                <a:lnTo>
                  <a:pt x="66" y="253"/>
                </a:lnTo>
                <a:lnTo>
                  <a:pt x="82" y="266"/>
                </a:lnTo>
                <a:lnTo>
                  <a:pt x="96" y="276"/>
                </a:lnTo>
                <a:lnTo>
                  <a:pt x="111" y="285"/>
                </a:lnTo>
                <a:lnTo>
                  <a:pt x="126" y="293"/>
                </a:lnTo>
                <a:lnTo>
                  <a:pt x="140" y="299"/>
                </a:lnTo>
                <a:lnTo>
                  <a:pt x="155" y="305"/>
                </a:lnTo>
                <a:lnTo>
                  <a:pt x="170" y="310"/>
                </a:lnTo>
                <a:lnTo>
                  <a:pt x="185" y="314"/>
                </a:lnTo>
                <a:lnTo>
                  <a:pt x="215" y="321"/>
                </a:lnTo>
                <a:lnTo>
                  <a:pt x="246" y="328"/>
                </a:lnTo>
                <a:lnTo>
                  <a:pt x="262" y="332"/>
                </a:lnTo>
                <a:lnTo>
                  <a:pt x="278" y="338"/>
                </a:lnTo>
                <a:lnTo>
                  <a:pt x="295" y="344"/>
                </a:lnTo>
                <a:lnTo>
                  <a:pt x="312" y="351"/>
                </a:lnTo>
                <a:lnTo>
                  <a:pt x="307" y="367"/>
                </a:lnTo>
                <a:lnTo>
                  <a:pt x="299" y="381"/>
                </a:lnTo>
                <a:lnTo>
                  <a:pt x="291" y="394"/>
                </a:lnTo>
                <a:lnTo>
                  <a:pt x="284" y="406"/>
                </a:lnTo>
                <a:lnTo>
                  <a:pt x="277" y="418"/>
                </a:lnTo>
                <a:lnTo>
                  <a:pt x="272" y="430"/>
                </a:lnTo>
                <a:lnTo>
                  <a:pt x="269" y="436"/>
                </a:lnTo>
                <a:lnTo>
                  <a:pt x="267" y="443"/>
                </a:lnTo>
                <a:lnTo>
                  <a:pt x="266" y="449"/>
                </a:lnTo>
                <a:lnTo>
                  <a:pt x="266" y="456"/>
                </a:lnTo>
                <a:lnTo>
                  <a:pt x="266" y="463"/>
                </a:lnTo>
                <a:lnTo>
                  <a:pt x="269" y="471"/>
                </a:lnTo>
                <a:lnTo>
                  <a:pt x="273" y="477"/>
                </a:lnTo>
                <a:lnTo>
                  <a:pt x="278" y="482"/>
                </a:lnTo>
                <a:lnTo>
                  <a:pt x="284" y="487"/>
                </a:lnTo>
                <a:lnTo>
                  <a:pt x="291" y="491"/>
                </a:lnTo>
                <a:lnTo>
                  <a:pt x="299" y="494"/>
                </a:lnTo>
                <a:lnTo>
                  <a:pt x="308" y="497"/>
                </a:lnTo>
                <a:lnTo>
                  <a:pt x="325" y="501"/>
                </a:lnTo>
                <a:lnTo>
                  <a:pt x="344" y="504"/>
                </a:lnTo>
                <a:lnTo>
                  <a:pt x="363" y="505"/>
                </a:lnTo>
                <a:lnTo>
                  <a:pt x="379" y="505"/>
                </a:lnTo>
                <a:lnTo>
                  <a:pt x="387" y="504"/>
                </a:lnTo>
                <a:lnTo>
                  <a:pt x="396" y="502"/>
                </a:lnTo>
                <a:lnTo>
                  <a:pt x="406" y="499"/>
                </a:lnTo>
                <a:lnTo>
                  <a:pt x="415" y="494"/>
                </a:lnTo>
                <a:lnTo>
                  <a:pt x="426" y="488"/>
                </a:lnTo>
                <a:lnTo>
                  <a:pt x="436" y="482"/>
                </a:lnTo>
                <a:lnTo>
                  <a:pt x="446" y="474"/>
                </a:lnTo>
                <a:lnTo>
                  <a:pt x="456" y="465"/>
                </a:lnTo>
                <a:lnTo>
                  <a:pt x="465" y="456"/>
                </a:lnTo>
                <a:lnTo>
                  <a:pt x="473" y="447"/>
                </a:lnTo>
                <a:lnTo>
                  <a:pt x="478" y="437"/>
                </a:lnTo>
                <a:lnTo>
                  <a:pt x="482" y="428"/>
                </a:lnTo>
                <a:lnTo>
                  <a:pt x="485" y="418"/>
                </a:lnTo>
                <a:lnTo>
                  <a:pt x="486" y="407"/>
                </a:lnTo>
                <a:lnTo>
                  <a:pt x="485" y="402"/>
                </a:lnTo>
                <a:lnTo>
                  <a:pt x="484" y="397"/>
                </a:lnTo>
                <a:lnTo>
                  <a:pt x="481" y="393"/>
                </a:lnTo>
                <a:lnTo>
                  <a:pt x="478" y="388"/>
                </a:lnTo>
                <a:lnTo>
                  <a:pt x="478" y="358"/>
                </a:lnTo>
                <a:lnTo>
                  <a:pt x="475" y="345"/>
                </a:lnTo>
                <a:lnTo>
                  <a:pt x="473" y="331"/>
                </a:lnTo>
                <a:lnTo>
                  <a:pt x="471" y="316"/>
                </a:lnTo>
                <a:lnTo>
                  <a:pt x="470" y="299"/>
                </a:lnTo>
                <a:lnTo>
                  <a:pt x="468" y="284"/>
                </a:lnTo>
                <a:lnTo>
                  <a:pt x="465" y="270"/>
                </a:lnTo>
                <a:lnTo>
                  <a:pt x="463" y="263"/>
                </a:lnTo>
                <a:lnTo>
                  <a:pt x="461" y="257"/>
                </a:lnTo>
                <a:lnTo>
                  <a:pt x="456" y="252"/>
                </a:lnTo>
                <a:lnTo>
                  <a:pt x="452" y="247"/>
                </a:lnTo>
                <a:lnTo>
                  <a:pt x="446" y="242"/>
                </a:lnTo>
                <a:lnTo>
                  <a:pt x="439" y="239"/>
                </a:lnTo>
                <a:lnTo>
                  <a:pt x="431" y="236"/>
                </a:lnTo>
                <a:lnTo>
                  <a:pt x="422" y="234"/>
                </a:lnTo>
                <a:lnTo>
                  <a:pt x="413" y="232"/>
                </a:lnTo>
                <a:lnTo>
                  <a:pt x="406" y="229"/>
                </a:lnTo>
                <a:lnTo>
                  <a:pt x="398" y="226"/>
                </a:lnTo>
                <a:lnTo>
                  <a:pt x="392" y="222"/>
                </a:lnTo>
                <a:lnTo>
                  <a:pt x="386" y="216"/>
                </a:lnTo>
                <a:lnTo>
                  <a:pt x="378" y="212"/>
                </a:lnTo>
                <a:lnTo>
                  <a:pt x="370" y="207"/>
                </a:lnTo>
                <a:lnTo>
                  <a:pt x="363" y="203"/>
                </a:lnTo>
                <a:lnTo>
                  <a:pt x="346" y="196"/>
                </a:lnTo>
                <a:lnTo>
                  <a:pt x="330" y="188"/>
                </a:lnTo>
                <a:lnTo>
                  <a:pt x="313" y="182"/>
                </a:lnTo>
                <a:lnTo>
                  <a:pt x="298" y="176"/>
                </a:lnTo>
                <a:lnTo>
                  <a:pt x="290" y="172"/>
                </a:lnTo>
                <a:lnTo>
                  <a:pt x="284" y="169"/>
                </a:lnTo>
                <a:lnTo>
                  <a:pt x="278" y="165"/>
                </a:lnTo>
                <a:lnTo>
                  <a:pt x="273" y="160"/>
                </a:lnTo>
                <a:lnTo>
                  <a:pt x="269" y="158"/>
                </a:lnTo>
                <a:lnTo>
                  <a:pt x="266" y="154"/>
                </a:lnTo>
                <a:lnTo>
                  <a:pt x="264" y="151"/>
                </a:lnTo>
                <a:lnTo>
                  <a:pt x="263" y="146"/>
                </a:lnTo>
                <a:lnTo>
                  <a:pt x="262" y="136"/>
                </a:lnTo>
                <a:lnTo>
                  <a:pt x="261" y="125"/>
                </a:lnTo>
                <a:lnTo>
                  <a:pt x="261" y="113"/>
                </a:lnTo>
                <a:lnTo>
                  <a:pt x="262" y="101"/>
                </a:lnTo>
                <a:lnTo>
                  <a:pt x="261" y="90"/>
                </a:lnTo>
                <a:lnTo>
                  <a:pt x="260" y="81"/>
                </a:lnTo>
                <a:lnTo>
                  <a:pt x="258" y="75"/>
                </a:lnTo>
                <a:lnTo>
                  <a:pt x="255" y="71"/>
                </a:lnTo>
                <a:lnTo>
                  <a:pt x="251" y="67"/>
                </a:lnTo>
                <a:lnTo>
                  <a:pt x="246" y="61"/>
                </a:lnTo>
                <a:lnTo>
                  <a:pt x="241" y="55"/>
                </a:lnTo>
                <a:lnTo>
                  <a:pt x="237" y="47"/>
                </a:lnTo>
                <a:lnTo>
                  <a:pt x="235" y="43"/>
                </a:lnTo>
                <a:lnTo>
                  <a:pt x="234" y="37"/>
                </a:lnTo>
                <a:lnTo>
                  <a:pt x="233" y="32"/>
                </a:lnTo>
                <a:lnTo>
                  <a:pt x="233" y="25"/>
                </a:lnTo>
                <a:lnTo>
                  <a:pt x="199" y="12"/>
                </a:lnTo>
                <a:lnTo>
                  <a:pt x="195" y="12"/>
                </a:lnTo>
                <a:lnTo>
                  <a:pt x="190" y="10"/>
                </a:lnTo>
                <a:lnTo>
                  <a:pt x="186" y="8"/>
                </a:lnTo>
                <a:lnTo>
                  <a:pt x="182" y="6"/>
                </a:lnTo>
                <a:lnTo>
                  <a:pt x="177" y="4"/>
                </a:lnTo>
                <a:lnTo>
                  <a:pt x="173" y="2"/>
                </a:lnTo>
                <a:lnTo>
                  <a:pt x="166" y="0"/>
                </a:lnTo>
                <a:lnTo>
                  <a:pt x="160" y="0"/>
                </a:lnTo>
                <a:lnTo>
                  <a:pt x="139" y="1"/>
                </a:lnTo>
                <a:lnTo>
                  <a:pt x="116" y="2"/>
                </a:lnTo>
                <a:lnTo>
                  <a:pt x="92" y="6"/>
                </a:lnTo>
                <a:lnTo>
                  <a:pt x="70" y="11"/>
                </a:lnTo>
                <a:lnTo>
                  <a:pt x="60" y="14"/>
                </a:lnTo>
                <a:lnTo>
                  <a:pt x="50" y="17"/>
                </a:lnTo>
                <a:lnTo>
                  <a:pt x="42" y="21"/>
                </a:lnTo>
                <a:lnTo>
                  <a:pt x="34" y="27"/>
                </a:lnTo>
                <a:lnTo>
                  <a:pt x="28" y="31"/>
                </a:lnTo>
                <a:lnTo>
                  <a:pt x="24" y="37"/>
                </a:lnTo>
                <a:lnTo>
                  <a:pt x="21" y="43"/>
                </a:lnTo>
                <a:lnTo>
                  <a:pt x="20" y="49"/>
                </a:lnTo>
                <a:lnTo>
                  <a:pt x="20" y="64"/>
                </a:lnTo>
                <a:lnTo>
                  <a:pt x="20" y="74"/>
                </a:lnTo>
                <a:lnTo>
                  <a:pt x="0" y="16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3" name="Freeform 195"/>
          <p:cNvSpPr>
            <a:spLocks/>
          </p:cNvSpPr>
          <p:nvPr>
            <p:custDataLst>
              <p:tags r:id="rId120"/>
            </p:custDataLst>
          </p:nvPr>
        </p:nvSpPr>
        <p:spPr bwMode="auto">
          <a:xfrm>
            <a:off x="3015928" y="4063802"/>
            <a:ext cx="73025" cy="109537"/>
          </a:xfrm>
          <a:custGeom>
            <a:avLst/>
            <a:gdLst/>
            <a:ahLst/>
            <a:cxnLst>
              <a:cxn ang="0">
                <a:pos x="7" y="183"/>
              </a:cxn>
              <a:cxn ang="0">
                <a:pos x="79" y="208"/>
              </a:cxn>
              <a:cxn ang="0">
                <a:pos x="85" y="207"/>
              </a:cxn>
              <a:cxn ang="0">
                <a:pos x="90" y="204"/>
              </a:cxn>
              <a:cxn ang="0">
                <a:pos x="97" y="198"/>
              </a:cxn>
              <a:cxn ang="0">
                <a:pos x="104" y="192"/>
              </a:cxn>
              <a:cxn ang="0">
                <a:pos x="117" y="176"/>
              </a:cxn>
              <a:cxn ang="0">
                <a:pos x="130" y="158"/>
              </a:cxn>
              <a:cxn ang="0">
                <a:pos x="154" y="122"/>
              </a:cxn>
              <a:cxn ang="0">
                <a:pos x="166" y="103"/>
              </a:cxn>
              <a:cxn ang="0">
                <a:pos x="144" y="94"/>
              </a:cxn>
              <a:cxn ang="0">
                <a:pos x="126" y="84"/>
              </a:cxn>
              <a:cxn ang="0">
                <a:pos x="108" y="74"/>
              </a:cxn>
              <a:cxn ang="0">
                <a:pos x="93" y="64"/>
              </a:cxn>
              <a:cxn ang="0">
                <a:pos x="86" y="58"/>
              </a:cxn>
              <a:cxn ang="0">
                <a:pos x="81" y="53"/>
              </a:cxn>
              <a:cxn ang="0">
                <a:pos x="75" y="47"/>
              </a:cxn>
              <a:cxn ang="0">
                <a:pos x="71" y="40"/>
              </a:cxn>
              <a:cxn ang="0">
                <a:pos x="67" y="33"/>
              </a:cxn>
              <a:cxn ang="0">
                <a:pos x="64" y="26"/>
              </a:cxn>
              <a:cxn ang="0">
                <a:pos x="62" y="18"/>
              </a:cxn>
              <a:cxn ang="0">
                <a:pos x="60" y="11"/>
              </a:cxn>
              <a:cxn ang="0">
                <a:pos x="50" y="10"/>
              </a:cxn>
              <a:cxn ang="0">
                <a:pos x="43" y="8"/>
              </a:cxn>
              <a:cxn ang="0">
                <a:pos x="40" y="5"/>
              </a:cxn>
              <a:cxn ang="0">
                <a:pos x="39" y="3"/>
              </a:cxn>
              <a:cxn ang="0">
                <a:pos x="38" y="1"/>
              </a:cxn>
              <a:cxn ang="0">
                <a:pos x="36" y="0"/>
              </a:cxn>
              <a:cxn ang="0">
                <a:pos x="32" y="1"/>
              </a:cxn>
              <a:cxn ang="0">
                <a:pos x="27" y="5"/>
              </a:cxn>
              <a:cxn ang="0">
                <a:pos x="20" y="11"/>
              </a:cxn>
              <a:cxn ang="0">
                <a:pos x="11" y="22"/>
              </a:cxn>
              <a:cxn ang="0">
                <a:pos x="7" y="29"/>
              </a:cxn>
              <a:cxn ang="0">
                <a:pos x="4" y="37"/>
              </a:cxn>
              <a:cxn ang="0">
                <a:pos x="2" y="45"/>
              </a:cxn>
              <a:cxn ang="0">
                <a:pos x="0" y="54"/>
              </a:cxn>
              <a:cxn ang="0">
                <a:pos x="0" y="60"/>
              </a:cxn>
              <a:cxn ang="0">
                <a:pos x="2" y="65"/>
              </a:cxn>
              <a:cxn ang="0">
                <a:pos x="3" y="70"/>
              </a:cxn>
              <a:cxn ang="0">
                <a:pos x="5" y="76"/>
              </a:cxn>
              <a:cxn ang="0">
                <a:pos x="10" y="86"/>
              </a:cxn>
              <a:cxn ang="0">
                <a:pos x="17" y="98"/>
              </a:cxn>
              <a:cxn ang="0">
                <a:pos x="22" y="109"/>
              </a:cxn>
              <a:cxn ang="0">
                <a:pos x="28" y="120"/>
              </a:cxn>
              <a:cxn ang="0">
                <a:pos x="30" y="126"/>
              </a:cxn>
              <a:cxn ang="0">
                <a:pos x="32" y="133"/>
              </a:cxn>
              <a:cxn ang="0">
                <a:pos x="33" y="139"/>
              </a:cxn>
              <a:cxn ang="0">
                <a:pos x="33" y="147"/>
              </a:cxn>
              <a:cxn ang="0">
                <a:pos x="32" y="153"/>
              </a:cxn>
              <a:cxn ang="0">
                <a:pos x="31" y="159"/>
              </a:cxn>
              <a:cxn ang="0">
                <a:pos x="28" y="165"/>
              </a:cxn>
              <a:cxn ang="0">
                <a:pos x="25" y="169"/>
              </a:cxn>
              <a:cxn ang="0">
                <a:pos x="21" y="174"/>
              </a:cxn>
              <a:cxn ang="0">
                <a:pos x="17" y="177"/>
              </a:cxn>
              <a:cxn ang="0">
                <a:pos x="11" y="180"/>
              </a:cxn>
              <a:cxn ang="0">
                <a:pos x="7" y="183"/>
              </a:cxn>
            </a:cxnLst>
            <a:rect l="0" t="0" r="r" b="b"/>
            <a:pathLst>
              <a:path w="166" h="208">
                <a:moveTo>
                  <a:pt x="7" y="183"/>
                </a:moveTo>
                <a:lnTo>
                  <a:pt x="79" y="208"/>
                </a:lnTo>
                <a:lnTo>
                  <a:pt x="85" y="207"/>
                </a:lnTo>
                <a:lnTo>
                  <a:pt x="90" y="204"/>
                </a:lnTo>
                <a:lnTo>
                  <a:pt x="97" y="198"/>
                </a:lnTo>
                <a:lnTo>
                  <a:pt x="104" y="192"/>
                </a:lnTo>
                <a:lnTo>
                  <a:pt x="117" y="176"/>
                </a:lnTo>
                <a:lnTo>
                  <a:pt x="130" y="158"/>
                </a:lnTo>
                <a:lnTo>
                  <a:pt x="154" y="122"/>
                </a:lnTo>
                <a:lnTo>
                  <a:pt x="166" y="103"/>
                </a:lnTo>
                <a:lnTo>
                  <a:pt x="144" y="94"/>
                </a:lnTo>
                <a:lnTo>
                  <a:pt x="126" y="84"/>
                </a:lnTo>
                <a:lnTo>
                  <a:pt x="108" y="74"/>
                </a:lnTo>
                <a:lnTo>
                  <a:pt x="93" y="64"/>
                </a:lnTo>
                <a:lnTo>
                  <a:pt x="86" y="58"/>
                </a:lnTo>
                <a:lnTo>
                  <a:pt x="81" y="53"/>
                </a:lnTo>
                <a:lnTo>
                  <a:pt x="75" y="47"/>
                </a:lnTo>
                <a:lnTo>
                  <a:pt x="71" y="40"/>
                </a:lnTo>
                <a:lnTo>
                  <a:pt x="67" y="33"/>
                </a:lnTo>
                <a:lnTo>
                  <a:pt x="64" y="26"/>
                </a:lnTo>
                <a:lnTo>
                  <a:pt x="62" y="18"/>
                </a:lnTo>
                <a:lnTo>
                  <a:pt x="60" y="11"/>
                </a:lnTo>
                <a:lnTo>
                  <a:pt x="50" y="10"/>
                </a:lnTo>
                <a:lnTo>
                  <a:pt x="43" y="8"/>
                </a:lnTo>
                <a:lnTo>
                  <a:pt x="40" y="5"/>
                </a:lnTo>
                <a:lnTo>
                  <a:pt x="39" y="3"/>
                </a:lnTo>
                <a:lnTo>
                  <a:pt x="38" y="1"/>
                </a:lnTo>
                <a:lnTo>
                  <a:pt x="36" y="0"/>
                </a:lnTo>
                <a:lnTo>
                  <a:pt x="32" y="1"/>
                </a:lnTo>
                <a:lnTo>
                  <a:pt x="27" y="5"/>
                </a:lnTo>
                <a:lnTo>
                  <a:pt x="20" y="11"/>
                </a:lnTo>
                <a:lnTo>
                  <a:pt x="11" y="22"/>
                </a:lnTo>
                <a:lnTo>
                  <a:pt x="7" y="29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60"/>
                </a:lnTo>
                <a:lnTo>
                  <a:pt x="2" y="65"/>
                </a:lnTo>
                <a:lnTo>
                  <a:pt x="3" y="70"/>
                </a:lnTo>
                <a:lnTo>
                  <a:pt x="5" y="76"/>
                </a:lnTo>
                <a:lnTo>
                  <a:pt x="10" y="86"/>
                </a:lnTo>
                <a:lnTo>
                  <a:pt x="17" y="98"/>
                </a:lnTo>
                <a:lnTo>
                  <a:pt x="22" y="109"/>
                </a:lnTo>
                <a:lnTo>
                  <a:pt x="28" y="120"/>
                </a:lnTo>
                <a:lnTo>
                  <a:pt x="30" y="126"/>
                </a:lnTo>
                <a:lnTo>
                  <a:pt x="32" y="133"/>
                </a:lnTo>
                <a:lnTo>
                  <a:pt x="33" y="139"/>
                </a:lnTo>
                <a:lnTo>
                  <a:pt x="33" y="147"/>
                </a:lnTo>
                <a:lnTo>
                  <a:pt x="32" y="153"/>
                </a:lnTo>
                <a:lnTo>
                  <a:pt x="31" y="159"/>
                </a:lnTo>
                <a:lnTo>
                  <a:pt x="28" y="165"/>
                </a:lnTo>
                <a:lnTo>
                  <a:pt x="25" y="169"/>
                </a:lnTo>
                <a:lnTo>
                  <a:pt x="21" y="174"/>
                </a:lnTo>
                <a:lnTo>
                  <a:pt x="17" y="177"/>
                </a:lnTo>
                <a:lnTo>
                  <a:pt x="11" y="180"/>
                </a:lnTo>
                <a:lnTo>
                  <a:pt x="7" y="18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4" name="Freeform 196"/>
          <p:cNvSpPr>
            <a:spLocks/>
          </p:cNvSpPr>
          <p:nvPr>
            <p:custDataLst>
              <p:tags r:id="rId121"/>
            </p:custDataLst>
          </p:nvPr>
        </p:nvSpPr>
        <p:spPr bwMode="auto">
          <a:xfrm>
            <a:off x="2530153" y="3622477"/>
            <a:ext cx="69850" cy="58737"/>
          </a:xfrm>
          <a:custGeom>
            <a:avLst/>
            <a:gdLst/>
            <a:ahLst/>
            <a:cxnLst>
              <a:cxn ang="0">
                <a:pos x="153" y="104"/>
              </a:cxn>
              <a:cxn ang="0">
                <a:pos x="134" y="102"/>
              </a:cxn>
              <a:cxn ang="0">
                <a:pos x="110" y="97"/>
              </a:cxn>
              <a:cxn ang="0">
                <a:pos x="96" y="94"/>
              </a:cxn>
              <a:cxn ang="0">
                <a:pos x="80" y="93"/>
              </a:cxn>
              <a:cxn ang="0">
                <a:pos x="73" y="93"/>
              </a:cxn>
              <a:cxn ang="0">
                <a:pos x="64" y="94"/>
              </a:cxn>
              <a:cxn ang="0">
                <a:pos x="55" y="96"/>
              </a:cxn>
              <a:cxn ang="0">
                <a:pos x="47" y="98"/>
              </a:cxn>
              <a:cxn ang="0">
                <a:pos x="41" y="100"/>
              </a:cxn>
              <a:cxn ang="0">
                <a:pos x="34" y="100"/>
              </a:cxn>
              <a:cxn ang="0">
                <a:pos x="27" y="99"/>
              </a:cxn>
              <a:cxn ang="0">
                <a:pos x="19" y="96"/>
              </a:cxn>
              <a:cxn ang="0">
                <a:pos x="11" y="92"/>
              </a:cxn>
              <a:cxn ang="0">
                <a:pos x="6" y="88"/>
              </a:cxn>
              <a:cxn ang="0">
                <a:pos x="3" y="86"/>
              </a:cxn>
              <a:cxn ang="0">
                <a:pos x="1" y="84"/>
              </a:cxn>
              <a:cxn ang="0">
                <a:pos x="0" y="81"/>
              </a:cxn>
              <a:cxn ang="0">
                <a:pos x="0" y="79"/>
              </a:cxn>
              <a:cxn ang="0">
                <a:pos x="0" y="76"/>
              </a:cxn>
              <a:cxn ang="0">
                <a:pos x="1" y="74"/>
              </a:cxn>
              <a:cxn ang="0">
                <a:pos x="3" y="71"/>
              </a:cxn>
              <a:cxn ang="0">
                <a:pos x="6" y="70"/>
              </a:cxn>
              <a:cxn ang="0">
                <a:pos x="12" y="67"/>
              </a:cxn>
              <a:cxn ang="0">
                <a:pos x="20" y="66"/>
              </a:cxn>
              <a:cxn ang="0">
                <a:pos x="40" y="66"/>
              </a:cxn>
              <a:cxn ang="0">
                <a:pos x="61" y="67"/>
              </a:cxn>
              <a:cxn ang="0">
                <a:pos x="70" y="67"/>
              </a:cxn>
              <a:cxn ang="0">
                <a:pos x="79" y="67"/>
              </a:cxn>
              <a:cxn ang="0">
                <a:pos x="87" y="67"/>
              </a:cxn>
              <a:cxn ang="0">
                <a:pos x="94" y="67"/>
              </a:cxn>
              <a:cxn ang="0">
                <a:pos x="94" y="56"/>
              </a:cxn>
              <a:cxn ang="0">
                <a:pos x="94" y="43"/>
              </a:cxn>
              <a:cxn ang="0">
                <a:pos x="94" y="29"/>
              </a:cxn>
              <a:cxn ang="0">
                <a:pos x="94" y="18"/>
              </a:cxn>
              <a:cxn ang="0">
                <a:pos x="79" y="17"/>
              </a:cxn>
              <a:cxn ang="0">
                <a:pos x="67" y="15"/>
              </a:cxn>
              <a:cxn ang="0">
                <a:pos x="62" y="13"/>
              </a:cxn>
              <a:cxn ang="0">
                <a:pos x="57" y="10"/>
              </a:cxn>
              <a:cxn ang="0">
                <a:pos x="52" y="6"/>
              </a:cxn>
              <a:cxn ang="0">
                <a:pos x="47" y="0"/>
              </a:cxn>
              <a:cxn ang="0">
                <a:pos x="146" y="0"/>
              </a:cxn>
              <a:cxn ang="0">
                <a:pos x="147" y="6"/>
              </a:cxn>
              <a:cxn ang="0">
                <a:pos x="148" y="13"/>
              </a:cxn>
              <a:cxn ang="0">
                <a:pos x="150" y="19"/>
              </a:cxn>
              <a:cxn ang="0">
                <a:pos x="152" y="25"/>
              </a:cxn>
              <a:cxn ang="0">
                <a:pos x="156" y="35"/>
              </a:cxn>
              <a:cxn ang="0">
                <a:pos x="159" y="46"/>
              </a:cxn>
              <a:cxn ang="0">
                <a:pos x="163" y="54"/>
              </a:cxn>
              <a:cxn ang="0">
                <a:pos x="164" y="62"/>
              </a:cxn>
              <a:cxn ang="0">
                <a:pos x="163" y="65"/>
              </a:cxn>
              <a:cxn ang="0">
                <a:pos x="160" y="68"/>
              </a:cxn>
              <a:cxn ang="0">
                <a:pos x="157" y="71"/>
              </a:cxn>
              <a:cxn ang="0">
                <a:pos x="153" y="73"/>
              </a:cxn>
              <a:cxn ang="0">
                <a:pos x="153" y="104"/>
              </a:cxn>
            </a:cxnLst>
            <a:rect l="0" t="0" r="r" b="b"/>
            <a:pathLst>
              <a:path w="164" h="104">
                <a:moveTo>
                  <a:pt x="153" y="104"/>
                </a:moveTo>
                <a:lnTo>
                  <a:pt x="134" y="102"/>
                </a:lnTo>
                <a:lnTo>
                  <a:pt x="110" y="97"/>
                </a:lnTo>
                <a:lnTo>
                  <a:pt x="96" y="94"/>
                </a:lnTo>
                <a:lnTo>
                  <a:pt x="80" y="93"/>
                </a:lnTo>
                <a:lnTo>
                  <a:pt x="73" y="93"/>
                </a:lnTo>
                <a:lnTo>
                  <a:pt x="64" y="94"/>
                </a:lnTo>
                <a:lnTo>
                  <a:pt x="55" y="96"/>
                </a:lnTo>
                <a:lnTo>
                  <a:pt x="47" y="98"/>
                </a:lnTo>
                <a:lnTo>
                  <a:pt x="41" y="100"/>
                </a:lnTo>
                <a:lnTo>
                  <a:pt x="34" y="100"/>
                </a:lnTo>
                <a:lnTo>
                  <a:pt x="27" y="99"/>
                </a:lnTo>
                <a:lnTo>
                  <a:pt x="19" y="96"/>
                </a:lnTo>
                <a:lnTo>
                  <a:pt x="11" y="92"/>
                </a:lnTo>
                <a:lnTo>
                  <a:pt x="6" y="88"/>
                </a:lnTo>
                <a:lnTo>
                  <a:pt x="3" y="86"/>
                </a:lnTo>
                <a:lnTo>
                  <a:pt x="1" y="84"/>
                </a:lnTo>
                <a:lnTo>
                  <a:pt x="0" y="81"/>
                </a:lnTo>
                <a:lnTo>
                  <a:pt x="0" y="79"/>
                </a:lnTo>
                <a:lnTo>
                  <a:pt x="0" y="76"/>
                </a:lnTo>
                <a:lnTo>
                  <a:pt x="1" y="74"/>
                </a:lnTo>
                <a:lnTo>
                  <a:pt x="3" y="71"/>
                </a:lnTo>
                <a:lnTo>
                  <a:pt x="6" y="70"/>
                </a:lnTo>
                <a:lnTo>
                  <a:pt x="12" y="67"/>
                </a:lnTo>
                <a:lnTo>
                  <a:pt x="20" y="66"/>
                </a:lnTo>
                <a:lnTo>
                  <a:pt x="40" y="66"/>
                </a:lnTo>
                <a:lnTo>
                  <a:pt x="61" y="67"/>
                </a:lnTo>
                <a:lnTo>
                  <a:pt x="70" y="67"/>
                </a:lnTo>
                <a:lnTo>
                  <a:pt x="79" y="67"/>
                </a:lnTo>
                <a:lnTo>
                  <a:pt x="87" y="67"/>
                </a:lnTo>
                <a:lnTo>
                  <a:pt x="94" y="67"/>
                </a:lnTo>
                <a:lnTo>
                  <a:pt x="94" y="56"/>
                </a:lnTo>
                <a:lnTo>
                  <a:pt x="94" y="43"/>
                </a:lnTo>
                <a:lnTo>
                  <a:pt x="94" y="29"/>
                </a:lnTo>
                <a:lnTo>
                  <a:pt x="94" y="18"/>
                </a:lnTo>
                <a:lnTo>
                  <a:pt x="79" y="17"/>
                </a:lnTo>
                <a:lnTo>
                  <a:pt x="67" y="15"/>
                </a:lnTo>
                <a:lnTo>
                  <a:pt x="62" y="13"/>
                </a:lnTo>
                <a:lnTo>
                  <a:pt x="57" y="10"/>
                </a:lnTo>
                <a:lnTo>
                  <a:pt x="52" y="6"/>
                </a:lnTo>
                <a:lnTo>
                  <a:pt x="47" y="0"/>
                </a:lnTo>
                <a:lnTo>
                  <a:pt x="146" y="0"/>
                </a:lnTo>
                <a:lnTo>
                  <a:pt x="147" y="6"/>
                </a:lnTo>
                <a:lnTo>
                  <a:pt x="148" y="13"/>
                </a:lnTo>
                <a:lnTo>
                  <a:pt x="150" y="19"/>
                </a:lnTo>
                <a:lnTo>
                  <a:pt x="152" y="25"/>
                </a:lnTo>
                <a:lnTo>
                  <a:pt x="156" y="35"/>
                </a:lnTo>
                <a:lnTo>
                  <a:pt x="159" y="46"/>
                </a:lnTo>
                <a:lnTo>
                  <a:pt x="163" y="54"/>
                </a:lnTo>
                <a:lnTo>
                  <a:pt x="164" y="62"/>
                </a:lnTo>
                <a:lnTo>
                  <a:pt x="163" y="65"/>
                </a:lnTo>
                <a:lnTo>
                  <a:pt x="160" y="68"/>
                </a:lnTo>
                <a:lnTo>
                  <a:pt x="157" y="71"/>
                </a:lnTo>
                <a:lnTo>
                  <a:pt x="153" y="73"/>
                </a:lnTo>
                <a:lnTo>
                  <a:pt x="153" y="10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5" name="Freeform 197"/>
          <p:cNvSpPr>
            <a:spLocks/>
          </p:cNvSpPr>
          <p:nvPr>
            <p:custDataLst>
              <p:tags r:id="rId122"/>
            </p:custDataLst>
          </p:nvPr>
        </p:nvSpPr>
        <p:spPr bwMode="auto">
          <a:xfrm>
            <a:off x="2896865" y="5976739"/>
            <a:ext cx="23813" cy="571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7" y="13"/>
              </a:cxn>
              <a:cxn ang="0">
                <a:pos x="14" y="17"/>
              </a:cxn>
              <a:cxn ang="0">
                <a:pos x="22" y="19"/>
              </a:cxn>
              <a:cxn ang="0">
                <a:pos x="29" y="19"/>
              </a:cxn>
              <a:cxn ang="0">
                <a:pos x="35" y="18"/>
              </a:cxn>
              <a:cxn ang="0">
                <a:pos x="42" y="15"/>
              </a:cxn>
              <a:cxn ang="0">
                <a:pos x="47" y="12"/>
              </a:cxn>
              <a:cxn ang="0">
                <a:pos x="53" y="8"/>
              </a:cxn>
              <a:cxn ang="0">
                <a:pos x="47" y="5"/>
              </a:cxn>
              <a:cxn ang="0">
                <a:pos x="42" y="2"/>
              </a:cxn>
              <a:cxn ang="0">
                <a:pos x="35" y="1"/>
              </a:cxn>
              <a:cxn ang="0">
                <a:pos x="29" y="0"/>
              </a:cxn>
              <a:cxn ang="0">
                <a:pos x="22" y="0"/>
              </a:cxn>
              <a:cxn ang="0">
                <a:pos x="14" y="1"/>
              </a:cxn>
              <a:cxn ang="0">
                <a:pos x="7" y="3"/>
              </a:cxn>
              <a:cxn ang="0">
                <a:pos x="0" y="8"/>
              </a:cxn>
            </a:cxnLst>
            <a:rect l="0" t="0" r="r" b="b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6" name="Freeform 198"/>
          <p:cNvSpPr>
            <a:spLocks/>
          </p:cNvSpPr>
          <p:nvPr>
            <p:custDataLst>
              <p:tags r:id="rId123"/>
            </p:custDataLst>
          </p:nvPr>
        </p:nvSpPr>
        <p:spPr bwMode="auto">
          <a:xfrm>
            <a:off x="2861940" y="5956102"/>
            <a:ext cx="34925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6"/>
              </a:cxn>
              <a:cxn ang="0">
                <a:pos x="5" y="12"/>
              </a:cxn>
              <a:cxn ang="0">
                <a:pos x="8" y="14"/>
              </a:cxn>
              <a:cxn ang="0">
                <a:pos x="11" y="16"/>
              </a:cxn>
              <a:cxn ang="0">
                <a:pos x="15" y="18"/>
              </a:cxn>
              <a:cxn ang="0">
                <a:pos x="20" y="18"/>
              </a:cxn>
              <a:cxn ang="0">
                <a:pos x="22" y="15"/>
              </a:cxn>
              <a:cxn ang="0">
                <a:pos x="24" y="13"/>
              </a:cxn>
              <a:cxn ang="0">
                <a:pos x="26" y="11"/>
              </a:cxn>
              <a:cxn ang="0">
                <a:pos x="31" y="10"/>
              </a:cxn>
              <a:cxn ang="0">
                <a:pos x="38" y="8"/>
              </a:cxn>
              <a:cxn ang="0">
                <a:pos x="47" y="7"/>
              </a:cxn>
              <a:cxn ang="0">
                <a:pos x="57" y="7"/>
              </a:cxn>
              <a:cxn ang="0">
                <a:pos x="66" y="6"/>
              </a:cxn>
              <a:cxn ang="0">
                <a:pos x="70" y="5"/>
              </a:cxn>
              <a:cxn ang="0">
                <a:pos x="74" y="4"/>
              </a:cxn>
              <a:cxn ang="0">
                <a:pos x="77" y="2"/>
              </a:cxn>
              <a:cxn ang="0">
                <a:pos x="80" y="0"/>
              </a:cxn>
              <a:cxn ang="0">
                <a:pos x="0" y="0"/>
              </a:cxn>
            </a:cxnLst>
            <a:rect l="0" t="0" r="r" b="b"/>
            <a:pathLst>
              <a:path w="80" h="18">
                <a:moveTo>
                  <a:pt x="0" y="0"/>
                </a:moveTo>
                <a:lnTo>
                  <a:pt x="1" y="6"/>
                </a:lnTo>
                <a:lnTo>
                  <a:pt x="5" y="12"/>
                </a:lnTo>
                <a:lnTo>
                  <a:pt x="8" y="14"/>
                </a:lnTo>
                <a:lnTo>
                  <a:pt x="11" y="16"/>
                </a:lnTo>
                <a:lnTo>
                  <a:pt x="15" y="18"/>
                </a:lnTo>
                <a:lnTo>
                  <a:pt x="20" y="18"/>
                </a:lnTo>
                <a:lnTo>
                  <a:pt x="22" y="15"/>
                </a:lnTo>
                <a:lnTo>
                  <a:pt x="24" y="13"/>
                </a:lnTo>
                <a:lnTo>
                  <a:pt x="26" y="11"/>
                </a:lnTo>
                <a:lnTo>
                  <a:pt x="31" y="10"/>
                </a:lnTo>
                <a:lnTo>
                  <a:pt x="38" y="8"/>
                </a:lnTo>
                <a:lnTo>
                  <a:pt x="47" y="7"/>
                </a:lnTo>
                <a:lnTo>
                  <a:pt x="57" y="7"/>
                </a:lnTo>
                <a:lnTo>
                  <a:pt x="66" y="6"/>
                </a:lnTo>
                <a:lnTo>
                  <a:pt x="70" y="5"/>
                </a:lnTo>
                <a:lnTo>
                  <a:pt x="74" y="4"/>
                </a:lnTo>
                <a:lnTo>
                  <a:pt x="77" y="2"/>
                </a:lnTo>
                <a:lnTo>
                  <a:pt x="8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7" name="Freeform 199"/>
          <p:cNvSpPr>
            <a:spLocks/>
          </p:cNvSpPr>
          <p:nvPr>
            <p:custDataLst>
              <p:tags r:id="rId124"/>
            </p:custDataLst>
          </p:nvPr>
        </p:nvSpPr>
        <p:spPr bwMode="auto">
          <a:xfrm>
            <a:off x="2861940" y="5935464"/>
            <a:ext cx="22225" cy="6032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18"/>
              </a:cxn>
              <a:cxn ang="0">
                <a:pos x="9" y="22"/>
              </a:cxn>
              <a:cxn ang="0">
                <a:pos x="16" y="25"/>
              </a:cxn>
              <a:cxn ang="0">
                <a:pos x="23" y="27"/>
              </a:cxn>
              <a:cxn ang="0">
                <a:pos x="29" y="27"/>
              </a:cxn>
              <a:cxn ang="0">
                <a:pos x="33" y="27"/>
              </a:cxn>
              <a:cxn ang="0">
                <a:pos x="37" y="25"/>
              </a:cxn>
              <a:cxn ang="0">
                <a:pos x="42" y="22"/>
              </a:cxn>
              <a:cxn ang="0">
                <a:pos x="46" y="18"/>
              </a:cxn>
              <a:cxn ang="0">
                <a:pos x="41" y="16"/>
              </a:cxn>
              <a:cxn ang="0">
                <a:pos x="33" y="11"/>
              </a:cxn>
              <a:cxn ang="0">
                <a:pos x="26" y="5"/>
              </a:cxn>
              <a:cxn ang="0">
                <a:pos x="20" y="0"/>
              </a:cxn>
            </a:cxnLst>
            <a:rect l="0" t="0" r="r" b="b"/>
            <a:pathLst>
              <a:path w="46" h="27">
                <a:moveTo>
                  <a:pt x="20" y="0"/>
                </a:moveTo>
                <a:lnTo>
                  <a:pt x="0" y="18"/>
                </a:lnTo>
                <a:lnTo>
                  <a:pt x="9" y="22"/>
                </a:lnTo>
                <a:lnTo>
                  <a:pt x="16" y="25"/>
                </a:lnTo>
                <a:lnTo>
                  <a:pt x="23" y="27"/>
                </a:lnTo>
                <a:lnTo>
                  <a:pt x="29" y="27"/>
                </a:lnTo>
                <a:lnTo>
                  <a:pt x="33" y="27"/>
                </a:lnTo>
                <a:lnTo>
                  <a:pt x="37" y="25"/>
                </a:lnTo>
                <a:lnTo>
                  <a:pt x="42" y="22"/>
                </a:lnTo>
                <a:lnTo>
                  <a:pt x="46" y="18"/>
                </a:lnTo>
                <a:lnTo>
                  <a:pt x="41" y="16"/>
                </a:lnTo>
                <a:lnTo>
                  <a:pt x="33" y="11"/>
                </a:lnTo>
                <a:lnTo>
                  <a:pt x="26" y="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8" name="Freeform 200"/>
          <p:cNvSpPr>
            <a:spLocks/>
          </p:cNvSpPr>
          <p:nvPr>
            <p:custDataLst>
              <p:tags r:id="rId125"/>
            </p:custDataLst>
          </p:nvPr>
        </p:nvSpPr>
        <p:spPr bwMode="auto">
          <a:xfrm>
            <a:off x="2831778" y="5929114"/>
            <a:ext cx="25400" cy="60325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20" y="4"/>
              </a:cxn>
              <a:cxn ang="0">
                <a:pos x="10" y="10"/>
              </a:cxn>
              <a:cxn ang="0">
                <a:pos x="6" y="13"/>
              </a:cxn>
              <a:cxn ang="0">
                <a:pos x="4" y="16"/>
              </a:cxn>
              <a:cxn ang="0">
                <a:pos x="2" y="20"/>
              </a:cxn>
              <a:cxn ang="0">
                <a:pos x="0" y="24"/>
              </a:cxn>
              <a:cxn ang="0">
                <a:pos x="2" y="28"/>
              </a:cxn>
              <a:cxn ang="0">
                <a:pos x="3" y="32"/>
              </a:cxn>
              <a:cxn ang="0">
                <a:pos x="5" y="35"/>
              </a:cxn>
              <a:cxn ang="0">
                <a:pos x="8" y="37"/>
              </a:cxn>
              <a:cxn ang="0">
                <a:pos x="11" y="38"/>
              </a:cxn>
              <a:cxn ang="0">
                <a:pos x="16" y="39"/>
              </a:cxn>
              <a:cxn ang="0">
                <a:pos x="20" y="39"/>
              </a:cxn>
              <a:cxn ang="0">
                <a:pos x="25" y="39"/>
              </a:cxn>
              <a:cxn ang="0">
                <a:pos x="30" y="38"/>
              </a:cxn>
              <a:cxn ang="0">
                <a:pos x="34" y="37"/>
              </a:cxn>
              <a:cxn ang="0">
                <a:pos x="39" y="35"/>
              </a:cxn>
              <a:cxn ang="0">
                <a:pos x="43" y="33"/>
              </a:cxn>
              <a:cxn ang="0">
                <a:pos x="47" y="30"/>
              </a:cxn>
              <a:cxn ang="0">
                <a:pos x="50" y="26"/>
              </a:cxn>
              <a:cxn ang="0">
                <a:pos x="52" y="22"/>
              </a:cxn>
              <a:cxn ang="0">
                <a:pos x="54" y="18"/>
              </a:cxn>
              <a:cxn ang="0">
                <a:pos x="51" y="17"/>
              </a:cxn>
              <a:cxn ang="0">
                <a:pos x="48" y="16"/>
              </a:cxn>
              <a:cxn ang="0">
                <a:pos x="44" y="14"/>
              </a:cxn>
              <a:cxn ang="0">
                <a:pos x="42" y="11"/>
              </a:cxn>
              <a:cxn ang="0">
                <a:pos x="39" y="8"/>
              </a:cxn>
              <a:cxn ang="0">
                <a:pos x="37" y="5"/>
              </a:cxn>
              <a:cxn ang="0">
                <a:pos x="34" y="2"/>
              </a:cxn>
              <a:cxn ang="0">
                <a:pos x="34" y="0"/>
              </a:cxn>
            </a:cxnLst>
            <a:rect l="0" t="0" r="r" b="b"/>
            <a:pathLst>
              <a:path w="54" h="39">
                <a:moveTo>
                  <a:pt x="34" y="0"/>
                </a:moveTo>
                <a:lnTo>
                  <a:pt x="20" y="4"/>
                </a:lnTo>
                <a:lnTo>
                  <a:pt x="10" y="10"/>
                </a:lnTo>
                <a:lnTo>
                  <a:pt x="6" y="13"/>
                </a:lnTo>
                <a:lnTo>
                  <a:pt x="4" y="16"/>
                </a:lnTo>
                <a:lnTo>
                  <a:pt x="2" y="20"/>
                </a:lnTo>
                <a:lnTo>
                  <a:pt x="0" y="24"/>
                </a:lnTo>
                <a:lnTo>
                  <a:pt x="2" y="28"/>
                </a:lnTo>
                <a:lnTo>
                  <a:pt x="3" y="32"/>
                </a:lnTo>
                <a:lnTo>
                  <a:pt x="5" y="35"/>
                </a:lnTo>
                <a:lnTo>
                  <a:pt x="8" y="37"/>
                </a:lnTo>
                <a:lnTo>
                  <a:pt x="11" y="38"/>
                </a:lnTo>
                <a:lnTo>
                  <a:pt x="16" y="39"/>
                </a:lnTo>
                <a:lnTo>
                  <a:pt x="20" y="39"/>
                </a:lnTo>
                <a:lnTo>
                  <a:pt x="25" y="39"/>
                </a:lnTo>
                <a:lnTo>
                  <a:pt x="30" y="38"/>
                </a:lnTo>
                <a:lnTo>
                  <a:pt x="34" y="37"/>
                </a:lnTo>
                <a:lnTo>
                  <a:pt x="39" y="35"/>
                </a:lnTo>
                <a:lnTo>
                  <a:pt x="43" y="33"/>
                </a:lnTo>
                <a:lnTo>
                  <a:pt x="47" y="30"/>
                </a:lnTo>
                <a:lnTo>
                  <a:pt x="50" y="26"/>
                </a:lnTo>
                <a:lnTo>
                  <a:pt x="52" y="22"/>
                </a:lnTo>
                <a:lnTo>
                  <a:pt x="54" y="18"/>
                </a:lnTo>
                <a:lnTo>
                  <a:pt x="51" y="17"/>
                </a:lnTo>
                <a:lnTo>
                  <a:pt x="48" y="16"/>
                </a:lnTo>
                <a:lnTo>
                  <a:pt x="44" y="14"/>
                </a:lnTo>
                <a:lnTo>
                  <a:pt x="42" y="11"/>
                </a:lnTo>
                <a:lnTo>
                  <a:pt x="39" y="8"/>
                </a:lnTo>
                <a:lnTo>
                  <a:pt x="37" y="5"/>
                </a:lnTo>
                <a:lnTo>
                  <a:pt x="34" y="2"/>
                </a:lnTo>
                <a:lnTo>
                  <a:pt x="3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9" name="Freeform 201"/>
          <p:cNvSpPr>
            <a:spLocks/>
          </p:cNvSpPr>
          <p:nvPr>
            <p:custDataLst>
              <p:tags r:id="rId126"/>
            </p:custDataLst>
          </p:nvPr>
        </p:nvSpPr>
        <p:spPr bwMode="auto">
          <a:xfrm>
            <a:off x="2806378" y="5919589"/>
            <a:ext cx="28575" cy="58738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0" y="13"/>
              </a:cxn>
              <a:cxn ang="0">
                <a:pos x="18" y="14"/>
              </a:cxn>
              <a:cxn ang="0">
                <a:pos x="27" y="15"/>
              </a:cxn>
              <a:cxn ang="0">
                <a:pos x="35" y="15"/>
              </a:cxn>
              <a:cxn ang="0">
                <a:pos x="41" y="14"/>
              </a:cxn>
              <a:cxn ang="0">
                <a:pos x="48" y="12"/>
              </a:cxn>
              <a:cxn ang="0">
                <a:pos x="55" y="9"/>
              </a:cxn>
              <a:cxn ang="0">
                <a:pos x="60" y="5"/>
              </a:cxn>
              <a:cxn ang="0">
                <a:pos x="57" y="3"/>
              </a:cxn>
              <a:cxn ang="0">
                <a:pos x="54" y="0"/>
              </a:cxn>
              <a:cxn ang="0">
                <a:pos x="51" y="0"/>
              </a:cxn>
              <a:cxn ang="0">
                <a:pos x="47" y="0"/>
              </a:cxn>
              <a:cxn ang="0">
                <a:pos x="40" y="0"/>
              </a:cxn>
              <a:cxn ang="0">
                <a:pos x="33" y="3"/>
              </a:cxn>
              <a:cxn ang="0">
                <a:pos x="24" y="6"/>
              </a:cxn>
              <a:cxn ang="0">
                <a:pos x="16" y="8"/>
              </a:cxn>
              <a:cxn ang="0">
                <a:pos x="7" y="10"/>
              </a:cxn>
              <a:cxn ang="0">
                <a:pos x="0" y="11"/>
              </a:cxn>
            </a:cxnLst>
            <a:rect l="0" t="0" r="r" b="b"/>
            <a:pathLst>
              <a:path w="60" h="15">
                <a:moveTo>
                  <a:pt x="0" y="11"/>
                </a:moveTo>
                <a:lnTo>
                  <a:pt x="10" y="13"/>
                </a:lnTo>
                <a:lnTo>
                  <a:pt x="18" y="14"/>
                </a:lnTo>
                <a:lnTo>
                  <a:pt x="27" y="15"/>
                </a:lnTo>
                <a:lnTo>
                  <a:pt x="35" y="15"/>
                </a:lnTo>
                <a:lnTo>
                  <a:pt x="41" y="14"/>
                </a:lnTo>
                <a:lnTo>
                  <a:pt x="48" y="12"/>
                </a:lnTo>
                <a:lnTo>
                  <a:pt x="55" y="9"/>
                </a:lnTo>
                <a:lnTo>
                  <a:pt x="60" y="5"/>
                </a:lnTo>
                <a:lnTo>
                  <a:pt x="57" y="3"/>
                </a:lnTo>
                <a:lnTo>
                  <a:pt x="54" y="0"/>
                </a:lnTo>
                <a:lnTo>
                  <a:pt x="51" y="0"/>
                </a:lnTo>
                <a:lnTo>
                  <a:pt x="47" y="0"/>
                </a:lnTo>
                <a:lnTo>
                  <a:pt x="40" y="0"/>
                </a:lnTo>
                <a:lnTo>
                  <a:pt x="33" y="3"/>
                </a:lnTo>
                <a:lnTo>
                  <a:pt x="24" y="6"/>
                </a:lnTo>
                <a:lnTo>
                  <a:pt x="16" y="8"/>
                </a:lnTo>
                <a:lnTo>
                  <a:pt x="7" y="10"/>
                </a:lnTo>
                <a:lnTo>
                  <a:pt x="0" y="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0" name="Freeform 202"/>
          <p:cNvSpPr>
            <a:spLocks/>
          </p:cNvSpPr>
          <p:nvPr>
            <p:custDataLst>
              <p:tags r:id="rId127"/>
            </p:custDataLst>
          </p:nvPr>
        </p:nvSpPr>
        <p:spPr bwMode="auto">
          <a:xfrm>
            <a:off x="2782565" y="5906889"/>
            <a:ext cx="33338" cy="5715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34" y="1"/>
              </a:cxn>
              <a:cxn ang="0">
                <a:pos x="30" y="2"/>
              </a:cxn>
              <a:cxn ang="0">
                <a:pos x="25" y="4"/>
              </a:cxn>
              <a:cxn ang="0">
                <a:pos x="20" y="6"/>
              </a:cxn>
              <a:cxn ang="0">
                <a:pos x="15" y="9"/>
              </a:cxn>
              <a:cxn ang="0">
                <a:pos x="10" y="11"/>
              </a:cxn>
              <a:cxn ang="0">
                <a:pos x="5" y="12"/>
              </a:cxn>
              <a:cxn ang="0">
                <a:pos x="0" y="13"/>
              </a:cxn>
              <a:cxn ang="0">
                <a:pos x="5" y="21"/>
              </a:cxn>
              <a:cxn ang="0">
                <a:pos x="10" y="26"/>
              </a:cxn>
              <a:cxn ang="0">
                <a:pos x="12" y="29"/>
              </a:cxn>
              <a:cxn ang="0">
                <a:pos x="15" y="31"/>
              </a:cxn>
              <a:cxn ang="0">
                <a:pos x="18" y="31"/>
              </a:cxn>
              <a:cxn ang="0">
                <a:pos x="20" y="32"/>
              </a:cxn>
              <a:cxn ang="0">
                <a:pos x="27" y="31"/>
              </a:cxn>
              <a:cxn ang="0">
                <a:pos x="34" y="30"/>
              </a:cxn>
              <a:cxn ang="0">
                <a:pos x="41" y="27"/>
              </a:cxn>
              <a:cxn ang="0">
                <a:pos x="48" y="24"/>
              </a:cxn>
              <a:cxn ang="0">
                <a:pos x="62" y="18"/>
              </a:cxn>
              <a:cxn ang="0">
                <a:pos x="79" y="13"/>
              </a:cxn>
              <a:cxn ang="0">
                <a:pos x="67" y="6"/>
              </a:cxn>
              <a:cxn ang="0">
                <a:pos x="58" y="2"/>
              </a:cxn>
              <a:cxn ang="0">
                <a:pos x="49" y="1"/>
              </a:cxn>
              <a:cxn ang="0">
                <a:pos x="40" y="0"/>
              </a:cxn>
            </a:cxnLst>
            <a:rect l="0" t="0" r="r" b="b"/>
            <a:pathLst>
              <a:path w="79" h="32">
                <a:moveTo>
                  <a:pt x="40" y="0"/>
                </a:moveTo>
                <a:lnTo>
                  <a:pt x="34" y="1"/>
                </a:lnTo>
                <a:lnTo>
                  <a:pt x="30" y="2"/>
                </a:lnTo>
                <a:lnTo>
                  <a:pt x="25" y="4"/>
                </a:lnTo>
                <a:lnTo>
                  <a:pt x="20" y="6"/>
                </a:lnTo>
                <a:lnTo>
                  <a:pt x="15" y="9"/>
                </a:lnTo>
                <a:lnTo>
                  <a:pt x="10" y="11"/>
                </a:lnTo>
                <a:lnTo>
                  <a:pt x="5" y="12"/>
                </a:lnTo>
                <a:lnTo>
                  <a:pt x="0" y="13"/>
                </a:lnTo>
                <a:lnTo>
                  <a:pt x="5" y="21"/>
                </a:lnTo>
                <a:lnTo>
                  <a:pt x="10" y="26"/>
                </a:lnTo>
                <a:lnTo>
                  <a:pt x="12" y="29"/>
                </a:lnTo>
                <a:lnTo>
                  <a:pt x="15" y="31"/>
                </a:lnTo>
                <a:lnTo>
                  <a:pt x="18" y="31"/>
                </a:lnTo>
                <a:lnTo>
                  <a:pt x="20" y="32"/>
                </a:lnTo>
                <a:lnTo>
                  <a:pt x="27" y="31"/>
                </a:lnTo>
                <a:lnTo>
                  <a:pt x="34" y="30"/>
                </a:lnTo>
                <a:lnTo>
                  <a:pt x="41" y="27"/>
                </a:lnTo>
                <a:lnTo>
                  <a:pt x="48" y="24"/>
                </a:lnTo>
                <a:lnTo>
                  <a:pt x="62" y="18"/>
                </a:lnTo>
                <a:lnTo>
                  <a:pt x="79" y="13"/>
                </a:lnTo>
                <a:lnTo>
                  <a:pt x="67" y="6"/>
                </a:lnTo>
                <a:lnTo>
                  <a:pt x="58" y="2"/>
                </a:lnTo>
                <a:lnTo>
                  <a:pt x="49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1" name="Freeform 203"/>
          <p:cNvSpPr>
            <a:spLocks/>
          </p:cNvSpPr>
          <p:nvPr>
            <p:custDataLst>
              <p:tags r:id="rId128"/>
            </p:custDataLst>
          </p:nvPr>
        </p:nvSpPr>
        <p:spPr bwMode="auto">
          <a:xfrm>
            <a:off x="2776215" y="5887839"/>
            <a:ext cx="30163" cy="57150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25" y="1"/>
              </a:cxn>
              <a:cxn ang="0">
                <a:pos x="19" y="2"/>
              </a:cxn>
              <a:cxn ang="0">
                <a:pos x="13" y="4"/>
              </a:cxn>
              <a:cxn ang="0">
                <a:pos x="9" y="7"/>
              </a:cxn>
              <a:cxn ang="0">
                <a:pos x="5" y="11"/>
              </a:cxn>
              <a:cxn ang="0">
                <a:pos x="2" y="14"/>
              </a:cxn>
              <a:cxn ang="0">
                <a:pos x="0" y="17"/>
              </a:cxn>
              <a:cxn ang="0">
                <a:pos x="0" y="19"/>
              </a:cxn>
              <a:cxn ang="0">
                <a:pos x="19" y="19"/>
              </a:cxn>
              <a:cxn ang="0">
                <a:pos x="38" y="19"/>
              </a:cxn>
              <a:cxn ang="0">
                <a:pos x="46" y="18"/>
              </a:cxn>
              <a:cxn ang="0">
                <a:pos x="54" y="17"/>
              </a:cxn>
              <a:cxn ang="0">
                <a:pos x="61" y="15"/>
              </a:cxn>
              <a:cxn ang="0">
                <a:pos x="66" y="13"/>
              </a:cxn>
              <a:cxn ang="0">
                <a:pos x="57" y="8"/>
              </a:cxn>
              <a:cxn ang="0">
                <a:pos x="50" y="4"/>
              </a:cxn>
              <a:cxn ang="0">
                <a:pos x="42" y="1"/>
              </a:cxn>
              <a:cxn ang="0">
                <a:pos x="33" y="0"/>
              </a:cxn>
            </a:cxnLst>
            <a:rect l="0" t="0" r="r" b="b"/>
            <a:pathLst>
              <a:path w="66" h="19">
                <a:moveTo>
                  <a:pt x="33" y="0"/>
                </a:moveTo>
                <a:lnTo>
                  <a:pt x="25" y="1"/>
                </a:lnTo>
                <a:lnTo>
                  <a:pt x="19" y="2"/>
                </a:lnTo>
                <a:lnTo>
                  <a:pt x="13" y="4"/>
                </a:lnTo>
                <a:lnTo>
                  <a:pt x="9" y="7"/>
                </a:lnTo>
                <a:lnTo>
                  <a:pt x="5" y="11"/>
                </a:lnTo>
                <a:lnTo>
                  <a:pt x="2" y="14"/>
                </a:lnTo>
                <a:lnTo>
                  <a:pt x="0" y="17"/>
                </a:lnTo>
                <a:lnTo>
                  <a:pt x="0" y="19"/>
                </a:lnTo>
                <a:lnTo>
                  <a:pt x="19" y="19"/>
                </a:lnTo>
                <a:lnTo>
                  <a:pt x="38" y="19"/>
                </a:lnTo>
                <a:lnTo>
                  <a:pt x="46" y="18"/>
                </a:lnTo>
                <a:lnTo>
                  <a:pt x="54" y="17"/>
                </a:lnTo>
                <a:lnTo>
                  <a:pt x="61" y="15"/>
                </a:lnTo>
                <a:lnTo>
                  <a:pt x="66" y="13"/>
                </a:lnTo>
                <a:lnTo>
                  <a:pt x="57" y="8"/>
                </a:lnTo>
                <a:lnTo>
                  <a:pt x="50" y="4"/>
                </a:lnTo>
                <a:lnTo>
                  <a:pt x="42" y="1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2" name="Freeform 204"/>
          <p:cNvSpPr>
            <a:spLocks/>
          </p:cNvSpPr>
          <p:nvPr>
            <p:custDataLst>
              <p:tags r:id="rId129"/>
            </p:custDataLst>
          </p:nvPr>
        </p:nvSpPr>
        <p:spPr bwMode="auto">
          <a:xfrm>
            <a:off x="2676203" y="5578277"/>
            <a:ext cx="25400" cy="60325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8" y="5"/>
              </a:cxn>
              <a:cxn ang="0">
                <a:pos x="4" y="10"/>
              </a:cxn>
              <a:cxn ang="0">
                <a:pos x="2" y="13"/>
              </a:cxn>
              <a:cxn ang="0">
                <a:pos x="1" y="16"/>
              </a:cxn>
              <a:cxn ang="0">
                <a:pos x="0" y="20"/>
              </a:cxn>
              <a:cxn ang="0">
                <a:pos x="0" y="25"/>
              </a:cxn>
              <a:cxn ang="0">
                <a:pos x="0" y="30"/>
              </a:cxn>
              <a:cxn ang="0">
                <a:pos x="2" y="39"/>
              </a:cxn>
              <a:cxn ang="0">
                <a:pos x="6" y="48"/>
              </a:cxn>
              <a:cxn ang="0">
                <a:pos x="9" y="57"/>
              </a:cxn>
              <a:cxn ang="0">
                <a:pos x="13" y="66"/>
              </a:cxn>
              <a:cxn ang="0">
                <a:pos x="20" y="73"/>
              </a:cxn>
              <a:cxn ang="0">
                <a:pos x="22" y="76"/>
              </a:cxn>
              <a:cxn ang="0">
                <a:pos x="26" y="78"/>
              </a:cxn>
              <a:cxn ang="0">
                <a:pos x="30" y="80"/>
              </a:cxn>
              <a:cxn ang="0">
                <a:pos x="33" y="80"/>
              </a:cxn>
              <a:cxn ang="0">
                <a:pos x="36" y="79"/>
              </a:cxn>
              <a:cxn ang="0">
                <a:pos x="38" y="78"/>
              </a:cxn>
              <a:cxn ang="0">
                <a:pos x="42" y="76"/>
              </a:cxn>
              <a:cxn ang="0">
                <a:pos x="45" y="73"/>
              </a:cxn>
              <a:cxn ang="0">
                <a:pos x="48" y="70"/>
              </a:cxn>
              <a:cxn ang="0">
                <a:pos x="51" y="67"/>
              </a:cxn>
              <a:cxn ang="0">
                <a:pos x="53" y="64"/>
              </a:cxn>
              <a:cxn ang="0">
                <a:pos x="53" y="62"/>
              </a:cxn>
              <a:cxn ang="0">
                <a:pos x="52" y="54"/>
              </a:cxn>
              <a:cxn ang="0">
                <a:pos x="49" y="47"/>
              </a:cxn>
              <a:cxn ang="0">
                <a:pos x="46" y="42"/>
              </a:cxn>
              <a:cxn ang="0">
                <a:pos x="43" y="37"/>
              </a:cxn>
              <a:cxn ang="0">
                <a:pos x="40" y="32"/>
              </a:cxn>
              <a:cxn ang="0">
                <a:pos x="36" y="27"/>
              </a:cxn>
              <a:cxn ang="0">
                <a:pos x="34" y="20"/>
              </a:cxn>
              <a:cxn ang="0">
                <a:pos x="33" y="12"/>
              </a:cxn>
              <a:cxn ang="0">
                <a:pos x="33" y="10"/>
              </a:cxn>
              <a:cxn ang="0">
                <a:pos x="31" y="8"/>
              </a:cxn>
              <a:cxn ang="0">
                <a:pos x="29" y="6"/>
              </a:cxn>
              <a:cxn ang="0">
                <a:pos x="25" y="4"/>
              </a:cxn>
              <a:cxn ang="0">
                <a:pos x="19" y="1"/>
              </a:cxn>
              <a:cxn ang="0">
                <a:pos x="13" y="0"/>
              </a:cxn>
            </a:cxnLst>
            <a:rect l="0" t="0" r="r" b="b"/>
            <a:pathLst>
              <a:path w="53" h="80">
                <a:moveTo>
                  <a:pt x="13" y="0"/>
                </a:moveTo>
                <a:lnTo>
                  <a:pt x="8" y="5"/>
                </a:lnTo>
                <a:lnTo>
                  <a:pt x="4" y="10"/>
                </a:lnTo>
                <a:lnTo>
                  <a:pt x="2" y="13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9"/>
                </a:lnTo>
                <a:lnTo>
                  <a:pt x="6" y="48"/>
                </a:lnTo>
                <a:lnTo>
                  <a:pt x="9" y="57"/>
                </a:lnTo>
                <a:lnTo>
                  <a:pt x="13" y="66"/>
                </a:lnTo>
                <a:lnTo>
                  <a:pt x="20" y="73"/>
                </a:lnTo>
                <a:lnTo>
                  <a:pt x="22" y="76"/>
                </a:lnTo>
                <a:lnTo>
                  <a:pt x="26" y="78"/>
                </a:lnTo>
                <a:lnTo>
                  <a:pt x="30" y="80"/>
                </a:lnTo>
                <a:lnTo>
                  <a:pt x="33" y="80"/>
                </a:lnTo>
                <a:lnTo>
                  <a:pt x="36" y="79"/>
                </a:lnTo>
                <a:lnTo>
                  <a:pt x="38" y="78"/>
                </a:lnTo>
                <a:lnTo>
                  <a:pt x="42" y="76"/>
                </a:lnTo>
                <a:lnTo>
                  <a:pt x="45" y="73"/>
                </a:lnTo>
                <a:lnTo>
                  <a:pt x="48" y="70"/>
                </a:lnTo>
                <a:lnTo>
                  <a:pt x="51" y="67"/>
                </a:lnTo>
                <a:lnTo>
                  <a:pt x="53" y="64"/>
                </a:lnTo>
                <a:lnTo>
                  <a:pt x="53" y="62"/>
                </a:lnTo>
                <a:lnTo>
                  <a:pt x="52" y="54"/>
                </a:lnTo>
                <a:lnTo>
                  <a:pt x="49" y="47"/>
                </a:lnTo>
                <a:lnTo>
                  <a:pt x="46" y="42"/>
                </a:lnTo>
                <a:lnTo>
                  <a:pt x="43" y="37"/>
                </a:lnTo>
                <a:lnTo>
                  <a:pt x="40" y="32"/>
                </a:lnTo>
                <a:lnTo>
                  <a:pt x="36" y="27"/>
                </a:lnTo>
                <a:lnTo>
                  <a:pt x="34" y="20"/>
                </a:lnTo>
                <a:lnTo>
                  <a:pt x="33" y="12"/>
                </a:lnTo>
                <a:lnTo>
                  <a:pt x="33" y="10"/>
                </a:lnTo>
                <a:lnTo>
                  <a:pt x="31" y="8"/>
                </a:lnTo>
                <a:lnTo>
                  <a:pt x="29" y="6"/>
                </a:lnTo>
                <a:lnTo>
                  <a:pt x="25" y="4"/>
                </a:lnTo>
                <a:lnTo>
                  <a:pt x="19" y="1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3" name="Freeform 205"/>
          <p:cNvSpPr>
            <a:spLocks/>
          </p:cNvSpPr>
          <p:nvPr>
            <p:custDataLst>
              <p:tags r:id="rId130"/>
            </p:custDataLst>
          </p:nvPr>
        </p:nvSpPr>
        <p:spPr bwMode="auto">
          <a:xfrm>
            <a:off x="2706365" y="5673527"/>
            <a:ext cx="17463" cy="53975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27" y="43"/>
              </a:cxn>
              <a:cxn ang="0">
                <a:pos x="41" y="24"/>
              </a:cxn>
              <a:cxn ang="0">
                <a:pos x="38" y="12"/>
              </a:cxn>
              <a:cxn ang="0">
                <a:pos x="34" y="0"/>
              </a:cxn>
              <a:cxn ang="0">
                <a:pos x="27" y="4"/>
              </a:cxn>
              <a:cxn ang="0">
                <a:pos x="20" y="9"/>
              </a:cxn>
              <a:cxn ang="0">
                <a:pos x="15" y="14"/>
              </a:cxn>
              <a:cxn ang="0">
                <a:pos x="10" y="19"/>
              </a:cxn>
              <a:cxn ang="0">
                <a:pos x="6" y="24"/>
              </a:cxn>
              <a:cxn ang="0">
                <a:pos x="3" y="30"/>
              </a:cxn>
              <a:cxn ang="0">
                <a:pos x="1" y="37"/>
              </a:cxn>
              <a:cxn ang="0">
                <a:pos x="0" y="43"/>
              </a:cxn>
            </a:cxnLst>
            <a:rect l="0" t="0" r="r" b="b"/>
            <a:pathLst>
              <a:path w="41" h="43">
                <a:moveTo>
                  <a:pt x="0" y="43"/>
                </a:moveTo>
                <a:lnTo>
                  <a:pt x="27" y="43"/>
                </a:lnTo>
                <a:lnTo>
                  <a:pt x="41" y="24"/>
                </a:lnTo>
                <a:lnTo>
                  <a:pt x="38" y="12"/>
                </a:lnTo>
                <a:lnTo>
                  <a:pt x="34" y="0"/>
                </a:lnTo>
                <a:lnTo>
                  <a:pt x="27" y="4"/>
                </a:lnTo>
                <a:lnTo>
                  <a:pt x="20" y="9"/>
                </a:lnTo>
                <a:lnTo>
                  <a:pt x="15" y="14"/>
                </a:lnTo>
                <a:lnTo>
                  <a:pt x="10" y="19"/>
                </a:lnTo>
                <a:lnTo>
                  <a:pt x="6" y="24"/>
                </a:lnTo>
                <a:lnTo>
                  <a:pt x="3" y="30"/>
                </a:lnTo>
                <a:lnTo>
                  <a:pt x="1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4" name="Freeform 206"/>
          <p:cNvSpPr>
            <a:spLocks/>
          </p:cNvSpPr>
          <p:nvPr>
            <p:custDataLst>
              <p:tags r:id="rId131"/>
            </p:custDataLst>
          </p:nvPr>
        </p:nvSpPr>
        <p:spPr bwMode="auto">
          <a:xfrm>
            <a:off x="2711128" y="5695752"/>
            <a:ext cx="7937" cy="58737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0"/>
              </a:cxn>
              <a:cxn ang="0">
                <a:pos x="1" y="5"/>
              </a:cxn>
              <a:cxn ang="0">
                <a:pos x="2" y="9"/>
              </a:cxn>
              <a:cxn ang="0">
                <a:pos x="4" y="13"/>
              </a:cxn>
              <a:cxn ang="0">
                <a:pos x="7" y="17"/>
              </a:cxn>
              <a:cxn ang="0">
                <a:pos x="10" y="20"/>
              </a:cxn>
              <a:cxn ang="0">
                <a:pos x="14" y="22"/>
              </a:cxn>
              <a:cxn ang="0">
                <a:pos x="17" y="24"/>
              </a:cxn>
              <a:cxn ang="0">
                <a:pos x="20" y="24"/>
              </a:cxn>
              <a:cxn ang="0">
                <a:pos x="20" y="0"/>
              </a:cxn>
            </a:cxnLst>
            <a:rect l="0" t="0" r="r" b="b"/>
            <a:pathLst>
              <a:path w="20" h="24">
                <a:moveTo>
                  <a:pt x="20" y="0"/>
                </a:moveTo>
                <a:lnTo>
                  <a:pt x="0" y="0"/>
                </a:lnTo>
                <a:lnTo>
                  <a:pt x="1" y="5"/>
                </a:lnTo>
                <a:lnTo>
                  <a:pt x="2" y="9"/>
                </a:lnTo>
                <a:lnTo>
                  <a:pt x="4" y="13"/>
                </a:lnTo>
                <a:lnTo>
                  <a:pt x="7" y="17"/>
                </a:lnTo>
                <a:lnTo>
                  <a:pt x="10" y="20"/>
                </a:lnTo>
                <a:lnTo>
                  <a:pt x="14" y="22"/>
                </a:lnTo>
                <a:lnTo>
                  <a:pt x="17" y="24"/>
                </a:lnTo>
                <a:lnTo>
                  <a:pt x="20" y="2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5" name="Freeform 207"/>
          <p:cNvSpPr>
            <a:spLocks/>
          </p:cNvSpPr>
          <p:nvPr>
            <p:custDataLst>
              <p:tags r:id="rId132"/>
            </p:custDataLst>
          </p:nvPr>
        </p:nvSpPr>
        <p:spPr bwMode="auto">
          <a:xfrm>
            <a:off x="2725415" y="5757664"/>
            <a:ext cx="17463" cy="6032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2" y="17"/>
              </a:cxn>
              <a:cxn ang="0">
                <a:pos x="6" y="22"/>
              </a:cxn>
              <a:cxn ang="0">
                <a:pos x="12" y="27"/>
              </a:cxn>
              <a:cxn ang="0">
                <a:pos x="16" y="32"/>
              </a:cxn>
              <a:cxn ang="0">
                <a:pos x="23" y="37"/>
              </a:cxn>
              <a:cxn ang="0">
                <a:pos x="28" y="40"/>
              </a:cxn>
              <a:cxn ang="0">
                <a:pos x="34" y="43"/>
              </a:cxn>
              <a:cxn ang="0">
                <a:pos x="39" y="43"/>
              </a:cxn>
              <a:cxn ang="0">
                <a:pos x="38" y="32"/>
              </a:cxn>
              <a:cxn ang="0">
                <a:pos x="36" y="19"/>
              </a:cxn>
              <a:cxn ang="0">
                <a:pos x="34" y="8"/>
              </a:cxn>
              <a:cxn ang="0">
                <a:pos x="32" y="0"/>
              </a:cxn>
              <a:cxn ang="0">
                <a:pos x="19" y="3"/>
              </a:cxn>
              <a:cxn ang="0">
                <a:pos x="6" y="6"/>
              </a:cxn>
              <a:cxn ang="0">
                <a:pos x="0" y="12"/>
              </a:cxn>
            </a:cxnLst>
            <a:rect l="0" t="0" r="r" b="b"/>
            <a:pathLst>
              <a:path w="39" h="43">
                <a:moveTo>
                  <a:pt x="0" y="12"/>
                </a:moveTo>
                <a:lnTo>
                  <a:pt x="2" y="17"/>
                </a:lnTo>
                <a:lnTo>
                  <a:pt x="6" y="22"/>
                </a:lnTo>
                <a:lnTo>
                  <a:pt x="12" y="27"/>
                </a:lnTo>
                <a:lnTo>
                  <a:pt x="16" y="32"/>
                </a:lnTo>
                <a:lnTo>
                  <a:pt x="23" y="37"/>
                </a:lnTo>
                <a:lnTo>
                  <a:pt x="28" y="40"/>
                </a:lnTo>
                <a:lnTo>
                  <a:pt x="34" y="43"/>
                </a:lnTo>
                <a:lnTo>
                  <a:pt x="39" y="43"/>
                </a:lnTo>
                <a:lnTo>
                  <a:pt x="38" y="32"/>
                </a:lnTo>
                <a:lnTo>
                  <a:pt x="36" y="19"/>
                </a:lnTo>
                <a:lnTo>
                  <a:pt x="34" y="8"/>
                </a:lnTo>
                <a:lnTo>
                  <a:pt x="32" y="0"/>
                </a:lnTo>
                <a:lnTo>
                  <a:pt x="19" y="3"/>
                </a:lnTo>
                <a:lnTo>
                  <a:pt x="6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6" name="Freeform 208"/>
          <p:cNvSpPr>
            <a:spLocks/>
          </p:cNvSpPr>
          <p:nvPr>
            <p:custDataLst>
              <p:tags r:id="rId133"/>
            </p:custDataLst>
          </p:nvPr>
        </p:nvSpPr>
        <p:spPr bwMode="auto">
          <a:xfrm>
            <a:off x="2712715" y="5770364"/>
            <a:ext cx="26988" cy="58738"/>
          </a:xfrm>
          <a:custGeom>
            <a:avLst/>
            <a:gdLst/>
            <a:ahLst/>
            <a:cxnLst>
              <a:cxn ang="0">
                <a:pos x="29" y="26"/>
              </a:cxn>
              <a:cxn ang="0">
                <a:pos x="8" y="0"/>
              </a:cxn>
              <a:cxn ang="0">
                <a:pos x="4" y="5"/>
              </a:cxn>
              <a:cxn ang="0">
                <a:pos x="1" y="11"/>
              </a:cxn>
              <a:cxn ang="0">
                <a:pos x="0" y="16"/>
              </a:cxn>
              <a:cxn ang="0">
                <a:pos x="0" y="21"/>
              </a:cxn>
              <a:cxn ang="0">
                <a:pos x="2" y="26"/>
              </a:cxn>
              <a:cxn ang="0">
                <a:pos x="4" y="31"/>
              </a:cxn>
              <a:cxn ang="0">
                <a:pos x="8" y="36"/>
              </a:cxn>
              <a:cxn ang="0">
                <a:pos x="11" y="41"/>
              </a:cxn>
              <a:cxn ang="0">
                <a:pos x="16" y="45"/>
              </a:cxn>
              <a:cxn ang="0">
                <a:pos x="21" y="49"/>
              </a:cxn>
              <a:cxn ang="0">
                <a:pos x="26" y="53"/>
              </a:cxn>
              <a:cxn ang="0">
                <a:pos x="33" y="56"/>
              </a:cxn>
              <a:cxn ang="0">
                <a:pos x="38" y="58"/>
              </a:cxn>
              <a:cxn ang="0">
                <a:pos x="44" y="60"/>
              </a:cxn>
              <a:cxn ang="0">
                <a:pos x="49" y="61"/>
              </a:cxn>
              <a:cxn ang="0">
                <a:pos x="55" y="62"/>
              </a:cxn>
              <a:cxn ang="0">
                <a:pos x="54" y="53"/>
              </a:cxn>
              <a:cxn ang="0">
                <a:pos x="53" y="46"/>
              </a:cxn>
              <a:cxn ang="0">
                <a:pos x="49" y="40"/>
              </a:cxn>
              <a:cxn ang="0">
                <a:pos x="46" y="35"/>
              </a:cxn>
              <a:cxn ang="0">
                <a:pos x="43" y="31"/>
              </a:cxn>
              <a:cxn ang="0">
                <a:pos x="38" y="28"/>
              </a:cxn>
              <a:cxn ang="0">
                <a:pos x="33" y="26"/>
              </a:cxn>
              <a:cxn ang="0">
                <a:pos x="29" y="26"/>
              </a:cxn>
            </a:cxnLst>
            <a:rect l="0" t="0" r="r" b="b"/>
            <a:pathLst>
              <a:path w="55" h="62">
                <a:moveTo>
                  <a:pt x="29" y="26"/>
                </a:moveTo>
                <a:lnTo>
                  <a:pt x="8" y="0"/>
                </a:lnTo>
                <a:lnTo>
                  <a:pt x="4" y="5"/>
                </a:lnTo>
                <a:lnTo>
                  <a:pt x="1" y="11"/>
                </a:lnTo>
                <a:lnTo>
                  <a:pt x="0" y="16"/>
                </a:lnTo>
                <a:lnTo>
                  <a:pt x="0" y="21"/>
                </a:lnTo>
                <a:lnTo>
                  <a:pt x="2" y="26"/>
                </a:lnTo>
                <a:lnTo>
                  <a:pt x="4" y="31"/>
                </a:lnTo>
                <a:lnTo>
                  <a:pt x="8" y="36"/>
                </a:lnTo>
                <a:lnTo>
                  <a:pt x="11" y="41"/>
                </a:lnTo>
                <a:lnTo>
                  <a:pt x="16" y="45"/>
                </a:lnTo>
                <a:lnTo>
                  <a:pt x="21" y="49"/>
                </a:lnTo>
                <a:lnTo>
                  <a:pt x="26" y="53"/>
                </a:lnTo>
                <a:lnTo>
                  <a:pt x="33" y="56"/>
                </a:lnTo>
                <a:lnTo>
                  <a:pt x="38" y="58"/>
                </a:lnTo>
                <a:lnTo>
                  <a:pt x="44" y="60"/>
                </a:lnTo>
                <a:lnTo>
                  <a:pt x="49" y="61"/>
                </a:lnTo>
                <a:lnTo>
                  <a:pt x="55" y="62"/>
                </a:lnTo>
                <a:lnTo>
                  <a:pt x="54" y="53"/>
                </a:lnTo>
                <a:lnTo>
                  <a:pt x="53" y="46"/>
                </a:lnTo>
                <a:lnTo>
                  <a:pt x="49" y="40"/>
                </a:lnTo>
                <a:lnTo>
                  <a:pt x="46" y="35"/>
                </a:lnTo>
                <a:lnTo>
                  <a:pt x="43" y="31"/>
                </a:lnTo>
                <a:lnTo>
                  <a:pt x="38" y="28"/>
                </a:lnTo>
                <a:lnTo>
                  <a:pt x="33" y="26"/>
                </a:lnTo>
                <a:lnTo>
                  <a:pt x="29" y="2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7" name="Freeform 209"/>
          <p:cNvSpPr>
            <a:spLocks/>
          </p:cNvSpPr>
          <p:nvPr>
            <p:custDataLst>
              <p:tags r:id="rId134"/>
            </p:custDataLst>
          </p:nvPr>
        </p:nvSpPr>
        <p:spPr bwMode="auto">
          <a:xfrm>
            <a:off x="2742878" y="5803702"/>
            <a:ext cx="11112" cy="58737"/>
          </a:xfrm>
          <a:custGeom>
            <a:avLst/>
            <a:gdLst/>
            <a:ahLst/>
            <a:cxnLst>
              <a:cxn ang="0">
                <a:pos x="33" y="13"/>
              </a:cxn>
              <a:cxn ang="0">
                <a:pos x="7" y="0"/>
              </a:cxn>
              <a:cxn ang="0">
                <a:pos x="4" y="8"/>
              </a:cxn>
              <a:cxn ang="0">
                <a:pos x="0" y="19"/>
              </a:cxn>
              <a:cxn ang="0">
                <a:pos x="2" y="28"/>
              </a:cxn>
              <a:cxn ang="0">
                <a:pos x="5" y="36"/>
              </a:cxn>
              <a:cxn ang="0">
                <a:pos x="6" y="39"/>
              </a:cxn>
              <a:cxn ang="0">
                <a:pos x="8" y="41"/>
              </a:cxn>
              <a:cxn ang="0">
                <a:pos x="11" y="43"/>
              </a:cxn>
              <a:cxn ang="0">
                <a:pos x="14" y="43"/>
              </a:cxn>
              <a:cxn ang="0">
                <a:pos x="18" y="43"/>
              </a:cxn>
              <a:cxn ang="0">
                <a:pos x="22" y="42"/>
              </a:cxn>
              <a:cxn ang="0">
                <a:pos x="26" y="41"/>
              </a:cxn>
              <a:cxn ang="0">
                <a:pos x="28" y="39"/>
              </a:cxn>
              <a:cxn ang="0">
                <a:pos x="31" y="35"/>
              </a:cxn>
              <a:cxn ang="0">
                <a:pos x="33" y="30"/>
              </a:cxn>
              <a:cxn ang="0">
                <a:pos x="35" y="20"/>
              </a:cxn>
              <a:cxn ang="0">
                <a:pos x="33" y="13"/>
              </a:cxn>
            </a:cxnLst>
            <a:rect l="0" t="0" r="r" b="b"/>
            <a:pathLst>
              <a:path w="35" h="43">
                <a:moveTo>
                  <a:pt x="33" y="13"/>
                </a:moveTo>
                <a:lnTo>
                  <a:pt x="7" y="0"/>
                </a:lnTo>
                <a:lnTo>
                  <a:pt x="4" y="8"/>
                </a:lnTo>
                <a:lnTo>
                  <a:pt x="0" y="19"/>
                </a:lnTo>
                <a:lnTo>
                  <a:pt x="2" y="28"/>
                </a:lnTo>
                <a:lnTo>
                  <a:pt x="5" y="36"/>
                </a:lnTo>
                <a:lnTo>
                  <a:pt x="6" y="39"/>
                </a:lnTo>
                <a:lnTo>
                  <a:pt x="8" y="41"/>
                </a:lnTo>
                <a:lnTo>
                  <a:pt x="11" y="43"/>
                </a:lnTo>
                <a:lnTo>
                  <a:pt x="14" y="43"/>
                </a:lnTo>
                <a:lnTo>
                  <a:pt x="18" y="43"/>
                </a:lnTo>
                <a:lnTo>
                  <a:pt x="22" y="42"/>
                </a:lnTo>
                <a:lnTo>
                  <a:pt x="26" y="41"/>
                </a:lnTo>
                <a:lnTo>
                  <a:pt x="28" y="39"/>
                </a:lnTo>
                <a:lnTo>
                  <a:pt x="31" y="35"/>
                </a:lnTo>
                <a:lnTo>
                  <a:pt x="33" y="30"/>
                </a:lnTo>
                <a:lnTo>
                  <a:pt x="35" y="20"/>
                </a:lnTo>
                <a:lnTo>
                  <a:pt x="33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8" name="Freeform 210"/>
          <p:cNvSpPr>
            <a:spLocks/>
          </p:cNvSpPr>
          <p:nvPr>
            <p:custDataLst>
              <p:tags r:id="rId135"/>
            </p:custDataLst>
          </p:nvPr>
        </p:nvSpPr>
        <p:spPr bwMode="auto">
          <a:xfrm>
            <a:off x="2739703" y="5837039"/>
            <a:ext cx="20637" cy="55563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41" y="1"/>
              </a:cxn>
              <a:cxn ang="0">
                <a:pos x="32" y="2"/>
              </a:cxn>
              <a:cxn ang="0">
                <a:pos x="25" y="5"/>
              </a:cxn>
              <a:cxn ang="0">
                <a:pos x="21" y="7"/>
              </a:cxn>
              <a:cxn ang="0">
                <a:pos x="17" y="10"/>
              </a:cxn>
              <a:cxn ang="0">
                <a:pos x="13" y="13"/>
              </a:cxn>
              <a:cxn ang="0">
                <a:pos x="8" y="16"/>
              </a:cxn>
              <a:cxn ang="0">
                <a:pos x="0" y="18"/>
              </a:cxn>
              <a:cxn ang="0">
                <a:pos x="5" y="20"/>
              </a:cxn>
              <a:cxn ang="0">
                <a:pos x="11" y="21"/>
              </a:cxn>
              <a:cxn ang="0">
                <a:pos x="17" y="21"/>
              </a:cxn>
              <a:cxn ang="0">
                <a:pos x="24" y="21"/>
              </a:cxn>
              <a:cxn ang="0">
                <a:pos x="38" y="19"/>
              </a:cxn>
              <a:cxn ang="0">
                <a:pos x="53" y="18"/>
              </a:cxn>
              <a:cxn ang="0">
                <a:pos x="53" y="0"/>
              </a:cxn>
            </a:cxnLst>
            <a:rect l="0" t="0" r="r" b="b"/>
            <a:pathLst>
              <a:path w="53" h="21">
                <a:moveTo>
                  <a:pt x="53" y="0"/>
                </a:moveTo>
                <a:lnTo>
                  <a:pt x="41" y="1"/>
                </a:lnTo>
                <a:lnTo>
                  <a:pt x="32" y="2"/>
                </a:lnTo>
                <a:lnTo>
                  <a:pt x="25" y="5"/>
                </a:lnTo>
                <a:lnTo>
                  <a:pt x="21" y="7"/>
                </a:lnTo>
                <a:lnTo>
                  <a:pt x="17" y="10"/>
                </a:lnTo>
                <a:lnTo>
                  <a:pt x="13" y="13"/>
                </a:lnTo>
                <a:lnTo>
                  <a:pt x="8" y="16"/>
                </a:lnTo>
                <a:lnTo>
                  <a:pt x="0" y="18"/>
                </a:lnTo>
                <a:lnTo>
                  <a:pt x="5" y="20"/>
                </a:lnTo>
                <a:lnTo>
                  <a:pt x="11" y="21"/>
                </a:lnTo>
                <a:lnTo>
                  <a:pt x="17" y="21"/>
                </a:lnTo>
                <a:lnTo>
                  <a:pt x="24" y="21"/>
                </a:lnTo>
                <a:lnTo>
                  <a:pt x="38" y="19"/>
                </a:lnTo>
                <a:lnTo>
                  <a:pt x="53" y="18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59" name="Freeform 211"/>
          <p:cNvSpPr>
            <a:spLocks/>
          </p:cNvSpPr>
          <p:nvPr>
            <p:custDataLst>
              <p:tags r:id="rId136"/>
            </p:custDataLst>
          </p:nvPr>
        </p:nvSpPr>
        <p:spPr bwMode="auto">
          <a:xfrm>
            <a:off x="2763515" y="5851327"/>
            <a:ext cx="17463" cy="57150"/>
          </a:xfrm>
          <a:custGeom>
            <a:avLst/>
            <a:gdLst/>
            <a:ahLst/>
            <a:cxnLst>
              <a:cxn ang="0">
                <a:pos x="22" y="0"/>
              </a:cxn>
              <a:cxn ang="0">
                <a:pos x="1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  <a:cxn ang="0">
                <a:pos x="0" y="6"/>
              </a:cxn>
              <a:cxn ang="0">
                <a:pos x="1" y="10"/>
              </a:cxn>
              <a:cxn ang="0">
                <a:pos x="2" y="12"/>
              </a:cxn>
              <a:cxn ang="0">
                <a:pos x="3" y="18"/>
              </a:cxn>
              <a:cxn ang="0">
                <a:pos x="5" y="25"/>
              </a:cxn>
              <a:cxn ang="0">
                <a:pos x="10" y="30"/>
              </a:cxn>
              <a:cxn ang="0">
                <a:pos x="15" y="34"/>
              </a:cxn>
              <a:cxn ang="0">
                <a:pos x="21" y="37"/>
              </a:cxn>
              <a:cxn ang="0">
                <a:pos x="27" y="38"/>
              </a:cxn>
              <a:cxn ang="0">
                <a:pos x="35" y="38"/>
              </a:cxn>
              <a:cxn ang="0">
                <a:pos x="43" y="37"/>
              </a:cxn>
              <a:cxn ang="0">
                <a:pos x="40" y="29"/>
              </a:cxn>
              <a:cxn ang="0">
                <a:pos x="36" y="23"/>
              </a:cxn>
              <a:cxn ang="0">
                <a:pos x="33" y="17"/>
              </a:cxn>
              <a:cxn ang="0">
                <a:pos x="30" y="13"/>
              </a:cxn>
              <a:cxn ang="0">
                <a:pos x="27" y="10"/>
              </a:cxn>
              <a:cxn ang="0">
                <a:pos x="24" y="7"/>
              </a:cxn>
              <a:cxn ang="0">
                <a:pos x="23" y="4"/>
              </a:cxn>
              <a:cxn ang="0">
                <a:pos x="22" y="0"/>
              </a:cxn>
            </a:cxnLst>
            <a:rect l="0" t="0" r="r" b="b"/>
            <a:pathLst>
              <a:path w="43" h="38">
                <a:moveTo>
                  <a:pt x="22" y="0"/>
                </a:moveTo>
                <a:lnTo>
                  <a:pt x="1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  <a:lnTo>
                  <a:pt x="0" y="6"/>
                </a:lnTo>
                <a:lnTo>
                  <a:pt x="1" y="10"/>
                </a:lnTo>
                <a:lnTo>
                  <a:pt x="2" y="12"/>
                </a:lnTo>
                <a:lnTo>
                  <a:pt x="3" y="18"/>
                </a:lnTo>
                <a:lnTo>
                  <a:pt x="5" y="25"/>
                </a:lnTo>
                <a:lnTo>
                  <a:pt x="10" y="30"/>
                </a:lnTo>
                <a:lnTo>
                  <a:pt x="15" y="34"/>
                </a:lnTo>
                <a:lnTo>
                  <a:pt x="21" y="37"/>
                </a:lnTo>
                <a:lnTo>
                  <a:pt x="27" y="38"/>
                </a:lnTo>
                <a:lnTo>
                  <a:pt x="35" y="38"/>
                </a:lnTo>
                <a:lnTo>
                  <a:pt x="43" y="37"/>
                </a:lnTo>
                <a:lnTo>
                  <a:pt x="40" y="29"/>
                </a:lnTo>
                <a:lnTo>
                  <a:pt x="36" y="23"/>
                </a:lnTo>
                <a:lnTo>
                  <a:pt x="33" y="17"/>
                </a:lnTo>
                <a:lnTo>
                  <a:pt x="30" y="13"/>
                </a:lnTo>
                <a:lnTo>
                  <a:pt x="27" y="10"/>
                </a:lnTo>
                <a:lnTo>
                  <a:pt x="24" y="7"/>
                </a:lnTo>
                <a:lnTo>
                  <a:pt x="23" y="4"/>
                </a:lnTo>
                <a:lnTo>
                  <a:pt x="2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0" name="Freeform 212"/>
          <p:cNvSpPr>
            <a:spLocks/>
          </p:cNvSpPr>
          <p:nvPr>
            <p:custDataLst>
              <p:tags r:id="rId137"/>
            </p:custDataLst>
          </p:nvPr>
        </p:nvSpPr>
        <p:spPr bwMode="auto">
          <a:xfrm>
            <a:off x="2765103" y="5879902"/>
            <a:ext cx="635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"/>
              </a:cxn>
              <a:cxn ang="0">
                <a:pos x="2" y="3"/>
              </a:cxn>
              <a:cxn ang="0">
                <a:pos x="4" y="4"/>
              </a:cxn>
              <a:cxn ang="0">
                <a:pos x="7" y="5"/>
              </a:cxn>
              <a:cxn ang="0">
                <a:pos x="11" y="4"/>
              </a:cxn>
              <a:cxn ang="0">
                <a:pos x="14" y="3"/>
              </a:cxn>
              <a:cxn ang="0">
                <a:pos x="17" y="2"/>
              </a:cxn>
              <a:cxn ang="0">
                <a:pos x="20" y="0"/>
              </a:cxn>
              <a:cxn ang="0">
                <a:pos x="0" y="0"/>
              </a:cxn>
            </a:cxnLst>
            <a:rect l="0" t="0" r="r" b="b"/>
            <a:pathLst>
              <a:path w="20" h="5">
                <a:moveTo>
                  <a:pt x="0" y="0"/>
                </a:moveTo>
                <a:lnTo>
                  <a:pt x="1" y="2"/>
                </a:lnTo>
                <a:lnTo>
                  <a:pt x="2" y="3"/>
                </a:lnTo>
                <a:lnTo>
                  <a:pt x="4" y="4"/>
                </a:lnTo>
                <a:lnTo>
                  <a:pt x="7" y="5"/>
                </a:lnTo>
                <a:lnTo>
                  <a:pt x="11" y="4"/>
                </a:lnTo>
                <a:lnTo>
                  <a:pt x="14" y="3"/>
                </a:lnTo>
                <a:lnTo>
                  <a:pt x="17" y="2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1" name="Freeform 213"/>
          <p:cNvSpPr>
            <a:spLocks/>
          </p:cNvSpPr>
          <p:nvPr>
            <p:custDataLst>
              <p:tags r:id="rId138"/>
            </p:custDataLst>
          </p:nvPr>
        </p:nvSpPr>
        <p:spPr bwMode="auto">
          <a:xfrm>
            <a:off x="2839715" y="5949752"/>
            <a:ext cx="34925" cy="5715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32" y="1"/>
              </a:cxn>
              <a:cxn ang="0">
                <a:pos x="26" y="2"/>
              </a:cxn>
              <a:cxn ang="0">
                <a:pos x="20" y="5"/>
              </a:cxn>
              <a:cxn ang="0">
                <a:pos x="15" y="8"/>
              </a:cxn>
              <a:cxn ang="0">
                <a:pos x="6" y="14"/>
              </a:cxn>
              <a:cxn ang="0">
                <a:pos x="0" y="19"/>
              </a:cxn>
              <a:cxn ang="0">
                <a:pos x="20" y="20"/>
              </a:cxn>
              <a:cxn ang="0">
                <a:pos x="39" y="22"/>
              </a:cxn>
              <a:cxn ang="0">
                <a:pos x="49" y="22"/>
              </a:cxn>
              <a:cxn ang="0">
                <a:pos x="57" y="22"/>
              </a:cxn>
              <a:cxn ang="0">
                <a:pos x="65" y="21"/>
              </a:cxn>
              <a:cxn ang="0">
                <a:pos x="73" y="19"/>
              </a:cxn>
              <a:cxn ang="0">
                <a:pos x="64" y="14"/>
              </a:cxn>
              <a:cxn ang="0">
                <a:pos x="56" y="8"/>
              </a:cxn>
              <a:cxn ang="0">
                <a:pos x="53" y="5"/>
              </a:cxn>
              <a:cxn ang="0">
                <a:pos x="49" y="2"/>
              </a:cxn>
              <a:cxn ang="0">
                <a:pos x="44" y="1"/>
              </a:cxn>
              <a:cxn ang="0">
                <a:pos x="40" y="0"/>
              </a:cxn>
            </a:cxnLst>
            <a:rect l="0" t="0" r="r" b="b"/>
            <a:pathLst>
              <a:path w="73" h="22">
                <a:moveTo>
                  <a:pt x="40" y="0"/>
                </a:moveTo>
                <a:lnTo>
                  <a:pt x="32" y="1"/>
                </a:lnTo>
                <a:lnTo>
                  <a:pt x="26" y="2"/>
                </a:lnTo>
                <a:lnTo>
                  <a:pt x="20" y="5"/>
                </a:lnTo>
                <a:lnTo>
                  <a:pt x="15" y="8"/>
                </a:lnTo>
                <a:lnTo>
                  <a:pt x="6" y="14"/>
                </a:lnTo>
                <a:lnTo>
                  <a:pt x="0" y="19"/>
                </a:lnTo>
                <a:lnTo>
                  <a:pt x="20" y="20"/>
                </a:lnTo>
                <a:lnTo>
                  <a:pt x="39" y="22"/>
                </a:lnTo>
                <a:lnTo>
                  <a:pt x="49" y="22"/>
                </a:lnTo>
                <a:lnTo>
                  <a:pt x="57" y="22"/>
                </a:lnTo>
                <a:lnTo>
                  <a:pt x="65" y="21"/>
                </a:lnTo>
                <a:lnTo>
                  <a:pt x="73" y="19"/>
                </a:lnTo>
                <a:lnTo>
                  <a:pt x="64" y="14"/>
                </a:lnTo>
                <a:lnTo>
                  <a:pt x="56" y="8"/>
                </a:lnTo>
                <a:lnTo>
                  <a:pt x="53" y="5"/>
                </a:lnTo>
                <a:lnTo>
                  <a:pt x="49" y="2"/>
                </a:lnTo>
                <a:lnTo>
                  <a:pt x="44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2" name="Freeform 214"/>
          <p:cNvSpPr>
            <a:spLocks/>
          </p:cNvSpPr>
          <p:nvPr>
            <p:custDataLst>
              <p:tags r:id="rId139"/>
            </p:custDataLst>
          </p:nvPr>
        </p:nvSpPr>
        <p:spPr bwMode="auto">
          <a:xfrm>
            <a:off x="2877815" y="5891014"/>
            <a:ext cx="123825" cy="100013"/>
          </a:xfrm>
          <a:custGeom>
            <a:avLst/>
            <a:gdLst/>
            <a:ahLst/>
            <a:cxnLst>
              <a:cxn ang="0">
                <a:pos x="235" y="168"/>
              </a:cxn>
              <a:cxn ang="0">
                <a:pos x="188" y="171"/>
              </a:cxn>
              <a:cxn ang="0">
                <a:pos x="168" y="168"/>
              </a:cxn>
              <a:cxn ang="0">
                <a:pos x="155" y="164"/>
              </a:cxn>
              <a:cxn ang="0">
                <a:pos x="130" y="135"/>
              </a:cxn>
              <a:cxn ang="0">
                <a:pos x="104" y="94"/>
              </a:cxn>
              <a:cxn ang="0">
                <a:pos x="94" y="74"/>
              </a:cxn>
              <a:cxn ang="0">
                <a:pos x="87" y="51"/>
              </a:cxn>
              <a:cxn ang="0">
                <a:pos x="83" y="27"/>
              </a:cxn>
              <a:cxn ang="0">
                <a:pos x="43" y="0"/>
              </a:cxn>
              <a:cxn ang="0">
                <a:pos x="28" y="52"/>
              </a:cxn>
              <a:cxn ang="0">
                <a:pos x="18" y="61"/>
              </a:cxn>
              <a:cxn ang="0">
                <a:pos x="6" y="69"/>
              </a:cxn>
              <a:cxn ang="0">
                <a:pos x="0" y="73"/>
              </a:cxn>
              <a:cxn ang="0">
                <a:pos x="1" y="75"/>
              </a:cxn>
              <a:cxn ang="0">
                <a:pos x="9" y="81"/>
              </a:cxn>
              <a:cxn ang="0">
                <a:pos x="37" y="111"/>
              </a:cxn>
              <a:cxn ang="0">
                <a:pos x="45" y="122"/>
              </a:cxn>
              <a:cxn ang="0">
                <a:pos x="53" y="129"/>
              </a:cxn>
              <a:cxn ang="0">
                <a:pos x="62" y="134"/>
              </a:cxn>
              <a:cxn ang="0">
                <a:pos x="71" y="136"/>
              </a:cxn>
              <a:cxn ang="0">
                <a:pos x="76" y="141"/>
              </a:cxn>
              <a:cxn ang="0">
                <a:pos x="79" y="148"/>
              </a:cxn>
              <a:cxn ang="0">
                <a:pos x="86" y="153"/>
              </a:cxn>
              <a:cxn ang="0">
                <a:pos x="99" y="154"/>
              </a:cxn>
              <a:cxn ang="0">
                <a:pos x="106" y="157"/>
              </a:cxn>
              <a:cxn ang="0">
                <a:pos x="109" y="163"/>
              </a:cxn>
              <a:cxn ang="0">
                <a:pos x="109" y="179"/>
              </a:cxn>
              <a:cxn ang="0">
                <a:pos x="111" y="189"/>
              </a:cxn>
              <a:cxn ang="0">
                <a:pos x="115" y="193"/>
              </a:cxn>
              <a:cxn ang="0">
                <a:pos x="129" y="193"/>
              </a:cxn>
              <a:cxn ang="0">
                <a:pos x="164" y="191"/>
              </a:cxn>
              <a:cxn ang="0">
                <a:pos x="180" y="189"/>
              </a:cxn>
              <a:cxn ang="0">
                <a:pos x="192" y="186"/>
              </a:cxn>
              <a:cxn ang="0">
                <a:pos x="212" y="188"/>
              </a:cxn>
              <a:cxn ang="0">
                <a:pos x="281" y="167"/>
              </a:cxn>
            </a:cxnLst>
            <a:rect l="0" t="0" r="r" b="b"/>
            <a:pathLst>
              <a:path w="281" h="193">
                <a:moveTo>
                  <a:pt x="275" y="167"/>
                </a:moveTo>
                <a:lnTo>
                  <a:pt x="235" y="168"/>
                </a:lnTo>
                <a:lnTo>
                  <a:pt x="202" y="171"/>
                </a:lnTo>
                <a:lnTo>
                  <a:pt x="188" y="171"/>
                </a:lnTo>
                <a:lnTo>
                  <a:pt x="175" y="169"/>
                </a:lnTo>
                <a:lnTo>
                  <a:pt x="168" y="168"/>
                </a:lnTo>
                <a:lnTo>
                  <a:pt x="162" y="166"/>
                </a:lnTo>
                <a:lnTo>
                  <a:pt x="155" y="164"/>
                </a:lnTo>
                <a:lnTo>
                  <a:pt x="149" y="161"/>
                </a:lnTo>
                <a:lnTo>
                  <a:pt x="130" y="135"/>
                </a:lnTo>
                <a:lnTo>
                  <a:pt x="108" y="103"/>
                </a:lnTo>
                <a:lnTo>
                  <a:pt x="104" y="94"/>
                </a:lnTo>
                <a:lnTo>
                  <a:pt x="98" y="84"/>
                </a:lnTo>
                <a:lnTo>
                  <a:pt x="94" y="74"/>
                </a:lnTo>
                <a:lnTo>
                  <a:pt x="90" y="63"/>
                </a:lnTo>
                <a:lnTo>
                  <a:pt x="87" y="51"/>
                </a:lnTo>
                <a:lnTo>
                  <a:pt x="85" y="39"/>
                </a:lnTo>
                <a:lnTo>
                  <a:pt x="83" y="27"/>
                </a:lnTo>
                <a:lnTo>
                  <a:pt x="83" y="13"/>
                </a:lnTo>
                <a:lnTo>
                  <a:pt x="43" y="0"/>
                </a:lnTo>
                <a:lnTo>
                  <a:pt x="30" y="50"/>
                </a:lnTo>
                <a:lnTo>
                  <a:pt x="28" y="52"/>
                </a:lnTo>
                <a:lnTo>
                  <a:pt x="23" y="56"/>
                </a:lnTo>
                <a:lnTo>
                  <a:pt x="18" y="61"/>
                </a:lnTo>
                <a:lnTo>
                  <a:pt x="11" y="65"/>
                </a:lnTo>
                <a:lnTo>
                  <a:pt x="6" y="69"/>
                </a:lnTo>
                <a:lnTo>
                  <a:pt x="1" y="72"/>
                </a:lnTo>
                <a:lnTo>
                  <a:pt x="0" y="73"/>
                </a:lnTo>
                <a:lnTo>
                  <a:pt x="0" y="74"/>
                </a:lnTo>
                <a:lnTo>
                  <a:pt x="1" y="75"/>
                </a:lnTo>
                <a:lnTo>
                  <a:pt x="3" y="75"/>
                </a:lnTo>
                <a:lnTo>
                  <a:pt x="9" y="81"/>
                </a:lnTo>
                <a:lnTo>
                  <a:pt x="23" y="96"/>
                </a:lnTo>
                <a:lnTo>
                  <a:pt x="37" y="111"/>
                </a:lnTo>
                <a:lnTo>
                  <a:pt x="43" y="118"/>
                </a:lnTo>
                <a:lnTo>
                  <a:pt x="45" y="122"/>
                </a:lnTo>
                <a:lnTo>
                  <a:pt x="49" y="126"/>
                </a:lnTo>
                <a:lnTo>
                  <a:pt x="53" y="129"/>
                </a:lnTo>
                <a:lnTo>
                  <a:pt x="57" y="132"/>
                </a:lnTo>
                <a:lnTo>
                  <a:pt x="62" y="134"/>
                </a:lnTo>
                <a:lnTo>
                  <a:pt x="66" y="135"/>
                </a:lnTo>
                <a:lnTo>
                  <a:pt x="71" y="136"/>
                </a:lnTo>
                <a:lnTo>
                  <a:pt x="76" y="136"/>
                </a:lnTo>
                <a:lnTo>
                  <a:pt x="76" y="141"/>
                </a:lnTo>
                <a:lnTo>
                  <a:pt x="77" y="145"/>
                </a:lnTo>
                <a:lnTo>
                  <a:pt x="79" y="148"/>
                </a:lnTo>
                <a:lnTo>
                  <a:pt x="82" y="150"/>
                </a:lnTo>
                <a:lnTo>
                  <a:pt x="86" y="153"/>
                </a:lnTo>
                <a:lnTo>
                  <a:pt x="93" y="154"/>
                </a:lnTo>
                <a:lnTo>
                  <a:pt x="99" y="154"/>
                </a:lnTo>
                <a:lnTo>
                  <a:pt x="104" y="156"/>
                </a:lnTo>
                <a:lnTo>
                  <a:pt x="106" y="157"/>
                </a:lnTo>
                <a:lnTo>
                  <a:pt x="108" y="160"/>
                </a:lnTo>
                <a:lnTo>
                  <a:pt x="109" y="163"/>
                </a:lnTo>
                <a:lnTo>
                  <a:pt x="109" y="167"/>
                </a:lnTo>
                <a:lnTo>
                  <a:pt x="109" y="179"/>
                </a:lnTo>
                <a:lnTo>
                  <a:pt x="111" y="187"/>
                </a:lnTo>
                <a:lnTo>
                  <a:pt x="111" y="189"/>
                </a:lnTo>
                <a:lnTo>
                  <a:pt x="113" y="191"/>
                </a:lnTo>
                <a:lnTo>
                  <a:pt x="115" y="193"/>
                </a:lnTo>
                <a:lnTo>
                  <a:pt x="117" y="193"/>
                </a:lnTo>
                <a:lnTo>
                  <a:pt x="129" y="193"/>
                </a:lnTo>
                <a:lnTo>
                  <a:pt x="149" y="192"/>
                </a:lnTo>
                <a:lnTo>
                  <a:pt x="164" y="191"/>
                </a:lnTo>
                <a:lnTo>
                  <a:pt x="174" y="190"/>
                </a:lnTo>
                <a:lnTo>
                  <a:pt x="180" y="189"/>
                </a:lnTo>
                <a:lnTo>
                  <a:pt x="186" y="187"/>
                </a:lnTo>
                <a:lnTo>
                  <a:pt x="192" y="186"/>
                </a:lnTo>
                <a:lnTo>
                  <a:pt x="200" y="187"/>
                </a:lnTo>
                <a:lnTo>
                  <a:pt x="212" y="188"/>
                </a:lnTo>
                <a:lnTo>
                  <a:pt x="229" y="192"/>
                </a:lnTo>
                <a:lnTo>
                  <a:pt x="281" y="167"/>
                </a:lnTo>
                <a:lnTo>
                  <a:pt x="275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3" name="Freeform 215"/>
          <p:cNvSpPr>
            <a:spLocks/>
          </p:cNvSpPr>
          <p:nvPr>
            <p:custDataLst>
              <p:tags r:id="rId140"/>
            </p:custDataLst>
          </p:nvPr>
        </p:nvSpPr>
        <p:spPr bwMode="auto">
          <a:xfrm>
            <a:off x="2430140" y="3657402"/>
            <a:ext cx="52388" cy="5873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4" y="26"/>
              </a:cxn>
              <a:cxn ang="0">
                <a:pos x="10" y="33"/>
              </a:cxn>
              <a:cxn ang="0">
                <a:pos x="15" y="37"/>
              </a:cxn>
              <a:cxn ang="0">
                <a:pos x="21" y="41"/>
              </a:cxn>
              <a:cxn ang="0">
                <a:pos x="27" y="44"/>
              </a:cxn>
              <a:cxn ang="0">
                <a:pos x="35" y="46"/>
              </a:cxn>
              <a:cxn ang="0">
                <a:pos x="43" y="48"/>
              </a:cxn>
              <a:cxn ang="0">
                <a:pos x="51" y="49"/>
              </a:cxn>
              <a:cxn ang="0">
                <a:pos x="67" y="50"/>
              </a:cxn>
              <a:cxn ang="0">
                <a:pos x="85" y="51"/>
              </a:cxn>
              <a:cxn ang="0">
                <a:pos x="102" y="52"/>
              </a:cxn>
              <a:cxn ang="0">
                <a:pos x="120" y="56"/>
              </a:cxn>
              <a:cxn ang="0">
                <a:pos x="120" y="37"/>
              </a:cxn>
              <a:cxn ang="0">
                <a:pos x="111" y="34"/>
              </a:cxn>
              <a:cxn ang="0">
                <a:pos x="102" y="30"/>
              </a:cxn>
              <a:cxn ang="0">
                <a:pos x="94" y="24"/>
              </a:cxn>
              <a:cxn ang="0">
                <a:pos x="88" y="18"/>
              </a:cxn>
              <a:cxn ang="0">
                <a:pos x="81" y="13"/>
              </a:cxn>
              <a:cxn ang="0">
                <a:pos x="75" y="7"/>
              </a:cxn>
              <a:cxn ang="0">
                <a:pos x="67" y="3"/>
              </a:cxn>
              <a:cxn ang="0">
                <a:pos x="60" y="0"/>
              </a:cxn>
              <a:cxn ang="0">
                <a:pos x="55" y="1"/>
              </a:cxn>
              <a:cxn ang="0">
                <a:pos x="48" y="3"/>
              </a:cxn>
              <a:cxn ang="0">
                <a:pos x="41" y="6"/>
              </a:cxn>
              <a:cxn ang="0">
                <a:pos x="33" y="9"/>
              </a:cxn>
              <a:cxn ang="0">
                <a:pos x="24" y="13"/>
              </a:cxn>
              <a:cxn ang="0">
                <a:pos x="16" y="15"/>
              </a:cxn>
              <a:cxn ang="0">
                <a:pos x="8" y="18"/>
              </a:cxn>
              <a:cxn ang="0">
                <a:pos x="0" y="18"/>
              </a:cxn>
            </a:cxnLst>
            <a:rect l="0" t="0" r="r" b="b"/>
            <a:pathLst>
              <a:path w="120" h="56">
                <a:moveTo>
                  <a:pt x="0" y="18"/>
                </a:moveTo>
                <a:lnTo>
                  <a:pt x="4" y="26"/>
                </a:lnTo>
                <a:lnTo>
                  <a:pt x="10" y="33"/>
                </a:lnTo>
                <a:lnTo>
                  <a:pt x="15" y="37"/>
                </a:lnTo>
                <a:lnTo>
                  <a:pt x="21" y="41"/>
                </a:lnTo>
                <a:lnTo>
                  <a:pt x="27" y="44"/>
                </a:lnTo>
                <a:lnTo>
                  <a:pt x="35" y="46"/>
                </a:lnTo>
                <a:lnTo>
                  <a:pt x="43" y="48"/>
                </a:lnTo>
                <a:lnTo>
                  <a:pt x="51" y="49"/>
                </a:lnTo>
                <a:lnTo>
                  <a:pt x="67" y="50"/>
                </a:lnTo>
                <a:lnTo>
                  <a:pt x="85" y="51"/>
                </a:lnTo>
                <a:lnTo>
                  <a:pt x="102" y="52"/>
                </a:lnTo>
                <a:lnTo>
                  <a:pt x="120" y="56"/>
                </a:lnTo>
                <a:lnTo>
                  <a:pt x="120" y="37"/>
                </a:lnTo>
                <a:lnTo>
                  <a:pt x="111" y="34"/>
                </a:lnTo>
                <a:lnTo>
                  <a:pt x="102" y="30"/>
                </a:lnTo>
                <a:lnTo>
                  <a:pt x="94" y="24"/>
                </a:lnTo>
                <a:lnTo>
                  <a:pt x="88" y="18"/>
                </a:lnTo>
                <a:lnTo>
                  <a:pt x="81" y="13"/>
                </a:lnTo>
                <a:lnTo>
                  <a:pt x="75" y="7"/>
                </a:lnTo>
                <a:lnTo>
                  <a:pt x="67" y="3"/>
                </a:lnTo>
                <a:lnTo>
                  <a:pt x="60" y="0"/>
                </a:lnTo>
                <a:lnTo>
                  <a:pt x="55" y="1"/>
                </a:lnTo>
                <a:lnTo>
                  <a:pt x="48" y="3"/>
                </a:lnTo>
                <a:lnTo>
                  <a:pt x="41" y="6"/>
                </a:lnTo>
                <a:lnTo>
                  <a:pt x="33" y="9"/>
                </a:lnTo>
                <a:lnTo>
                  <a:pt x="24" y="13"/>
                </a:lnTo>
                <a:lnTo>
                  <a:pt x="16" y="15"/>
                </a:lnTo>
                <a:lnTo>
                  <a:pt x="8" y="18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4" name="Freeform 216"/>
          <p:cNvSpPr>
            <a:spLocks/>
          </p:cNvSpPr>
          <p:nvPr>
            <p:custDataLst>
              <p:tags r:id="rId141"/>
            </p:custDataLst>
          </p:nvPr>
        </p:nvSpPr>
        <p:spPr bwMode="auto">
          <a:xfrm>
            <a:off x="2287265" y="3519289"/>
            <a:ext cx="250825" cy="109538"/>
          </a:xfrm>
          <a:custGeom>
            <a:avLst/>
            <a:gdLst/>
            <a:ahLst/>
            <a:cxnLst>
              <a:cxn ang="0">
                <a:pos x="127" y="1"/>
              </a:cxn>
              <a:cxn ang="0">
                <a:pos x="95" y="6"/>
              </a:cxn>
              <a:cxn ang="0">
                <a:pos x="66" y="16"/>
              </a:cxn>
              <a:cxn ang="0">
                <a:pos x="43" y="26"/>
              </a:cxn>
              <a:cxn ang="0">
                <a:pos x="30" y="35"/>
              </a:cxn>
              <a:cxn ang="0">
                <a:pos x="16" y="51"/>
              </a:cxn>
              <a:cxn ang="0">
                <a:pos x="4" y="71"/>
              </a:cxn>
              <a:cxn ang="0">
                <a:pos x="0" y="82"/>
              </a:cxn>
              <a:cxn ang="0">
                <a:pos x="1" y="86"/>
              </a:cxn>
              <a:cxn ang="0">
                <a:pos x="13" y="86"/>
              </a:cxn>
              <a:cxn ang="0">
                <a:pos x="29" y="83"/>
              </a:cxn>
              <a:cxn ang="0">
                <a:pos x="52" y="75"/>
              </a:cxn>
              <a:cxn ang="0">
                <a:pos x="80" y="58"/>
              </a:cxn>
              <a:cxn ang="0">
                <a:pos x="102" y="46"/>
              </a:cxn>
              <a:cxn ang="0">
                <a:pos x="119" y="40"/>
              </a:cxn>
              <a:cxn ang="0">
                <a:pos x="175" y="37"/>
              </a:cxn>
              <a:cxn ang="0">
                <a:pos x="176" y="48"/>
              </a:cxn>
              <a:cxn ang="0">
                <a:pos x="180" y="55"/>
              </a:cxn>
              <a:cxn ang="0">
                <a:pos x="184" y="59"/>
              </a:cxn>
              <a:cxn ang="0">
                <a:pos x="190" y="61"/>
              </a:cxn>
              <a:cxn ang="0">
                <a:pos x="229" y="61"/>
              </a:cxn>
              <a:cxn ang="0">
                <a:pos x="269" y="78"/>
              </a:cxn>
              <a:cxn ang="0">
                <a:pos x="302" y="95"/>
              </a:cxn>
              <a:cxn ang="0">
                <a:pos x="336" y="111"/>
              </a:cxn>
              <a:cxn ang="0">
                <a:pos x="375" y="123"/>
              </a:cxn>
              <a:cxn ang="0">
                <a:pos x="376" y="134"/>
              </a:cxn>
              <a:cxn ang="0">
                <a:pos x="382" y="142"/>
              </a:cxn>
              <a:cxn ang="0">
                <a:pos x="396" y="152"/>
              </a:cxn>
              <a:cxn ang="0">
                <a:pos x="428" y="166"/>
              </a:cxn>
              <a:cxn ang="0">
                <a:pos x="402" y="191"/>
              </a:cxn>
              <a:cxn ang="0">
                <a:pos x="407" y="197"/>
              </a:cxn>
              <a:cxn ang="0">
                <a:pos x="414" y="201"/>
              </a:cxn>
              <a:cxn ang="0">
                <a:pos x="429" y="204"/>
              </a:cxn>
              <a:cxn ang="0">
                <a:pos x="461" y="204"/>
              </a:cxn>
              <a:cxn ang="0">
                <a:pos x="555" y="189"/>
              </a:cxn>
              <a:cxn ang="0">
                <a:pos x="559" y="183"/>
              </a:cxn>
              <a:cxn ang="0">
                <a:pos x="565" y="177"/>
              </a:cxn>
              <a:cxn ang="0">
                <a:pos x="572" y="173"/>
              </a:cxn>
              <a:cxn ang="0">
                <a:pos x="574" y="161"/>
              </a:cxn>
              <a:cxn ang="0">
                <a:pos x="561" y="153"/>
              </a:cxn>
              <a:cxn ang="0">
                <a:pos x="532" y="148"/>
              </a:cxn>
              <a:cxn ang="0">
                <a:pos x="504" y="138"/>
              </a:cxn>
              <a:cxn ang="0">
                <a:pos x="475" y="124"/>
              </a:cxn>
              <a:cxn ang="0">
                <a:pos x="433" y="100"/>
              </a:cxn>
              <a:cxn ang="0">
                <a:pos x="383" y="68"/>
              </a:cxn>
              <a:cxn ang="0">
                <a:pos x="358" y="54"/>
              </a:cxn>
              <a:cxn ang="0">
                <a:pos x="348" y="52"/>
              </a:cxn>
              <a:cxn ang="0">
                <a:pos x="330" y="52"/>
              </a:cxn>
              <a:cxn ang="0">
                <a:pos x="312" y="51"/>
              </a:cxn>
              <a:cxn ang="0">
                <a:pos x="302" y="49"/>
              </a:cxn>
              <a:cxn ang="0">
                <a:pos x="294" y="43"/>
              </a:cxn>
              <a:cxn ang="0">
                <a:pos x="290" y="32"/>
              </a:cxn>
              <a:cxn ang="0">
                <a:pos x="142" y="0"/>
              </a:cxn>
            </a:cxnLst>
            <a:rect l="0" t="0" r="r" b="b"/>
            <a:pathLst>
              <a:path w="574" h="204">
                <a:moveTo>
                  <a:pt x="142" y="0"/>
                </a:moveTo>
                <a:lnTo>
                  <a:pt x="127" y="1"/>
                </a:lnTo>
                <a:lnTo>
                  <a:pt x="111" y="3"/>
                </a:lnTo>
                <a:lnTo>
                  <a:pt x="95" y="6"/>
                </a:lnTo>
                <a:lnTo>
                  <a:pt x="80" y="11"/>
                </a:lnTo>
                <a:lnTo>
                  <a:pt x="66" y="16"/>
                </a:lnTo>
                <a:lnTo>
                  <a:pt x="52" y="21"/>
                </a:lnTo>
                <a:lnTo>
                  <a:pt x="43" y="26"/>
                </a:lnTo>
                <a:lnTo>
                  <a:pt x="36" y="31"/>
                </a:lnTo>
                <a:lnTo>
                  <a:pt x="30" y="35"/>
                </a:lnTo>
                <a:lnTo>
                  <a:pt x="24" y="42"/>
                </a:lnTo>
                <a:lnTo>
                  <a:pt x="16" y="51"/>
                </a:lnTo>
                <a:lnTo>
                  <a:pt x="10" y="61"/>
                </a:lnTo>
                <a:lnTo>
                  <a:pt x="4" y="71"/>
                </a:lnTo>
                <a:lnTo>
                  <a:pt x="1" y="79"/>
                </a:lnTo>
                <a:lnTo>
                  <a:pt x="0" y="82"/>
                </a:lnTo>
                <a:lnTo>
                  <a:pt x="0" y="85"/>
                </a:lnTo>
                <a:lnTo>
                  <a:pt x="1" y="86"/>
                </a:lnTo>
                <a:lnTo>
                  <a:pt x="3" y="87"/>
                </a:lnTo>
                <a:lnTo>
                  <a:pt x="13" y="86"/>
                </a:lnTo>
                <a:lnTo>
                  <a:pt x="22" y="85"/>
                </a:lnTo>
                <a:lnTo>
                  <a:pt x="29" y="83"/>
                </a:lnTo>
                <a:lnTo>
                  <a:pt x="38" y="81"/>
                </a:lnTo>
                <a:lnTo>
                  <a:pt x="52" y="75"/>
                </a:lnTo>
                <a:lnTo>
                  <a:pt x="66" y="66"/>
                </a:lnTo>
                <a:lnTo>
                  <a:pt x="80" y="58"/>
                </a:lnTo>
                <a:lnTo>
                  <a:pt x="94" y="50"/>
                </a:lnTo>
                <a:lnTo>
                  <a:pt x="102" y="46"/>
                </a:lnTo>
                <a:lnTo>
                  <a:pt x="111" y="43"/>
                </a:lnTo>
                <a:lnTo>
                  <a:pt x="119" y="40"/>
                </a:lnTo>
                <a:lnTo>
                  <a:pt x="129" y="37"/>
                </a:lnTo>
                <a:lnTo>
                  <a:pt x="175" y="37"/>
                </a:lnTo>
                <a:lnTo>
                  <a:pt x="175" y="43"/>
                </a:lnTo>
                <a:lnTo>
                  <a:pt x="176" y="48"/>
                </a:lnTo>
                <a:lnTo>
                  <a:pt x="178" y="52"/>
                </a:lnTo>
                <a:lnTo>
                  <a:pt x="180" y="55"/>
                </a:lnTo>
                <a:lnTo>
                  <a:pt x="181" y="58"/>
                </a:lnTo>
                <a:lnTo>
                  <a:pt x="184" y="59"/>
                </a:lnTo>
                <a:lnTo>
                  <a:pt x="186" y="60"/>
                </a:lnTo>
                <a:lnTo>
                  <a:pt x="190" y="61"/>
                </a:lnTo>
                <a:lnTo>
                  <a:pt x="206" y="60"/>
                </a:lnTo>
                <a:lnTo>
                  <a:pt x="229" y="61"/>
                </a:lnTo>
                <a:lnTo>
                  <a:pt x="250" y="69"/>
                </a:lnTo>
                <a:lnTo>
                  <a:pt x="269" y="78"/>
                </a:lnTo>
                <a:lnTo>
                  <a:pt x="285" y="86"/>
                </a:lnTo>
                <a:lnTo>
                  <a:pt x="302" y="95"/>
                </a:lnTo>
                <a:lnTo>
                  <a:pt x="318" y="103"/>
                </a:lnTo>
                <a:lnTo>
                  <a:pt x="336" y="111"/>
                </a:lnTo>
                <a:lnTo>
                  <a:pt x="354" y="118"/>
                </a:lnTo>
                <a:lnTo>
                  <a:pt x="375" y="123"/>
                </a:lnTo>
                <a:lnTo>
                  <a:pt x="375" y="129"/>
                </a:lnTo>
                <a:lnTo>
                  <a:pt x="376" y="134"/>
                </a:lnTo>
                <a:lnTo>
                  <a:pt x="379" y="138"/>
                </a:lnTo>
                <a:lnTo>
                  <a:pt x="382" y="142"/>
                </a:lnTo>
                <a:lnTo>
                  <a:pt x="388" y="147"/>
                </a:lnTo>
                <a:lnTo>
                  <a:pt x="396" y="152"/>
                </a:lnTo>
                <a:lnTo>
                  <a:pt x="415" y="159"/>
                </a:lnTo>
                <a:lnTo>
                  <a:pt x="428" y="166"/>
                </a:lnTo>
                <a:lnTo>
                  <a:pt x="417" y="176"/>
                </a:lnTo>
                <a:lnTo>
                  <a:pt x="402" y="191"/>
                </a:lnTo>
                <a:lnTo>
                  <a:pt x="404" y="195"/>
                </a:lnTo>
                <a:lnTo>
                  <a:pt x="407" y="197"/>
                </a:lnTo>
                <a:lnTo>
                  <a:pt x="410" y="199"/>
                </a:lnTo>
                <a:lnTo>
                  <a:pt x="414" y="201"/>
                </a:lnTo>
                <a:lnTo>
                  <a:pt x="421" y="203"/>
                </a:lnTo>
                <a:lnTo>
                  <a:pt x="429" y="204"/>
                </a:lnTo>
                <a:lnTo>
                  <a:pt x="445" y="204"/>
                </a:lnTo>
                <a:lnTo>
                  <a:pt x="461" y="204"/>
                </a:lnTo>
                <a:lnTo>
                  <a:pt x="554" y="191"/>
                </a:lnTo>
                <a:lnTo>
                  <a:pt x="555" y="189"/>
                </a:lnTo>
                <a:lnTo>
                  <a:pt x="556" y="186"/>
                </a:lnTo>
                <a:lnTo>
                  <a:pt x="559" y="183"/>
                </a:lnTo>
                <a:lnTo>
                  <a:pt x="562" y="179"/>
                </a:lnTo>
                <a:lnTo>
                  <a:pt x="565" y="177"/>
                </a:lnTo>
                <a:lnTo>
                  <a:pt x="568" y="174"/>
                </a:lnTo>
                <a:lnTo>
                  <a:pt x="572" y="173"/>
                </a:lnTo>
                <a:lnTo>
                  <a:pt x="574" y="172"/>
                </a:lnTo>
                <a:lnTo>
                  <a:pt x="574" y="161"/>
                </a:lnTo>
                <a:lnTo>
                  <a:pt x="574" y="154"/>
                </a:lnTo>
                <a:lnTo>
                  <a:pt x="561" y="153"/>
                </a:lnTo>
                <a:lnTo>
                  <a:pt x="546" y="151"/>
                </a:lnTo>
                <a:lnTo>
                  <a:pt x="532" y="148"/>
                </a:lnTo>
                <a:lnTo>
                  <a:pt x="518" y="143"/>
                </a:lnTo>
                <a:lnTo>
                  <a:pt x="504" y="138"/>
                </a:lnTo>
                <a:lnTo>
                  <a:pt x="489" y="132"/>
                </a:lnTo>
                <a:lnTo>
                  <a:pt x="475" y="124"/>
                </a:lnTo>
                <a:lnTo>
                  <a:pt x="461" y="116"/>
                </a:lnTo>
                <a:lnTo>
                  <a:pt x="433" y="100"/>
                </a:lnTo>
                <a:lnTo>
                  <a:pt x="407" y="84"/>
                </a:lnTo>
                <a:lnTo>
                  <a:pt x="383" y="68"/>
                </a:lnTo>
                <a:lnTo>
                  <a:pt x="362" y="55"/>
                </a:lnTo>
                <a:lnTo>
                  <a:pt x="358" y="54"/>
                </a:lnTo>
                <a:lnTo>
                  <a:pt x="353" y="52"/>
                </a:lnTo>
                <a:lnTo>
                  <a:pt x="348" y="52"/>
                </a:lnTo>
                <a:lnTo>
                  <a:pt x="342" y="52"/>
                </a:lnTo>
                <a:lnTo>
                  <a:pt x="330" y="52"/>
                </a:lnTo>
                <a:lnTo>
                  <a:pt x="318" y="52"/>
                </a:lnTo>
                <a:lnTo>
                  <a:pt x="312" y="51"/>
                </a:lnTo>
                <a:lnTo>
                  <a:pt x="306" y="50"/>
                </a:lnTo>
                <a:lnTo>
                  <a:pt x="302" y="49"/>
                </a:lnTo>
                <a:lnTo>
                  <a:pt x="297" y="46"/>
                </a:lnTo>
                <a:lnTo>
                  <a:pt x="294" y="43"/>
                </a:lnTo>
                <a:lnTo>
                  <a:pt x="291" y="38"/>
                </a:lnTo>
                <a:lnTo>
                  <a:pt x="290" y="32"/>
                </a:lnTo>
                <a:lnTo>
                  <a:pt x="288" y="25"/>
                </a:lnTo>
                <a:lnTo>
                  <a:pt x="14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5" name="Freeform 217"/>
          <p:cNvSpPr>
            <a:spLocks/>
          </p:cNvSpPr>
          <p:nvPr>
            <p:custDataLst>
              <p:tags r:id="rId142"/>
            </p:custDataLst>
          </p:nvPr>
        </p:nvSpPr>
        <p:spPr bwMode="auto">
          <a:xfrm>
            <a:off x="2592065" y="3622477"/>
            <a:ext cx="88900" cy="69850"/>
          </a:xfrm>
          <a:custGeom>
            <a:avLst/>
            <a:gdLst/>
            <a:ahLst/>
            <a:cxnLst>
              <a:cxn ang="0">
                <a:pos x="41" y="129"/>
              </a:cxn>
              <a:cxn ang="0">
                <a:pos x="50" y="121"/>
              </a:cxn>
              <a:cxn ang="0">
                <a:pos x="60" y="115"/>
              </a:cxn>
              <a:cxn ang="0">
                <a:pos x="70" y="110"/>
              </a:cxn>
              <a:cxn ang="0">
                <a:pos x="81" y="105"/>
              </a:cxn>
              <a:cxn ang="0">
                <a:pos x="105" y="99"/>
              </a:cxn>
              <a:cxn ang="0">
                <a:pos x="129" y="92"/>
              </a:cxn>
              <a:cxn ang="0">
                <a:pos x="152" y="87"/>
              </a:cxn>
              <a:cxn ang="0">
                <a:pos x="173" y="81"/>
              </a:cxn>
              <a:cxn ang="0">
                <a:pos x="182" y="77"/>
              </a:cxn>
              <a:cxn ang="0">
                <a:pos x="191" y="73"/>
              </a:cxn>
              <a:cxn ang="0">
                <a:pos x="200" y="67"/>
              </a:cxn>
              <a:cxn ang="0">
                <a:pos x="207" y="61"/>
              </a:cxn>
              <a:cxn ang="0">
                <a:pos x="198" y="54"/>
              </a:cxn>
              <a:cxn ang="0">
                <a:pos x="188" y="47"/>
              </a:cxn>
              <a:cxn ang="0">
                <a:pos x="179" y="42"/>
              </a:cxn>
              <a:cxn ang="0">
                <a:pos x="169" y="36"/>
              </a:cxn>
              <a:cxn ang="0">
                <a:pos x="150" y="29"/>
              </a:cxn>
              <a:cxn ang="0">
                <a:pos x="129" y="23"/>
              </a:cxn>
              <a:cxn ang="0">
                <a:pos x="107" y="18"/>
              </a:cxn>
              <a:cxn ang="0">
                <a:pos x="85" y="13"/>
              </a:cxn>
              <a:cxn ang="0">
                <a:pos x="63" y="7"/>
              </a:cxn>
              <a:cxn ang="0">
                <a:pos x="41" y="0"/>
              </a:cxn>
              <a:cxn ang="0">
                <a:pos x="0" y="0"/>
              </a:cxn>
              <a:cxn ang="0">
                <a:pos x="1" y="6"/>
              </a:cxn>
              <a:cxn ang="0">
                <a:pos x="2" y="13"/>
              </a:cxn>
              <a:cxn ang="0">
                <a:pos x="4" y="19"/>
              </a:cxn>
              <a:cxn ang="0">
                <a:pos x="6" y="25"/>
              </a:cxn>
              <a:cxn ang="0">
                <a:pos x="10" y="35"/>
              </a:cxn>
              <a:cxn ang="0">
                <a:pos x="13" y="46"/>
              </a:cxn>
              <a:cxn ang="0">
                <a:pos x="17" y="54"/>
              </a:cxn>
              <a:cxn ang="0">
                <a:pos x="18" y="62"/>
              </a:cxn>
              <a:cxn ang="0">
                <a:pos x="17" y="65"/>
              </a:cxn>
              <a:cxn ang="0">
                <a:pos x="14" y="68"/>
              </a:cxn>
              <a:cxn ang="0">
                <a:pos x="11" y="71"/>
              </a:cxn>
              <a:cxn ang="0">
                <a:pos x="7" y="73"/>
              </a:cxn>
              <a:cxn ang="0">
                <a:pos x="0" y="104"/>
              </a:cxn>
              <a:cxn ang="0">
                <a:pos x="4" y="106"/>
              </a:cxn>
              <a:cxn ang="0">
                <a:pos x="13" y="110"/>
              </a:cxn>
              <a:cxn ang="0">
                <a:pos x="19" y="113"/>
              </a:cxn>
              <a:cxn ang="0">
                <a:pos x="25" y="117"/>
              </a:cxn>
              <a:cxn ang="0">
                <a:pos x="33" y="122"/>
              </a:cxn>
              <a:cxn ang="0">
                <a:pos x="41" y="129"/>
              </a:cxn>
            </a:cxnLst>
            <a:rect l="0" t="0" r="r" b="b"/>
            <a:pathLst>
              <a:path w="207" h="129">
                <a:moveTo>
                  <a:pt x="41" y="129"/>
                </a:moveTo>
                <a:lnTo>
                  <a:pt x="50" y="121"/>
                </a:lnTo>
                <a:lnTo>
                  <a:pt x="60" y="115"/>
                </a:lnTo>
                <a:lnTo>
                  <a:pt x="70" y="110"/>
                </a:lnTo>
                <a:lnTo>
                  <a:pt x="81" y="105"/>
                </a:lnTo>
                <a:lnTo>
                  <a:pt x="105" y="99"/>
                </a:lnTo>
                <a:lnTo>
                  <a:pt x="129" y="92"/>
                </a:lnTo>
                <a:lnTo>
                  <a:pt x="152" y="87"/>
                </a:lnTo>
                <a:lnTo>
                  <a:pt x="173" y="81"/>
                </a:lnTo>
                <a:lnTo>
                  <a:pt x="182" y="77"/>
                </a:lnTo>
                <a:lnTo>
                  <a:pt x="191" y="73"/>
                </a:lnTo>
                <a:lnTo>
                  <a:pt x="200" y="67"/>
                </a:lnTo>
                <a:lnTo>
                  <a:pt x="207" y="61"/>
                </a:lnTo>
                <a:lnTo>
                  <a:pt x="198" y="54"/>
                </a:lnTo>
                <a:lnTo>
                  <a:pt x="188" y="47"/>
                </a:lnTo>
                <a:lnTo>
                  <a:pt x="179" y="42"/>
                </a:lnTo>
                <a:lnTo>
                  <a:pt x="169" y="36"/>
                </a:lnTo>
                <a:lnTo>
                  <a:pt x="150" y="29"/>
                </a:lnTo>
                <a:lnTo>
                  <a:pt x="129" y="23"/>
                </a:lnTo>
                <a:lnTo>
                  <a:pt x="107" y="18"/>
                </a:lnTo>
                <a:lnTo>
                  <a:pt x="85" y="13"/>
                </a:lnTo>
                <a:lnTo>
                  <a:pt x="63" y="7"/>
                </a:lnTo>
                <a:lnTo>
                  <a:pt x="41" y="0"/>
                </a:lnTo>
                <a:lnTo>
                  <a:pt x="0" y="0"/>
                </a:lnTo>
                <a:lnTo>
                  <a:pt x="1" y="6"/>
                </a:lnTo>
                <a:lnTo>
                  <a:pt x="2" y="13"/>
                </a:lnTo>
                <a:lnTo>
                  <a:pt x="4" y="19"/>
                </a:lnTo>
                <a:lnTo>
                  <a:pt x="6" y="25"/>
                </a:lnTo>
                <a:lnTo>
                  <a:pt x="10" y="35"/>
                </a:lnTo>
                <a:lnTo>
                  <a:pt x="13" y="46"/>
                </a:lnTo>
                <a:lnTo>
                  <a:pt x="17" y="54"/>
                </a:lnTo>
                <a:lnTo>
                  <a:pt x="18" y="62"/>
                </a:lnTo>
                <a:lnTo>
                  <a:pt x="17" y="65"/>
                </a:lnTo>
                <a:lnTo>
                  <a:pt x="14" y="68"/>
                </a:lnTo>
                <a:lnTo>
                  <a:pt x="11" y="71"/>
                </a:lnTo>
                <a:lnTo>
                  <a:pt x="7" y="73"/>
                </a:lnTo>
                <a:lnTo>
                  <a:pt x="0" y="104"/>
                </a:lnTo>
                <a:lnTo>
                  <a:pt x="4" y="106"/>
                </a:lnTo>
                <a:lnTo>
                  <a:pt x="13" y="110"/>
                </a:lnTo>
                <a:lnTo>
                  <a:pt x="19" y="113"/>
                </a:lnTo>
                <a:lnTo>
                  <a:pt x="25" y="117"/>
                </a:lnTo>
                <a:lnTo>
                  <a:pt x="33" y="122"/>
                </a:lnTo>
                <a:lnTo>
                  <a:pt x="41" y="12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6" name="Freeform 218"/>
          <p:cNvSpPr>
            <a:spLocks/>
          </p:cNvSpPr>
          <p:nvPr>
            <p:custDataLst>
              <p:tags r:id="rId143"/>
            </p:custDataLst>
          </p:nvPr>
        </p:nvSpPr>
        <p:spPr bwMode="auto">
          <a:xfrm>
            <a:off x="2160265" y="3682802"/>
            <a:ext cx="33338" cy="84137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9" y="4"/>
              </a:cxn>
              <a:cxn ang="0">
                <a:pos x="67" y="9"/>
              </a:cxn>
              <a:cxn ang="0">
                <a:pos x="66" y="13"/>
              </a:cxn>
              <a:cxn ang="0">
                <a:pos x="66" y="18"/>
              </a:cxn>
              <a:cxn ang="0">
                <a:pos x="66" y="27"/>
              </a:cxn>
              <a:cxn ang="0">
                <a:pos x="66" y="37"/>
              </a:cxn>
              <a:cxn ang="0">
                <a:pos x="69" y="43"/>
              </a:cxn>
              <a:cxn ang="0">
                <a:pos x="71" y="50"/>
              </a:cxn>
              <a:cxn ang="0">
                <a:pos x="71" y="57"/>
              </a:cxn>
              <a:cxn ang="0">
                <a:pos x="71" y="65"/>
              </a:cxn>
              <a:cxn ang="0">
                <a:pos x="69" y="73"/>
              </a:cxn>
              <a:cxn ang="0">
                <a:pos x="67" y="82"/>
              </a:cxn>
              <a:cxn ang="0">
                <a:pos x="65" y="91"/>
              </a:cxn>
              <a:cxn ang="0">
                <a:pos x="61" y="100"/>
              </a:cxn>
              <a:cxn ang="0">
                <a:pos x="53" y="116"/>
              </a:cxn>
              <a:cxn ang="0">
                <a:pos x="44" y="131"/>
              </a:cxn>
              <a:cxn ang="0">
                <a:pos x="34" y="144"/>
              </a:cxn>
              <a:cxn ang="0">
                <a:pos x="26" y="154"/>
              </a:cxn>
              <a:cxn ang="0">
                <a:pos x="26" y="141"/>
              </a:cxn>
              <a:cxn ang="0">
                <a:pos x="15" y="144"/>
              </a:cxn>
              <a:cxn ang="0">
                <a:pos x="0" y="148"/>
              </a:cxn>
              <a:cxn ang="0">
                <a:pos x="3" y="129"/>
              </a:cxn>
              <a:cxn ang="0">
                <a:pos x="8" y="105"/>
              </a:cxn>
              <a:cxn ang="0">
                <a:pos x="9" y="92"/>
              </a:cxn>
              <a:cxn ang="0">
                <a:pos x="12" y="77"/>
              </a:cxn>
              <a:cxn ang="0">
                <a:pos x="15" y="63"/>
              </a:cxn>
              <a:cxn ang="0">
                <a:pos x="20" y="49"/>
              </a:cxn>
              <a:cxn ang="0">
                <a:pos x="20" y="0"/>
              </a:cxn>
              <a:cxn ang="0">
                <a:pos x="25" y="0"/>
              </a:cxn>
              <a:cxn ang="0">
                <a:pos x="38" y="0"/>
              </a:cxn>
              <a:cxn ang="0">
                <a:pos x="56" y="0"/>
              </a:cxn>
              <a:cxn ang="0">
                <a:pos x="72" y="0"/>
              </a:cxn>
            </a:cxnLst>
            <a:rect l="0" t="0" r="r" b="b"/>
            <a:pathLst>
              <a:path w="72" h="154">
                <a:moveTo>
                  <a:pt x="72" y="0"/>
                </a:moveTo>
                <a:lnTo>
                  <a:pt x="69" y="4"/>
                </a:lnTo>
                <a:lnTo>
                  <a:pt x="67" y="9"/>
                </a:lnTo>
                <a:lnTo>
                  <a:pt x="66" y="13"/>
                </a:lnTo>
                <a:lnTo>
                  <a:pt x="66" y="18"/>
                </a:lnTo>
                <a:lnTo>
                  <a:pt x="66" y="27"/>
                </a:lnTo>
                <a:lnTo>
                  <a:pt x="66" y="37"/>
                </a:lnTo>
                <a:lnTo>
                  <a:pt x="69" y="43"/>
                </a:lnTo>
                <a:lnTo>
                  <a:pt x="71" y="50"/>
                </a:lnTo>
                <a:lnTo>
                  <a:pt x="71" y="57"/>
                </a:lnTo>
                <a:lnTo>
                  <a:pt x="71" y="65"/>
                </a:lnTo>
                <a:lnTo>
                  <a:pt x="69" y="73"/>
                </a:lnTo>
                <a:lnTo>
                  <a:pt x="67" y="82"/>
                </a:lnTo>
                <a:lnTo>
                  <a:pt x="65" y="91"/>
                </a:lnTo>
                <a:lnTo>
                  <a:pt x="61" y="100"/>
                </a:lnTo>
                <a:lnTo>
                  <a:pt x="53" y="116"/>
                </a:lnTo>
                <a:lnTo>
                  <a:pt x="44" y="131"/>
                </a:lnTo>
                <a:lnTo>
                  <a:pt x="34" y="144"/>
                </a:lnTo>
                <a:lnTo>
                  <a:pt x="26" y="154"/>
                </a:lnTo>
                <a:lnTo>
                  <a:pt x="26" y="141"/>
                </a:lnTo>
                <a:lnTo>
                  <a:pt x="15" y="144"/>
                </a:lnTo>
                <a:lnTo>
                  <a:pt x="0" y="148"/>
                </a:lnTo>
                <a:lnTo>
                  <a:pt x="3" y="129"/>
                </a:lnTo>
                <a:lnTo>
                  <a:pt x="8" y="105"/>
                </a:lnTo>
                <a:lnTo>
                  <a:pt x="9" y="92"/>
                </a:lnTo>
                <a:lnTo>
                  <a:pt x="12" y="77"/>
                </a:lnTo>
                <a:lnTo>
                  <a:pt x="15" y="63"/>
                </a:lnTo>
                <a:lnTo>
                  <a:pt x="20" y="49"/>
                </a:lnTo>
                <a:lnTo>
                  <a:pt x="20" y="0"/>
                </a:lnTo>
                <a:lnTo>
                  <a:pt x="25" y="0"/>
                </a:lnTo>
                <a:lnTo>
                  <a:pt x="38" y="0"/>
                </a:lnTo>
                <a:lnTo>
                  <a:pt x="56" y="0"/>
                </a:lnTo>
                <a:lnTo>
                  <a:pt x="7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7" name="Freeform 219"/>
          <p:cNvSpPr>
            <a:spLocks/>
          </p:cNvSpPr>
          <p:nvPr>
            <p:custDataLst>
              <p:tags r:id="rId144"/>
            </p:custDataLst>
          </p:nvPr>
        </p:nvSpPr>
        <p:spPr bwMode="auto">
          <a:xfrm>
            <a:off x="2080890" y="3682802"/>
            <a:ext cx="93663" cy="146050"/>
          </a:xfrm>
          <a:custGeom>
            <a:avLst/>
            <a:gdLst/>
            <a:ahLst/>
            <a:cxnLst>
              <a:cxn ang="0">
                <a:pos x="8" y="207"/>
              </a:cxn>
              <a:cxn ang="0">
                <a:pos x="12" y="181"/>
              </a:cxn>
              <a:cxn ang="0">
                <a:pos x="24" y="148"/>
              </a:cxn>
              <a:cxn ang="0">
                <a:pos x="35" y="118"/>
              </a:cxn>
              <a:cxn ang="0">
                <a:pos x="44" y="112"/>
              </a:cxn>
              <a:cxn ang="0">
                <a:pos x="65" y="111"/>
              </a:cxn>
              <a:cxn ang="0">
                <a:pos x="89" y="111"/>
              </a:cxn>
              <a:cxn ang="0">
                <a:pos x="106" y="110"/>
              </a:cxn>
              <a:cxn ang="0">
                <a:pos x="120" y="105"/>
              </a:cxn>
              <a:cxn ang="0">
                <a:pos x="130" y="94"/>
              </a:cxn>
              <a:cxn ang="0">
                <a:pos x="113" y="73"/>
              </a:cxn>
              <a:cxn ang="0">
                <a:pos x="86" y="58"/>
              </a:cxn>
              <a:cxn ang="0">
                <a:pos x="77" y="49"/>
              </a:cxn>
              <a:cxn ang="0">
                <a:pos x="74" y="41"/>
              </a:cxn>
              <a:cxn ang="0">
                <a:pos x="75" y="34"/>
              </a:cxn>
              <a:cxn ang="0">
                <a:pos x="82" y="28"/>
              </a:cxn>
              <a:cxn ang="0">
                <a:pos x="101" y="19"/>
              </a:cxn>
              <a:cxn ang="0">
                <a:pos x="150" y="3"/>
              </a:cxn>
              <a:cxn ang="0">
                <a:pos x="180" y="0"/>
              </a:cxn>
              <a:cxn ang="0">
                <a:pos x="198" y="0"/>
              </a:cxn>
              <a:cxn ang="0">
                <a:pos x="207" y="49"/>
              </a:cxn>
              <a:cxn ang="0">
                <a:pos x="199" y="77"/>
              </a:cxn>
              <a:cxn ang="0">
                <a:pos x="195" y="105"/>
              </a:cxn>
              <a:cxn ang="0">
                <a:pos x="187" y="148"/>
              </a:cxn>
              <a:cxn ang="0">
                <a:pos x="213" y="154"/>
              </a:cxn>
              <a:cxn ang="0">
                <a:pos x="214" y="166"/>
              </a:cxn>
              <a:cxn ang="0">
                <a:pos x="210" y="174"/>
              </a:cxn>
              <a:cxn ang="0">
                <a:pos x="207" y="177"/>
              </a:cxn>
              <a:cxn ang="0">
                <a:pos x="200" y="178"/>
              </a:cxn>
              <a:cxn ang="0">
                <a:pos x="192" y="196"/>
              </a:cxn>
              <a:cxn ang="0">
                <a:pos x="181" y="214"/>
              </a:cxn>
              <a:cxn ang="0">
                <a:pos x="155" y="243"/>
              </a:cxn>
              <a:cxn ang="0">
                <a:pos x="120" y="271"/>
              </a:cxn>
              <a:cxn ang="0">
                <a:pos x="87" y="261"/>
              </a:cxn>
              <a:cxn ang="0">
                <a:pos x="55" y="248"/>
              </a:cxn>
              <a:cxn ang="0">
                <a:pos x="0" y="221"/>
              </a:cxn>
            </a:cxnLst>
            <a:rect l="0" t="0" r="r" b="b"/>
            <a:pathLst>
              <a:path w="214" h="271">
                <a:moveTo>
                  <a:pt x="7" y="221"/>
                </a:moveTo>
                <a:lnTo>
                  <a:pt x="8" y="207"/>
                </a:lnTo>
                <a:lnTo>
                  <a:pt x="9" y="192"/>
                </a:lnTo>
                <a:lnTo>
                  <a:pt x="12" y="181"/>
                </a:lnTo>
                <a:lnTo>
                  <a:pt x="16" y="170"/>
                </a:lnTo>
                <a:lnTo>
                  <a:pt x="24" y="148"/>
                </a:lnTo>
                <a:lnTo>
                  <a:pt x="34" y="123"/>
                </a:lnTo>
                <a:lnTo>
                  <a:pt x="35" y="118"/>
                </a:lnTo>
                <a:lnTo>
                  <a:pt x="40" y="114"/>
                </a:lnTo>
                <a:lnTo>
                  <a:pt x="44" y="112"/>
                </a:lnTo>
                <a:lnTo>
                  <a:pt x="51" y="111"/>
                </a:lnTo>
                <a:lnTo>
                  <a:pt x="65" y="111"/>
                </a:lnTo>
                <a:lnTo>
                  <a:pt x="82" y="111"/>
                </a:lnTo>
                <a:lnTo>
                  <a:pt x="89" y="111"/>
                </a:lnTo>
                <a:lnTo>
                  <a:pt x="98" y="111"/>
                </a:lnTo>
                <a:lnTo>
                  <a:pt x="106" y="110"/>
                </a:lnTo>
                <a:lnTo>
                  <a:pt x="113" y="108"/>
                </a:lnTo>
                <a:lnTo>
                  <a:pt x="120" y="105"/>
                </a:lnTo>
                <a:lnTo>
                  <a:pt x="125" y="100"/>
                </a:lnTo>
                <a:lnTo>
                  <a:pt x="130" y="94"/>
                </a:lnTo>
                <a:lnTo>
                  <a:pt x="133" y="85"/>
                </a:lnTo>
                <a:lnTo>
                  <a:pt x="113" y="73"/>
                </a:lnTo>
                <a:lnTo>
                  <a:pt x="94" y="63"/>
                </a:lnTo>
                <a:lnTo>
                  <a:pt x="86" y="58"/>
                </a:lnTo>
                <a:lnTo>
                  <a:pt x="79" y="52"/>
                </a:lnTo>
                <a:lnTo>
                  <a:pt x="77" y="49"/>
                </a:lnTo>
                <a:lnTo>
                  <a:pt x="75" y="45"/>
                </a:lnTo>
                <a:lnTo>
                  <a:pt x="74" y="41"/>
                </a:lnTo>
                <a:lnTo>
                  <a:pt x="74" y="37"/>
                </a:lnTo>
                <a:lnTo>
                  <a:pt x="75" y="34"/>
                </a:lnTo>
                <a:lnTo>
                  <a:pt x="77" y="31"/>
                </a:lnTo>
                <a:lnTo>
                  <a:pt x="82" y="28"/>
                </a:lnTo>
                <a:lnTo>
                  <a:pt x="87" y="25"/>
                </a:lnTo>
                <a:lnTo>
                  <a:pt x="101" y="19"/>
                </a:lnTo>
                <a:lnTo>
                  <a:pt x="118" y="13"/>
                </a:lnTo>
                <a:lnTo>
                  <a:pt x="150" y="3"/>
                </a:lnTo>
                <a:lnTo>
                  <a:pt x="167" y="0"/>
                </a:lnTo>
                <a:lnTo>
                  <a:pt x="180" y="0"/>
                </a:lnTo>
                <a:lnTo>
                  <a:pt x="190" y="0"/>
                </a:lnTo>
                <a:lnTo>
                  <a:pt x="198" y="0"/>
                </a:lnTo>
                <a:lnTo>
                  <a:pt x="200" y="0"/>
                </a:lnTo>
                <a:lnTo>
                  <a:pt x="207" y="49"/>
                </a:lnTo>
                <a:lnTo>
                  <a:pt x="202" y="63"/>
                </a:lnTo>
                <a:lnTo>
                  <a:pt x="199" y="77"/>
                </a:lnTo>
                <a:lnTo>
                  <a:pt x="196" y="92"/>
                </a:lnTo>
                <a:lnTo>
                  <a:pt x="195" y="105"/>
                </a:lnTo>
                <a:lnTo>
                  <a:pt x="190" y="129"/>
                </a:lnTo>
                <a:lnTo>
                  <a:pt x="187" y="148"/>
                </a:lnTo>
                <a:lnTo>
                  <a:pt x="202" y="151"/>
                </a:lnTo>
                <a:lnTo>
                  <a:pt x="213" y="154"/>
                </a:lnTo>
                <a:lnTo>
                  <a:pt x="214" y="158"/>
                </a:lnTo>
                <a:lnTo>
                  <a:pt x="214" y="166"/>
                </a:lnTo>
                <a:lnTo>
                  <a:pt x="213" y="170"/>
                </a:lnTo>
                <a:lnTo>
                  <a:pt x="210" y="174"/>
                </a:lnTo>
                <a:lnTo>
                  <a:pt x="209" y="176"/>
                </a:lnTo>
                <a:lnTo>
                  <a:pt x="207" y="177"/>
                </a:lnTo>
                <a:lnTo>
                  <a:pt x="203" y="178"/>
                </a:lnTo>
                <a:lnTo>
                  <a:pt x="200" y="178"/>
                </a:lnTo>
                <a:lnTo>
                  <a:pt x="197" y="187"/>
                </a:lnTo>
                <a:lnTo>
                  <a:pt x="192" y="196"/>
                </a:lnTo>
                <a:lnTo>
                  <a:pt x="188" y="205"/>
                </a:lnTo>
                <a:lnTo>
                  <a:pt x="181" y="214"/>
                </a:lnTo>
                <a:lnTo>
                  <a:pt x="169" y="229"/>
                </a:lnTo>
                <a:lnTo>
                  <a:pt x="155" y="243"/>
                </a:lnTo>
                <a:lnTo>
                  <a:pt x="131" y="263"/>
                </a:lnTo>
                <a:lnTo>
                  <a:pt x="120" y="271"/>
                </a:lnTo>
                <a:lnTo>
                  <a:pt x="103" y="266"/>
                </a:lnTo>
                <a:lnTo>
                  <a:pt x="87" y="261"/>
                </a:lnTo>
                <a:lnTo>
                  <a:pt x="71" y="254"/>
                </a:lnTo>
                <a:lnTo>
                  <a:pt x="55" y="248"/>
                </a:lnTo>
                <a:lnTo>
                  <a:pt x="27" y="235"/>
                </a:lnTo>
                <a:lnTo>
                  <a:pt x="0" y="221"/>
                </a:lnTo>
                <a:lnTo>
                  <a:pt x="7" y="2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8" name="Freeform 220"/>
          <p:cNvSpPr>
            <a:spLocks/>
          </p:cNvSpPr>
          <p:nvPr>
            <p:custDataLst>
              <p:tags r:id="rId145"/>
            </p:custDataLst>
          </p:nvPr>
        </p:nvSpPr>
        <p:spPr bwMode="auto">
          <a:xfrm>
            <a:off x="2128515" y="3793927"/>
            <a:ext cx="71438" cy="57150"/>
          </a:xfrm>
          <a:custGeom>
            <a:avLst/>
            <a:gdLst/>
            <a:ahLst/>
            <a:cxnLst>
              <a:cxn ang="0">
                <a:pos x="60" y="0"/>
              </a:cxn>
              <a:cxn ang="0">
                <a:pos x="83" y="14"/>
              </a:cxn>
              <a:cxn ang="0">
                <a:pos x="104" y="24"/>
              </a:cxn>
              <a:cxn ang="0">
                <a:pos x="115" y="28"/>
              </a:cxn>
              <a:cxn ang="0">
                <a:pos x="126" y="31"/>
              </a:cxn>
              <a:cxn ang="0">
                <a:pos x="133" y="32"/>
              </a:cxn>
              <a:cxn ang="0">
                <a:pos x="139" y="32"/>
              </a:cxn>
              <a:cxn ang="0">
                <a:pos x="146" y="31"/>
              </a:cxn>
              <a:cxn ang="0">
                <a:pos x="153" y="30"/>
              </a:cxn>
              <a:cxn ang="0">
                <a:pos x="153" y="56"/>
              </a:cxn>
              <a:cxn ang="0">
                <a:pos x="149" y="60"/>
              </a:cxn>
              <a:cxn ang="0">
                <a:pos x="145" y="65"/>
              </a:cxn>
              <a:cxn ang="0">
                <a:pos x="138" y="69"/>
              </a:cxn>
              <a:cxn ang="0">
                <a:pos x="132" y="72"/>
              </a:cxn>
              <a:cxn ang="0">
                <a:pos x="125" y="75"/>
              </a:cxn>
              <a:cxn ang="0">
                <a:pos x="119" y="78"/>
              </a:cxn>
              <a:cxn ang="0">
                <a:pos x="112" y="79"/>
              </a:cxn>
              <a:cxn ang="0">
                <a:pos x="106" y="80"/>
              </a:cxn>
              <a:cxn ang="0">
                <a:pos x="90" y="74"/>
              </a:cxn>
              <a:cxn ang="0">
                <a:pos x="76" y="71"/>
              </a:cxn>
              <a:cxn ang="0">
                <a:pos x="63" y="69"/>
              </a:cxn>
              <a:cxn ang="0">
                <a:pos x="50" y="69"/>
              </a:cxn>
              <a:cxn ang="0">
                <a:pos x="39" y="68"/>
              </a:cxn>
              <a:cxn ang="0">
                <a:pos x="27" y="67"/>
              </a:cxn>
              <a:cxn ang="0">
                <a:pos x="14" y="65"/>
              </a:cxn>
              <a:cxn ang="0">
                <a:pos x="0" y="62"/>
              </a:cxn>
              <a:cxn ang="0">
                <a:pos x="7" y="58"/>
              </a:cxn>
              <a:cxn ang="0">
                <a:pos x="23" y="45"/>
              </a:cxn>
              <a:cxn ang="0">
                <a:pos x="34" y="37"/>
              </a:cxn>
              <a:cxn ang="0">
                <a:pos x="45" y="28"/>
              </a:cxn>
              <a:cxn ang="0">
                <a:pos x="56" y="17"/>
              </a:cxn>
              <a:cxn ang="0">
                <a:pos x="67" y="6"/>
              </a:cxn>
              <a:cxn ang="0">
                <a:pos x="60" y="0"/>
              </a:cxn>
            </a:cxnLst>
            <a:rect l="0" t="0" r="r" b="b"/>
            <a:pathLst>
              <a:path w="153" h="80">
                <a:moveTo>
                  <a:pt x="60" y="0"/>
                </a:moveTo>
                <a:lnTo>
                  <a:pt x="83" y="14"/>
                </a:lnTo>
                <a:lnTo>
                  <a:pt x="104" y="24"/>
                </a:lnTo>
                <a:lnTo>
                  <a:pt x="115" y="28"/>
                </a:lnTo>
                <a:lnTo>
                  <a:pt x="126" y="31"/>
                </a:lnTo>
                <a:lnTo>
                  <a:pt x="133" y="32"/>
                </a:lnTo>
                <a:lnTo>
                  <a:pt x="139" y="32"/>
                </a:lnTo>
                <a:lnTo>
                  <a:pt x="146" y="31"/>
                </a:lnTo>
                <a:lnTo>
                  <a:pt x="153" y="30"/>
                </a:lnTo>
                <a:lnTo>
                  <a:pt x="153" y="56"/>
                </a:lnTo>
                <a:lnTo>
                  <a:pt x="149" y="60"/>
                </a:lnTo>
                <a:lnTo>
                  <a:pt x="145" y="65"/>
                </a:lnTo>
                <a:lnTo>
                  <a:pt x="138" y="69"/>
                </a:lnTo>
                <a:lnTo>
                  <a:pt x="132" y="72"/>
                </a:lnTo>
                <a:lnTo>
                  <a:pt x="125" y="75"/>
                </a:lnTo>
                <a:lnTo>
                  <a:pt x="119" y="78"/>
                </a:lnTo>
                <a:lnTo>
                  <a:pt x="112" y="79"/>
                </a:lnTo>
                <a:lnTo>
                  <a:pt x="106" y="80"/>
                </a:lnTo>
                <a:lnTo>
                  <a:pt x="90" y="74"/>
                </a:lnTo>
                <a:lnTo>
                  <a:pt x="76" y="71"/>
                </a:lnTo>
                <a:lnTo>
                  <a:pt x="63" y="69"/>
                </a:lnTo>
                <a:lnTo>
                  <a:pt x="50" y="69"/>
                </a:lnTo>
                <a:lnTo>
                  <a:pt x="39" y="68"/>
                </a:lnTo>
                <a:lnTo>
                  <a:pt x="27" y="67"/>
                </a:lnTo>
                <a:lnTo>
                  <a:pt x="14" y="65"/>
                </a:lnTo>
                <a:lnTo>
                  <a:pt x="0" y="62"/>
                </a:lnTo>
                <a:lnTo>
                  <a:pt x="7" y="58"/>
                </a:lnTo>
                <a:lnTo>
                  <a:pt x="23" y="45"/>
                </a:lnTo>
                <a:lnTo>
                  <a:pt x="34" y="37"/>
                </a:lnTo>
                <a:lnTo>
                  <a:pt x="45" y="28"/>
                </a:lnTo>
                <a:lnTo>
                  <a:pt x="56" y="17"/>
                </a:lnTo>
                <a:lnTo>
                  <a:pt x="67" y="6"/>
                </a:lnTo>
                <a:lnTo>
                  <a:pt x="6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69" name="Freeform 221"/>
          <p:cNvSpPr>
            <a:spLocks/>
          </p:cNvSpPr>
          <p:nvPr>
            <p:custDataLst>
              <p:tags r:id="rId146"/>
            </p:custDataLst>
          </p:nvPr>
        </p:nvSpPr>
        <p:spPr bwMode="auto">
          <a:xfrm>
            <a:off x="2160265" y="3755827"/>
            <a:ext cx="142875" cy="87312"/>
          </a:xfrm>
          <a:custGeom>
            <a:avLst/>
            <a:gdLst/>
            <a:ahLst/>
            <a:cxnLst>
              <a:cxn ang="0">
                <a:pos x="0" y="77"/>
              </a:cxn>
              <a:cxn ang="0">
                <a:pos x="44" y="101"/>
              </a:cxn>
              <a:cxn ang="0">
                <a:pos x="66" y="108"/>
              </a:cxn>
              <a:cxn ang="0">
                <a:pos x="79" y="109"/>
              </a:cxn>
              <a:cxn ang="0">
                <a:pos x="93" y="107"/>
              </a:cxn>
              <a:cxn ang="0">
                <a:pos x="90" y="144"/>
              </a:cxn>
              <a:cxn ang="0">
                <a:pos x="95" y="154"/>
              </a:cxn>
              <a:cxn ang="0">
                <a:pos x="99" y="163"/>
              </a:cxn>
              <a:cxn ang="0">
                <a:pos x="107" y="168"/>
              </a:cxn>
              <a:cxn ang="0">
                <a:pos x="117" y="169"/>
              </a:cxn>
              <a:cxn ang="0">
                <a:pos x="123" y="166"/>
              </a:cxn>
              <a:cxn ang="0">
                <a:pos x="132" y="157"/>
              </a:cxn>
              <a:cxn ang="0">
                <a:pos x="146" y="136"/>
              </a:cxn>
              <a:cxn ang="0">
                <a:pos x="174" y="115"/>
              </a:cxn>
              <a:cxn ang="0">
                <a:pos x="214" y="96"/>
              </a:cxn>
              <a:cxn ang="0">
                <a:pos x="256" y="80"/>
              </a:cxn>
              <a:cxn ang="0">
                <a:pos x="304" y="65"/>
              </a:cxn>
              <a:cxn ang="0">
                <a:pos x="332" y="46"/>
              </a:cxn>
              <a:cxn ang="0">
                <a:pos x="332" y="22"/>
              </a:cxn>
              <a:cxn ang="0">
                <a:pos x="320" y="2"/>
              </a:cxn>
              <a:cxn ang="0">
                <a:pos x="283" y="1"/>
              </a:cxn>
              <a:cxn ang="0">
                <a:pos x="234" y="0"/>
              </a:cxn>
              <a:cxn ang="0">
                <a:pos x="180" y="1"/>
              </a:cxn>
              <a:cxn ang="0">
                <a:pos x="131" y="4"/>
              </a:cxn>
              <a:cxn ang="0">
                <a:pos x="90" y="10"/>
              </a:cxn>
              <a:cxn ang="0">
                <a:pos x="59" y="19"/>
              </a:cxn>
              <a:cxn ang="0">
                <a:pos x="42" y="22"/>
              </a:cxn>
              <a:cxn ang="0">
                <a:pos x="35" y="23"/>
              </a:cxn>
              <a:cxn ang="0">
                <a:pos x="34" y="26"/>
              </a:cxn>
              <a:cxn ang="0">
                <a:pos x="33" y="38"/>
              </a:cxn>
              <a:cxn ang="0">
                <a:pos x="29" y="44"/>
              </a:cxn>
              <a:cxn ang="0">
                <a:pos x="23" y="46"/>
              </a:cxn>
              <a:cxn ang="0">
                <a:pos x="19" y="55"/>
              </a:cxn>
              <a:cxn ang="0">
                <a:pos x="11" y="72"/>
              </a:cxn>
              <a:cxn ang="0">
                <a:pos x="7" y="83"/>
              </a:cxn>
            </a:cxnLst>
            <a:rect l="0" t="0" r="r" b="b"/>
            <a:pathLst>
              <a:path w="332" h="169">
                <a:moveTo>
                  <a:pt x="7" y="83"/>
                </a:moveTo>
                <a:lnTo>
                  <a:pt x="0" y="77"/>
                </a:lnTo>
                <a:lnTo>
                  <a:pt x="23" y="91"/>
                </a:lnTo>
                <a:lnTo>
                  <a:pt x="44" y="101"/>
                </a:lnTo>
                <a:lnTo>
                  <a:pt x="55" y="105"/>
                </a:lnTo>
                <a:lnTo>
                  <a:pt x="66" y="108"/>
                </a:lnTo>
                <a:lnTo>
                  <a:pt x="73" y="109"/>
                </a:lnTo>
                <a:lnTo>
                  <a:pt x="79" y="109"/>
                </a:lnTo>
                <a:lnTo>
                  <a:pt x="86" y="108"/>
                </a:lnTo>
                <a:lnTo>
                  <a:pt x="93" y="107"/>
                </a:lnTo>
                <a:lnTo>
                  <a:pt x="86" y="139"/>
                </a:lnTo>
                <a:lnTo>
                  <a:pt x="90" y="144"/>
                </a:lnTo>
                <a:lnTo>
                  <a:pt x="94" y="149"/>
                </a:lnTo>
                <a:lnTo>
                  <a:pt x="95" y="154"/>
                </a:lnTo>
                <a:lnTo>
                  <a:pt x="97" y="158"/>
                </a:lnTo>
                <a:lnTo>
                  <a:pt x="99" y="163"/>
                </a:lnTo>
                <a:lnTo>
                  <a:pt x="102" y="166"/>
                </a:lnTo>
                <a:lnTo>
                  <a:pt x="107" y="168"/>
                </a:lnTo>
                <a:lnTo>
                  <a:pt x="113" y="169"/>
                </a:lnTo>
                <a:lnTo>
                  <a:pt x="117" y="169"/>
                </a:lnTo>
                <a:lnTo>
                  <a:pt x="120" y="167"/>
                </a:lnTo>
                <a:lnTo>
                  <a:pt x="123" y="166"/>
                </a:lnTo>
                <a:lnTo>
                  <a:pt x="127" y="163"/>
                </a:lnTo>
                <a:lnTo>
                  <a:pt x="132" y="157"/>
                </a:lnTo>
                <a:lnTo>
                  <a:pt x="138" y="150"/>
                </a:lnTo>
                <a:lnTo>
                  <a:pt x="146" y="136"/>
                </a:lnTo>
                <a:lnTo>
                  <a:pt x="153" y="127"/>
                </a:lnTo>
                <a:lnTo>
                  <a:pt x="174" y="115"/>
                </a:lnTo>
                <a:lnTo>
                  <a:pt x="195" y="105"/>
                </a:lnTo>
                <a:lnTo>
                  <a:pt x="214" y="96"/>
                </a:lnTo>
                <a:lnTo>
                  <a:pt x="235" y="88"/>
                </a:lnTo>
                <a:lnTo>
                  <a:pt x="256" y="80"/>
                </a:lnTo>
                <a:lnTo>
                  <a:pt x="279" y="73"/>
                </a:lnTo>
                <a:lnTo>
                  <a:pt x="304" y="65"/>
                </a:lnTo>
                <a:lnTo>
                  <a:pt x="332" y="58"/>
                </a:lnTo>
                <a:lnTo>
                  <a:pt x="332" y="46"/>
                </a:lnTo>
                <a:lnTo>
                  <a:pt x="332" y="35"/>
                </a:lnTo>
                <a:lnTo>
                  <a:pt x="332" y="22"/>
                </a:lnTo>
                <a:lnTo>
                  <a:pt x="332" y="3"/>
                </a:lnTo>
                <a:lnTo>
                  <a:pt x="320" y="2"/>
                </a:lnTo>
                <a:lnTo>
                  <a:pt x="303" y="2"/>
                </a:lnTo>
                <a:lnTo>
                  <a:pt x="283" y="1"/>
                </a:lnTo>
                <a:lnTo>
                  <a:pt x="259" y="0"/>
                </a:lnTo>
                <a:lnTo>
                  <a:pt x="234" y="0"/>
                </a:lnTo>
                <a:lnTo>
                  <a:pt x="208" y="0"/>
                </a:lnTo>
                <a:lnTo>
                  <a:pt x="180" y="1"/>
                </a:lnTo>
                <a:lnTo>
                  <a:pt x="153" y="3"/>
                </a:lnTo>
                <a:lnTo>
                  <a:pt x="131" y="4"/>
                </a:lnTo>
                <a:lnTo>
                  <a:pt x="110" y="6"/>
                </a:lnTo>
                <a:lnTo>
                  <a:pt x="90" y="10"/>
                </a:lnTo>
                <a:lnTo>
                  <a:pt x="73" y="15"/>
                </a:lnTo>
                <a:lnTo>
                  <a:pt x="59" y="19"/>
                </a:lnTo>
                <a:lnTo>
                  <a:pt x="46" y="22"/>
                </a:lnTo>
                <a:lnTo>
                  <a:pt x="42" y="22"/>
                </a:lnTo>
                <a:lnTo>
                  <a:pt x="38" y="23"/>
                </a:lnTo>
                <a:lnTo>
                  <a:pt x="35" y="23"/>
                </a:lnTo>
                <a:lnTo>
                  <a:pt x="33" y="22"/>
                </a:lnTo>
                <a:lnTo>
                  <a:pt x="34" y="26"/>
                </a:lnTo>
                <a:lnTo>
                  <a:pt x="34" y="34"/>
                </a:lnTo>
                <a:lnTo>
                  <a:pt x="33" y="38"/>
                </a:lnTo>
                <a:lnTo>
                  <a:pt x="30" y="42"/>
                </a:lnTo>
                <a:lnTo>
                  <a:pt x="29" y="44"/>
                </a:lnTo>
                <a:lnTo>
                  <a:pt x="27" y="45"/>
                </a:lnTo>
                <a:lnTo>
                  <a:pt x="23" y="46"/>
                </a:lnTo>
                <a:lnTo>
                  <a:pt x="20" y="46"/>
                </a:lnTo>
                <a:lnTo>
                  <a:pt x="19" y="55"/>
                </a:lnTo>
                <a:lnTo>
                  <a:pt x="16" y="63"/>
                </a:lnTo>
                <a:lnTo>
                  <a:pt x="11" y="72"/>
                </a:lnTo>
                <a:lnTo>
                  <a:pt x="7" y="77"/>
                </a:lnTo>
                <a:lnTo>
                  <a:pt x="7" y="8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0" name="Freeform 222"/>
          <p:cNvSpPr>
            <a:spLocks/>
          </p:cNvSpPr>
          <p:nvPr>
            <p:custDataLst>
              <p:tags r:id="rId147"/>
            </p:custDataLst>
          </p:nvPr>
        </p:nvSpPr>
        <p:spPr bwMode="auto">
          <a:xfrm>
            <a:off x="2177728" y="3785989"/>
            <a:ext cx="125412" cy="122238"/>
          </a:xfrm>
          <a:custGeom>
            <a:avLst/>
            <a:gdLst/>
            <a:ahLst/>
            <a:cxnLst>
              <a:cxn ang="0">
                <a:pos x="44" y="86"/>
              </a:cxn>
              <a:cxn ang="0">
                <a:pos x="49" y="96"/>
              </a:cxn>
              <a:cxn ang="0">
                <a:pos x="53" y="105"/>
              </a:cxn>
              <a:cxn ang="0">
                <a:pos x="61" y="110"/>
              </a:cxn>
              <a:cxn ang="0">
                <a:pos x="71" y="111"/>
              </a:cxn>
              <a:cxn ang="0">
                <a:pos x="77" y="108"/>
              </a:cxn>
              <a:cxn ang="0">
                <a:pos x="86" y="99"/>
              </a:cxn>
              <a:cxn ang="0">
                <a:pos x="100" y="78"/>
              </a:cxn>
              <a:cxn ang="0">
                <a:pos x="128" y="57"/>
              </a:cxn>
              <a:cxn ang="0">
                <a:pos x="168" y="38"/>
              </a:cxn>
              <a:cxn ang="0">
                <a:pos x="210" y="22"/>
              </a:cxn>
              <a:cxn ang="0">
                <a:pos x="258" y="7"/>
              </a:cxn>
              <a:cxn ang="0">
                <a:pos x="286" y="11"/>
              </a:cxn>
              <a:cxn ang="0">
                <a:pos x="282" y="32"/>
              </a:cxn>
              <a:cxn ang="0">
                <a:pos x="272" y="70"/>
              </a:cxn>
              <a:cxn ang="0">
                <a:pos x="254" y="128"/>
              </a:cxn>
              <a:cxn ang="0">
                <a:pos x="244" y="174"/>
              </a:cxn>
              <a:cxn ang="0">
                <a:pos x="240" y="206"/>
              </a:cxn>
              <a:cxn ang="0">
                <a:pos x="146" y="216"/>
              </a:cxn>
              <a:cxn ang="0">
                <a:pos x="138" y="218"/>
              </a:cxn>
              <a:cxn ang="0">
                <a:pos x="132" y="223"/>
              </a:cxn>
              <a:cxn ang="0">
                <a:pos x="127" y="235"/>
              </a:cxn>
              <a:cxn ang="0">
                <a:pos x="109" y="217"/>
              </a:cxn>
              <a:cxn ang="0">
                <a:pos x="94" y="199"/>
              </a:cxn>
              <a:cxn ang="0">
                <a:pos x="69" y="160"/>
              </a:cxn>
              <a:cxn ang="0">
                <a:pos x="55" y="142"/>
              </a:cxn>
              <a:cxn ang="0">
                <a:pos x="41" y="125"/>
              </a:cxn>
              <a:cxn ang="0">
                <a:pos x="22" y="110"/>
              </a:cxn>
              <a:cxn ang="0">
                <a:pos x="0" y="99"/>
              </a:cxn>
              <a:cxn ang="0">
                <a:pos x="13" y="97"/>
              </a:cxn>
              <a:cxn ang="0">
                <a:pos x="26" y="91"/>
              </a:cxn>
              <a:cxn ang="0">
                <a:pos x="39" y="84"/>
              </a:cxn>
              <a:cxn ang="0">
                <a:pos x="47" y="75"/>
              </a:cxn>
            </a:cxnLst>
            <a:rect l="0" t="0" r="r" b="b"/>
            <a:pathLst>
              <a:path w="286" h="235">
                <a:moveTo>
                  <a:pt x="40" y="81"/>
                </a:moveTo>
                <a:lnTo>
                  <a:pt x="44" y="86"/>
                </a:lnTo>
                <a:lnTo>
                  <a:pt x="48" y="91"/>
                </a:lnTo>
                <a:lnTo>
                  <a:pt x="49" y="96"/>
                </a:lnTo>
                <a:lnTo>
                  <a:pt x="51" y="100"/>
                </a:lnTo>
                <a:lnTo>
                  <a:pt x="53" y="105"/>
                </a:lnTo>
                <a:lnTo>
                  <a:pt x="56" y="108"/>
                </a:lnTo>
                <a:lnTo>
                  <a:pt x="61" y="110"/>
                </a:lnTo>
                <a:lnTo>
                  <a:pt x="67" y="111"/>
                </a:lnTo>
                <a:lnTo>
                  <a:pt x="71" y="111"/>
                </a:lnTo>
                <a:lnTo>
                  <a:pt x="74" y="109"/>
                </a:lnTo>
                <a:lnTo>
                  <a:pt x="77" y="108"/>
                </a:lnTo>
                <a:lnTo>
                  <a:pt x="81" y="105"/>
                </a:lnTo>
                <a:lnTo>
                  <a:pt x="86" y="99"/>
                </a:lnTo>
                <a:lnTo>
                  <a:pt x="92" y="92"/>
                </a:lnTo>
                <a:lnTo>
                  <a:pt x="100" y="78"/>
                </a:lnTo>
                <a:lnTo>
                  <a:pt x="107" y="69"/>
                </a:lnTo>
                <a:lnTo>
                  <a:pt x="128" y="57"/>
                </a:lnTo>
                <a:lnTo>
                  <a:pt x="149" y="47"/>
                </a:lnTo>
                <a:lnTo>
                  <a:pt x="168" y="38"/>
                </a:lnTo>
                <a:lnTo>
                  <a:pt x="189" y="30"/>
                </a:lnTo>
                <a:lnTo>
                  <a:pt x="210" y="22"/>
                </a:lnTo>
                <a:lnTo>
                  <a:pt x="233" y="15"/>
                </a:lnTo>
                <a:lnTo>
                  <a:pt x="258" y="7"/>
                </a:lnTo>
                <a:lnTo>
                  <a:pt x="286" y="0"/>
                </a:lnTo>
                <a:lnTo>
                  <a:pt x="286" y="11"/>
                </a:lnTo>
                <a:lnTo>
                  <a:pt x="284" y="21"/>
                </a:lnTo>
                <a:lnTo>
                  <a:pt x="282" y="32"/>
                </a:lnTo>
                <a:lnTo>
                  <a:pt x="279" y="44"/>
                </a:lnTo>
                <a:lnTo>
                  <a:pt x="272" y="70"/>
                </a:lnTo>
                <a:lnTo>
                  <a:pt x="263" y="97"/>
                </a:lnTo>
                <a:lnTo>
                  <a:pt x="254" y="128"/>
                </a:lnTo>
                <a:lnTo>
                  <a:pt x="246" y="158"/>
                </a:lnTo>
                <a:lnTo>
                  <a:pt x="244" y="174"/>
                </a:lnTo>
                <a:lnTo>
                  <a:pt x="242" y="190"/>
                </a:lnTo>
                <a:lnTo>
                  <a:pt x="240" y="206"/>
                </a:lnTo>
                <a:lnTo>
                  <a:pt x="240" y="222"/>
                </a:lnTo>
                <a:lnTo>
                  <a:pt x="146" y="216"/>
                </a:lnTo>
                <a:lnTo>
                  <a:pt x="142" y="216"/>
                </a:lnTo>
                <a:lnTo>
                  <a:pt x="138" y="218"/>
                </a:lnTo>
                <a:lnTo>
                  <a:pt x="134" y="220"/>
                </a:lnTo>
                <a:lnTo>
                  <a:pt x="132" y="223"/>
                </a:lnTo>
                <a:lnTo>
                  <a:pt x="128" y="229"/>
                </a:lnTo>
                <a:lnTo>
                  <a:pt x="127" y="235"/>
                </a:lnTo>
                <a:lnTo>
                  <a:pt x="117" y="226"/>
                </a:lnTo>
                <a:lnTo>
                  <a:pt x="109" y="217"/>
                </a:lnTo>
                <a:lnTo>
                  <a:pt x="101" y="208"/>
                </a:lnTo>
                <a:lnTo>
                  <a:pt x="94" y="199"/>
                </a:lnTo>
                <a:lnTo>
                  <a:pt x="81" y="180"/>
                </a:lnTo>
                <a:lnTo>
                  <a:pt x="69" y="160"/>
                </a:lnTo>
                <a:lnTo>
                  <a:pt x="62" y="150"/>
                </a:lnTo>
                <a:lnTo>
                  <a:pt x="55" y="142"/>
                </a:lnTo>
                <a:lnTo>
                  <a:pt x="49" y="133"/>
                </a:lnTo>
                <a:lnTo>
                  <a:pt x="41" y="125"/>
                </a:lnTo>
                <a:lnTo>
                  <a:pt x="32" y="117"/>
                </a:lnTo>
                <a:lnTo>
                  <a:pt x="22" y="110"/>
                </a:lnTo>
                <a:lnTo>
                  <a:pt x="13" y="104"/>
                </a:lnTo>
                <a:lnTo>
                  <a:pt x="0" y="99"/>
                </a:lnTo>
                <a:lnTo>
                  <a:pt x="6" y="98"/>
                </a:lnTo>
                <a:lnTo>
                  <a:pt x="13" y="97"/>
                </a:lnTo>
                <a:lnTo>
                  <a:pt x="19" y="94"/>
                </a:lnTo>
                <a:lnTo>
                  <a:pt x="26" y="91"/>
                </a:lnTo>
                <a:lnTo>
                  <a:pt x="32" y="88"/>
                </a:lnTo>
                <a:lnTo>
                  <a:pt x="39" y="84"/>
                </a:lnTo>
                <a:lnTo>
                  <a:pt x="43" y="79"/>
                </a:lnTo>
                <a:lnTo>
                  <a:pt x="47" y="75"/>
                </a:lnTo>
                <a:lnTo>
                  <a:pt x="40" y="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1" name="Freeform 223"/>
          <p:cNvSpPr>
            <a:spLocks/>
          </p:cNvSpPr>
          <p:nvPr>
            <p:custDataLst>
              <p:tags r:id="rId148"/>
            </p:custDataLst>
          </p:nvPr>
        </p:nvSpPr>
        <p:spPr bwMode="auto">
          <a:xfrm>
            <a:off x="2228528" y="3898702"/>
            <a:ext cx="84137" cy="100012"/>
          </a:xfrm>
          <a:custGeom>
            <a:avLst/>
            <a:gdLst/>
            <a:ahLst/>
            <a:cxnLst>
              <a:cxn ang="0">
                <a:pos x="188" y="185"/>
              </a:cxn>
              <a:cxn ang="0">
                <a:pos x="175" y="185"/>
              </a:cxn>
              <a:cxn ang="0">
                <a:pos x="158" y="185"/>
              </a:cxn>
              <a:cxn ang="0">
                <a:pos x="144" y="180"/>
              </a:cxn>
              <a:cxn ang="0">
                <a:pos x="136" y="173"/>
              </a:cxn>
              <a:cxn ang="0">
                <a:pos x="129" y="163"/>
              </a:cxn>
              <a:cxn ang="0">
                <a:pos x="120" y="147"/>
              </a:cxn>
              <a:cxn ang="0">
                <a:pos x="110" y="131"/>
              </a:cxn>
              <a:cxn ang="0">
                <a:pos x="99" y="121"/>
              </a:cxn>
              <a:cxn ang="0">
                <a:pos x="93" y="126"/>
              </a:cxn>
              <a:cxn ang="0">
                <a:pos x="90" y="135"/>
              </a:cxn>
              <a:cxn ang="0">
                <a:pos x="84" y="130"/>
              </a:cxn>
              <a:cxn ang="0">
                <a:pos x="72" y="113"/>
              </a:cxn>
              <a:cxn ang="0">
                <a:pos x="56" y="87"/>
              </a:cxn>
              <a:cxn ang="0">
                <a:pos x="41" y="67"/>
              </a:cxn>
              <a:cxn ang="0">
                <a:pos x="31" y="58"/>
              </a:cxn>
              <a:cxn ang="0">
                <a:pos x="26" y="60"/>
              </a:cxn>
              <a:cxn ang="0">
                <a:pos x="29" y="69"/>
              </a:cxn>
              <a:cxn ang="0">
                <a:pos x="34" y="78"/>
              </a:cxn>
              <a:cxn ang="0">
                <a:pos x="41" y="84"/>
              </a:cxn>
              <a:cxn ang="0">
                <a:pos x="46" y="105"/>
              </a:cxn>
              <a:cxn ang="0">
                <a:pos x="13" y="98"/>
              </a:cxn>
              <a:cxn ang="0">
                <a:pos x="4" y="84"/>
              </a:cxn>
              <a:cxn ang="0">
                <a:pos x="0" y="60"/>
              </a:cxn>
              <a:cxn ang="0">
                <a:pos x="0" y="38"/>
              </a:cxn>
              <a:cxn ang="0">
                <a:pos x="3" y="28"/>
              </a:cxn>
              <a:cxn ang="0">
                <a:pos x="8" y="22"/>
              </a:cxn>
              <a:cxn ang="0">
                <a:pos x="14" y="13"/>
              </a:cxn>
              <a:cxn ang="0">
                <a:pos x="20" y="4"/>
              </a:cxn>
              <a:cxn ang="0">
                <a:pos x="28" y="0"/>
              </a:cxn>
              <a:cxn ang="0">
                <a:pos x="126" y="6"/>
              </a:cxn>
              <a:cxn ang="0">
                <a:pos x="127" y="21"/>
              </a:cxn>
              <a:cxn ang="0">
                <a:pos x="130" y="37"/>
              </a:cxn>
              <a:cxn ang="0">
                <a:pos x="143" y="70"/>
              </a:cxn>
              <a:cxn ang="0">
                <a:pos x="165" y="102"/>
              </a:cxn>
              <a:cxn ang="0">
                <a:pos x="177" y="117"/>
              </a:cxn>
              <a:cxn ang="0">
                <a:pos x="192" y="130"/>
              </a:cxn>
              <a:cxn ang="0">
                <a:pos x="189" y="143"/>
              </a:cxn>
              <a:cxn ang="0">
                <a:pos x="189" y="156"/>
              </a:cxn>
              <a:cxn ang="0">
                <a:pos x="192" y="191"/>
              </a:cxn>
              <a:cxn ang="0">
                <a:pos x="205" y="185"/>
              </a:cxn>
            </a:cxnLst>
            <a:rect l="0" t="0" r="r" b="b"/>
            <a:pathLst>
              <a:path w="205" h="191">
                <a:moveTo>
                  <a:pt x="205" y="185"/>
                </a:moveTo>
                <a:lnTo>
                  <a:pt x="188" y="185"/>
                </a:lnTo>
                <a:lnTo>
                  <a:pt x="181" y="185"/>
                </a:lnTo>
                <a:lnTo>
                  <a:pt x="175" y="185"/>
                </a:lnTo>
                <a:lnTo>
                  <a:pt x="165" y="185"/>
                </a:lnTo>
                <a:lnTo>
                  <a:pt x="158" y="185"/>
                </a:lnTo>
                <a:lnTo>
                  <a:pt x="151" y="182"/>
                </a:lnTo>
                <a:lnTo>
                  <a:pt x="144" y="180"/>
                </a:lnTo>
                <a:lnTo>
                  <a:pt x="140" y="177"/>
                </a:lnTo>
                <a:lnTo>
                  <a:pt x="136" y="173"/>
                </a:lnTo>
                <a:lnTo>
                  <a:pt x="132" y="168"/>
                </a:lnTo>
                <a:lnTo>
                  <a:pt x="129" y="163"/>
                </a:lnTo>
                <a:lnTo>
                  <a:pt x="127" y="158"/>
                </a:lnTo>
                <a:lnTo>
                  <a:pt x="120" y="147"/>
                </a:lnTo>
                <a:lnTo>
                  <a:pt x="114" y="136"/>
                </a:lnTo>
                <a:lnTo>
                  <a:pt x="110" y="131"/>
                </a:lnTo>
                <a:lnTo>
                  <a:pt x="105" y="125"/>
                </a:lnTo>
                <a:lnTo>
                  <a:pt x="99" y="121"/>
                </a:lnTo>
                <a:lnTo>
                  <a:pt x="93" y="117"/>
                </a:lnTo>
                <a:lnTo>
                  <a:pt x="93" y="126"/>
                </a:lnTo>
                <a:lnTo>
                  <a:pt x="93" y="136"/>
                </a:lnTo>
                <a:lnTo>
                  <a:pt x="90" y="135"/>
                </a:lnTo>
                <a:lnTo>
                  <a:pt x="86" y="133"/>
                </a:lnTo>
                <a:lnTo>
                  <a:pt x="84" y="130"/>
                </a:lnTo>
                <a:lnTo>
                  <a:pt x="80" y="124"/>
                </a:lnTo>
                <a:lnTo>
                  <a:pt x="72" y="113"/>
                </a:lnTo>
                <a:lnTo>
                  <a:pt x="64" y="100"/>
                </a:lnTo>
                <a:lnTo>
                  <a:pt x="56" y="87"/>
                </a:lnTo>
                <a:lnTo>
                  <a:pt x="46" y="74"/>
                </a:lnTo>
                <a:lnTo>
                  <a:pt x="41" y="67"/>
                </a:lnTo>
                <a:lnTo>
                  <a:pt x="36" y="62"/>
                </a:lnTo>
                <a:lnTo>
                  <a:pt x="31" y="58"/>
                </a:lnTo>
                <a:lnTo>
                  <a:pt x="26" y="55"/>
                </a:lnTo>
                <a:lnTo>
                  <a:pt x="26" y="60"/>
                </a:lnTo>
                <a:lnTo>
                  <a:pt x="27" y="64"/>
                </a:lnTo>
                <a:lnTo>
                  <a:pt x="29" y="69"/>
                </a:lnTo>
                <a:lnTo>
                  <a:pt x="31" y="74"/>
                </a:lnTo>
                <a:lnTo>
                  <a:pt x="34" y="78"/>
                </a:lnTo>
                <a:lnTo>
                  <a:pt x="37" y="81"/>
                </a:lnTo>
                <a:lnTo>
                  <a:pt x="41" y="84"/>
                </a:lnTo>
                <a:lnTo>
                  <a:pt x="46" y="87"/>
                </a:lnTo>
                <a:lnTo>
                  <a:pt x="46" y="105"/>
                </a:lnTo>
                <a:lnTo>
                  <a:pt x="19" y="105"/>
                </a:lnTo>
                <a:lnTo>
                  <a:pt x="13" y="98"/>
                </a:lnTo>
                <a:lnTo>
                  <a:pt x="8" y="91"/>
                </a:lnTo>
                <a:lnTo>
                  <a:pt x="4" y="84"/>
                </a:lnTo>
                <a:lnTo>
                  <a:pt x="2" y="77"/>
                </a:lnTo>
                <a:lnTo>
                  <a:pt x="0" y="60"/>
                </a:lnTo>
                <a:lnTo>
                  <a:pt x="0" y="43"/>
                </a:lnTo>
                <a:lnTo>
                  <a:pt x="0" y="38"/>
                </a:lnTo>
                <a:lnTo>
                  <a:pt x="1" y="31"/>
                </a:lnTo>
                <a:lnTo>
                  <a:pt x="3" y="28"/>
                </a:lnTo>
                <a:lnTo>
                  <a:pt x="5" y="25"/>
                </a:lnTo>
                <a:lnTo>
                  <a:pt x="8" y="22"/>
                </a:lnTo>
                <a:lnTo>
                  <a:pt x="13" y="19"/>
                </a:lnTo>
                <a:lnTo>
                  <a:pt x="14" y="13"/>
                </a:lnTo>
                <a:lnTo>
                  <a:pt x="18" y="7"/>
                </a:lnTo>
                <a:lnTo>
                  <a:pt x="20" y="4"/>
                </a:lnTo>
                <a:lnTo>
                  <a:pt x="24" y="2"/>
                </a:lnTo>
                <a:lnTo>
                  <a:pt x="28" y="0"/>
                </a:lnTo>
                <a:lnTo>
                  <a:pt x="32" y="0"/>
                </a:lnTo>
                <a:lnTo>
                  <a:pt x="126" y="6"/>
                </a:lnTo>
                <a:lnTo>
                  <a:pt x="126" y="13"/>
                </a:lnTo>
                <a:lnTo>
                  <a:pt x="127" y="21"/>
                </a:lnTo>
                <a:lnTo>
                  <a:pt x="128" y="29"/>
                </a:lnTo>
                <a:lnTo>
                  <a:pt x="130" y="37"/>
                </a:lnTo>
                <a:lnTo>
                  <a:pt x="136" y="53"/>
                </a:lnTo>
                <a:lnTo>
                  <a:pt x="143" y="70"/>
                </a:lnTo>
                <a:lnTo>
                  <a:pt x="153" y="87"/>
                </a:lnTo>
                <a:lnTo>
                  <a:pt x="165" y="102"/>
                </a:lnTo>
                <a:lnTo>
                  <a:pt x="171" y="110"/>
                </a:lnTo>
                <a:lnTo>
                  <a:pt x="177" y="117"/>
                </a:lnTo>
                <a:lnTo>
                  <a:pt x="185" y="123"/>
                </a:lnTo>
                <a:lnTo>
                  <a:pt x="192" y="130"/>
                </a:lnTo>
                <a:lnTo>
                  <a:pt x="191" y="137"/>
                </a:lnTo>
                <a:lnTo>
                  <a:pt x="189" y="143"/>
                </a:lnTo>
                <a:lnTo>
                  <a:pt x="189" y="149"/>
                </a:lnTo>
                <a:lnTo>
                  <a:pt x="189" y="156"/>
                </a:lnTo>
                <a:lnTo>
                  <a:pt x="192" y="171"/>
                </a:lnTo>
                <a:lnTo>
                  <a:pt x="192" y="191"/>
                </a:lnTo>
                <a:lnTo>
                  <a:pt x="192" y="185"/>
                </a:lnTo>
                <a:lnTo>
                  <a:pt x="205" y="18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2" name="Freeform 224"/>
          <p:cNvSpPr>
            <a:spLocks/>
          </p:cNvSpPr>
          <p:nvPr>
            <p:custDataLst>
              <p:tags r:id="rId149"/>
            </p:custDataLst>
          </p:nvPr>
        </p:nvSpPr>
        <p:spPr bwMode="auto">
          <a:xfrm>
            <a:off x="2309490" y="3952677"/>
            <a:ext cx="142875" cy="79375"/>
          </a:xfrm>
          <a:custGeom>
            <a:avLst/>
            <a:gdLst/>
            <a:ahLst/>
            <a:cxnLst>
              <a:cxn ang="0">
                <a:pos x="3" y="58"/>
              </a:cxn>
              <a:cxn ang="0">
                <a:pos x="0" y="42"/>
              </a:cxn>
              <a:cxn ang="0">
                <a:pos x="2" y="31"/>
              </a:cxn>
              <a:cxn ang="0">
                <a:pos x="17" y="33"/>
              </a:cxn>
              <a:cxn ang="0">
                <a:pos x="36" y="41"/>
              </a:cxn>
              <a:cxn ang="0">
                <a:pos x="49" y="43"/>
              </a:cxn>
              <a:cxn ang="0">
                <a:pos x="67" y="43"/>
              </a:cxn>
              <a:cxn ang="0">
                <a:pos x="86" y="39"/>
              </a:cxn>
              <a:cxn ang="0">
                <a:pos x="110" y="30"/>
              </a:cxn>
              <a:cxn ang="0">
                <a:pos x="140" y="13"/>
              </a:cxn>
              <a:cxn ang="0">
                <a:pos x="162" y="4"/>
              </a:cxn>
              <a:cxn ang="0">
                <a:pos x="179" y="0"/>
              </a:cxn>
              <a:cxn ang="0">
                <a:pos x="203" y="0"/>
              </a:cxn>
              <a:cxn ang="0">
                <a:pos x="224" y="6"/>
              </a:cxn>
              <a:cxn ang="0">
                <a:pos x="243" y="15"/>
              </a:cxn>
              <a:cxn ang="0">
                <a:pos x="259" y="28"/>
              </a:cxn>
              <a:cxn ang="0">
                <a:pos x="280" y="46"/>
              </a:cxn>
              <a:cxn ang="0">
                <a:pos x="302" y="61"/>
              </a:cxn>
              <a:cxn ang="0">
                <a:pos x="319" y="67"/>
              </a:cxn>
              <a:cxn ang="0">
                <a:pos x="313" y="82"/>
              </a:cxn>
              <a:cxn ang="0">
                <a:pos x="293" y="106"/>
              </a:cxn>
              <a:cxn ang="0">
                <a:pos x="277" y="138"/>
              </a:cxn>
              <a:cxn ang="0">
                <a:pos x="265" y="153"/>
              </a:cxn>
              <a:cxn ang="0">
                <a:pos x="253" y="146"/>
              </a:cxn>
              <a:cxn ang="0">
                <a:pos x="240" y="136"/>
              </a:cxn>
              <a:cxn ang="0">
                <a:pos x="230" y="126"/>
              </a:cxn>
              <a:cxn ang="0">
                <a:pos x="230" y="114"/>
              </a:cxn>
              <a:cxn ang="0">
                <a:pos x="235" y="100"/>
              </a:cxn>
              <a:cxn ang="0">
                <a:pos x="249" y="86"/>
              </a:cxn>
              <a:cxn ang="0">
                <a:pos x="233" y="68"/>
              </a:cxn>
              <a:cxn ang="0">
                <a:pos x="207" y="55"/>
              </a:cxn>
              <a:cxn ang="0">
                <a:pos x="195" y="41"/>
              </a:cxn>
              <a:cxn ang="0">
                <a:pos x="179" y="34"/>
              </a:cxn>
              <a:cxn ang="0">
                <a:pos x="163" y="41"/>
              </a:cxn>
              <a:cxn ang="0">
                <a:pos x="150" y="50"/>
              </a:cxn>
              <a:cxn ang="0">
                <a:pos x="140" y="61"/>
              </a:cxn>
              <a:cxn ang="0">
                <a:pos x="132" y="74"/>
              </a:cxn>
              <a:cxn ang="0">
                <a:pos x="128" y="88"/>
              </a:cxn>
              <a:cxn ang="0">
                <a:pos x="123" y="109"/>
              </a:cxn>
              <a:cxn ang="0">
                <a:pos x="122" y="125"/>
              </a:cxn>
              <a:cxn ang="0">
                <a:pos x="118" y="129"/>
              </a:cxn>
              <a:cxn ang="0">
                <a:pos x="108" y="135"/>
              </a:cxn>
              <a:cxn ang="0">
                <a:pos x="96" y="135"/>
              </a:cxn>
              <a:cxn ang="0">
                <a:pos x="83" y="129"/>
              </a:cxn>
              <a:cxn ang="0">
                <a:pos x="66" y="116"/>
              </a:cxn>
              <a:cxn ang="0">
                <a:pos x="48" y="94"/>
              </a:cxn>
              <a:cxn ang="0">
                <a:pos x="33" y="80"/>
              </a:cxn>
              <a:cxn ang="0">
                <a:pos x="22" y="74"/>
              </a:cxn>
              <a:cxn ang="0">
                <a:pos x="3" y="73"/>
              </a:cxn>
            </a:cxnLst>
            <a:rect l="0" t="0" r="r" b="b"/>
            <a:pathLst>
              <a:path w="329" h="154">
                <a:moveTo>
                  <a:pt x="3" y="73"/>
                </a:moveTo>
                <a:lnTo>
                  <a:pt x="3" y="58"/>
                </a:lnTo>
                <a:lnTo>
                  <a:pt x="0" y="47"/>
                </a:lnTo>
                <a:lnTo>
                  <a:pt x="0" y="42"/>
                </a:lnTo>
                <a:lnTo>
                  <a:pt x="0" y="37"/>
                </a:lnTo>
                <a:lnTo>
                  <a:pt x="2" y="31"/>
                </a:lnTo>
                <a:lnTo>
                  <a:pt x="3" y="25"/>
                </a:lnTo>
                <a:lnTo>
                  <a:pt x="17" y="33"/>
                </a:lnTo>
                <a:lnTo>
                  <a:pt x="30" y="39"/>
                </a:lnTo>
                <a:lnTo>
                  <a:pt x="36" y="41"/>
                </a:lnTo>
                <a:lnTo>
                  <a:pt x="42" y="42"/>
                </a:lnTo>
                <a:lnTo>
                  <a:pt x="49" y="43"/>
                </a:lnTo>
                <a:lnTo>
                  <a:pt x="56" y="43"/>
                </a:lnTo>
                <a:lnTo>
                  <a:pt x="67" y="43"/>
                </a:lnTo>
                <a:lnTo>
                  <a:pt x="77" y="41"/>
                </a:lnTo>
                <a:lnTo>
                  <a:pt x="86" y="39"/>
                </a:lnTo>
                <a:lnTo>
                  <a:pt x="95" y="36"/>
                </a:lnTo>
                <a:lnTo>
                  <a:pt x="110" y="30"/>
                </a:lnTo>
                <a:lnTo>
                  <a:pt x="126" y="21"/>
                </a:lnTo>
                <a:lnTo>
                  <a:pt x="140" y="13"/>
                </a:lnTo>
                <a:lnTo>
                  <a:pt x="154" y="6"/>
                </a:lnTo>
                <a:lnTo>
                  <a:pt x="162" y="4"/>
                </a:lnTo>
                <a:lnTo>
                  <a:pt x="171" y="2"/>
                </a:lnTo>
                <a:lnTo>
                  <a:pt x="179" y="0"/>
                </a:lnTo>
                <a:lnTo>
                  <a:pt x="189" y="0"/>
                </a:lnTo>
                <a:lnTo>
                  <a:pt x="203" y="0"/>
                </a:lnTo>
                <a:lnTo>
                  <a:pt x="214" y="3"/>
                </a:lnTo>
                <a:lnTo>
                  <a:pt x="224" y="6"/>
                </a:lnTo>
                <a:lnTo>
                  <a:pt x="234" y="10"/>
                </a:lnTo>
                <a:lnTo>
                  <a:pt x="243" y="15"/>
                </a:lnTo>
                <a:lnTo>
                  <a:pt x="251" y="21"/>
                </a:lnTo>
                <a:lnTo>
                  <a:pt x="259" y="28"/>
                </a:lnTo>
                <a:lnTo>
                  <a:pt x="266" y="34"/>
                </a:lnTo>
                <a:lnTo>
                  <a:pt x="280" y="46"/>
                </a:lnTo>
                <a:lnTo>
                  <a:pt x="295" y="57"/>
                </a:lnTo>
                <a:lnTo>
                  <a:pt x="302" y="61"/>
                </a:lnTo>
                <a:lnTo>
                  <a:pt x="310" y="64"/>
                </a:lnTo>
                <a:lnTo>
                  <a:pt x="319" y="67"/>
                </a:lnTo>
                <a:lnTo>
                  <a:pt x="329" y="67"/>
                </a:lnTo>
                <a:lnTo>
                  <a:pt x="313" y="82"/>
                </a:lnTo>
                <a:lnTo>
                  <a:pt x="301" y="94"/>
                </a:lnTo>
                <a:lnTo>
                  <a:pt x="293" y="106"/>
                </a:lnTo>
                <a:lnTo>
                  <a:pt x="286" y="117"/>
                </a:lnTo>
                <a:lnTo>
                  <a:pt x="277" y="138"/>
                </a:lnTo>
                <a:lnTo>
                  <a:pt x="268" y="154"/>
                </a:lnTo>
                <a:lnTo>
                  <a:pt x="265" y="153"/>
                </a:lnTo>
                <a:lnTo>
                  <a:pt x="260" y="150"/>
                </a:lnTo>
                <a:lnTo>
                  <a:pt x="253" y="146"/>
                </a:lnTo>
                <a:lnTo>
                  <a:pt x="246" y="141"/>
                </a:lnTo>
                <a:lnTo>
                  <a:pt x="240" y="136"/>
                </a:lnTo>
                <a:lnTo>
                  <a:pt x="234" y="130"/>
                </a:lnTo>
                <a:lnTo>
                  <a:pt x="230" y="126"/>
                </a:lnTo>
                <a:lnTo>
                  <a:pt x="229" y="123"/>
                </a:lnTo>
                <a:lnTo>
                  <a:pt x="230" y="114"/>
                </a:lnTo>
                <a:lnTo>
                  <a:pt x="232" y="107"/>
                </a:lnTo>
                <a:lnTo>
                  <a:pt x="235" y="100"/>
                </a:lnTo>
                <a:lnTo>
                  <a:pt x="240" y="95"/>
                </a:lnTo>
                <a:lnTo>
                  <a:pt x="249" y="86"/>
                </a:lnTo>
                <a:lnTo>
                  <a:pt x="255" y="80"/>
                </a:lnTo>
                <a:lnTo>
                  <a:pt x="233" y="68"/>
                </a:lnTo>
                <a:lnTo>
                  <a:pt x="215" y="60"/>
                </a:lnTo>
                <a:lnTo>
                  <a:pt x="207" y="55"/>
                </a:lnTo>
                <a:lnTo>
                  <a:pt x="200" y="49"/>
                </a:lnTo>
                <a:lnTo>
                  <a:pt x="195" y="41"/>
                </a:lnTo>
                <a:lnTo>
                  <a:pt x="189" y="31"/>
                </a:lnTo>
                <a:lnTo>
                  <a:pt x="179" y="34"/>
                </a:lnTo>
                <a:lnTo>
                  <a:pt x="171" y="37"/>
                </a:lnTo>
                <a:lnTo>
                  <a:pt x="163" y="41"/>
                </a:lnTo>
                <a:lnTo>
                  <a:pt x="156" y="45"/>
                </a:lnTo>
                <a:lnTo>
                  <a:pt x="150" y="50"/>
                </a:lnTo>
                <a:lnTo>
                  <a:pt x="144" y="55"/>
                </a:lnTo>
                <a:lnTo>
                  <a:pt x="140" y="61"/>
                </a:lnTo>
                <a:lnTo>
                  <a:pt x="136" y="67"/>
                </a:lnTo>
                <a:lnTo>
                  <a:pt x="132" y="74"/>
                </a:lnTo>
                <a:lnTo>
                  <a:pt x="130" y="81"/>
                </a:lnTo>
                <a:lnTo>
                  <a:pt x="128" y="88"/>
                </a:lnTo>
                <a:lnTo>
                  <a:pt x="126" y="95"/>
                </a:lnTo>
                <a:lnTo>
                  <a:pt x="123" y="109"/>
                </a:lnTo>
                <a:lnTo>
                  <a:pt x="122" y="123"/>
                </a:lnTo>
                <a:lnTo>
                  <a:pt x="122" y="125"/>
                </a:lnTo>
                <a:lnTo>
                  <a:pt x="120" y="127"/>
                </a:lnTo>
                <a:lnTo>
                  <a:pt x="118" y="129"/>
                </a:lnTo>
                <a:lnTo>
                  <a:pt x="115" y="131"/>
                </a:lnTo>
                <a:lnTo>
                  <a:pt x="108" y="135"/>
                </a:lnTo>
                <a:lnTo>
                  <a:pt x="103" y="136"/>
                </a:lnTo>
                <a:lnTo>
                  <a:pt x="96" y="135"/>
                </a:lnTo>
                <a:lnTo>
                  <a:pt x="89" y="132"/>
                </a:lnTo>
                <a:lnTo>
                  <a:pt x="83" y="129"/>
                </a:lnTo>
                <a:lnTo>
                  <a:pt x="77" y="125"/>
                </a:lnTo>
                <a:lnTo>
                  <a:pt x="66" y="116"/>
                </a:lnTo>
                <a:lnTo>
                  <a:pt x="58" y="105"/>
                </a:lnTo>
                <a:lnTo>
                  <a:pt x="48" y="94"/>
                </a:lnTo>
                <a:lnTo>
                  <a:pt x="38" y="84"/>
                </a:lnTo>
                <a:lnTo>
                  <a:pt x="33" y="80"/>
                </a:lnTo>
                <a:lnTo>
                  <a:pt x="28" y="76"/>
                </a:lnTo>
                <a:lnTo>
                  <a:pt x="22" y="74"/>
                </a:lnTo>
                <a:lnTo>
                  <a:pt x="16" y="73"/>
                </a:lnTo>
                <a:lnTo>
                  <a:pt x="3" y="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3" name="Freeform 225"/>
          <p:cNvSpPr>
            <a:spLocks/>
          </p:cNvSpPr>
          <p:nvPr>
            <p:custDataLst>
              <p:tags r:id="rId150"/>
            </p:custDataLst>
          </p:nvPr>
        </p:nvSpPr>
        <p:spPr bwMode="auto">
          <a:xfrm>
            <a:off x="2990528" y="5206802"/>
            <a:ext cx="133350" cy="155575"/>
          </a:xfrm>
          <a:custGeom>
            <a:avLst/>
            <a:gdLst/>
            <a:ahLst/>
            <a:cxnLst>
              <a:cxn ang="0">
                <a:pos x="297" y="181"/>
              </a:cxn>
              <a:cxn ang="0">
                <a:pos x="296" y="185"/>
              </a:cxn>
              <a:cxn ang="0">
                <a:pos x="291" y="194"/>
              </a:cxn>
              <a:cxn ang="0">
                <a:pos x="282" y="199"/>
              </a:cxn>
              <a:cxn ang="0">
                <a:pos x="272" y="201"/>
              </a:cxn>
              <a:cxn ang="0">
                <a:pos x="263" y="207"/>
              </a:cxn>
              <a:cxn ang="0">
                <a:pos x="253" y="229"/>
              </a:cxn>
              <a:cxn ang="0">
                <a:pos x="242" y="254"/>
              </a:cxn>
              <a:cxn ang="0">
                <a:pos x="231" y="267"/>
              </a:cxn>
              <a:cxn ang="0">
                <a:pos x="221" y="273"/>
              </a:cxn>
              <a:cxn ang="0">
                <a:pos x="200" y="281"/>
              </a:cxn>
              <a:cxn ang="0">
                <a:pos x="164" y="290"/>
              </a:cxn>
              <a:cxn ang="0">
                <a:pos x="139" y="293"/>
              </a:cxn>
              <a:cxn ang="0">
                <a:pos x="123" y="293"/>
              </a:cxn>
              <a:cxn ang="0">
                <a:pos x="106" y="290"/>
              </a:cxn>
              <a:cxn ang="0">
                <a:pos x="92" y="286"/>
              </a:cxn>
              <a:cxn ang="0">
                <a:pos x="80" y="278"/>
              </a:cxn>
              <a:cxn ang="0">
                <a:pos x="71" y="268"/>
              </a:cxn>
              <a:cxn ang="0">
                <a:pos x="1" y="236"/>
              </a:cxn>
              <a:cxn ang="0">
                <a:pos x="0" y="88"/>
              </a:cxn>
              <a:cxn ang="0">
                <a:pos x="1" y="49"/>
              </a:cxn>
              <a:cxn ang="0">
                <a:pos x="4" y="35"/>
              </a:cxn>
              <a:cxn ang="0">
                <a:pos x="11" y="21"/>
              </a:cxn>
              <a:cxn ang="0">
                <a:pos x="20" y="8"/>
              </a:cxn>
              <a:cxn ang="0">
                <a:pos x="41" y="2"/>
              </a:cxn>
              <a:cxn ang="0">
                <a:pos x="53" y="0"/>
              </a:cxn>
              <a:cxn ang="0">
                <a:pos x="72" y="6"/>
              </a:cxn>
              <a:cxn ang="0">
                <a:pos x="80" y="7"/>
              </a:cxn>
              <a:cxn ang="0">
                <a:pos x="84" y="4"/>
              </a:cxn>
              <a:cxn ang="0">
                <a:pos x="87" y="5"/>
              </a:cxn>
              <a:cxn ang="0">
                <a:pos x="90" y="11"/>
              </a:cxn>
              <a:cxn ang="0">
                <a:pos x="99" y="19"/>
              </a:cxn>
              <a:cxn ang="0">
                <a:pos x="121" y="31"/>
              </a:cxn>
              <a:cxn ang="0">
                <a:pos x="148" y="41"/>
              </a:cxn>
              <a:cxn ang="0">
                <a:pos x="182" y="59"/>
              </a:cxn>
              <a:cxn ang="0">
                <a:pos x="210" y="79"/>
              </a:cxn>
              <a:cxn ang="0">
                <a:pos x="241" y="102"/>
              </a:cxn>
              <a:cxn ang="0">
                <a:pos x="261" y="117"/>
              </a:cxn>
              <a:cxn ang="0">
                <a:pos x="266" y="124"/>
              </a:cxn>
              <a:cxn ang="0">
                <a:pos x="280" y="135"/>
              </a:cxn>
              <a:cxn ang="0">
                <a:pos x="299" y="151"/>
              </a:cxn>
              <a:cxn ang="0">
                <a:pos x="306" y="161"/>
              </a:cxn>
              <a:cxn ang="0">
                <a:pos x="304" y="166"/>
              </a:cxn>
            </a:cxnLst>
            <a:rect l="0" t="0" r="r" b="b"/>
            <a:pathLst>
              <a:path w="306" h="293">
                <a:moveTo>
                  <a:pt x="300" y="169"/>
                </a:moveTo>
                <a:lnTo>
                  <a:pt x="297" y="181"/>
                </a:lnTo>
                <a:lnTo>
                  <a:pt x="297" y="185"/>
                </a:lnTo>
                <a:lnTo>
                  <a:pt x="296" y="185"/>
                </a:lnTo>
                <a:lnTo>
                  <a:pt x="294" y="187"/>
                </a:lnTo>
                <a:lnTo>
                  <a:pt x="291" y="194"/>
                </a:lnTo>
                <a:lnTo>
                  <a:pt x="286" y="197"/>
                </a:lnTo>
                <a:lnTo>
                  <a:pt x="282" y="199"/>
                </a:lnTo>
                <a:lnTo>
                  <a:pt x="276" y="200"/>
                </a:lnTo>
                <a:lnTo>
                  <a:pt x="272" y="201"/>
                </a:lnTo>
                <a:lnTo>
                  <a:pt x="267" y="203"/>
                </a:lnTo>
                <a:lnTo>
                  <a:pt x="263" y="207"/>
                </a:lnTo>
                <a:lnTo>
                  <a:pt x="260" y="212"/>
                </a:lnTo>
                <a:lnTo>
                  <a:pt x="253" y="229"/>
                </a:lnTo>
                <a:lnTo>
                  <a:pt x="248" y="242"/>
                </a:lnTo>
                <a:lnTo>
                  <a:pt x="242" y="254"/>
                </a:lnTo>
                <a:lnTo>
                  <a:pt x="236" y="263"/>
                </a:lnTo>
                <a:lnTo>
                  <a:pt x="231" y="267"/>
                </a:lnTo>
                <a:lnTo>
                  <a:pt x="227" y="270"/>
                </a:lnTo>
                <a:lnTo>
                  <a:pt x="221" y="273"/>
                </a:lnTo>
                <a:lnTo>
                  <a:pt x="215" y="276"/>
                </a:lnTo>
                <a:lnTo>
                  <a:pt x="200" y="281"/>
                </a:lnTo>
                <a:lnTo>
                  <a:pt x="181" y="286"/>
                </a:lnTo>
                <a:lnTo>
                  <a:pt x="164" y="290"/>
                </a:lnTo>
                <a:lnTo>
                  <a:pt x="148" y="292"/>
                </a:lnTo>
                <a:lnTo>
                  <a:pt x="139" y="293"/>
                </a:lnTo>
                <a:lnTo>
                  <a:pt x="130" y="293"/>
                </a:lnTo>
                <a:lnTo>
                  <a:pt x="123" y="293"/>
                </a:lnTo>
                <a:lnTo>
                  <a:pt x="114" y="292"/>
                </a:lnTo>
                <a:lnTo>
                  <a:pt x="106" y="290"/>
                </a:lnTo>
                <a:lnTo>
                  <a:pt x="98" y="288"/>
                </a:lnTo>
                <a:lnTo>
                  <a:pt x="92" y="286"/>
                </a:lnTo>
                <a:lnTo>
                  <a:pt x="85" y="282"/>
                </a:lnTo>
                <a:lnTo>
                  <a:pt x="80" y="278"/>
                </a:lnTo>
                <a:lnTo>
                  <a:pt x="74" y="274"/>
                </a:lnTo>
                <a:lnTo>
                  <a:pt x="71" y="268"/>
                </a:lnTo>
                <a:lnTo>
                  <a:pt x="68" y="262"/>
                </a:lnTo>
                <a:lnTo>
                  <a:pt x="1" y="236"/>
                </a:lnTo>
                <a:lnTo>
                  <a:pt x="1" y="119"/>
                </a:lnTo>
                <a:lnTo>
                  <a:pt x="0" y="88"/>
                </a:lnTo>
                <a:lnTo>
                  <a:pt x="0" y="56"/>
                </a:lnTo>
                <a:lnTo>
                  <a:pt x="1" y="49"/>
                </a:lnTo>
                <a:lnTo>
                  <a:pt x="2" y="42"/>
                </a:lnTo>
                <a:lnTo>
                  <a:pt x="4" y="35"/>
                </a:lnTo>
                <a:lnTo>
                  <a:pt x="6" y="28"/>
                </a:lnTo>
                <a:lnTo>
                  <a:pt x="11" y="21"/>
                </a:lnTo>
                <a:lnTo>
                  <a:pt x="15" y="14"/>
                </a:lnTo>
                <a:lnTo>
                  <a:pt x="20" y="8"/>
                </a:lnTo>
                <a:lnTo>
                  <a:pt x="28" y="2"/>
                </a:lnTo>
                <a:lnTo>
                  <a:pt x="41" y="2"/>
                </a:lnTo>
                <a:lnTo>
                  <a:pt x="48" y="0"/>
                </a:lnTo>
                <a:lnTo>
                  <a:pt x="53" y="0"/>
                </a:lnTo>
                <a:lnTo>
                  <a:pt x="68" y="2"/>
                </a:lnTo>
                <a:lnTo>
                  <a:pt x="72" y="6"/>
                </a:lnTo>
                <a:lnTo>
                  <a:pt x="76" y="7"/>
                </a:lnTo>
                <a:lnTo>
                  <a:pt x="80" y="7"/>
                </a:lnTo>
                <a:lnTo>
                  <a:pt x="82" y="6"/>
                </a:lnTo>
                <a:lnTo>
                  <a:pt x="84" y="4"/>
                </a:lnTo>
                <a:lnTo>
                  <a:pt x="86" y="4"/>
                </a:lnTo>
                <a:lnTo>
                  <a:pt x="87" y="5"/>
                </a:lnTo>
                <a:lnTo>
                  <a:pt x="87" y="9"/>
                </a:lnTo>
                <a:lnTo>
                  <a:pt x="90" y="11"/>
                </a:lnTo>
                <a:lnTo>
                  <a:pt x="94" y="15"/>
                </a:lnTo>
                <a:lnTo>
                  <a:pt x="99" y="19"/>
                </a:lnTo>
                <a:lnTo>
                  <a:pt x="107" y="23"/>
                </a:lnTo>
                <a:lnTo>
                  <a:pt x="121" y="31"/>
                </a:lnTo>
                <a:lnTo>
                  <a:pt x="127" y="34"/>
                </a:lnTo>
                <a:lnTo>
                  <a:pt x="148" y="41"/>
                </a:lnTo>
                <a:lnTo>
                  <a:pt x="165" y="49"/>
                </a:lnTo>
                <a:lnTo>
                  <a:pt x="182" y="59"/>
                </a:lnTo>
                <a:lnTo>
                  <a:pt x="196" y="69"/>
                </a:lnTo>
                <a:lnTo>
                  <a:pt x="210" y="79"/>
                </a:lnTo>
                <a:lnTo>
                  <a:pt x="226" y="91"/>
                </a:lnTo>
                <a:lnTo>
                  <a:pt x="241" y="102"/>
                </a:lnTo>
                <a:lnTo>
                  <a:pt x="260" y="113"/>
                </a:lnTo>
                <a:lnTo>
                  <a:pt x="261" y="117"/>
                </a:lnTo>
                <a:lnTo>
                  <a:pt x="263" y="120"/>
                </a:lnTo>
                <a:lnTo>
                  <a:pt x="266" y="124"/>
                </a:lnTo>
                <a:lnTo>
                  <a:pt x="270" y="128"/>
                </a:lnTo>
                <a:lnTo>
                  <a:pt x="280" y="135"/>
                </a:lnTo>
                <a:lnTo>
                  <a:pt x="291" y="144"/>
                </a:lnTo>
                <a:lnTo>
                  <a:pt x="299" y="151"/>
                </a:lnTo>
                <a:lnTo>
                  <a:pt x="305" y="158"/>
                </a:lnTo>
                <a:lnTo>
                  <a:pt x="306" y="161"/>
                </a:lnTo>
                <a:lnTo>
                  <a:pt x="306" y="164"/>
                </a:lnTo>
                <a:lnTo>
                  <a:pt x="304" y="166"/>
                </a:lnTo>
                <a:lnTo>
                  <a:pt x="300" y="16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4" name="Freeform 226"/>
          <p:cNvSpPr>
            <a:spLocks/>
          </p:cNvSpPr>
          <p:nvPr>
            <p:custDataLst>
              <p:tags r:id="rId151"/>
            </p:custDataLst>
          </p:nvPr>
        </p:nvSpPr>
        <p:spPr bwMode="auto">
          <a:xfrm>
            <a:off x="4536753" y="1823839"/>
            <a:ext cx="236537" cy="92075"/>
          </a:xfrm>
          <a:custGeom>
            <a:avLst/>
            <a:gdLst/>
            <a:ahLst/>
            <a:cxnLst>
              <a:cxn ang="0">
                <a:pos x="74" y="19"/>
              </a:cxn>
              <a:cxn ang="0">
                <a:pos x="94" y="34"/>
              </a:cxn>
              <a:cxn ang="0">
                <a:pos x="110" y="27"/>
              </a:cxn>
              <a:cxn ang="0">
                <a:pos x="132" y="27"/>
              </a:cxn>
              <a:cxn ang="0">
                <a:pos x="161" y="44"/>
              </a:cxn>
              <a:cxn ang="0">
                <a:pos x="209" y="19"/>
              </a:cxn>
              <a:cxn ang="0">
                <a:pos x="243" y="19"/>
              </a:cxn>
              <a:cxn ang="0">
                <a:pos x="260" y="16"/>
              </a:cxn>
              <a:cxn ang="0">
                <a:pos x="269" y="14"/>
              </a:cxn>
              <a:cxn ang="0">
                <a:pos x="279" y="11"/>
              </a:cxn>
              <a:cxn ang="0">
                <a:pos x="286" y="3"/>
              </a:cxn>
              <a:cxn ang="0">
                <a:pos x="321" y="5"/>
              </a:cxn>
              <a:cxn ang="0">
                <a:pos x="333" y="12"/>
              </a:cxn>
              <a:cxn ang="0">
                <a:pos x="348" y="7"/>
              </a:cxn>
              <a:cxn ang="0">
                <a:pos x="353" y="0"/>
              </a:cxn>
              <a:cxn ang="0">
                <a:pos x="367" y="7"/>
              </a:cxn>
              <a:cxn ang="0">
                <a:pos x="389" y="7"/>
              </a:cxn>
              <a:cxn ang="0">
                <a:pos x="436" y="1"/>
              </a:cxn>
              <a:cxn ang="0">
                <a:pos x="482" y="6"/>
              </a:cxn>
              <a:cxn ang="0">
                <a:pos x="528" y="12"/>
              </a:cxn>
              <a:cxn ang="0">
                <a:pos x="545" y="49"/>
              </a:cxn>
              <a:cxn ang="0">
                <a:pos x="537" y="60"/>
              </a:cxn>
              <a:cxn ang="0">
                <a:pos x="513" y="62"/>
              </a:cxn>
              <a:cxn ang="0">
                <a:pos x="483" y="54"/>
              </a:cxn>
              <a:cxn ang="0">
                <a:pos x="413" y="44"/>
              </a:cxn>
              <a:cxn ang="0">
                <a:pos x="438" y="81"/>
              </a:cxn>
              <a:cxn ang="0">
                <a:pos x="471" y="102"/>
              </a:cxn>
              <a:cxn ang="0">
                <a:pos x="493" y="119"/>
              </a:cxn>
              <a:cxn ang="0">
                <a:pos x="475" y="136"/>
              </a:cxn>
              <a:cxn ang="0">
                <a:pos x="449" y="142"/>
              </a:cxn>
              <a:cxn ang="0">
                <a:pos x="426" y="141"/>
              </a:cxn>
              <a:cxn ang="0">
                <a:pos x="412" y="134"/>
              </a:cxn>
              <a:cxn ang="0">
                <a:pos x="399" y="130"/>
              </a:cxn>
              <a:cxn ang="0">
                <a:pos x="385" y="121"/>
              </a:cxn>
              <a:cxn ang="0">
                <a:pos x="375" y="104"/>
              </a:cxn>
              <a:cxn ang="0">
                <a:pos x="365" y="92"/>
              </a:cxn>
              <a:cxn ang="0">
                <a:pos x="344" y="84"/>
              </a:cxn>
              <a:cxn ang="0">
                <a:pos x="325" y="76"/>
              </a:cxn>
              <a:cxn ang="0">
                <a:pos x="303" y="87"/>
              </a:cxn>
              <a:cxn ang="0">
                <a:pos x="258" y="134"/>
              </a:cxn>
              <a:cxn ang="0">
                <a:pos x="236" y="163"/>
              </a:cxn>
              <a:cxn ang="0">
                <a:pos x="220" y="172"/>
              </a:cxn>
              <a:cxn ang="0">
                <a:pos x="188" y="167"/>
              </a:cxn>
              <a:cxn ang="0">
                <a:pos x="165" y="155"/>
              </a:cxn>
              <a:cxn ang="0">
                <a:pos x="113" y="105"/>
              </a:cxn>
              <a:cxn ang="0">
                <a:pos x="95" y="91"/>
              </a:cxn>
              <a:cxn ang="0">
                <a:pos x="60" y="76"/>
              </a:cxn>
              <a:cxn ang="0">
                <a:pos x="16" y="58"/>
              </a:cxn>
              <a:cxn ang="0">
                <a:pos x="11" y="34"/>
              </a:cxn>
              <a:cxn ang="0">
                <a:pos x="28" y="19"/>
              </a:cxn>
              <a:cxn ang="0">
                <a:pos x="47" y="12"/>
              </a:cxn>
            </a:cxnLst>
            <a:rect l="0" t="0" r="r" b="b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5" name="Freeform 227"/>
          <p:cNvSpPr>
            <a:spLocks/>
          </p:cNvSpPr>
          <p:nvPr>
            <p:custDataLst>
              <p:tags r:id="rId152"/>
            </p:custDataLst>
          </p:nvPr>
        </p:nvSpPr>
        <p:spPr bwMode="auto">
          <a:xfrm>
            <a:off x="4463728" y="2054027"/>
            <a:ext cx="449262" cy="361950"/>
          </a:xfrm>
          <a:custGeom>
            <a:avLst/>
            <a:gdLst/>
            <a:ahLst/>
            <a:cxnLst>
              <a:cxn ang="0">
                <a:pos x="240" y="622"/>
              </a:cxn>
              <a:cxn ang="0">
                <a:pos x="155" y="683"/>
              </a:cxn>
              <a:cxn ang="0">
                <a:pos x="32" y="654"/>
              </a:cxn>
              <a:cxn ang="0">
                <a:pos x="67" y="634"/>
              </a:cxn>
              <a:cxn ang="0">
                <a:pos x="18" y="596"/>
              </a:cxn>
              <a:cxn ang="0">
                <a:pos x="44" y="595"/>
              </a:cxn>
              <a:cxn ang="0">
                <a:pos x="67" y="567"/>
              </a:cxn>
              <a:cxn ang="0">
                <a:pos x="8" y="546"/>
              </a:cxn>
              <a:cxn ang="0">
                <a:pos x="74" y="523"/>
              </a:cxn>
              <a:cxn ang="0">
                <a:pos x="0" y="499"/>
              </a:cxn>
              <a:cxn ang="0">
                <a:pos x="20" y="456"/>
              </a:cxn>
              <a:cxn ang="0">
                <a:pos x="37" y="461"/>
              </a:cxn>
              <a:cxn ang="0">
                <a:pos x="77" y="449"/>
              </a:cxn>
              <a:cxn ang="0">
                <a:pos x="92" y="424"/>
              </a:cxn>
              <a:cxn ang="0">
                <a:pos x="130" y="409"/>
              </a:cxn>
              <a:cxn ang="0">
                <a:pos x="220" y="382"/>
              </a:cxn>
              <a:cxn ang="0">
                <a:pos x="227" y="339"/>
              </a:cxn>
              <a:cxn ang="0">
                <a:pos x="283" y="325"/>
              </a:cxn>
              <a:cxn ang="0">
                <a:pos x="282" y="310"/>
              </a:cxn>
              <a:cxn ang="0">
                <a:pos x="298" y="285"/>
              </a:cxn>
              <a:cxn ang="0">
                <a:pos x="335" y="243"/>
              </a:cxn>
              <a:cxn ang="0">
                <a:pos x="343" y="226"/>
              </a:cxn>
              <a:cxn ang="0">
                <a:pos x="390" y="200"/>
              </a:cxn>
              <a:cxn ang="0">
                <a:pos x="387" y="157"/>
              </a:cxn>
              <a:cxn ang="0">
                <a:pos x="373" y="142"/>
              </a:cxn>
              <a:cxn ang="0">
                <a:pos x="334" y="154"/>
              </a:cxn>
              <a:cxn ang="0">
                <a:pos x="390" y="103"/>
              </a:cxn>
              <a:cxn ang="0">
                <a:pos x="411" y="96"/>
              </a:cxn>
              <a:cxn ang="0">
                <a:pos x="463" y="114"/>
              </a:cxn>
              <a:cxn ang="0">
                <a:pos x="466" y="91"/>
              </a:cxn>
              <a:cxn ang="0">
                <a:pos x="558" y="61"/>
              </a:cxn>
              <a:cxn ang="0">
                <a:pos x="591" y="63"/>
              </a:cxn>
              <a:cxn ang="0">
                <a:pos x="645" y="55"/>
              </a:cxn>
              <a:cxn ang="0">
                <a:pos x="645" y="33"/>
              </a:cxn>
              <a:cxn ang="0">
                <a:pos x="699" y="13"/>
              </a:cxn>
              <a:cxn ang="0">
                <a:pos x="705" y="29"/>
              </a:cxn>
              <a:cxn ang="0">
                <a:pos x="712" y="40"/>
              </a:cxn>
              <a:cxn ang="0">
                <a:pos x="758" y="12"/>
              </a:cxn>
              <a:cxn ang="0">
                <a:pos x="817" y="6"/>
              </a:cxn>
              <a:cxn ang="0">
                <a:pos x="844" y="8"/>
              </a:cxn>
              <a:cxn ang="0">
                <a:pos x="862" y="11"/>
              </a:cxn>
              <a:cxn ang="0">
                <a:pos x="924" y="6"/>
              </a:cxn>
              <a:cxn ang="0">
                <a:pos x="1037" y="43"/>
              </a:cxn>
              <a:cxn ang="0">
                <a:pos x="1005" y="79"/>
              </a:cxn>
              <a:cxn ang="0">
                <a:pos x="930" y="55"/>
              </a:cxn>
              <a:cxn ang="0">
                <a:pos x="873" y="74"/>
              </a:cxn>
              <a:cxn ang="0">
                <a:pos x="848" y="116"/>
              </a:cxn>
              <a:cxn ang="0">
                <a:pos x="811" y="111"/>
              </a:cxn>
              <a:cxn ang="0">
                <a:pos x="745" y="128"/>
              </a:cxn>
              <a:cxn ang="0">
                <a:pos x="694" y="92"/>
              </a:cxn>
              <a:cxn ang="0">
                <a:pos x="620" y="112"/>
              </a:cxn>
              <a:cxn ang="0">
                <a:pos x="534" y="134"/>
              </a:cxn>
              <a:cxn ang="0">
                <a:pos x="486" y="210"/>
              </a:cxn>
              <a:cxn ang="0">
                <a:pos x="430" y="279"/>
              </a:cxn>
              <a:cxn ang="0">
                <a:pos x="399" y="364"/>
              </a:cxn>
              <a:cxn ang="0">
                <a:pos x="333" y="425"/>
              </a:cxn>
              <a:cxn ang="0">
                <a:pos x="355" y="497"/>
              </a:cxn>
              <a:cxn ang="0">
                <a:pos x="354" y="558"/>
              </a:cxn>
              <a:cxn ang="0">
                <a:pos x="331" y="615"/>
              </a:cxn>
              <a:cxn ang="0">
                <a:pos x="295" y="645"/>
              </a:cxn>
            </a:cxnLst>
            <a:rect l="0" t="0" r="r" b="b"/>
            <a:pathLst>
              <a:path w="1037" h="690">
                <a:moveTo>
                  <a:pt x="286" y="647"/>
                </a:moveTo>
                <a:lnTo>
                  <a:pt x="273" y="631"/>
                </a:lnTo>
                <a:lnTo>
                  <a:pt x="262" y="621"/>
                </a:lnTo>
                <a:lnTo>
                  <a:pt x="253" y="612"/>
                </a:lnTo>
                <a:lnTo>
                  <a:pt x="246" y="604"/>
                </a:lnTo>
                <a:lnTo>
                  <a:pt x="243" y="613"/>
                </a:lnTo>
                <a:lnTo>
                  <a:pt x="240" y="622"/>
                </a:lnTo>
                <a:lnTo>
                  <a:pt x="239" y="627"/>
                </a:lnTo>
                <a:lnTo>
                  <a:pt x="235" y="632"/>
                </a:lnTo>
                <a:lnTo>
                  <a:pt x="231" y="638"/>
                </a:lnTo>
                <a:lnTo>
                  <a:pt x="224" y="644"/>
                </a:lnTo>
                <a:lnTo>
                  <a:pt x="208" y="655"/>
                </a:lnTo>
                <a:lnTo>
                  <a:pt x="190" y="665"/>
                </a:lnTo>
                <a:lnTo>
                  <a:pt x="155" y="683"/>
                </a:lnTo>
                <a:lnTo>
                  <a:pt x="140" y="690"/>
                </a:lnTo>
                <a:lnTo>
                  <a:pt x="107" y="690"/>
                </a:lnTo>
                <a:lnTo>
                  <a:pt x="86" y="683"/>
                </a:lnTo>
                <a:lnTo>
                  <a:pt x="60" y="672"/>
                </a:lnTo>
                <a:lnTo>
                  <a:pt x="48" y="666"/>
                </a:lnTo>
                <a:lnTo>
                  <a:pt x="37" y="658"/>
                </a:lnTo>
                <a:lnTo>
                  <a:pt x="32" y="654"/>
                </a:lnTo>
                <a:lnTo>
                  <a:pt x="30" y="650"/>
                </a:lnTo>
                <a:lnTo>
                  <a:pt x="28" y="646"/>
                </a:lnTo>
                <a:lnTo>
                  <a:pt x="27" y="641"/>
                </a:lnTo>
                <a:lnTo>
                  <a:pt x="40" y="641"/>
                </a:lnTo>
                <a:lnTo>
                  <a:pt x="50" y="640"/>
                </a:lnTo>
                <a:lnTo>
                  <a:pt x="58" y="639"/>
                </a:lnTo>
                <a:lnTo>
                  <a:pt x="67" y="634"/>
                </a:lnTo>
                <a:lnTo>
                  <a:pt x="59" y="627"/>
                </a:lnTo>
                <a:lnTo>
                  <a:pt x="49" y="620"/>
                </a:lnTo>
                <a:lnTo>
                  <a:pt x="38" y="613"/>
                </a:lnTo>
                <a:lnTo>
                  <a:pt x="27" y="606"/>
                </a:lnTo>
                <a:lnTo>
                  <a:pt x="8" y="596"/>
                </a:lnTo>
                <a:lnTo>
                  <a:pt x="0" y="592"/>
                </a:lnTo>
                <a:lnTo>
                  <a:pt x="18" y="596"/>
                </a:lnTo>
                <a:lnTo>
                  <a:pt x="32" y="599"/>
                </a:lnTo>
                <a:lnTo>
                  <a:pt x="38" y="600"/>
                </a:lnTo>
                <a:lnTo>
                  <a:pt x="43" y="600"/>
                </a:lnTo>
                <a:lnTo>
                  <a:pt x="49" y="600"/>
                </a:lnTo>
                <a:lnTo>
                  <a:pt x="54" y="598"/>
                </a:lnTo>
                <a:lnTo>
                  <a:pt x="49" y="597"/>
                </a:lnTo>
                <a:lnTo>
                  <a:pt x="44" y="595"/>
                </a:lnTo>
                <a:lnTo>
                  <a:pt x="40" y="591"/>
                </a:lnTo>
                <a:lnTo>
                  <a:pt x="36" y="587"/>
                </a:lnTo>
                <a:lnTo>
                  <a:pt x="32" y="583"/>
                </a:lnTo>
                <a:lnTo>
                  <a:pt x="29" y="576"/>
                </a:lnTo>
                <a:lnTo>
                  <a:pt x="28" y="571"/>
                </a:lnTo>
                <a:lnTo>
                  <a:pt x="27" y="567"/>
                </a:lnTo>
                <a:lnTo>
                  <a:pt x="67" y="567"/>
                </a:lnTo>
                <a:lnTo>
                  <a:pt x="56" y="566"/>
                </a:lnTo>
                <a:lnTo>
                  <a:pt x="45" y="564"/>
                </a:lnTo>
                <a:lnTo>
                  <a:pt x="35" y="562"/>
                </a:lnTo>
                <a:lnTo>
                  <a:pt x="25" y="558"/>
                </a:lnTo>
                <a:lnTo>
                  <a:pt x="16" y="554"/>
                </a:lnTo>
                <a:lnTo>
                  <a:pt x="10" y="549"/>
                </a:lnTo>
                <a:lnTo>
                  <a:pt x="8" y="546"/>
                </a:lnTo>
                <a:lnTo>
                  <a:pt x="7" y="543"/>
                </a:lnTo>
                <a:lnTo>
                  <a:pt x="7" y="540"/>
                </a:lnTo>
                <a:lnTo>
                  <a:pt x="7" y="536"/>
                </a:lnTo>
                <a:lnTo>
                  <a:pt x="0" y="523"/>
                </a:lnTo>
                <a:lnTo>
                  <a:pt x="29" y="523"/>
                </a:lnTo>
                <a:lnTo>
                  <a:pt x="54" y="523"/>
                </a:lnTo>
                <a:lnTo>
                  <a:pt x="74" y="523"/>
                </a:lnTo>
                <a:lnTo>
                  <a:pt x="87" y="523"/>
                </a:lnTo>
                <a:lnTo>
                  <a:pt x="72" y="519"/>
                </a:lnTo>
                <a:lnTo>
                  <a:pt x="39" y="511"/>
                </a:lnTo>
                <a:lnTo>
                  <a:pt x="22" y="507"/>
                </a:lnTo>
                <a:lnTo>
                  <a:pt x="8" y="503"/>
                </a:lnTo>
                <a:lnTo>
                  <a:pt x="0" y="500"/>
                </a:lnTo>
                <a:lnTo>
                  <a:pt x="0" y="499"/>
                </a:lnTo>
                <a:lnTo>
                  <a:pt x="2" y="485"/>
                </a:lnTo>
                <a:lnTo>
                  <a:pt x="3" y="476"/>
                </a:lnTo>
                <a:lnTo>
                  <a:pt x="4" y="472"/>
                </a:lnTo>
                <a:lnTo>
                  <a:pt x="4" y="467"/>
                </a:lnTo>
                <a:lnTo>
                  <a:pt x="3" y="462"/>
                </a:lnTo>
                <a:lnTo>
                  <a:pt x="0" y="456"/>
                </a:lnTo>
                <a:lnTo>
                  <a:pt x="20" y="456"/>
                </a:lnTo>
                <a:lnTo>
                  <a:pt x="21" y="460"/>
                </a:lnTo>
                <a:lnTo>
                  <a:pt x="24" y="463"/>
                </a:lnTo>
                <a:lnTo>
                  <a:pt x="25" y="464"/>
                </a:lnTo>
                <a:lnTo>
                  <a:pt x="26" y="464"/>
                </a:lnTo>
                <a:lnTo>
                  <a:pt x="27" y="463"/>
                </a:lnTo>
                <a:lnTo>
                  <a:pt x="27" y="462"/>
                </a:lnTo>
                <a:lnTo>
                  <a:pt x="37" y="461"/>
                </a:lnTo>
                <a:lnTo>
                  <a:pt x="51" y="459"/>
                </a:lnTo>
                <a:lnTo>
                  <a:pt x="67" y="457"/>
                </a:lnTo>
                <a:lnTo>
                  <a:pt x="81" y="456"/>
                </a:lnTo>
                <a:lnTo>
                  <a:pt x="78" y="455"/>
                </a:lnTo>
                <a:lnTo>
                  <a:pt x="77" y="454"/>
                </a:lnTo>
                <a:lnTo>
                  <a:pt x="77" y="452"/>
                </a:lnTo>
                <a:lnTo>
                  <a:pt x="77" y="449"/>
                </a:lnTo>
                <a:lnTo>
                  <a:pt x="80" y="443"/>
                </a:lnTo>
                <a:lnTo>
                  <a:pt x="81" y="437"/>
                </a:lnTo>
                <a:lnTo>
                  <a:pt x="91" y="437"/>
                </a:lnTo>
                <a:lnTo>
                  <a:pt x="100" y="437"/>
                </a:lnTo>
                <a:lnTo>
                  <a:pt x="99" y="433"/>
                </a:lnTo>
                <a:lnTo>
                  <a:pt x="96" y="428"/>
                </a:lnTo>
                <a:lnTo>
                  <a:pt x="92" y="424"/>
                </a:lnTo>
                <a:lnTo>
                  <a:pt x="87" y="419"/>
                </a:lnTo>
                <a:lnTo>
                  <a:pt x="97" y="416"/>
                </a:lnTo>
                <a:lnTo>
                  <a:pt x="107" y="413"/>
                </a:lnTo>
                <a:lnTo>
                  <a:pt x="117" y="412"/>
                </a:lnTo>
                <a:lnTo>
                  <a:pt x="127" y="412"/>
                </a:lnTo>
                <a:lnTo>
                  <a:pt x="129" y="412"/>
                </a:lnTo>
                <a:lnTo>
                  <a:pt x="130" y="409"/>
                </a:lnTo>
                <a:lnTo>
                  <a:pt x="130" y="406"/>
                </a:lnTo>
                <a:lnTo>
                  <a:pt x="129" y="402"/>
                </a:lnTo>
                <a:lnTo>
                  <a:pt x="128" y="394"/>
                </a:lnTo>
                <a:lnTo>
                  <a:pt x="127" y="388"/>
                </a:lnTo>
                <a:lnTo>
                  <a:pt x="147" y="388"/>
                </a:lnTo>
                <a:lnTo>
                  <a:pt x="133" y="382"/>
                </a:lnTo>
                <a:lnTo>
                  <a:pt x="220" y="382"/>
                </a:lnTo>
                <a:lnTo>
                  <a:pt x="207" y="376"/>
                </a:lnTo>
                <a:lnTo>
                  <a:pt x="213" y="373"/>
                </a:lnTo>
                <a:lnTo>
                  <a:pt x="218" y="370"/>
                </a:lnTo>
                <a:lnTo>
                  <a:pt x="221" y="367"/>
                </a:lnTo>
                <a:lnTo>
                  <a:pt x="224" y="362"/>
                </a:lnTo>
                <a:lnTo>
                  <a:pt x="227" y="351"/>
                </a:lnTo>
                <a:lnTo>
                  <a:pt x="227" y="339"/>
                </a:lnTo>
                <a:lnTo>
                  <a:pt x="243" y="339"/>
                </a:lnTo>
                <a:lnTo>
                  <a:pt x="255" y="339"/>
                </a:lnTo>
                <a:lnTo>
                  <a:pt x="266" y="339"/>
                </a:lnTo>
                <a:lnTo>
                  <a:pt x="279" y="339"/>
                </a:lnTo>
                <a:lnTo>
                  <a:pt x="279" y="333"/>
                </a:lnTo>
                <a:lnTo>
                  <a:pt x="282" y="327"/>
                </a:lnTo>
                <a:lnTo>
                  <a:pt x="283" y="325"/>
                </a:lnTo>
                <a:lnTo>
                  <a:pt x="285" y="323"/>
                </a:lnTo>
                <a:lnTo>
                  <a:pt x="288" y="321"/>
                </a:lnTo>
                <a:lnTo>
                  <a:pt x="293" y="321"/>
                </a:lnTo>
                <a:lnTo>
                  <a:pt x="286" y="318"/>
                </a:lnTo>
                <a:lnTo>
                  <a:pt x="279" y="314"/>
                </a:lnTo>
                <a:lnTo>
                  <a:pt x="280" y="312"/>
                </a:lnTo>
                <a:lnTo>
                  <a:pt x="282" y="310"/>
                </a:lnTo>
                <a:lnTo>
                  <a:pt x="284" y="308"/>
                </a:lnTo>
                <a:lnTo>
                  <a:pt x="287" y="305"/>
                </a:lnTo>
                <a:lnTo>
                  <a:pt x="294" y="300"/>
                </a:lnTo>
                <a:lnTo>
                  <a:pt x="299" y="295"/>
                </a:lnTo>
                <a:lnTo>
                  <a:pt x="298" y="292"/>
                </a:lnTo>
                <a:lnTo>
                  <a:pt x="297" y="288"/>
                </a:lnTo>
                <a:lnTo>
                  <a:pt x="298" y="285"/>
                </a:lnTo>
                <a:lnTo>
                  <a:pt x="299" y="281"/>
                </a:lnTo>
                <a:lnTo>
                  <a:pt x="305" y="274"/>
                </a:lnTo>
                <a:lnTo>
                  <a:pt x="311" y="267"/>
                </a:lnTo>
                <a:lnTo>
                  <a:pt x="325" y="254"/>
                </a:lnTo>
                <a:lnTo>
                  <a:pt x="333" y="246"/>
                </a:lnTo>
                <a:lnTo>
                  <a:pt x="333" y="244"/>
                </a:lnTo>
                <a:lnTo>
                  <a:pt x="335" y="243"/>
                </a:lnTo>
                <a:lnTo>
                  <a:pt x="338" y="243"/>
                </a:lnTo>
                <a:lnTo>
                  <a:pt x="340" y="244"/>
                </a:lnTo>
                <a:lnTo>
                  <a:pt x="344" y="245"/>
                </a:lnTo>
                <a:lnTo>
                  <a:pt x="346" y="246"/>
                </a:lnTo>
                <a:lnTo>
                  <a:pt x="344" y="239"/>
                </a:lnTo>
                <a:lnTo>
                  <a:pt x="343" y="233"/>
                </a:lnTo>
                <a:lnTo>
                  <a:pt x="343" y="226"/>
                </a:lnTo>
                <a:lnTo>
                  <a:pt x="344" y="220"/>
                </a:lnTo>
                <a:lnTo>
                  <a:pt x="345" y="210"/>
                </a:lnTo>
                <a:lnTo>
                  <a:pt x="346" y="204"/>
                </a:lnTo>
                <a:lnTo>
                  <a:pt x="370" y="204"/>
                </a:lnTo>
                <a:lnTo>
                  <a:pt x="385" y="203"/>
                </a:lnTo>
                <a:lnTo>
                  <a:pt x="388" y="202"/>
                </a:lnTo>
                <a:lnTo>
                  <a:pt x="390" y="200"/>
                </a:lnTo>
                <a:lnTo>
                  <a:pt x="392" y="198"/>
                </a:lnTo>
                <a:lnTo>
                  <a:pt x="394" y="196"/>
                </a:lnTo>
                <a:lnTo>
                  <a:pt x="397" y="188"/>
                </a:lnTo>
                <a:lnTo>
                  <a:pt x="399" y="178"/>
                </a:lnTo>
                <a:lnTo>
                  <a:pt x="395" y="173"/>
                </a:lnTo>
                <a:lnTo>
                  <a:pt x="390" y="166"/>
                </a:lnTo>
                <a:lnTo>
                  <a:pt x="387" y="157"/>
                </a:lnTo>
                <a:lnTo>
                  <a:pt x="386" y="148"/>
                </a:lnTo>
                <a:lnTo>
                  <a:pt x="384" y="148"/>
                </a:lnTo>
                <a:lnTo>
                  <a:pt x="379" y="147"/>
                </a:lnTo>
                <a:lnTo>
                  <a:pt x="377" y="147"/>
                </a:lnTo>
                <a:lnTo>
                  <a:pt x="375" y="146"/>
                </a:lnTo>
                <a:lnTo>
                  <a:pt x="373" y="144"/>
                </a:lnTo>
                <a:lnTo>
                  <a:pt x="373" y="142"/>
                </a:lnTo>
                <a:lnTo>
                  <a:pt x="363" y="150"/>
                </a:lnTo>
                <a:lnTo>
                  <a:pt x="353" y="156"/>
                </a:lnTo>
                <a:lnTo>
                  <a:pt x="347" y="158"/>
                </a:lnTo>
                <a:lnTo>
                  <a:pt x="343" y="159"/>
                </a:lnTo>
                <a:lnTo>
                  <a:pt x="338" y="160"/>
                </a:lnTo>
                <a:lnTo>
                  <a:pt x="333" y="160"/>
                </a:lnTo>
                <a:lnTo>
                  <a:pt x="334" y="154"/>
                </a:lnTo>
                <a:lnTo>
                  <a:pt x="338" y="148"/>
                </a:lnTo>
                <a:lnTo>
                  <a:pt x="341" y="143"/>
                </a:lnTo>
                <a:lnTo>
                  <a:pt x="345" y="138"/>
                </a:lnTo>
                <a:lnTo>
                  <a:pt x="355" y="128"/>
                </a:lnTo>
                <a:lnTo>
                  <a:pt x="367" y="120"/>
                </a:lnTo>
                <a:lnTo>
                  <a:pt x="378" y="112"/>
                </a:lnTo>
                <a:lnTo>
                  <a:pt x="390" y="103"/>
                </a:lnTo>
                <a:lnTo>
                  <a:pt x="395" y="98"/>
                </a:lnTo>
                <a:lnTo>
                  <a:pt x="399" y="93"/>
                </a:lnTo>
                <a:lnTo>
                  <a:pt x="403" y="87"/>
                </a:lnTo>
                <a:lnTo>
                  <a:pt x="406" y="80"/>
                </a:lnTo>
                <a:lnTo>
                  <a:pt x="407" y="83"/>
                </a:lnTo>
                <a:lnTo>
                  <a:pt x="409" y="88"/>
                </a:lnTo>
                <a:lnTo>
                  <a:pt x="411" y="96"/>
                </a:lnTo>
                <a:lnTo>
                  <a:pt x="412" y="105"/>
                </a:lnTo>
                <a:lnTo>
                  <a:pt x="414" y="107"/>
                </a:lnTo>
                <a:lnTo>
                  <a:pt x="420" y="111"/>
                </a:lnTo>
                <a:lnTo>
                  <a:pt x="426" y="115"/>
                </a:lnTo>
                <a:lnTo>
                  <a:pt x="432" y="117"/>
                </a:lnTo>
                <a:lnTo>
                  <a:pt x="450" y="116"/>
                </a:lnTo>
                <a:lnTo>
                  <a:pt x="463" y="114"/>
                </a:lnTo>
                <a:lnTo>
                  <a:pt x="473" y="112"/>
                </a:lnTo>
                <a:lnTo>
                  <a:pt x="479" y="111"/>
                </a:lnTo>
                <a:lnTo>
                  <a:pt x="474" y="106"/>
                </a:lnTo>
                <a:lnTo>
                  <a:pt x="469" y="101"/>
                </a:lnTo>
                <a:lnTo>
                  <a:pt x="468" y="98"/>
                </a:lnTo>
                <a:lnTo>
                  <a:pt x="467" y="95"/>
                </a:lnTo>
                <a:lnTo>
                  <a:pt x="466" y="91"/>
                </a:lnTo>
                <a:lnTo>
                  <a:pt x="466" y="87"/>
                </a:lnTo>
                <a:lnTo>
                  <a:pt x="485" y="83"/>
                </a:lnTo>
                <a:lnTo>
                  <a:pt x="510" y="78"/>
                </a:lnTo>
                <a:lnTo>
                  <a:pt x="523" y="75"/>
                </a:lnTo>
                <a:lnTo>
                  <a:pt x="536" y="72"/>
                </a:lnTo>
                <a:lnTo>
                  <a:pt x="548" y="67"/>
                </a:lnTo>
                <a:lnTo>
                  <a:pt x="558" y="61"/>
                </a:lnTo>
                <a:lnTo>
                  <a:pt x="565" y="57"/>
                </a:lnTo>
                <a:lnTo>
                  <a:pt x="573" y="53"/>
                </a:lnTo>
                <a:lnTo>
                  <a:pt x="579" y="50"/>
                </a:lnTo>
                <a:lnTo>
                  <a:pt x="586" y="49"/>
                </a:lnTo>
                <a:lnTo>
                  <a:pt x="587" y="55"/>
                </a:lnTo>
                <a:lnTo>
                  <a:pt x="589" y="61"/>
                </a:lnTo>
                <a:lnTo>
                  <a:pt x="591" y="63"/>
                </a:lnTo>
                <a:lnTo>
                  <a:pt x="593" y="65"/>
                </a:lnTo>
                <a:lnTo>
                  <a:pt x="596" y="67"/>
                </a:lnTo>
                <a:lnTo>
                  <a:pt x="599" y="67"/>
                </a:lnTo>
                <a:lnTo>
                  <a:pt x="609" y="66"/>
                </a:lnTo>
                <a:lnTo>
                  <a:pt x="624" y="61"/>
                </a:lnTo>
                <a:lnTo>
                  <a:pt x="638" y="57"/>
                </a:lnTo>
                <a:lnTo>
                  <a:pt x="645" y="55"/>
                </a:lnTo>
                <a:lnTo>
                  <a:pt x="643" y="53"/>
                </a:lnTo>
                <a:lnTo>
                  <a:pt x="641" y="51"/>
                </a:lnTo>
                <a:lnTo>
                  <a:pt x="638" y="48"/>
                </a:lnTo>
                <a:lnTo>
                  <a:pt x="638" y="46"/>
                </a:lnTo>
                <a:lnTo>
                  <a:pt x="638" y="42"/>
                </a:lnTo>
                <a:lnTo>
                  <a:pt x="641" y="37"/>
                </a:lnTo>
                <a:lnTo>
                  <a:pt x="645" y="33"/>
                </a:lnTo>
                <a:lnTo>
                  <a:pt x="650" y="28"/>
                </a:lnTo>
                <a:lnTo>
                  <a:pt x="657" y="24"/>
                </a:lnTo>
                <a:lnTo>
                  <a:pt x="665" y="20"/>
                </a:lnTo>
                <a:lnTo>
                  <a:pt x="674" y="17"/>
                </a:lnTo>
                <a:lnTo>
                  <a:pt x="682" y="15"/>
                </a:lnTo>
                <a:lnTo>
                  <a:pt x="691" y="14"/>
                </a:lnTo>
                <a:lnTo>
                  <a:pt x="699" y="13"/>
                </a:lnTo>
                <a:lnTo>
                  <a:pt x="708" y="13"/>
                </a:lnTo>
                <a:lnTo>
                  <a:pt x="714" y="13"/>
                </a:lnTo>
                <a:lnTo>
                  <a:pt x="721" y="15"/>
                </a:lnTo>
                <a:lnTo>
                  <a:pt x="725" y="18"/>
                </a:lnTo>
                <a:lnTo>
                  <a:pt x="717" y="20"/>
                </a:lnTo>
                <a:lnTo>
                  <a:pt x="709" y="26"/>
                </a:lnTo>
                <a:lnTo>
                  <a:pt x="705" y="29"/>
                </a:lnTo>
                <a:lnTo>
                  <a:pt x="701" y="32"/>
                </a:lnTo>
                <a:lnTo>
                  <a:pt x="699" y="35"/>
                </a:lnTo>
                <a:lnTo>
                  <a:pt x="699" y="37"/>
                </a:lnTo>
                <a:lnTo>
                  <a:pt x="702" y="39"/>
                </a:lnTo>
                <a:lnTo>
                  <a:pt x="705" y="40"/>
                </a:lnTo>
                <a:lnTo>
                  <a:pt x="709" y="41"/>
                </a:lnTo>
                <a:lnTo>
                  <a:pt x="712" y="40"/>
                </a:lnTo>
                <a:lnTo>
                  <a:pt x="719" y="39"/>
                </a:lnTo>
                <a:lnTo>
                  <a:pt x="725" y="36"/>
                </a:lnTo>
                <a:lnTo>
                  <a:pt x="733" y="32"/>
                </a:lnTo>
                <a:lnTo>
                  <a:pt x="741" y="29"/>
                </a:lnTo>
                <a:lnTo>
                  <a:pt x="748" y="26"/>
                </a:lnTo>
                <a:lnTo>
                  <a:pt x="758" y="24"/>
                </a:lnTo>
                <a:lnTo>
                  <a:pt x="758" y="12"/>
                </a:lnTo>
                <a:lnTo>
                  <a:pt x="758" y="0"/>
                </a:lnTo>
                <a:lnTo>
                  <a:pt x="777" y="0"/>
                </a:lnTo>
                <a:lnTo>
                  <a:pt x="793" y="1"/>
                </a:lnTo>
                <a:lnTo>
                  <a:pt x="800" y="1"/>
                </a:lnTo>
                <a:lnTo>
                  <a:pt x="806" y="2"/>
                </a:lnTo>
                <a:lnTo>
                  <a:pt x="813" y="4"/>
                </a:lnTo>
                <a:lnTo>
                  <a:pt x="817" y="6"/>
                </a:lnTo>
                <a:lnTo>
                  <a:pt x="812" y="11"/>
                </a:lnTo>
                <a:lnTo>
                  <a:pt x="805" y="18"/>
                </a:lnTo>
                <a:lnTo>
                  <a:pt x="800" y="26"/>
                </a:lnTo>
                <a:lnTo>
                  <a:pt x="798" y="31"/>
                </a:lnTo>
                <a:lnTo>
                  <a:pt x="815" y="22"/>
                </a:lnTo>
                <a:lnTo>
                  <a:pt x="828" y="15"/>
                </a:lnTo>
                <a:lnTo>
                  <a:pt x="844" y="8"/>
                </a:lnTo>
                <a:lnTo>
                  <a:pt x="865" y="0"/>
                </a:lnTo>
                <a:lnTo>
                  <a:pt x="865" y="4"/>
                </a:lnTo>
                <a:lnTo>
                  <a:pt x="864" y="9"/>
                </a:lnTo>
                <a:lnTo>
                  <a:pt x="861" y="14"/>
                </a:lnTo>
                <a:lnTo>
                  <a:pt x="858" y="18"/>
                </a:lnTo>
                <a:lnTo>
                  <a:pt x="860" y="14"/>
                </a:lnTo>
                <a:lnTo>
                  <a:pt x="862" y="11"/>
                </a:lnTo>
                <a:lnTo>
                  <a:pt x="866" y="9"/>
                </a:lnTo>
                <a:lnTo>
                  <a:pt x="869" y="7"/>
                </a:lnTo>
                <a:lnTo>
                  <a:pt x="876" y="6"/>
                </a:lnTo>
                <a:lnTo>
                  <a:pt x="884" y="6"/>
                </a:lnTo>
                <a:lnTo>
                  <a:pt x="892" y="6"/>
                </a:lnTo>
                <a:lnTo>
                  <a:pt x="907" y="6"/>
                </a:lnTo>
                <a:lnTo>
                  <a:pt x="924" y="6"/>
                </a:lnTo>
                <a:lnTo>
                  <a:pt x="930" y="6"/>
                </a:lnTo>
                <a:lnTo>
                  <a:pt x="947" y="12"/>
                </a:lnTo>
                <a:lnTo>
                  <a:pt x="979" y="22"/>
                </a:lnTo>
                <a:lnTo>
                  <a:pt x="996" y="28"/>
                </a:lnTo>
                <a:lnTo>
                  <a:pt x="1013" y="33"/>
                </a:lnTo>
                <a:lnTo>
                  <a:pt x="1027" y="38"/>
                </a:lnTo>
                <a:lnTo>
                  <a:pt x="1037" y="43"/>
                </a:lnTo>
                <a:lnTo>
                  <a:pt x="1031" y="52"/>
                </a:lnTo>
                <a:lnTo>
                  <a:pt x="1025" y="61"/>
                </a:lnTo>
                <a:lnTo>
                  <a:pt x="1022" y="66"/>
                </a:lnTo>
                <a:lnTo>
                  <a:pt x="1019" y="70"/>
                </a:lnTo>
                <a:lnTo>
                  <a:pt x="1017" y="75"/>
                </a:lnTo>
                <a:lnTo>
                  <a:pt x="1017" y="80"/>
                </a:lnTo>
                <a:lnTo>
                  <a:pt x="1005" y="79"/>
                </a:lnTo>
                <a:lnTo>
                  <a:pt x="993" y="76"/>
                </a:lnTo>
                <a:lnTo>
                  <a:pt x="982" y="72"/>
                </a:lnTo>
                <a:lnTo>
                  <a:pt x="971" y="67"/>
                </a:lnTo>
                <a:lnTo>
                  <a:pt x="961" y="63"/>
                </a:lnTo>
                <a:lnTo>
                  <a:pt x="951" y="59"/>
                </a:lnTo>
                <a:lnTo>
                  <a:pt x="940" y="56"/>
                </a:lnTo>
                <a:lnTo>
                  <a:pt x="930" y="55"/>
                </a:lnTo>
                <a:lnTo>
                  <a:pt x="919" y="55"/>
                </a:lnTo>
                <a:lnTo>
                  <a:pt x="906" y="55"/>
                </a:lnTo>
                <a:lnTo>
                  <a:pt x="892" y="55"/>
                </a:lnTo>
                <a:lnTo>
                  <a:pt x="878" y="55"/>
                </a:lnTo>
                <a:lnTo>
                  <a:pt x="877" y="62"/>
                </a:lnTo>
                <a:lnTo>
                  <a:pt x="876" y="68"/>
                </a:lnTo>
                <a:lnTo>
                  <a:pt x="873" y="74"/>
                </a:lnTo>
                <a:lnTo>
                  <a:pt x="871" y="80"/>
                </a:lnTo>
                <a:lnTo>
                  <a:pt x="869" y="88"/>
                </a:lnTo>
                <a:lnTo>
                  <a:pt x="867" y="95"/>
                </a:lnTo>
                <a:lnTo>
                  <a:pt x="865" y="102"/>
                </a:lnTo>
                <a:lnTo>
                  <a:pt x="865" y="111"/>
                </a:lnTo>
                <a:lnTo>
                  <a:pt x="854" y="114"/>
                </a:lnTo>
                <a:lnTo>
                  <a:pt x="848" y="116"/>
                </a:lnTo>
                <a:lnTo>
                  <a:pt x="844" y="116"/>
                </a:lnTo>
                <a:lnTo>
                  <a:pt x="842" y="115"/>
                </a:lnTo>
                <a:lnTo>
                  <a:pt x="838" y="114"/>
                </a:lnTo>
                <a:lnTo>
                  <a:pt x="835" y="113"/>
                </a:lnTo>
                <a:lnTo>
                  <a:pt x="828" y="111"/>
                </a:lnTo>
                <a:lnTo>
                  <a:pt x="817" y="111"/>
                </a:lnTo>
                <a:lnTo>
                  <a:pt x="811" y="111"/>
                </a:lnTo>
                <a:lnTo>
                  <a:pt x="804" y="112"/>
                </a:lnTo>
                <a:lnTo>
                  <a:pt x="798" y="113"/>
                </a:lnTo>
                <a:lnTo>
                  <a:pt x="790" y="115"/>
                </a:lnTo>
                <a:lnTo>
                  <a:pt x="776" y="121"/>
                </a:lnTo>
                <a:lnTo>
                  <a:pt x="758" y="129"/>
                </a:lnTo>
                <a:lnTo>
                  <a:pt x="750" y="129"/>
                </a:lnTo>
                <a:lnTo>
                  <a:pt x="745" y="128"/>
                </a:lnTo>
                <a:lnTo>
                  <a:pt x="738" y="126"/>
                </a:lnTo>
                <a:lnTo>
                  <a:pt x="734" y="124"/>
                </a:lnTo>
                <a:lnTo>
                  <a:pt x="724" y="119"/>
                </a:lnTo>
                <a:lnTo>
                  <a:pt x="716" y="112"/>
                </a:lnTo>
                <a:lnTo>
                  <a:pt x="709" y="105"/>
                </a:lnTo>
                <a:lnTo>
                  <a:pt x="702" y="98"/>
                </a:lnTo>
                <a:lnTo>
                  <a:pt x="694" y="92"/>
                </a:lnTo>
                <a:lnTo>
                  <a:pt x="685" y="87"/>
                </a:lnTo>
                <a:lnTo>
                  <a:pt x="677" y="92"/>
                </a:lnTo>
                <a:lnTo>
                  <a:pt x="669" y="96"/>
                </a:lnTo>
                <a:lnTo>
                  <a:pt x="661" y="100"/>
                </a:lnTo>
                <a:lnTo>
                  <a:pt x="654" y="103"/>
                </a:lnTo>
                <a:lnTo>
                  <a:pt x="637" y="109"/>
                </a:lnTo>
                <a:lnTo>
                  <a:pt x="620" y="112"/>
                </a:lnTo>
                <a:lnTo>
                  <a:pt x="602" y="116"/>
                </a:lnTo>
                <a:lnTo>
                  <a:pt x="584" y="119"/>
                </a:lnTo>
                <a:lnTo>
                  <a:pt x="565" y="123"/>
                </a:lnTo>
                <a:lnTo>
                  <a:pt x="545" y="129"/>
                </a:lnTo>
                <a:lnTo>
                  <a:pt x="542" y="130"/>
                </a:lnTo>
                <a:lnTo>
                  <a:pt x="537" y="131"/>
                </a:lnTo>
                <a:lnTo>
                  <a:pt x="534" y="134"/>
                </a:lnTo>
                <a:lnTo>
                  <a:pt x="530" y="138"/>
                </a:lnTo>
                <a:lnTo>
                  <a:pt x="521" y="147"/>
                </a:lnTo>
                <a:lnTo>
                  <a:pt x="513" y="158"/>
                </a:lnTo>
                <a:lnTo>
                  <a:pt x="506" y="170"/>
                </a:lnTo>
                <a:lnTo>
                  <a:pt x="498" y="184"/>
                </a:lnTo>
                <a:lnTo>
                  <a:pt x="491" y="198"/>
                </a:lnTo>
                <a:lnTo>
                  <a:pt x="486" y="210"/>
                </a:lnTo>
                <a:lnTo>
                  <a:pt x="482" y="217"/>
                </a:lnTo>
                <a:lnTo>
                  <a:pt x="478" y="225"/>
                </a:lnTo>
                <a:lnTo>
                  <a:pt x="473" y="232"/>
                </a:lnTo>
                <a:lnTo>
                  <a:pt x="466" y="239"/>
                </a:lnTo>
                <a:lnTo>
                  <a:pt x="453" y="255"/>
                </a:lnTo>
                <a:lnTo>
                  <a:pt x="437" y="270"/>
                </a:lnTo>
                <a:lnTo>
                  <a:pt x="430" y="279"/>
                </a:lnTo>
                <a:lnTo>
                  <a:pt x="423" y="288"/>
                </a:lnTo>
                <a:lnTo>
                  <a:pt x="417" y="298"/>
                </a:lnTo>
                <a:lnTo>
                  <a:pt x="411" y="309"/>
                </a:lnTo>
                <a:lnTo>
                  <a:pt x="406" y="321"/>
                </a:lnTo>
                <a:lnTo>
                  <a:pt x="402" y="334"/>
                </a:lnTo>
                <a:lnTo>
                  <a:pt x="400" y="348"/>
                </a:lnTo>
                <a:lnTo>
                  <a:pt x="399" y="364"/>
                </a:lnTo>
                <a:lnTo>
                  <a:pt x="396" y="362"/>
                </a:lnTo>
                <a:lnTo>
                  <a:pt x="392" y="361"/>
                </a:lnTo>
                <a:lnTo>
                  <a:pt x="387" y="361"/>
                </a:lnTo>
                <a:lnTo>
                  <a:pt x="381" y="362"/>
                </a:lnTo>
                <a:lnTo>
                  <a:pt x="367" y="363"/>
                </a:lnTo>
                <a:lnTo>
                  <a:pt x="353" y="364"/>
                </a:lnTo>
                <a:lnTo>
                  <a:pt x="333" y="425"/>
                </a:lnTo>
                <a:lnTo>
                  <a:pt x="333" y="441"/>
                </a:lnTo>
                <a:lnTo>
                  <a:pt x="336" y="464"/>
                </a:lnTo>
                <a:lnTo>
                  <a:pt x="340" y="477"/>
                </a:lnTo>
                <a:lnTo>
                  <a:pt x="344" y="487"/>
                </a:lnTo>
                <a:lnTo>
                  <a:pt x="347" y="491"/>
                </a:lnTo>
                <a:lnTo>
                  <a:pt x="351" y="495"/>
                </a:lnTo>
                <a:lnTo>
                  <a:pt x="355" y="497"/>
                </a:lnTo>
                <a:lnTo>
                  <a:pt x="360" y="499"/>
                </a:lnTo>
                <a:lnTo>
                  <a:pt x="358" y="515"/>
                </a:lnTo>
                <a:lnTo>
                  <a:pt x="357" y="528"/>
                </a:lnTo>
                <a:lnTo>
                  <a:pt x="356" y="537"/>
                </a:lnTo>
                <a:lnTo>
                  <a:pt x="354" y="544"/>
                </a:lnTo>
                <a:lnTo>
                  <a:pt x="354" y="551"/>
                </a:lnTo>
                <a:lnTo>
                  <a:pt x="354" y="558"/>
                </a:lnTo>
                <a:lnTo>
                  <a:pt x="355" y="567"/>
                </a:lnTo>
                <a:lnTo>
                  <a:pt x="360" y="579"/>
                </a:lnTo>
                <a:lnTo>
                  <a:pt x="352" y="585"/>
                </a:lnTo>
                <a:lnTo>
                  <a:pt x="346" y="591"/>
                </a:lnTo>
                <a:lnTo>
                  <a:pt x="340" y="598"/>
                </a:lnTo>
                <a:lnTo>
                  <a:pt x="335" y="606"/>
                </a:lnTo>
                <a:lnTo>
                  <a:pt x="331" y="615"/>
                </a:lnTo>
                <a:lnTo>
                  <a:pt x="329" y="625"/>
                </a:lnTo>
                <a:lnTo>
                  <a:pt x="327" y="635"/>
                </a:lnTo>
                <a:lnTo>
                  <a:pt x="327" y="647"/>
                </a:lnTo>
                <a:lnTo>
                  <a:pt x="318" y="646"/>
                </a:lnTo>
                <a:lnTo>
                  <a:pt x="306" y="645"/>
                </a:lnTo>
                <a:lnTo>
                  <a:pt x="300" y="645"/>
                </a:lnTo>
                <a:lnTo>
                  <a:pt x="295" y="645"/>
                </a:lnTo>
                <a:lnTo>
                  <a:pt x="289" y="646"/>
                </a:lnTo>
                <a:lnTo>
                  <a:pt x="286" y="64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6" name="Freeform 228"/>
          <p:cNvSpPr>
            <a:spLocks/>
          </p:cNvSpPr>
          <p:nvPr>
            <p:custDataLst>
              <p:tags r:id="rId153"/>
            </p:custDataLst>
          </p:nvPr>
        </p:nvSpPr>
        <p:spPr bwMode="auto">
          <a:xfrm>
            <a:off x="4803453" y="2895402"/>
            <a:ext cx="49212" cy="90487"/>
          </a:xfrm>
          <a:custGeom>
            <a:avLst/>
            <a:gdLst/>
            <a:ahLst/>
            <a:cxnLst>
              <a:cxn ang="0">
                <a:pos x="120" y="99"/>
              </a:cxn>
              <a:cxn ang="0">
                <a:pos x="92" y="60"/>
              </a:cxn>
              <a:cxn ang="0">
                <a:pos x="70" y="28"/>
              </a:cxn>
              <a:cxn ang="0">
                <a:pos x="60" y="16"/>
              </a:cxn>
              <a:cxn ang="0">
                <a:pos x="53" y="8"/>
              </a:cxn>
              <a:cxn ang="0">
                <a:pos x="48" y="4"/>
              </a:cxn>
              <a:cxn ang="0">
                <a:pos x="45" y="2"/>
              </a:cxn>
              <a:cxn ang="0">
                <a:pos x="43" y="1"/>
              </a:cxn>
              <a:cxn ang="0">
                <a:pos x="39" y="0"/>
              </a:cxn>
              <a:cxn ang="0">
                <a:pos x="33" y="0"/>
              </a:cxn>
              <a:cxn ang="0">
                <a:pos x="27" y="1"/>
              </a:cxn>
              <a:cxn ang="0">
                <a:pos x="24" y="3"/>
              </a:cxn>
              <a:cxn ang="0">
                <a:pos x="21" y="5"/>
              </a:cxn>
              <a:cxn ang="0">
                <a:pos x="19" y="8"/>
              </a:cxn>
              <a:cxn ang="0">
                <a:pos x="16" y="12"/>
              </a:cxn>
              <a:cxn ang="0">
                <a:pos x="15" y="15"/>
              </a:cxn>
              <a:cxn ang="0">
                <a:pos x="15" y="20"/>
              </a:cxn>
              <a:cxn ang="0">
                <a:pos x="14" y="30"/>
              </a:cxn>
              <a:cxn ang="0">
                <a:pos x="12" y="42"/>
              </a:cxn>
              <a:cxn ang="0">
                <a:pos x="10" y="48"/>
              </a:cxn>
              <a:cxn ang="0">
                <a:pos x="8" y="54"/>
              </a:cxn>
              <a:cxn ang="0">
                <a:pos x="4" y="61"/>
              </a:cxn>
              <a:cxn ang="0">
                <a:pos x="0" y="68"/>
              </a:cxn>
              <a:cxn ang="0">
                <a:pos x="5" y="82"/>
              </a:cxn>
              <a:cxn ang="0">
                <a:pos x="10" y="99"/>
              </a:cxn>
              <a:cxn ang="0">
                <a:pos x="15" y="115"/>
              </a:cxn>
              <a:cxn ang="0">
                <a:pos x="20" y="129"/>
              </a:cxn>
              <a:cxn ang="0">
                <a:pos x="24" y="134"/>
              </a:cxn>
              <a:cxn ang="0">
                <a:pos x="30" y="139"/>
              </a:cxn>
              <a:cxn ang="0">
                <a:pos x="37" y="145"/>
              </a:cxn>
              <a:cxn ang="0">
                <a:pos x="46" y="151"/>
              </a:cxn>
              <a:cxn ang="0">
                <a:pos x="54" y="157"/>
              </a:cxn>
              <a:cxn ang="0">
                <a:pos x="60" y="163"/>
              </a:cxn>
              <a:cxn ang="0">
                <a:pos x="62" y="165"/>
              </a:cxn>
              <a:cxn ang="0">
                <a:pos x="65" y="168"/>
              </a:cxn>
              <a:cxn ang="0">
                <a:pos x="66" y="170"/>
              </a:cxn>
              <a:cxn ang="0">
                <a:pos x="67" y="173"/>
              </a:cxn>
              <a:cxn ang="0">
                <a:pos x="76" y="167"/>
              </a:cxn>
              <a:cxn ang="0">
                <a:pos x="86" y="160"/>
              </a:cxn>
              <a:cxn ang="0">
                <a:pos x="93" y="152"/>
              </a:cxn>
              <a:cxn ang="0">
                <a:pos x="101" y="142"/>
              </a:cxn>
              <a:cxn ang="0">
                <a:pos x="106" y="132"/>
              </a:cxn>
              <a:cxn ang="0">
                <a:pos x="112" y="121"/>
              </a:cxn>
              <a:cxn ang="0">
                <a:pos x="116" y="110"/>
              </a:cxn>
              <a:cxn ang="0">
                <a:pos x="120" y="99"/>
              </a:cxn>
            </a:cxnLst>
            <a:rect l="0" t="0" r="r" b="b"/>
            <a:pathLst>
              <a:path w="120" h="173">
                <a:moveTo>
                  <a:pt x="120" y="99"/>
                </a:moveTo>
                <a:lnTo>
                  <a:pt x="92" y="60"/>
                </a:lnTo>
                <a:lnTo>
                  <a:pt x="70" y="28"/>
                </a:lnTo>
                <a:lnTo>
                  <a:pt x="60" y="16"/>
                </a:lnTo>
                <a:lnTo>
                  <a:pt x="53" y="8"/>
                </a:lnTo>
                <a:lnTo>
                  <a:pt x="48" y="4"/>
                </a:lnTo>
                <a:lnTo>
                  <a:pt x="45" y="2"/>
                </a:lnTo>
                <a:lnTo>
                  <a:pt x="43" y="1"/>
                </a:lnTo>
                <a:lnTo>
                  <a:pt x="39" y="0"/>
                </a:lnTo>
                <a:lnTo>
                  <a:pt x="33" y="0"/>
                </a:lnTo>
                <a:lnTo>
                  <a:pt x="27" y="1"/>
                </a:lnTo>
                <a:lnTo>
                  <a:pt x="24" y="3"/>
                </a:lnTo>
                <a:lnTo>
                  <a:pt x="21" y="5"/>
                </a:lnTo>
                <a:lnTo>
                  <a:pt x="19" y="8"/>
                </a:lnTo>
                <a:lnTo>
                  <a:pt x="16" y="12"/>
                </a:lnTo>
                <a:lnTo>
                  <a:pt x="15" y="15"/>
                </a:lnTo>
                <a:lnTo>
                  <a:pt x="15" y="20"/>
                </a:lnTo>
                <a:lnTo>
                  <a:pt x="14" y="30"/>
                </a:lnTo>
                <a:lnTo>
                  <a:pt x="12" y="42"/>
                </a:lnTo>
                <a:lnTo>
                  <a:pt x="10" y="48"/>
                </a:lnTo>
                <a:lnTo>
                  <a:pt x="8" y="54"/>
                </a:lnTo>
                <a:lnTo>
                  <a:pt x="4" y="61"/>
                </a:lnTo>
                <a:lnTo>
                  <a:pt x="0" y="68"/>
                </a:lnTo>
                <a:lnTo>
                  <a:pt x="5" y="82"/>
                </a:lnTo>
                <a:lnTo>
                  <a:pt x="10" y="99"/>
                </a:lnTo>
                <a:lnTo>
                  <a:pt x="15" y="115"/>
                </a:lnTo>
                <a:lnTo>
                  <a:pt x="20" y="129"/>
                </a:lnTo>
                <a:lnTo>
                  <a:pt x="24" y="134"/>
                </a:lnTo>
                <a:lnTo>
                  <a:pt x="30" y="139"/>
                </a:lnTo>
                <a:lnTo>
                  <a:pt x="37" y="145"/>
                </a:lnTo>
                <a:lnTo>
                  <a:pt x="46" y="151"/>
                </a:lnTo>
                <a:lnTo>
                  <a:pt x="54" y="157"/>
                </a:lnTo>
                <a:lnTo>
                  <a:pt x="60" y="163"/>
                </a:lnTo>
                <a:lnTo>
                  <a:pt x="62" y="165"/>
                </a:lnTo>
                <a:lnTo>
                  <a:pt x="65" y="168"/>
                </a:lnTo>
                <a:lnTo>
                  <a:pt x="66" y="170"/>
                </a:lnTo>
                <a:lnTo>
                  <a:pt x="67" y="173"/>
                </a:lnTo>
                <a:lnTo>
                  <a:pt x="76" y="167"/>
                </a:lnTo>
                <a:lnTo>
                  <a:pt x="86" y="160"/>
                </a:lnTo>
                <a:lnTo>
                  <a:pt x="93" y="152"/>
                </a:lnTo>
                <a:lnTo>
                  <a:pt x="101" y="142"/>
                </a:lnTo>
                <a:lnTo>
                  <a:pt x="106" y="132"/>
                </a:lnTo>
                <a:lnTo>
                  <a:pt x="112" y="121"/>
                </a:lnTo>
                <a:lnTo>
                  <a:pt x="116" y="110"/>
                </a:lnTo>
                <a:lnTo>
                  <a:pt x="120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7" name="Freeform 229"/>
          <p:cNvSpPr>
            <a:spLocks/>
          </p:cNvSpPr>
          <p:nvPr>
            <p:custDataLst>
              <p:tags r:id="rId154"/>
            </p:custDataLst>
          </p:nvPr>
        </p:nvSpPr>
        <p:spPr bwMode="auto">
          <a:xfrm>
            <a:off x="4511353" y="2735064"/>
            <a:ext cx="84137" cy="58738"/>
          </a:xfrm>
          <a:custGeom>
            <a:avLst/>
            <a:gdLst/>
            <a:ahLst/>
            <a:cxnLst>
              <a:cxn ang="0">
                <a:pos x="200" y="55"/>
              </a:cxn>
              <a:cxn ang="0">
                <a:pos x="195" y="56"/>
              </a:cxn>
              <a:cxn ang="0">
                <a:pos x="186" y="60"/>
              </a:cxn>
              <a:cxn ang="0">
                <a:pos x="177" y="65"/>
              </a:cxn>
              <a:cxn ang="0">
                <a:pos x="166" y="73"/>
              </a:cxn>
              <a:cxn ang="0">
                <a:pos x="155" y="80"/>
              </a:cxn>
              <a:cxn ang="0">
                <a:pos x="145" y="87"/>
              </a:cxn>
              <a:cxn ang="0">
                <a:pos x="137" y="93"/>
              </a:cxn>
              <a:cxn ang="0">
                <a:pos x="133" y="98"/>
              </a:cxn>
              <a:cxn ang="0">
                <a:pos x="127" y="98"/>
              </a:cxn>
              <a:cxn ang="0">
                <a:pos x="122" y="98"/>
              </a:cxn>
              <a:cxn ang="0">
                <a:pos x="116" y="97"/>
              </a:cxn>
              <a:cxn ang="0">
                <a:pos x="111" y="95"/>
              </a:cxn>
              <a:cxn ang="0">
                <a:pos x="106" y="93"/>
              </a:cxn>
              <a:cxn ang="0">
                <a:pos x="103" y="88"/>
              </a:cxn>
              <a:cxn ang="0">
                <a:pos x="101" y="82"/>
              </a:cxn>
              <a:cxn ang="0">
                <a:pos x="100" y="74"/>
              </a:cxn>
              <a:cxn ang="0">
                <a:pos x="91" y="80"/>
              </a:cxn>
              <a:cxn ang="0">
                <a:pos x="82" y="86"/>
              </a:cxn>
              <a:cxn ang="0">
                <a:pos x="78" y="90"/>
              </a:cxn>
              <a:cxn ang="0">
                <a:pos x="72" y="93"/>
              </a:cxn>
              <a:cxn ang="0">
                <a:pos x="67" y="96"/>
              </a:cxn>
              <a:cxn ang="0">
                <a:pos x="60" y="98"/>
              </a:cxn>
              <a:cxn ang="0">
                <a:pos x="39" y="98"/>
              </a:cxn>
              <a:cxn ang="0">
                <a:pos x="34" y="98"/>
              </a:cxn>
              <a:cxn ang="0">
                <a:pos x="28" y="95"/>
              </a:cxn>
              <a:cxn ang="0">
                <a:pos x="22" y="92"/>
              </a:cxn>
              <a:cxn ang="0">
                <a:pos x="15" y="89"/>
              </a:cxn>
              <a:cxn ang="0">
                <a:pos x="9" y="85"/>
              </a:cxn>
              <a:cxn ang="0">
                <a:pos x="4" y="81"/>
              </a:cxn>
              <a:cxn ang="0">
                <a:pos x="1" y="77"/>
              </a:cxn>
              <a:cxn ang="0">
                <a:pos x="0" y="74"/>
              </a:cxn>
              <a:cxn ang="0">
                <a:pos x="5" y="71"/>
              </a:cxn>
              <a:cxn ang="0">
                <a:pos x="10" y="67"/>
              </a:cxn>
              <a:cxn ang="0">
                <a:pos x="14" y="60"/>
              </a:cxn>
              <a:cxn ang="0">
                <a:pos x="20" y="53"/>
              </a:cxn>
              <a:cxn ang="0">
                <a:pos x="23" y="45"/>
              </a:cxn>
              <a:cxn ang="0">
                <a:pos x="27" y="37"/>
              </a:cxn>
              <a:cxn ang="0">
                <a:pos x="30" y="28"/>
              </a:cxn>
              <a:cxn ang="0">
                <a:pos x="33" y="19"/>
              </a:cxn>
              <a:cxn ang="0">
                <a:pos x="66" y="14"/>
              </a:cxn>
              <a:cxn ang="0">
                <a:pos x="103" y="9"/>
              </a:cxn>
              <a:cxn ang="0">
                <a:pos x="145" y="4"/>
              </a:cxn>
              <a:cxn ang="0">
                <a:pos x="193" y="0"/>
              </a:cxn>
              <a:cxn ang="0">
                <a:pos x="166" y="31"/>
              </a:cxn>
              <a:cxn ang="0">
                <a:pos x="166" y="34"/>
              </a:cxn>
              <a:cxn ang="0">
                <a:pos x="164" y="37"/>
              </a:cxn>
              <a:cxn ang="0">
                <a:pos x="162" y="39"/>
              </a:cxn>
              <a:cxn ang="0">
                <a:pos x="161" y="41"/>
              </a:cxn>
              <a:cxn ang="0">
                <a:pos x="157" y="45"/>
              </a:cxn>
              <a:cxn ang="0">
                <a:pos x="156" y="47"/>
              </a:cxn>
              <a:cxn ang="0">
                <a:pos x="156" y="49"/>
              </a:cxn>
              <a:cxn ang="0">
                <a:pos x="157" y="50"/>
              </a:cxn>
              <a:cxn ang="0">
                <a:pos x="159" y="50"/>
              </a:cxn>
              <a:cxn ang="0">
                <a:pos x="163" y="51"/>
              </a:cxn>
              <a:cxn ang="0">
                <a:pos x="177" y="53"/>
              </a:cxn>
              <a:cxn ang="0">
                <a:pos x="200" y="55"/>
              </a:cxn>
            </a:cxnLst>
            <a:rect l="0" t="0" r="r" b="b"/>
            <a:pathLst>
              <a:path w="200" h="98">
                <a:moveTo>
                  <a:pt x="200" y="55"/>
                </a:moveTo>
                <a:lnTo>
                  <a:pt x="195" y="56"/>
                </a:lnTo>
                <a:lnTo>
                  <a:pt x="186" y="60"/>
                </a:lnTo>
                <a:lnTo>
                  <a:pt x="177" y="65"/>
                </a:lnTo>
                <a:lnTo>
                  <a:pt x="166" y="73"/>
                </a:lnTo>
                <a:lnTo>
                  <a:pt x="155" y="80"/>
                </a:lnTo>
                <a:lnTo>
                  <a:pt x="145" y="87"/>
                </a:lnTo>
                <a:lnTo>
                  <a:pt x="137" y="93"/>
                </a:lnTo>
                <a:lnTo>
                  <a:pt x="133" y="98"/>
                </a:lnTo>
                <a:lnTo>
                  <a:pt x="127" y="98"/>
                </a:lnTo>
                <a:lnTo>
                  <a:pt x="122" y="98"/>
                </a:lnTo>
                <a:lnTo>
                  <a:pt x="116" y="97"/>
                </a:lnTo>
                <a:lnTo>
                  <a:pt x="111" y="95"/>
                </a:lnTo>
                <a:lnTo>
                  <a:pt x="106" y="93"/>
                </a:lnTo>
                <a:lnTo>
                  <a:pt x="103" y="88"/>
                </a:lnTo>
                <a:lnTo>
                  <a:pt x="101" y="82"/>
                </a:lnTo>
                <a:lnTo>
                  <a:pt x="100" y="74"/>
                </a:lnTo>
                <a:lnTo>
                  <a:pt x="91" y="80"/>
                </a:lnTo>
                <a:lnTo>
                  <a:pt x="82" y="86"/>
                </a:lnTo>
                <a:lnTo>
                  <a:pt x="78" y="90"/>
                </a:lnTo>
                <a:lnTo>
                  <a:pt x="72" y="93"/>
                </a:lnTo>
                <a:lnTo>
                  <a:pt x="67" y="96"/>
                </a:lnTo>
                <a:lnTo>
                  <a:pt x="60" y="98"/>
                </a:lnTo>
                <a:lnTo>
                  <a:pt x="39" y="98"/>
                </a:lnTo>
                <a:lnTo>
                  <a:pt x="34" y="98"/>
                </a:lnTo>
                <a:lnTo>
                  <a:pt x="28" y="95"/>
                </a:lnTo>
                <a:lnTo>
                  <a:pt x="22" y="92"/>
                </a:lnTo>
                <a:lnTo>
                  <a:pt x="15" y="89"/>
                </a:lnTo>
                <a:lnTo>
                  <a:pt x="9" y="85"/>
                </a:lnTo>
                <a:lnTo>
                  <a:pt x="4" y="81"/>
                </a:lnTo>
                <a:lnTo>
                  <a:pt x="1" y="77"/>
                </a:lnTo>
                <a:lnTo>
                  <a:pt x="0" y="74"/>
                </a:lnTo>
                <a:lnTo>
                  <a:pt x="5" y="71"/>
                </a:lnTo>
                <a:lnTo>
                  <a:pt x="10" y="67"/>
                </a:lnTo>
                <a:lnTo>
                  <a:pt x="14" y="60"/>
                </a:lnTo>
                <a:lnTo>
                  <a:pt x="20" y="53"/>
                </a:lnTo>
                <a:lnTo>
                  <a:pt x="23" y="45"/>
                </a:lnTo>
                <a:lnTo>
                  <a:pt x="27" y="37"/>
                </a:lnTo>
                <a:lnTo>
                  <a:pt x="30" y="28"/>
                </a:lnTo>
                <a:lnTo>
                  <a:pt x="33" y="19"/>
                </a:lnTo>
                <a:lnTo>
                  <a:pt x="66" y="14"/>
                </a:lnTo>
                <a:lnTo>
                  <a:pt x="103" y="9"/>
                </a:lnTo>
                <a:lnTo>
                  <a:pt x="145" y="4"/>
                </a:lnTo>
                <a:lnTo>
                  <a:pt x="193" y="0"/>
                </a:lnTo>
                <a:lnTo>
                  <a:pt x="166" y="31"/>
                </a:lnTo>
                <a:lnTo>
                  <a:pt x="166" y="34"/>
                </a:lnTo>
                <a:lnTo>
                  <a:pt x="164" y="37"/>
                </a:lnTo>
                <a:lnTo>
                  <a:pt x="162" y="39"/>
                </a:lnTo>
                <a:lnTo>
                  <a:pt x="161" y="41"/>
                </a:lnTo>
                <a:lnTo>
                  <a:pt x="157" y="45"/>
                </a:lnTo>
                <a:lnTo>
                  <a:pt x="156" y="47"/>
                </a:lnTo>
                <a:lnTo>
                  <a:pt x="156" y="49"/>
                </a:lnTo>
                <a:lnTo>
                  <a:pt x="157" y="50"/>
                </a:lnTo>
                <a:lnTo>
                  <a:pt x="159" y="50"/>
                </a:lnTo>
                <a:lnTo>
                  <a:pt x="163" y="51"/>
                </a:lnTo>
                <a:lnTo>
                  <a:pt x="177" y="53"/>
                </a:lnTo>
                <a:lnTo>
                  <a:pt x="200" y="55"/>
                </a:lnTo>
              </a:path>
            </a:pathLst>
          </a:custGeom>
          <a:solidFill>
            <a:srgbClr val="7030A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8" name="Freeform 230"/>
          <p:cNvSpPr>
            <a:spLocks/>
          </p:cNvSpPr>
          <p:nvPr>
            <p:custDataLst>
              <p:tags r:id="rId155"/>
            </p:custDataLst>
          </p:nvPr>
        </p:nvSpPr>
        <p:spPr bwMode="auto">
          <a:xfrm>
            <a:off x="4449440" y="2554089"/>
            <a:ext cx="84138" cy="73025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2" y="116"/>
              </a:cxn>
              <a:cxn ang="0">
                <a:pos x="3" y="107"/>
              </a:cxn>
              <a:cxn ang="0">
                <a:pos x="3" y="93"/>
              </a:cxn>
              <a:cxn ang="0">
                <a:pos x="9" y="82"/>
              </a:cxn>
              <a:cxn ang="0">
                <a:pos x="17" y="69"/>
              </a:cxn>
              <a:cxn ang="0">
                <a:pos x="20" y="56"/>
              </a:cxn>
              <a:cxn ang="0">
                <a:pos x="23" y="46"/>
              </a:cxn>
              <a:cxn ang="0">
                <a:pos x="28" y="37"/>
              </a:cxn>
              <a:cxn ang="0">
                <a:pos x="35" y="32"/>
              </a:cxn>
              <a:cxn ang="0">
                <a:pos x="41" y="38"/>
              </a:cxn>
              <a:cxn ang="0">
                <a:pos x="43" y="49"/>
              </a:cxn>
              <a:cxn ang="0">
                <a:pos x="47" y="58"/>
              </a:cxn>
              <a:cxn ang="0">
                <a:pos x="55" y="65"/>
              </a:cxn>
              <a:cxn ang="0">
                <a:pos x="87" y="67"/>
              </a:cxn>
              <a:cxn ang="0">
                <a:pos x="79" y="41"/>
              </a:cxn>
              <a:cxn ang="0">
                <a:pos x="69" y="36"/>
              </a:cxn>
              <a:cxn ang="0">
                <a:pos x="63" y="30"/>
              </a:cxn>
              <a:cxn ang="0">
                <a:pos x="61" y="23"/>
              </a:cxn>
              <a:cxn ang="0">
                <a:pos x="70" y="17"/>
              </a:cxn>
              <a:cxn ang="0">
                <a:pos x="87" y="14"/>
              </a:cxn>
              <a:cxn ang="0">
                <a:pos x="98" y="10"/>
              </a:cxn>
              <a:cxn ang="0">
                <a:pos x="111" y="6"/>
              </a:cxn>
              <a:cxn ang="0">
                <a:pos x="130" y="3"/>
              </a:cxn>
              <a:cxn ang="0">
                <a:pos x="147" y="1"/>
              </a:cxn>
              <a:cxn ang="0">
                <a:pos x="159" y="2"/>
              </a:cxn>
              <a:cxn ang="0">
                <a:pos x="176" y="1"/>
              </a:cxn>
              <a:cxn ang="0">
                <a:pos x="183" y="10"/>
              </a:cxn>
              <a:cxn ang="0">
                <a:pos x="178" y="26"/>
              </a:cxn>
              <a:cxn ang="0">
                <a:pos x="169" y="40"/>
              </a:cxn>
              <a:cxn ang="0">
                <a:pos x="159" y="51"/>
              </a:cxn>
              <a:cxn ang="0">
                <a:pos x="155" y="63"/>
              </a:cxn>
              <a:cxn ang="0">
                <a:pos x="153" y="76"/>
              </a:cxn>
              <a:cxn ang="0">
                <a:pos x="120" y="142"/>
              </a:cxn>
              <a:cxn ang="0">
                <a:pos x="80" y="122"/>
              </a:cxn>
              <a:cxn ang="0">
                <a:pos x="35" y="117"/>
              </a:cxn>
              <a:cxn ang="0">
                <a:pos x="8" y="113"/>
              </a:cxn>
            </a:cxnLst>
            <a:rect l="0" t="0" r="r" b="b"/>
            <a:pathLst>
              <a:path w="186" h="142">
                <a:moveTo>
                  <a:pt x="0" y="111"/>
                </a:moveTo>
                <a:lnTo>
                  <a:pt x="0" y="112"/>
                </a:lnTo>
                <a:lnTo>
                  <a:pt x="1" y="114"/>
                </a:lnTo>
                <a:lnTo>
                  <a:pt x="2" y="116"/>
                </a:lnTo>
                <a:lnTo>
                  <a:pt x="7" y="117"/>
                </a:lnTo>
                <a:lnTo>
                  <a:pt x="3" y="107"/>
                </a:lnTo>
                <a:lnTo>
                  <a:pt x="2" y="99"/>
                </a:lnTo>
                <a:lnTo>
                  <a:pt x="3" y="93"/>
                </a:lnTo>
                <a:lnTo>
                  <a:pt x="6" y="87"/>
                </a:lnTo>
                <a:lnTo>
                  <a:pt x="9" y="82"/>
                </a:lnTo>
                <a:lnTo>
                  <a:pt x="13" y="76"/>
                </a:lnTo>
                <a:lnTo>
                  <a:pt x="17" y="69"/>
                </a:lnTo>
                <a:lnTo>
                  <a:pt x="20" y="61"/>
                </a:lnTo>
                <a:lnTo>
                  <a:pt x="20" y="56"/>
                </a:lnTo>
                <a:lnTo>
                  <a:pt x="21" y="51"/>
                </a:lnTo>
                <a:lnTo>
                  <a:pt x="23" y="46"/>
                </a:lnTo>
                <a:lnTo>
                  <a:pt x="25" y="42"/>
                </a:lnTo>
                <a:lnTo>
                  <a:pt x="28" y="37"/>
                </a:lnTo>
                <a:lnTo>
                  <a:pt x="31" y="34"/>
                </a:lnTo>
                <a:lnTo>
                  <a:pt x="35" y="32"/>
                </a:lnTo>
                <a:lnTo>
                  <a:pt x="40" y="31"/>
                </a:lnTo>
                <a:lnTo>
                  <a:pt x="41" y="38"/>
                </a:lnTo>
                <a:lnTo>
                  <a:pt x="41" y="43"/>
                </a:lnTo>
                <a:lnTo>
                  <a:pt x="43" y="49"/>
                </a:lnTo>
                <a:lnTo>
                  <a:pt x="45" y="54"/>
                </a:lnTo>
                <a:lnTo>
                  <a:pt x="47" y="58"/>
                </a:lnTo>
                <a:lnTo>
                  <a:pt x="51" y="62"/>
                </a:lnTo>
                <a:lnTo>
                  <a:pt x="55" y="65"/>
                </a:lnTo>
                <a:lnTo>
                  <a:pt x="59" y="67"/>
                </a:lnTo>
                <a:lnTo>
                  <a:pt x="87" y="67"/>
                </a:lnTo>
                <a:lnTo>
                  <a:pt x="87" y="43"/>
                </a:lnTo>
                <a:lnTo>
                  <a:pt x="79" y="41"/>
                </a:lnTo>
                <a:lnTo>
                  <a:pt x="74" y="38"/>
                </a:lnTo>
                <a:lnTo>
                  <a:pt x="69" y="36"/>
                </a:lnTo>
                <a:lnTo>
                  <a:pt x="66" y="33"/>
                </a:lnTo>
                <a:lnTo>
                  <a:pt x="63" y="30"/>
                </a:lnTo>
                <a:lnTo>
                  <a:pt x="62" y="27"/>
                </a:lnTo>
                <a:lnTo>
                  <a:pt x="61" y="23"/>
                </a:lnTo>
                <a:lnTo>
                  <a:pt x="59" y="18"/>
                </a:lnTo>
                <a:lnTo>
                  <a:pt x="70" y="17"/>
                </a:lnTo>
                <a:lnTo>
                  <a:pt x="79" y="16"/>
                </a:lnTo>
                <a:lnTo>
                  <a:pt x="87" y="14"/>
                </a:lnTo>
                <a:lnTo>
                  <a:pt x="92" y="12"/>
                </a:lnTo>
                <a:lnTo>
                  <a:pt x="98" y="10"/>
                </a:lnTo>
                <a:lnTo>
                  <a:pt x="103" y="8"/>
                </a:lnTo>
                <a:lnTo>
                  <a:pt x="111" y="6"/>
                </a:lnTo>
                <a:lnTo>
                  <a:pt x="120" y="6"/>
                </a:lnTo>
                <a:lnTo>
                  <a:pt x="130" y="3"/>
                </a:lnTo>
                <a:lnTo>
                  <a:pt x="140" y="0"/>
                </a:lnTo>
                <a:lnTo>
                  <a:pt x="147" y="1"/>
                </a:lnTo>
                <a:lnTo>
                  <a:pt x="154" y="2"/>
                </a:lnTo>
                <a:lnTo>
                  <a:pt x="159" y="2"/>
                </a:lnTo>
                <a:lnTo>
                  <a:pt x="165" y="2"/>
                </a:lnTo>
                <a:lnTo>
                  <a:pt x="176" y="1"/>
                </a:lnTo>
                <a:lnTo>
                  <a:pt x="186" y="0"/>
                </a:lnTo>
                <a:lnTo>
                  <a:pt x="183" y="10"/>
                </a:lnTo>
                <a:lnTo>
                  <a:pt x="181" y="19"/>
                </a:lnTo>
                <a:lnTo>
                  <a:pt x="178" y="26"/>
                </a:lnTo>
                <a:lnTo>
                  <a:pt x="176" y="32"/>
                </a:lnTo>
                <a:lnTo>
                  <a:pt x="169" y="40"/>
                </a:lnTo>
                <a:lnTo>
                  <a:pt x="165" y="45"/>
                </a:lnTo>
                <a:lnTo>
                  <a:pt x="159" y="51"/>
                </a:lnTo>
                <a:lnTo>
                  <a:pt x="156" y="58"/>
                </a:lnTo>
                <a:lnTo>
                  <a:pt x="155" y="63"/>
                </a:lnTo>
                <a:lnTo>
                  <a:pt x="154" y="69"/>
                </a:lnTo>
                <a:lnTo>
                  <a:pt x="153" y="76"/>
                </a:lnTo>
                <a:lnTo>
                  <a:pt x="153" y="86"/>
                </a:lnTo>
                <a:lnTo>
                  <a:pt x="120" y="142"/>
                </a:lnTo>
                <a:lnTo>
                  <a:pt x="93" y="123"/>
                </a:lnTo>
                <a:lnTo>
                  <a:pt x="80" y="122"/>
                </a:lnTo>
                <a:lnTo>
                  <a:pt x="52" y="119"/>
                </a:lnTo>
                <a:lnTo>
                  <a:pt x="35" y="117"/>
                </a:lnTo>
                <a:lnTo>
                  <a:pt x="20" y="115"/>
                </a:lnTo>
                <a:lnTo>
                  <a:pt x="8" y="113"/>
                </a:lnTo>
                <a:lnTo>
                  <a:pt x="0" y="11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79" name="Freeform 231"/>
          <p:cNvSpPr>
            <a:spLocks/>
          </p:cNvSpPr>
          <p:nvPr>
            <p:custDataLst>
              <p:tags r:id="rId156"/>
            </p:custDataLst>
          </p:nvPr>
        </p:nvSpPr>
        <p:spPr bwMode="auto">
          <a:xfrm>
            <a:off x="4430390" y="2617589"/>
            <a:ext cx="84138" cy="57150"/>
          </a:xfrm>
          <a:custGeom>
            <a:avLst/>
            <a:gdLst/>
            <a:ahLst/>
            <a:cxnLst>
              <a:cxn ang="0">
                <a:pos x="192" y="61"/>
              </a:cxn>
              <a:cxn ang="0">
                <a:pos x="189" y="62"/>
              </a:cxn>
              <a:cxn ang="0">
                <a:pos x="184" y="63"/>
              </a:cxn>
              <a:cxn ang="0">
                <a:pos x="180" y="64"/>
              </a:cxn>
              <a:cxn ang="0">
                <a:pos x="177" y="67"/>
              </a:cxn>
              <a:cxn ang="0">
                <a:pos x="168" y="72"/>
              </a:cxn>
              <a:cxn ang="0">
                <a:pos x="160" y="79"/>
              </a:cxn>
              <a:cxn ang="0">
                <a:pos x="154" y="86"/>
              </a:cxn>
              <a:cxn ang="0">
                <a:pos x="147" y="93"/>
              </a:cxn>
              <a:cxn ang="0">
                <a:pos x="143" y="99"/>
              </a:cxn>
              <a:cxn ang="0">
                <a:pos x="139" y="105"/>
              </a:cxn>
              <a:cxn ang="0">
                <a:pos x="120" y="97"/>
              </a:cxn>
              <a:cxn ang="0">
                <a:pos x="102" y="89"/>
              </a:cxn>
              <a:cxn ang="0">
                <a:pos x="86" y="80"/>
              </a:cxn>
              <a:cxn ang="0">
                <a:pos x="69" y="71"/>
              </a:cxn>
              <a:cxn ang="0">
                <a:pos x="53" y="61"/>
              </a:cxn>
              <a:cxn ang="0">
                <a:pos x="36" y="53"/>
              </a:cxn>
              <a:cxn ang="0">
                <a:pos x="19" y="44"/>
              </a:cxn>
              <a:cxn ang="0">
                <a:pos x="0" y="37"/>
              </a:cxn>
              <a:cxn ang="0">
                <a:pos x="0" y="13"/>
              </a:cxn>
              <a:cxn ang="0">
                <a:pos x="7" y="7"/>
              </a:cxn>
              <a:cxn ang="0">
                <a:pos x="16" y="4"/>
              </a:cxn>
              <a:cxn ang="0">
                <a:pos x="29" y="1"/>
              </a:cxn>
              <a:cxn ang="0">
                <a:pos x="40" y="0"/>
              </a:cxn>
              <a:cxn ang="0">
                <a:pos x="60" y="2"/>
              </a:cxn>
              <a:cxn ang="0">
                <a:pos x="93" y="5"/>
              </a:cxn>
              <a:cxn ang="0">
                <a:pos x="111" y="7"/>
              </a:cxn>
              <a:cxn ang="0">
                <a:pos x="128" y="7"/>
              </a:cxn>
              <a:cxn ang="0">
                <a:pos x="143" y="7"/>
              </a:cxn>
              <a:cxn ang="0">
                <a:pos x="153" y="6"/>
              </a:cxn>
              <a:cxn ang="0">
                <a:pos x="155" y="11"/>
              </a:cxn>
              <a:cxn ang="0">
                <a:pos x="159" y="17"/>
              </a:cxn>
              <a:cxn ang="0">
                <a:pos x="161" y="20"/>
              </a:cxn>
              <a:cxn ang="0">
                <a:pos x="164" y="23"/>
              </a:cxn>
              <a:cxn ang="0">
                <a:pos x="165" y="27"/>
              </a:cxn>
              <a:cxn ang="0">
                <a:pos x="166" y="31"/>
              </a:cxn>
              <a:cxn ang="0">
                <a:pos x="170" y="32"/>
              </a:cxn>
              <a:cxn ang="0">
                <a:pos x="177" y="33"/>
              </a:cxn>
              <a:cxn ang="0">
                <a:pos x="180" y="34"/>
              </a:cxn>
              <a:cxn ang="0">
                <a:pos x="183" y="34"/>
              </a:cxn>
              <a:cxn ang="0">
                <a:pos x="188" y="33"/>
              </a:cxn>
              <a:cxn ang="0">
                <a:pos x="192" y="31"/>
              </a:cxn>
              <a:cxn ang="0">
                <a:pos x="192" y="61"/>
              </a:cxn>
            </a:cxnLst>
            <a:rect l="0" t="0" r="r" b="b"/>
            <a:pathLst>
              <a:path w="192" h="105">
                <a:moveTo>
                  <a:pt x="192" y="61"/>
                </a:moveTo>
                <a:lnTo>
                  <a:pt x="189" y="62"/>
                </a:lnTo>
                <a:lnTo>
                  <a:pt x="184" y="63"/>
                </a:lnTo>
                <a:lnTo>
                  <a:pt x="180" y="64"/>
                </a:lnTo>
                <a:lnTo>
                  <a:pt x="177" y="67"/>
                </a:lnTo>
                <a:lnTo>
                  <a:pt x="168" y="72"/>
                </a:lnTo>
                <a:lnTo>
                  <a:pt x="160" y="79"/>
                </a:lnTo>
                <a:lnTo>
                  <a:pt x="154" y="86"/>
                </a:lnTo>
                <a:lnTo>
                  <a:pt x="147" y="93"/>
                </a:lnTo>
                <a:lnTo>
                  <a:pt x="143" y="99"/>
                </a:lnTo>
                <a:lnTo>
                  <a:pt x="139" y="105"/>
                </a:lnTo>
                <a:lnTo>
                  <a:pt x="120" y="97"/>
                </a:lnTo>
                <a:lnTo>
                  <a:pt x="102" y="89"/>
                </a:lnTo>
                <a:lnTo>
                  <a:pt x="86" y="80"/>
                </a:lnTo>
                <a:lnTo>
                  <a:pt x="69" y="71"/>
                </a:lnTo>
                <a:lnTo>
                  <a:pt x="53" y="61"/>
                </a:lnTo>
                <a:lnTo>
                  <a:pt x="36" y="53"/>
                </a:lnTo>
                <a:lnTo>
                  <a:pt x="19" y="44"/>
                </a:lnTo>
                <a:lnTo>
                  <a:pt x="0" y="37"/>
                </a:lnTo>
                <a:lnTo>
                  <a:pt x="0" y="13"/>
                </a:lnTo>
                <a:lnTo>
                  <a:pt x="7" y="7"/>
                </a:lnTo>
                <a:lnTo>
                  <a:pt x="16" y="4"/>
                </a:lnTo>
                <a:lnTo>
                  <a:pt x="29" y="1"/>
                </a:lnTo>
                <a:lnTo>
                  <a:pt x="40" y="0"/>
                </a:lnTo>
                <a:lnTo>
                  <a:pt x="60" y="2"/>
                </a:lnTo>
                <a:lnTo>
                  <a:pt x="93" y="5"/>
                </a:lnTo>
                <a:lnTo>
                  <a:pt x="111" y="7"/>
                </a:lnTo>
                <a:lnTo>
                  <a:pt x="128" y="7"/>
                </a:lnTo>
                <a:lnTo>
                  <a:pt x="143" y="7"/>
                </a:lnTo>
                <a:lnTo>
                  <a:pt x="153" y="6"/>
                </a:lnTo>
                <a:lnTo>
                  <a:pt x="155" y="11"/>
                </a:lnTo>
                <a:lnTo>
                  <a:pt x="159" y="17"/>
                </a:lnTo>
                <a:lnTo>
                  <a:pt x="161" y="20"/>
                </a:lnTo>
                <a:lnTo>
                  <a:pt x="164" y="23"/>
                </a:lnTo>
                <a:lnTo>
                  <a:pt x="165" y="27"/>
                </a:lnTo>
                <a:lnTo>
                  <a:pt x="166" y="31"/>
                </a:lnTo>
                <a:lnTo>
                  <a:pt x="170" y="32"/>
                </a:lnTo>
                <a:lnTo>
                  <a:pt x="177" y="33"/>
                </a:lnTo>
                <a:lnTo>
                  <a:pt x="180" y="34"/>
                </a:lnTo>
                <a:lnTo>
                  <a:pt x="183" y="34"/>
                </a:lnTo>
                <a:lnTo>
                  <a:pt x="188" y="33"/>
                </a:lnTo>
                <a:lnTo>
                  <a:pt x="192" y="31"/>
                </a:lnTo>
                <a:lnTo>
                  <a:pt x="192" y="61"/>
                </a:lnTo>
              </a:path>
            </a:pathLst>
          </a:custGeom>
          <a:solidFill>
            <a:srgbClr val="00FF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0" name="Freeform 232"/>
          <p:cNvSpPr>
            <a:spLocks/>
          </p:cNvSpPr>
          <p:nvPr>
            <p:custDataLst>
              <p:tags r:id="rId157"/>
            </p:custDataLst>
          </p:nvPr>
        </p:nvSpPr>
        <p:spPr bwMode="auto">
          <a:xfrm>
            <a:off x="5190803" y="3171627"/>
            <a:ext cx="33337" cy="131762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37" y="2"/>
              </a:cxn>
              <a:cxn ang="0">
                <a:pos x="40" y="4"/>
              </a:cxn>
              <a:cxn ang="0">
                <a:pos x="43" y="7"/>
              </a:cxn>
              <a:cxn ang="0">
                <a:pos x="46" y="10"/>
              </a:cxn>
              <a:cxn ang="0">
                <a:pos x="52" y="18"/>
              </a:cxn>
              <a:cxn ang="0">
                <a:pos x="56" y="25"/>
              </a:cxn>
              <a:cxn ang="0">
                <a:pos x="62" y="32"/>
              </a:cxn>
              <a:cxn ang="0">
                <a:pos x="67" y="38"/>
              </a:cxn>
              <a:cxn ang="0">
                <a:pos x="70" y="40"/>
              </a:cxn>
              <a:cxn ang="0">
                <a:pos x="73" y="42"/>
              </a:cxn>
              <a:cxn ang="0">
                <a:pos x="76" y="43"/>
              </a:cxn>
              <a:cxn ang="0">
                <a:pos x="80" y="44"/>
              </a:cxn>
              <a:cxn ang="0">
                <a:pos x="80" y="53"/>
              </a:cxn>
              <a:cxn ang="0">
                <a:pos x="80" y="62"/>
              </a:cxn>
              <a:cxn ang="0">
                <a:pos x="53" y="254"/>
              </a:cxn>
              <a:cxn ang="0">
                <a:pos x="0" y="93"/>
              </a:cxn>
              <a:cxn ang="0">
                <a:pos x="4" y="88"/>
              </a:cxn>
              <a:cxn ang="0">
                <a:pos x="11" y="71"/>
              </a:cxn>
              <a:cxn ang="0">
                <a:pos x="17" y="57"/>
              </a:cxn>
              <a:cxn ang="0">
                <a:pos x="22" y="41"/>
              </a:cxn>
              <a:cxn ang="0">
                <a:pos x="28" y="23"/>
              </a:cxn>
              <a:cxn ang="0">
                <a:pos x="33" y="0"/>
              </a:cxn>
            </a:cxnLst>
            <a:rect l="0" t="0" r="r" b="b"/>
            <a:pathLst>
              <a:path w="80" h="254">
                <a:moveTo>
                  <a:pt x="33" y="0"/>
                </a:moveTo>
                <a:lnTo>
                  <a:pt x="37" y="2"/>
                </a:lnTo>
                <a:lnTo>
                  <a:pt x="40" y="4"/>
                </a:lnTo>
                <a:lnTo>
                  <a:pt x="43" y="7"/>
                </a:lnTo>
                <a:lnTo>
                  <a:pt x="46" y="10"/>
                </a:lnTo>
                <a:lnTo>
                  <a:pt x="52" y="18"/>
                </a:lnTo>
                <a:lnTo>
                  <a:pt x="56" y="25"/>
                </a:lnTo>
                <a:lnTo>
                  <a:pt x="62" y="32"/>
                </a:lnTo>
                <a:lnTo>
                  <a:pt x="67" y="38"/>
                </a:lnTo>
                <a:lnTo>
                  <a:pt x="70" y="40"/>
                </a:lnTo>
                <a:lnTo>
                  <a:pt x="73" y="42"/>
                </a:lnTo>
                <a:lnTo>
                  <a:pt x="76" y="43"/>
                </a:lnTo>
                <a:lnTo>
                  <a:pt x="80" y="44"/>
                </a:lnTo>
                <a:lnTo>
                  <a:pt x="80" y="53"/>
                </a:lnTo>
                <a:lnTo>
                  <a:pt x="80" y="62"/>
                </a:lnTo>
                <a:lnTo>
                  <a:pt x="53" y="254"/>
                </a:lnTo>
                <a:lnTo>
                  <a:pt x="0" y="93"/>
                </a:lnTo>
                <a:lnTo>
                  <a:pt x="4" y="88"/>
                </a:lnTo>
                <a:lnTo>
                  <a:pt x="11" y="71"/>
                </a:lnTo>
                <a:lnTo>
                  <a:pt x="17" y="57"/>
                </a:lnTo>
                <a:lnTo>
                  <a:pt x="22" y="41"/>
                </a:lnTo>
                <a:lnTo>
                  <a:pt x="28" y="23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1" name="Freeform 233"/>
          <p:cNvSpPr>
            <a:spLocks/>
          </p:cNvSpPr>
          <p:nvPr>
            <p:custDataLst>
              <p:tags r:id="rId158"/>
            </p:custDataLst>
          </p:nvPr>
        </p:nvSpPr>
        <p:spPr bwMode="auto">
          <a:xfrm>
            <a:off x="5140003" y="3224014"/>
            <a:ext cx="69850" cy="130175"/>
          </a:xfrm>
          <a:custGeom>
            <a:avLst/>
            <a:gdLst/>
            <a:ahLst/>
            <a:cxnLst>
              <a:cxn ang="0">
                <a:pos x="114" y="0"/>
              </a:cxn>
              <a:cxn ang="0">
                <a:pos x="167" y="155"/>
              </a:cxn>
              <a:cxn ang="0">
                <a:pos x="121" y="259"/>
              </a:cxn>
              <a:cxn ang="0">
                <a:pos x="113" y="259"/>
              </a:cxn>
              <a:cxn ang="0">
                <a:pos x="107" y="257"/>
              </a:cxn>
              <a:cxn ang="0">
                <a:pos x="100" y="254"/>
              </a:cxn>
              <a:cxn ang="0">
                <a:pos x="95" y="251"/>
              </a:cxn>
              <a:cxn ang="0">
                <a:pos x="89" y="245"/>
              </a:cxn>
              <a:cxn ang="0">
                <a:pos x="85" y="240"/>
              </a:cxn>
              <a:cxn ang="0">
                <a:pos x="80" y="235"/>
              </a:cxn>
              <a:cxn ang="0">
                <a:pos x="76" y="229"/>
              </a:cxn>
              <a:cxn ang="0">
                <a:pos x="69" y="217"/>
              </a:cxn>
              <a:cxn ang="0">
                <a:pos x="65" y="205"/>
              </a:cxn>
              <a:cxn ang="0">
                <a:pos x="62" y="194"/>
              </a:cxn>
              <a:cxn ang="0">
                <a:pos x="62" y="185"/>
              </a:cxn>
              <a:cxn ang="0">
                <a:pos x="55" y="184"/>
              </a:cxn>
              <a:cxn ang="0">
                <a:pos x="51" y="183"/>
              </a:cxn>
              <a:cxn ang="0">
                <a:pos x="45" y="182"/>
              </a:cxn>
              <a:cxn ang="0">
                <a:pos x="42" y="180"/>
              </a:cxn>
              <a:cxn ang="0">
                <a:pos x="39" y="177"/>
              </a:cxn>
              <a:cxn ang="0">
                <a:pos x="36" y="174"/>
              </a:cxn>
              <a:cxn ang="0">
                <a:pos x="34" y="170"/>
              </a:cxn>
              <a:cxn ang="0">
                <a:pos x="32" y="167"/>
              </a:cxn>
              <a:cxn ang="0">
                <a:pos x="30" y="158"/>
              </a:cxn>
              <a:cxn ang="0">
                <a:pos x="29" y="149"/>
              </a:cxn>
              <a:cxn ang="0">
                <a:pos x="28" y="140"/>
              </a:cxn>
              <a:cxn ang="0">
                <a:pos x="28" y="129"/>
              </a:cxn>
              <a:cxn ang="0">
                <a:pos x="21" y="129"/>
              </a:cxn>
              <a:cxn ang="0">
                <a:pos x="16" y="127"/>
              </a:cxn>
              <a:cxn ang="0">
                <a:pos x="11" y="125"/>
              </a:cxn>
              <a:cxn ang="0">
                <a:pos x="7" y="121"/>
              </a:cxn>
              <a:cxn ang="0">
                <a:pos x="5" y="117"/>
              </a:cxn>
              <a:cxn ang="0">
                <a:pos x="2" y="112"/>
              </a:cxn>
              <a:cxn ang="0">
                <a:pos x="0" y="107"/>
              </a:cxn>
              <a:cxn ang="0">
                <a:pos x="0" y="101"/>
              </a:cxn>
              <a:cxn ang="0">
                <a:pos x="0" y="75"/>
              </a:cxn>
              <a:cxn ang="0">
                <a:pos x="1" y="50"/>
              </a:cxn>
              <a:cxn ang="0">
                <a:pos x="12" y="52"/>
              </a:cxn>
              <a:cxn ang="0">
                <a:pos x="22" y="53"/>
              </a:cxn>
              <a:cxn ang="0">
                <a:pos x="32" y="53"/>
              </a:cxn>
              <a:cxn ang="0">
                <a:pos x="42" y="52"/>
              </a:cxn>
              <a:cxn ang="0">
                <a:pos x="50" y="51"/>
              </a:cxn>
              <a:cxn ang="0">
                <a:pos x="58" y="49"/>
              </a:cxn>
              <a:cxn ang="0">
                <a:pos x="66" y="47"/>
              </a:cxn>
              <a:cxn ang="0">
                <a:pos x="73" y="44"/>
              </a:cxn>
              <a:cxn ang="0">
                <a:pos x="79" y="40"/>
              </a:cxn>
              <a:cxn ang="0">
                <a:pos x="86" y="36"/>
              </a:cxn>
              <a:cxn ang="0">
                <a:pos x="91" y="31"/>
              </a:cxn>
              <a:cxn ang="0">
                <a:pos x="97" y="26"/>
              </a:cxn>
              <a:cxn ang="0">
                <a:pos x="107" y="13"/>
              </a:cxn>
              <a:cxn ang="0">
                <a:pos x="114" y="0"/>
              </a:cxn>
            </a:cxnLst>
            <a:rect l="0" t="0" r="r" b="b"/>
            <a:pathLst>
              <a:path w="167" h="259">
                <a:moveTo>
                  <a:pt x="114" y="0"/>
                </a:moveTo>
                <a:lnTo>
                  <a:pt x="167" y="155"/>
                </a:lnTo>
                <a:lnTo>
                  <a:pt x="121" y="259"/>
                </a:lnTo>
                <a:lnTo>
                  <a:pt x="113" y="259"/>
                </a:lnTo>
                <a:lnTo>
                  <a:pt x="107" y="257"/>
                </a:lnTo>
                <a:lnTo>
                  <a:pt x="100" y="254"/>
                </a:lnTo>
                <a:lnTo>
                  <a:pt x="95" y="251"/>
                </a:lnTo>
                <a:lnTo>
                  <a:pt x="89" y="245"/>
                </a:lnTo>
                <a:lnTo>
                  <a:pt x="85" y="240"/>
                </a:lnTo>
                <a:lnTo>
                  <a:pt x="80" y="235"/>
                </a:lnTo>
                <a:lnTo>
                  <a:pt x="76" y="229"/>
                </a:lnTo>
                <a:lnTo>
                  <a:pt x="69" y="217"/>
                </a:lnTo>
                <a:lnTo>
                  <a:pt x="65" y="205"/>
                </a:lnTo>
                <a:lnTo>
                  <a:pt x="62" y="194"/>
                </a:lnTo>
                <a:lnTo>
                  <a:pt x="62" y="185"/>
                </a:lnTo>
                <a:lnTo>
                  <a:pt x="55" y="184"/>
                </a:lnTo>
                <a:lnTo>
                  <a:pt x="51" y="183"/>
                </a:lnTo>
                <a:lnTo>
                  <a:pt x="45" y="182"/>
                </a:lnTo>
                <a:lnTo>
                  <a:pt x="42" y="180"/>
                </a:lnTo>
                <a:lnTo>
                  <a:pt x="39" y="177"/>
                </a:lnTo>
                <a:lnTo>
                  <a:pt x="36" y="174"/>
                </a:lnTo>
                <a:lnTo>
                  <a:pt x="34" y="170"/>
                </a:lnTo>
                <a:lnTo>
                  <a:pt x="32" y="167"/>
                </a:lnTo>
                <a:lnTo>
                  <a:pt x="30" y="158"/>
                </a:lnTo>
                <a:lnTo>
                  <a:pt x="29" y="149"/>
                </a:lnTo>
                <a:lnTo>
                  <a:pt x="28" y="140"/>
                </a:lnTo>
                <a:lnTo>
                  <a:pt x="28" y="129"/>
                </a:lnTo>
                <a:lnTo>
                  <a:pt x="21" y="129"/>
                </a:lnTo>
                <a:lnTo>
                  <a:pt x="16" y="127"/>
                </a:lnTo>
                <a:lnTo>
                  <a:pt x="11" y="125"/>
                </a:lnTo>
                <a:lnTo>
                  <a:pt x="7" y="121"/>
                </a:lnTo>
                <a:lnTo>
                  <a:pt x="5" y="117"/>
                </a:lnTo>
                <a:lnTo>
                  <a:pt x="2" y="112"/>
                </a:lnTo>
                <a:lnTo>
                  <a:pt x="0" y="107"/>
                </a:lnTo>
                <a:lnTo>
                  <a:pt x="0" y="101"/>
                </a:lnTo>
                <a:lnTo>
                  <a:pt x="0" y="75"/>
                </a:lnTo>
                <a:lnTo>
                  <a:pt x="1" y="50"/>
                </a:lnTo>
                <a:lnTo>
                  <a:pt x="12" y="52"/>
                </a:lnTo>
                <a:lnTo>
                  <a:pt x="22" y="53"/>
                </a:lnTo>
                <a:lnTo>
                  <a:pt x="32" y="53"/>
                </a:lnTo>
                <a:lnTo>
                  <a:pt x="42" y="52"/>
                </a:lnTo>
                <a:lnTo>
                  <a:pt x="50" y="51"/>
                </a:lnTo>
                <a:lnTo>
                  <a:pt x="58" y="49"/>
                </a:lnTo>
                <a:lnTo>
                  <a:pt x="66" y="47"/>
                </a:lnTo>
                <a:lnTo>
                  <a:pt x="73" y="44"/>
                </a:lnTo>
                <a:lnTo>
                  <a:pt x="79" y="40"/>
                </a:lnTo>
                <a:lnTo>
                  <a:pt x="86" y="36"/>
                </a:lnTo>
                <a:lnTo>
                  <a:pt x="91" y="31"/>
                </a:lnTo>
                <a:lnTo>
                  <a:pt x="97" y="26"/>
                </a:lnTo>
                <a:lnTo>
                  <a:pt x="107" y="13"/>
                </a:lnTo>
                <a:lnTo>
                  <a:pt x="1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2" name="Freeform 234"/>
          <p:cNvSpPr>
            <a:spLocks/>
          </p:cNvSpPr>
          <p:nvPr>
            <p:custDataLst>
              <p:tags r:id="rId159"/>
            </p:custDataLst>
          </p:nvPr>
        </p:nvSpPr>
        <p:spPr bwMode="auto">
          <a:xfrm>
            <a:off x="4141465" y="2477889"/>
            <a:ext cx="96838" cy="144463"/>
          </a:xfrm>
          <a:custGeom>
            <a:avLst/>
            <a:gdLst/>
            <a:ahLst/>
            <a:cxnLst>
              <a:cxn ang="0">
                <a:pos x="185" y="67"/>
              </a:cxn>
              <a:cxn ang="0">
                <a:pos x="173" y="78"/>
              </a:cxn>
              <a:cxn ang="0">
                <a:pos x="159" y="82"/>
              </a:cxn>
              <a:cxn ang="0">
                <a:pos x="163" y="93"/>
              </a:cxn>
              <a:cxn ang="0">
                <a:pos x="174" y="101"/>
              </a:cxn>
              <a:cxn ang="0">
                <a:pos x="195" y="105"/>
              </a:cxn>
              <a:cxn ang="0">
                <a:pos x="225" y="106"/>
              </a:cxn>
              <a:cxn ang="0">
                <a:pos x="225" y="152"/>
              </a:cxn>
              <a:cxn ang="0">
                <a:pos x="224" y="176"/>
              </a:cxn>
              <a:cxn ang="0">
                <a:pos x="215" y="187"/>
              </a:cxn>
              <a:cxn ang="0">
                <a:pos x="197" y="205"/>
              </a:cxn>
              <a:cxn ang="0">
                <a:pos x="192" y="214"/>
              </a:cxn>
              <a:cxn ang="0">
                <a:pos x="179" y="218"/>
              </a:cxn>
              <a:cxn ang="0">
                <a:pos x="164" y="225"/>
              </a:cxn>
              <a:cxn ang="0">
                <a:pos x="159" y="236"/>
              </a:cxn>
              <a:cxn ang="0">
                <a:pos x="140" y="242"/>
              </a:cxn>
              <a:cxn ang="0">
                <a:pos x="128" y="252"/>
              </a:cxn>
              <a:cxn ang="0">
                <a:pos x="101" y="255"/>
              </a:cxn>
              <a:cxn ang="0">
                <a:pos x="60" y="261"/>
              </a:cxn>
              <a:cxn ang="0">
                <a:pos x="19" y="261"/>
              </a:cxn>
              <a:cxn ang="0">
                <a:pos x="0" y="217"/>
              </a:cxn>
              <a:cxn ang="0">
                <a:pos x="21" y="212"/>
              </a:cxn>
              <a:cxn ang="0">
                <a:pos x="26" y="205"/>
              </a:cxn>
              <a:cxn ang="0">
                <a:pos x="60" y="202"/>
              </a:cxn>
              <a:cxn ang="0">
                <a:pos x="72" y="193"/>
              </a:cxn>
              <a:cxn ang="0">
                <a:pos x="48" y="198"/>
              </a:cxn>
              <a:cxn ang="0">
                <a:pos x="40" y="197"/>
              </a:cxn>
              <a:cxn ang="0">
                <a:pos x="39" y="188"/>
              </a:cxn>
              <a:cxn ang="0">
                <a:pos x="46" y="173"/>
              </a:cxn>
              <a:cxn ang="0">
                <a:pos x="39" y="160"/>
              </a:cxn>
              <a:cxn ang="0">
                <a:pos x="14" y="150"/>
              </a:cxn>
              <a:cxn ang="0">
                <a:pos x="6" y="130"/>
              </a:cxn>
              <a:cxn ang="0">
                <a:pos x="22" y="115"/>
              </a:cxn>
              <a:cxn ang="0">
                <a:pos x="35" y="102"/>
              </a:cxn>
              <a:cxn ang="0">
                <a:pos x="68" y="94"/>
              </a:cxn>
              <a:cxn ang="0">
                <a:pos x="90" y="94"/>
              </a:cxn>
              <a:cxn ang="0">
                <a:pos x="100" y="88"/>
              </a:cxn>
              <a:cxn ang="0">
                <a:pos x="108" y="52"/>
              </a:cxn>
              <a:cxn ang="0">
                <a:pos x="120" y="31"/>
              </a:cxn>
              <a:cxn ang="0">
                <a:pos x="130" y="20"/>
              </a:cxn>
              <a:cxn ang="0">
                <a:pos x="141" y="7"/>
              </a:cxn>
              <a:cxn ang="0">
                <a:pos x="155" y="1"/>
              </a:cxn>
              <a:cxn ang="0">
                <a:pos x="179" y="3"/>
              </a:cxn>
              <a:cxn ang="0">
                <a:pos x="195" y="38"/>
              </a:cxn>
              <a:cxn ang="0">
                <a:pos x="196" y="47"/>
              </a:cxn>
              <a:cxn ang="0">
                <a:pos x="190" y="56"/>
              </a:cxn>
            </a:cxnLst>
            <a:rect l="0" t="0" r="r" b="b"/>
            <a:pathLst>
              <a:path w="225" h="273">
                <a:moveTo>
                  <a:pt x="192" y="58"/>
                </a:moveTo>
                <a:lnTo>
                  <a:pt x="189" y="63"/>
                </a:lnTo>
                <a:lnTo>
                  <a:pt x="185" y="67"/>
                </a:lnTo>
                <a:lnTo>
                  <a:pt x="182" y="71"/>
                </a:lnTo>
                <a:lnTo>
                  <a:pt x="178" y="75"/>
                </a:lnTo>
                <a:lnTo>
                  <a:pt x="173" y="78"/>
                </a:lnTo>
                <a:lnTo>
                  <a:pt x="169" y="80"/>
                </a:lnTo>
                <a:lnTo>
                  <a:pt x="163" y="82"/>
                </a:lnTo>
                <a:lnTo>
                  <a:pt x="159" y="82"/>
                </a:lnTo>
                <a:lnTo>
                  <a:pt x="159" y="86"/>
                </a:lnTo>
                <a:lnTo>
                  <a:pt x="161" y="90"/>
                </a:lnTo>
                <a:lnTo>
                  <a:pt x="163" y="93"/>
                </a:lnTo>
                <a:lnTo>
                  <a:pt x="167" y="96"/>
                </a:lnTo>
                <a:lnTo>
                  <a:pt x="170" y="99"/>
                </a:lnTo>
                <a:lnTo>
                  <a:pt x="174" y="101"/>
                </a:lnTo>
                <a:lnTo>
                  <a:pt x="179" y="102"/>
                </a:lnTo>
                <a:lnTo>
                  <a:pt x="184" y="103"/>
                </a:lnTo>
                <a:lnTo>
                  <a:pt x="195" y="105"/>
                </a:lnTo>
                <a:lnTo>
                  <a:pt x="206" y="106"/>
                </a:lnTo>
                <a:lnTo>
                  <a:pt x="216" y="106"/>
                </a:lnTo>
                <a:lnTo>
                  <a:pt x="225" y="106"/>
                </a:lnTo>
                <a:lnTo>
                  <a:pt x="225" y="124"/>
                </a:lnTo>
                <a:lnTo>
                  <a:pt x="225" y="138"/>
                </a:lnTo>
                <a:lnTo>
                  <a:pt x="225" y="152"/>
                </a:lnTo>
                <a:lnTo>
                  <a:pt x="225" y="169"/>
                </a:lnTo>
                <a:lnTo>
                  <a:pt x="225" y="172"/>
                </a:lnTo>
                <a:lnTo>
                  <a:pt x="224" y="176"/>
                </a:lnTo>
                <a:lnTo>
                  <a:pt x="222" y="179"/>
                </a:lnTo>
                <a:lnTo>
                  <a:pt x="220" y="182"/>
                </a:lnTo>
                <a:lnTo>
                  <a:pt x="215" y="187"/>
                </a:lnTo>
                <a:lnTo>
                  <a:pt x="208" y="193"/>
                </a:lnTo>
                <a:lnTo>
                  <a:pt x="203" y="199"/>
                </a:lnTo>
                <a:lnTo>
                  <a:pt x="197" y="205"/>
                </a:lnTo>
                <a:lnTo>
                  <a:pt x="195" y="208"/>
                </a:lnTo>
                <a:lnTo>
                  <a:pt x="193" y="211"/>
                </a:lnTo>
                <a:lnTo>
                  <a:pt x="192" y="214"/>
                </a:lnTo>
                <a:lnTo>
                  <a:pt x="192" y="217"/>
                </a:lnTo>
                <a:lnTo>
                  <a:pt x="184" y="218"/>
                </a:lnTo>
                <a:lnTo>
                  <a:pt x="179" y="218"/>
                </a:lnTo>
                <a:lnTo>
                  <a:pt x="172" y="220"/>
                </a:lnTo>
                <a:lnTo>
                  <a:pt x="168" y="223"/>
                </a:lnTo>
                <a:lnTo>
                  <a:pt x="164" y="225"/>
                </a:lnTo>
                <a:lnTo>
                  <a:pt x="161" y="229"/>
                </a:lnTo>
                <a:lnTo>
                  <a:pt x="159" y="232"/>
                </a:lnTo>
                <a:lnTo>
                  <a:pt x="159" y="236"/>
                </a:lnTo>
                <a:lnTo>
                  <a:pt x="151" y="237"/>
                </a:lnTo>
                <a:lnTo>
                  <a:pt x="146" y="239"/>
                </a:lnTo>
                <a:lnTo>
                  <a:pt x="140" y="242"/>
                </a:lnTo>
                <a:lnTo>
                  <a:pt x="136" y="246"/>
                </a:lnTo>
                <a:lnTo>
                  <a:pt x="131" y="249"/>
                </a:lnTo>
                <a:lnTo>
                  <a:pt x="128" y="252"/>
                </a:lnTo>
                <a:lnTo>
                  <a:pt x="124" y="254"/>
                </a:lnTo>
                <a:lnTo>
                  <a:pt x="118" y="255"/>
                </a:lnTo>
                <a:lnTo>
                  <a:pt x="101" y="255"/>
                </a:lnTo>
                <a:lnTo>
                  <a:pt x="85" y="257"/>
                </a:lnTo>
                <a:lnTo>
                  <a:pt x="72" y="259"/>
                </a:lnTo>
                <a:lnTo>
                  <a:pt x="60" y="261"/>
                </a:lnTo>
                <a:lnTo>
                  <a:pt x="38" y="267"/>
                </a:lnTo>
                <a:lnTo>
                  <a:pt x="13" y="273"/>
                </a:lnTo>
                <a:lnTo>
                  <a:pt x="19" y="261"/>
                </a:lnTo>
                <a:lnTo>
                  <a:pt x="10" y="261"/>
                </a:lnTo>
                <a:lnTo>
                  <a:pt x="0" y="261"/>
                </a:lnTo>
                <a:lnTo>
                  <a:pt x="0" y="217"/>
                </a:lnTo>
                <a:lnTo>
                  <a:pt x="8" y="216"/>
                </a:lnTo>
                <a:lnTo>
                  <a:pt x="17" y="214"/>
                </a:lnTo>
                <a:lnTo>
                  <a:pt x="21" y="212"/>
                </a:lnTo>
                <a:lnTo>
                  <a:pt x="24" y="210"/>
                </a:lnTo>
                <a:lnTo>
                  <a:pt x="25" y="208"/>
                </a:lnTo>
                <a:lnTo>
                  <a:pt x="26" y="205"/>
                </a:lnTo>
                <a:lnTo>
                  <a:pt x="40" y="205"/>
                </a:lnTo>
                <a:lnTo>
                  <a:pt x="54" y="204"/>
                </a:lnTo>
                <a:lnTo>
                  <a:pt x="60" y="202"/>
                </a:lnTo>
                <a:lnTo>
                  <a:pt x="64" y="200"/>
                </a:lnTo>
                <a:lnTo>
                  <a:pt x="69" y="197"/>
                </a:lnTo>
                <a:lnTo>
                  <a:pt x="72" y="193"/>
                </a:lnTo>
                <a:lnTo>
                  <a:pt x="64" y="195"/>
                </a:lnTo>
                <a:lnTo>
                  <a:pt x="54" y="198"/>
                </a:lnTo>
                <a:lnTo>
                  <a:pt x="48" y="198"/>
                </a:lnTo>
                <a:lnTo>
                  <a:pt x="44" y="198"/>
                </a:lnTo>
                <a:lnTo>
                  <a:pt x="41" y="198"/>
                </a:lnTo>
                <a:lnTo>
                  <a:pt x="40" y="197"/>
                </a:lnTo>
                <a:lnTo>
                  <a:pt x="39" y="195"/>
                </a:lnTo>
                <a:lnTo>
                  <a:pt x="39" y="193"/>
                </a:lnTo>
                <a:lnTo>
                  <a:pt x="39" y="188"/>
                </a:lnTo>
                <a:lnTo>
                  <a:pt x="41" y="183"/>
                </a:lnTo>
                <a:lnTo>
                  <a:pt x="44" y="178"/>
                </a:lnTo>
                <a:lnTo>
                  <a:pt x="46" y="173"/>
                </a:lnTo>
                <a:lnTo>
                  <a:pt x="50" y="166"/>
                </a:lnTo>
                <a:lnTo>
                  <a:pt x="52" y="162"/>
                </a:lnTo>
                <a:lnTo>
                  <a:pt x="39" y="160"/>
                </a:lnTo>
                <a:lnTo>
                  <a:pt x="28" y="157"/>
                </a:lnTo>
                <a:lnTo>
                  <a:pt x="21" y="154"/>
                </a:lnTo>
                <a:lnTo>
                  <a:pt x="14" y="150"/>
                </a:lnTo>
                <a:lnTo>
                  <a:pt x="10" y="145"/>
                </a:lnTo>
                <a:lnTo>
                  <a:pt x="7" y="138"/>
                </a:lnTo>
                <a:lnTo>
                  <a:pt x="6" y="130"/>
                </a:lnTo>
                <a:lnTo>
                  <a:pt x="6" y="120"/>
                </a:lnTo>
                <a:lnTo>
                  <a:pt x="15" y="117"/>
                </a:lnTo>
                <a:lnTo>
                  <a:pt x="22" y="115"/>
                </a:lnTo>
                <a:lnTo>
                  <a:pt x="26" y="112"/>
                </a:lnTo>
                <a:lnTo>
                  <a:pt x="30" y="109"/>
                </a:lnTo>
                <a:lnTo>
                  <a:pt x="35" y="102"/>
                </a:lnTo>
                <a:lnTo>
                  <a:pt x="39" y="94"/>
                </a:lnTo>
                <a:lnTo>
                  <a:pt x="56" y="94"/>
                </a:lnTo>
                <a:lnTo>
                  <a:pt x="68" y="94"/>
                </a:lnTo>
                <a:lnTo>
                  <a:pt x="77" y="94"/>
                </a:lnTo>
                <a:lnTo>
                  <a:pt x="85" y="94"/>
                </a:lnTo>
                <a:lnTo>
                  <a:pt x="90" y="94"/>
                </a:lnTo>
                <a:lnTo>
                  <a:pt x="94" y="93"/>
                </a:lnTo>
                <a:lnTo>
                  <a:pt x="97" y="91"/>
                </a:lnTo>
                <a:lnTo>
                  <a:pt x="100" y="88"/>
                </a:lnTo>
                <a:lnTo>
                  <a:pt x="104" y="82"/>
                </a:lnTo>
                <a:lnTo>
                  <a:pt x="106" y="73"/>
                </a:lnTo>
                <a:lnTo>
                  <a:pt x="108" y="52"/>
                </a:lnTo>
                <a:lnTo>
                  <a:pt x="112" y="33"/>
                </a:lnTo>
                <a:lnTo>
                  <a:pt x="117" y="32"/>
                </a:lnTo>
                <a:lnTo>
                  <a:pt x="120" y="31"/>
                </a:lnTo>
                <a:lnTo>
                  <a:pt x="124" y="29"/>
                </a:lnTo>
                <a:lnTo>
                  <a:pt x="126" y="26"/>
                </a:lnTo>
                <a:lnTo>
                  <a:pt x="130" y="20"/>
                </a:lnTo>
                <a:lnTo>
                  <a:pt x="136" y="13"/>
                </a:lnTo>
                <a:lnTo>
                  <a:pt x="138" y="10"/>
                </a:lnTo>
                <a:lnTo>
                  <a:pt x="141" y="7"/>
                </a:lnTo>
                <a:lnTo>
                  <a:pt x="145" y="4"/>
                </a:lnTo>
                <a:lnTo>
                  <a:pt x="149" y="2"/>
                </a:lnTo>
                <a:lnTo>
                  <a:pt x="155" y="1"/>
                </a:lnTo>
                <a:lnTo>
                  <a:pt x="161" y="0"/>
                </a:lnTo>
                <a:lnTo>
                  <a:pt x="169" y="1"/>
                </a:lnTo>
                <a:lnTo>
                  <a:pt x="179" y="3"/>
                </a:lnTo>
                <a:lnTo>
                  <a:pt x="186" y="20"/>
                </a:lnTo>
                <a:lnTo>
                  <a:pt x="194" y="34"/>
                </a:lnTo>
                <a:lnTo>
                  <a:pt x="195" y="38"/>
                </a:lnTo>
                <a:lnTo>
                  <a:pt x="196" y="41"/>
                </a:lnTo>
                <a:lnTo>
                  <a:pt x="196" y="44"/>
                </a:lnTo>
                <a:lnTo>
                  <a:pt x="196" y="47"/>
                </a:lnTo>
                <a:lnTo>
                  <a:pt x="195" y="50"/>
                </a:lnTo>
                <a:lnTo>
                  <a:pt x="193" y="52"/>
                </a:lnTo>
                <a:lnTo>
                  <a:pt x="190" y="56"/>
                </a:lnTo>
                <a:lnTo>
                  <a:pt x="185" y="58"/>
                </a:lnTo>
                <a:lnTo>
                  <a:pt x="192" y="5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3" name="Freeform 235"/>
          <p:cNvSpPr>
            <a:spLocks/>
          </p:cNvSpPr>
          <p:nvPr>
            <p:custDataLst>
              <p:tags r:id="rId160"/>
            </p:custDataLst>
          </p:nvPr>
        </p:nvSpPr>
        <p:spPr bwMode="auto">
          <a:xfrm>
            <a:off x="3954140" y="3389114"/>
            <a:ext cx="306388" cy="390525"/>
          </a:xfrm>
          <a:custGeom>
            <a:avLst/>
            <a:gdLst/>
            <a:ahLst/>
            <a:cxnLst>
              <a:cxn ang="0">
                <a:pos x="94" y="246"/>
              </a:cxn>
              <a:cxn ang="0">
                <a:pos x="96" y="243"/>
              </a:cxn>
              <a:cxn ang="0">
                <a:pos x="98" y="238"/>
              </a:cxn>
              <a:cxn ang="0">
                <a:pos x="100" y="232"/>
              </a:cxn>
              <a:cxn ang="0">
                <a:pos x="103" y="231"/>
              </a:cxn>
              <a:cxn ang="0">
                <a:pos x="104" y="238"/>
              </a:cxn>
              <a:cxn ang="0">
                <a:pos x="106" y="241"/>
              </a:cxn>
              <a:cxn ang="0">
                <a:pos x="108" y="242"/>
              </a:cxn>
              <a:cxn ang="0">
                <a:pos x="110" y="242"/>
              </a:cxn>
              <a:cxn ang="0">
                <a:pos x="113" y="241"/>
              </a:cxn>
              <a:cxn ang="0">
                <a:pos x="116" y="238"/>
              </a:cxn>
              <a:cxn ang="0">
                <a:pos x="216" y="234"/>
              </a:cxn>
              <a:cxn ang="0">
                <a:pos x="213" y="204"/>
              </a:cxn>
              <a:cxn ang="0">
                <a:pos x="207" y="138"/>
              </a:cxn>
              <a:cxn ang="0">
                <a:pos x="201" y="73"/>
              </a:cxn>
              <a:cxn ang="0">
                <a:pos x="198" y="43"/>
              </a:cxn>
              <a:cxn ang="0">
                <a:pos x="215" y="44"/>
              </a:cxn>
              <a:cxn ang="0">
                <a:pos x="232" y="46"/>
              </a:cxn>
              <a:cxn ang="0">
                <a:pos x="161" y="2"/>
              </a:cxn>
              <a:cxn ang="0">
                <a:pos x="160" y="8"/>
              </a:cxn>
              <a:cxn ang="0">
                <a:pos x="161" y="18"/>
              </a:cxn>
              <a:cxn ang="0">
                <a:pos x="98" y="24"/>
              </a:cxn>
              <a:cxn ang="0">
                <a:pos x="98" y="74"/>
              </a:cxn>
              <a:cxn ang="0">
                <a:pos x="95" y="76"/>
              </a:cxn>
              <a:cxn ang="0">
                <a:pos x="87" y="78"/>
              </a:cxn>
              <a:cxn ang="0">
                <a:pos x="72" y="82"/>
              </a:cxn>
              <a:cxn ang="0">
                <a:pos x="74" y="88"/>
              </a:cxn>
              <a:cxn ang="0">
                <a:pos x="78" y="96"/>
              </a:cxn>
              <a:cxn ang="0">
                <a:pos x="80" y="105"/>
              </a:cxn>
              <a:cxn ang="0">
                <a:pos x="81" y="115"/>
              </a:cxn>
              <a:cxn ang="0">
                <a:pos x="9" y="119"/>
              </a:cxn>
              <a:cxn ang="0">
                <a:pos x="5" y="130"/>
              </a:cxn>
              <a:cxn ang="0">
                <a:pos x="6" y="143"/>
              </a:cxn>
              <a:cxn ang="0">
                <a:pos x="8" y="155"/>
              </a:cxn>
              <a:cxn ang="0">
                <a:pos x="9" y="168"/>
              </a:cxn>
              <a:cxn ang="0">
                <a:pos x="9" y="182"/>
              </a:cxn>
              <a:cxn ang="0">
                <a:pos x="8" y="194"/>
              </a:cxn>
              <a:cxn ang="0">
                <a:pos x="6" y="206"/>
              </a:cxn>
              <a:cxn ang="0">
                <a:pos x="2" y="216"/>
              </a:cxn>
              <a:cxn ang="0">
                <a:pos x="2" y="219"/>
              </a:cxn>
              <a:cxn ang="0">
                <a:pos x="3" y="220"/>
              </a:cxn>
              <a:cxn ang="0">
                <a:pos x="3" y="222"/>
              </a:cxn>
              <a:cxn ang="0">
                <a:pos x="7" y="217"/>
              </a:cxn>
              <a:cxn ang="0">
                <a:pos x="18" y="213"/>
              </a:cxn>
              <a:cxn ang="0">
                <a:pos x="36" y="207"/>
              </a:cxn>
              <a:cxn ang="0">
                <a:pos x="45" y="208"/>
              </a:cxn>
              <a:cxn ang="0">
                <a:pos x="51" y="212"/>
              </a:cxn>
              <a:cxn ang="0">
                <a:pos x="56" y="214"/>
              </a:cxn>
              <a:cxn ang="0">
                <a:pos x="62" y="215"/>
              </a:cxn>
              <a:cxn ang="0">
                <a:pos x="66" y="219"/>
              </a:cxn>
              <a:cxn ang="0">
                <a:pos x="67" y="225"/>
              </a:cxn>
              <a:cxn ang="0">
                <a:pos x="70" y="231"/>
              </a:cxn>
              <a:cxn ang="0">
                <a:pos x="74" y="235"/>
              </a:cxn>
              <a:cxn ang="0">
                <a:pos x="85" y="243"/>
              </a:cxn>
            </a:cxnLst>
            <a:rect l="0" t="0" r="r" b="b"/>
            <a:pathLst>
              <a:path w="232" h="248">
                <a:moveTo>
                  <a:pt x="91" y="248"/>
                </a:moveTo>
                <a:lnTo>
                  <a:pt x="94" y="246"/>
                </a:lnTo>
                <a:lnTo>
                  <a:pt x="95" y="245"/>
                </a:lnTo>
                <a:lnTo>
                  <a:pt x="96" y="243"/>
                </a:lnTo>
                <a:lnTo>
                  <a:pt x="97" y="240"/>
                </a:lnTo>
                <a:lnTo>
                  <a:pt x="98" y="238"/>
                </a:lnTo>
                <a:lnTo>
                  <a:pt x="99" y="235"/>
                </a:lnTo>
                <a:lnTo>
                  <a:pt x="100" y="232"/>
                </a:lnTo>
                <a:lnTo>
                  <a:pt x="103" y="230"/>
                </a:lnTo>
                <a:lnTo>
                  <a:pt x="103" y="231"/>
                </a:lnTo>
                <a:lnTo>
                  <a:pt x="103" y="236"/>
                </a:lnTo>
                <a:lnTo>
                  <a:pt x="104" y="238"/>
                </a:lnTo>
                <a:lnTo>
                  <a:pt x="105" y="240"/>
                </a:lnTo>
                <a:lnTo>
                  <a:pt x="106" y="241"/>
                </a:lnTo>
                <a:lnTo>
                  <a:pt x="107" y="241"/>
                </a:lnTo>
                <a:lnTo>
                  <a:pt x="108" y="242"/>
                </a:lnTo>
                <a:lnTo>
                  <a:pt x="109" y="242"/>
                </a:lnTo>
                <a:lnTo>
                  <a:pt x="110" y="242"/>
                </a:lnTo>
                <a:lnTo>
                  <a:pt x="112" y="241"/>
                </a:lnTo>
                <a:lnTo>
                  <a:pt x="113" y="241"/>
                </a:lnTo>
                <a:lnTo>
                  <a:pt x="114" y="240"/>
                </a:lnTo>
                <a:lnTo>
                  <a:pt x="116" y="238"/>
                </a:lnTo>
                <a:lnTo>
                  <a:pt x="118" y="236"/>
                </a:lnTo>
                <a:lnTo>
                  <a:pt x="216" y="234"/>
                </a:lnTo>
                <a:lnTo>
                  <a:pt x="215" y="225"/>
                </a:lnTo>
                <a:lnTo>
                  <a:pt x="213" y="204"/>
                </a:lnTo>
                <a:lnTo>
                  <a:pt x="210" y="173"/>
                </a:lnTo>
                <a:lnTo>
                  <a:pt x="207" y="138"/>
                </a:lnTo>
                <a:lnTo>
                  <a:pt x="204" y="103"/>
                </a:lnTo>
                <a:lnTo>
                  <a:pt x="201" y="73"/>
                </a:lnTo>
                <a:lnTo>
                  <a:pt x="199" y="51"/>
                </a:lnTo>
                <a:lnTo>
                  <a:pt x="198" y="43"/>
                </a:lnTo>
                <a:lnTo>
                  <a:pt x="203" y="43"/>
                </a:lnTo>
                <a:lnTo>
                  <a:pt x="215" y="44"/>
                </a:lnTo>
                <a:lnTo>
                  <a:pt x="226" y="45"/>
                </a:lnTo>
                <a:lnTo>
                  <a:pt x="232" y="46"/>
                </a:lnTo>
                <a:lnTo>
                  <a:pt x="161" y="0"/>
                </a:lnTo>
                <a:lnTo>
                  <a:pt x="161" y="2"/>
                </a:lnTo>
                <a:lnTo>
                  <a:pt x="160" y="5"/>
                </a:lnTo>
                <a:lnTo>
                  <a:pt x="160" y="8"/>
                </a:lnTo>
                <a:lnTo>
                  <a:pt x="161" y="11"/>
                </a:lnTo>
                <a:lnTo>
                  <a:pt x="161" y="18"/>
                </a:lnTo>
                <a:lnTo>
                  <a:pt x="161" y="24"/>
                </a:lnTo>
                <a:lnTo>
                  <a:pt x="98" y="24"/>
                </a:lnTo>
                <a:lnTo>
                  <a:pt x="94" y="22"/>
                </a:lnTo>
                <a:lnTo>
                  <a:pt x="98" y="74"/>
                </a:lnTo>
                <a:lnTo>
                  <a:pt x="97" y="75"/>
                </a:lnTo>
                <a:lnTo>
                  <a:pt x="95" y="76"/>
                </a:lnTo>
                <a:lnTo>
                  <a:pt x="91" y="77"/>
                </a:lnTo>
                <a:lnTo>
                  <a:pt x="87" y="78"/>
                </a:lnTo>
                <a:lnTo>
                  <a:pt x="78" y="80"/>
                </a:lnTo>
                <a:lnTo>
                  <a:pt x="72" y="82"/>
                </a:lnTo>
                <a:lnTo>
                  <a:pt x="73" y="85"/>
                </a:lnTo>
                <a:lnTo>
                  <a:pt x="74" y="88"/>
                </a:lnTo>
                <a:lnTo>
                  <a:pt x="76" y="92"/>
                </a:lnTo>
                <a:lnTo>
                  <a:pt x="78" y="96"/>
                </a:lnTo>
                <a:lnTo>
                  <a:pt x="79" y="99"/>
                </a:lnTo>
                <a:lnTo>
                  <a:pt x="80" y="105"/>
                </a:lnTo>
                <a:lnTo>
                  <a:pt x="80" y="112"/>
                </a:lnTo>
                <a:lnTo>
                  <a:pt x="81" y="115"/>
                </a:lnTo>
                <a:lnTo>
                  <a:pt x="13" y="115"/>
                </a:lnTo>
                <a:lnTo>
                  <a:pt x="9" y="119"/>
                </a:lnTo>
                <a:lnTo>
                  <a:pt x="4" y="123"/>
                </a:lnTo>
                <a:lnTo>
                  <a:pt x="5" y="130"/>
                </a:lnTo>
                <a:lnTo>
                  <a:pt x="5" y="137"/>
                </a:lnTo>
                <a:lnTo>
                  <a:pt x="6" y="143"/>
                </a:lnTo>
                <a:lnTo>
                  <a:pt x="7" y="149"/>
                </a:lnTo>
                <a:lnTo>
                  <a:pt x="8" y="155"/>
                </a:lnTo>
                <a:lnTo>
                  <a:pt x="8" y="161"/>
                </a:lnTo>
                <a:lnTo>
                  <a:pt x="9" y="168"/>
                </a:lnTo>
                <a:lnTo>
                  <a:pt x="9" y="176"/>
                </a:lnTo>
                <a:lnTo>
                  <a:pt x="9" y="182"/>
                </a:lnTo>
                <a:lnTo>
                  <a:pt x="8" y="188"/>
                </a:lnTo>
                <a:lnTo>
                  <a:pt x="8" y="194"/>
                </a:lnTo>
                <a:lnTo>
                  <a:pt x="7" y="200"/>
                </a:lnTo>
                <a:lnTo>
                  <a:pt x="6" y="206"/>
                </a:lnTo>
                <a:lnTo>
                  <a:pt x="4" y="211"/>
                </a:lnTo>
                <a:lnTo>
                  <a:pt x="2" y="216"/>
                </a:lnTo>
                <a:lnTo>
                  <a:pt x="0" y="221"/>
                </a:lnTo>
                <a:lnTo>
                  <a:pt x="2" y="219"/>
                </a:lnTo>
                <a:lnTo>
                  <a:pt x="3" y="219"/>
                </a:lnTo>
                <a:lnTo>
                  <a:pt x="3" y="220"/>
                </a:lnTo>
                <a:lnTo>
                  <a:pt x="3" y="221"/>
                </a:lnTo>
                <a:lnTo>
                  <a:pt x="3" y="222"/>
                </a:lnTo>
                <a:lnTo>
                  <a:pt x="4" y="217"/>
                </a:lnTo>
                <a:lnTo>
                  <a:pt x="7" y="217"/>
                </a:lnTo>
                <a:lnTo>
                  <a:pt x="12" y="215"/>
                </a:lnTo>
                <a:lnTo>
                  <a:pt x="18" y="213"/>
                </a:lnTo>
                <a:lnTo>
                  <a:pt x="25" y="211"/>
                </a:lnTo>
                <a:lnTo>
                  <a:pt x="36" y="207"/>
                </a:lnTo>
                <a:lnTo>
                  <a:pt x="41" y="205"/>
                </a:lnTo>
                <a:lnTo>
                  <a:pt x="45" y="208"/>
                </a:lnTo>
                <a:lnTo>
                  <a:pt x="48" y="210"/>
                </a:lnTo>
                <a:lnTo>
                  <a:pt x="51" y="212"/>
                </a:lnTo>
                <a:lnTo>
                  <a:pt x="53" y="213"/>
                </a:lnTo>
                <a:lnTo>
                  <a:pt x="56" y="214"/>
                </a:lnTo>
                <a:lnTo>
                  <a:pt x="59" y="215"/>
                </a:lnTo>
                <a:lnTo>
                  <a:pt x="62" y="215"/>
                </a:lnTo>
                <a:lnTo>
                  <a:pt x="66" y="215"/>
                </a:lnTo>
                <a:lnTo>
                  <a:pt x="66" y="219"/>
                </a:lnTo>
                <a:lnTo>
                  <a:pt x="66" y="222"/>
                </a:lnTo>
                <a:lnTo>
                  <a:pt x="67" y="225"/>
                </a:lnTo>
                <a:lnTo>
                  <a:pt x="69" y="228"/>
                </a:lnTo>
                <a:lnTo>
                  <a:pt x="70" y="231"/>
                </a:lnTo>
                <a:lnTo>
                  <a:pt x="72" y="233"/>
                </a:lnTo>
                <a:lnTo>
                  <a:pt x="74" y="235"/>
                </a:lnTo>
                <a:lnTo>
                  <a:pt x="76" y="237"/>
                </a:lnTo>
                <a:lnTo>
                  <a:pt x="85" y="243"/>
                </a:lnTo>
                <a:lnTo>
                  <a:pt x="91" y="24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4" name="Freeform 236"/>
          <p:cNvSpPr>
            <a:spLocks/>
          </p:cNvSpPr>
          <p:nvPr>
            <p:custDataLst>
              <p:tags r:id="rId161"/>
            </p:custDataLst>
          </p:nvPr>
        </p:nvSpPr>
        <p:spPr bwMode="auto">
          <a:xfrm>
            <a:off x="4070028" y="3449439"/>
            <a:ext cx="414337" cy="468313"/>
          </a:xfrm>
          <a:custGeom>
            <a:avLst/>
            <a:gdLst/>
            <a:ahLst/>
            <a:cxnLst>
              <a:cxn ang="0">
                <a:pos x="90" y="788"/>
              </a:cxn>
              <a:cxn ang="0">
                <a:pos x="121" y="788"/>
              </a:cxn>
              <a:cxn ang="0">
                <a:pos x="146" y="783"/>
              </a:cxn>
              <a:cxn ang="0">
                <a:pos x="186" y="776"/>
              </a:cxn>
              <a:cxn ang="0">
                <a:pos x="197" y="813"/>
              </a:cxn>
              <a:cxn ang="0">
                <a:pos x="212" y="835"/>
              </a:cxn>
              <a:cxn ang="0">
                <a:pos x="226" y="846"/>
              </a:cxn>
              <a:cxn ang="0">
                <a:pos x="246" y="850"/>
              </a:cxn>
              <a:cxn ang="0">
                <a:pos x="246" y="881"/>
              </a:cxn>
              <a:cxn ang="0">
                <a:pos x="326" y="889"/>
              </a:cxn>
              <a:cxn ang="0">
                <a:pos x="334" y="876"/>
              </a:cxn>
              <a:cxn ang="0">
                <a:pos x="347" y="871"/>
              </a:cxn>
              <a:cxn ang="0">
                <a:pos x="348" y="888"/>
              </a:cxn>
              <a:cxn ang="0">
                <a:pos x="358" y="893"/>
              </a:cxn>
              <a:cxn ang="0">
                <a:pos x="385" y="893"/>
              </a:cxn>
              <a:cxn ang="0">
                <a:pos x="401" y="854"/>
              </a:cxn>
              <a:cxn ang="0">
                <a:pos x="412" y="788"/>
              </a:cxn>
              <a:cxn ang="0">
                <a:pos x="424" y="771"/>
              </a:cxn>
              <a:cxn ang="0">
                <a:pos x="452" y="754"/>
              </a:cxn>
              <a:cxn ang="0">
                <a:pos x="485" y="743"/>
              </a:cxn>
              <a:cxn ang="0">
                <a:pos x="501" y="729"/>
              </a:cxn>
              <a:cxn ang="0">
                <a:pos x="515" y="702"/>
              </a:cxn>
              <a:cxn ang="0">
                <a:pos x="535" y="668"/>
              </a:cxn>
              <a:cxn ang="0">
                <a:pos x="547" y="660"/>
              </a:cxn>
              <a:cxn ang="0">
                <a:pos x="572" y="659"/>
              </a:cxn>
              <a:cxn ang="0">
                <a:pos x="605" y="644"/>
              </a:cxn>
              <a:cxn ang="0">
                <a:pos x="639" y="624"/>
              </a:cxn>
              <a:cxn ang="0">
                <a:pos x="674" y="613"/>
              </a:cxn>
              <a:cxn ang="0">
                <a:pos x="724" y="610"/>
              </a:cxn>
              <a:cxn ang="0">
                <a:pos x="788" y="602"/>
              </a:cxn>
              <a:cxn ang="0">
                <a:pos x="815" y="594"/>
              </a:cxn>
              <a:cxn ang="0">
                <a:pos x="863" y="590"/>
              </a:cxn>
              <a:cxn ang="0">
                <a:pos x="901" y="583"/>
              </a:cxn>
              <a:cxn ang="0">
                <a:pos x="913" y="574"/>
              </a:cxn>
              <a:cxn ang="0">
                <a:pos x="931" y="544"/>
              </a:cxn>
              <a:cxn ang="0">
                <a:pos x="943" y="504"/>
              </a:cxn>
              <a:cxn ang="0">
                <a:pos x="948" y="461"/>
              </a:cxn>
              <a:cxn ang="0">
                <a:pos x="947" y="421"/>
              </a:cxn>
              <a:cxn ang="0">
                <a:pos x="943" y="363"/>
              </a:cxn>
              <a:cxn ang="0">
                <a:pos x="922" y="356"/>
              </a:cxn>
              <a:cxn ang="0">
                <a:pos x="862" y="322"/>
              </a:cxn>
              <a:cxn ang="0">
                <a:pos x="794" y="278"/>
              </a:cxn>
              <a:cxn ang="0">
                <a:pos x="738" y="216"/>
              </a:cxn>
              <a:cxn ang="0">
                <a:pos x="412" y="12"/>
              </a:cxn>
              <a:cxn ang="0">
                <a:pos x="348" y="102"/>
              </a:cxn>
              <a:cxn ang="0">
                <a:pos x="379" y="405"/>
              </a:cxn>
              <a:cxn ang="0">
                <a:pos x="392" y="565"/>
              </a:cxn>
              <a:cxn ang="0">
                <a:pos x="93" y="591"/>
              </a:cxn>
              <a:cxn ang="0">
                <a:pos x="79" y="606"/>
              </a:cxn>
              <a:cxn ang="0">
                <a:pos x="67" y="610"/>
              </a:cxn>
              <a:cxn ang="0">
                <a:pos x="57" y="607"/>
              </a:cxn>
              <a:cxn ang="0">
                <a:pos x="49" y="591"/>
              </a:cxn>
              <a:cxn ang="0">
                <a:pos x="40" y="581"/>
              </a:cxn>
              <a:cxn ang="0">
                <a:pos x="29" y="605"/>
              </a:cxn>
              <a:cxn ang="0">
                <a:pos x="15" y="623"/>
              </a:cxn>
              <a:cxn ang="0">
                <a:pos x="67" y="733"/>
              </a:cxn>
              <a:cxn ang="0">
                <a:pos x="61" y="748"/>
              </a:cxn>
              <a:cxn ang="0">
                <a:pos x="62" y="760"/>
              </a:cxn>
              <a:cxn ang="0">
                <a:pos x="54" y="788"/>
              </a:cxn>
            </a:cxnLst>
            <a:rect l="0" t="0" r="r" b="b"/>
            <a:pathLst>
              <a:path w="948" h="893">
                <a:moveTo>
                  <a:pt x="54" y="788"/>
                </a:moveTo>
                <a:lnTo>
                  <a:pt x="74" y="788"/>
                </a:lnTo>
                <a:lnTo>
                  <a:pt x="90" y="788"/>
                </a:lnTo>
                <a:lnTo>
                  <a:pt x="100" y="788"/>
                </a:lnTo>
                <a:lnTo>
                  <a:pt x="106" y="788"/>
                </a:lnTo>
                <a:lnTo>
                  <a:pt x="121" y="788"/>
                </a:lnTo>
                <a:lnTo>
                  <a:pt x="135" y="787"/>
                </a:lnTo>
                <a:lnTo>
                  <a:pt x="140" y="785"/>
                </a:lnTo>
                <a:lnTo>
                  <a:pt x="146" y="783"/>
                </a:lnTo>
                <a:lnTo>
                  <a:pt x="150" y="780"/>
                </a:lnTo>
                <a:lnTo>
                  <a:pt x="152" y="776"/>
                </a:lnTo>
                <a:lnTo>
                  <a:pt x="186" y="776"/>
                </a:lnTo>
                <a:lnTo>
                  <a:pt x="189" y="788"/>
                </a:lnTo>
                <a:lnTo>
                  <a:pt x="193" y="800"/>
                </a:lnTo>
                <a:lnTo>
                  <a:pt x="197" y="813"/>
                </a:lnTo>
                <a:lnTo>
                  <a:pt x="204" y="825"/>
                </a:lnTo>
                <a:lnTo>
                  <a:pt x="207" y="830"/>
                </a:lnTo>
                <a:lnTo>
                  <a:pt x="212" y="835"/>
                </a:lnTo>
                <a:lnTo>
                  <a:pt x="216" y="839"/>
                </a:lnTo>
                <a:lnTo>
                  <a:pt x="221" y="843"/>
                </a:lnTo>
                <a:lnTo>
                  <a:pt x="226" y="846"/>
                </a:lnTo>
                <a:lnTo>
                  <a:pt x="233" y="848"/>
                </a:lnTo>
                <a:lnTo>
                  <a:pt x="239" y="849"/>
                </a:lnTo>
                <a:lnTo>
                  <a:pt x="246" y="850"/>
                </a:lnTo>
                <a:lnTo>
                  <a:pt x="246" y="862"/>
                </a:lnTo>
                <a:lnTo>
                  <a:pt x="246" y="871"/>
                </a:lnTo>
                <a:lnTo>
                  <a:pt x="246" y="881"/>
                </a:lnTo>
                <a:lnTo>
                  <a:pt x="246" y="893"/>
                </a:lnTo>
                <a:lnTo>
                  <a:pt x="326" y="893"/>
                </a:lnTo>
                <a:lnTo>
                  <a:pt x="326" y="889"/>
                </a:lnTo>
                <a:lnTo>
                  <a:pt x="328" y="884"/>
                </a:lnTo>
                <a:lnTo>
                  <a:pt x="330" y="880"/>
                </a:lnTo>
                <a:lnTo>
                  <a:pt x="334" y="876"/>
                </a:lnTo>
                <a:lnTo>
                  <a:pt x="339" y="868"/>
                </a:lnTo>
                <a:lnTo>
                  <a:pt x="346" y="862"/>
                </a:lnTo>
                <a:lnTo>
                  <a:pt x="347" y="871"/>
                </a:lnTo>
                <a:lnTo>
                  <a:pt x="348" y="880"/>
                </a:lnTo>
                <a:lnTo>
                  <a:pt x="349" y="884"/>
                </a:lnTo>
                <a:lnTo>
                  <a:pt x="348" y="888"/>
                </a:lnTo>
                <a:lnTo>
                  <a:pt x="348" y="891"/>
                </a:lnTo>
                <a:lnTo>
                  <a:pt x="346" y="893"/>
                </a:lnTo>
                <a:lnTo>
                  <a:pt x="358" y="893"/>
                </a:lnTo>
                <a:lnTo>
                  <a:pt x="371" y="893"/>
                </a:lnTo>
                <a:lnTo>
                  <a:pt x="381" y="893"/>
                </a:lnTo>
                <a:lnTo>
                  <a:pt x="385" y="893"/>
                </a:lnTo>
                <a:lnTo>
                  <a:pt x="392" y="881"/>
                </a:lnTo>
                <a:lnTo>
                  <a:pt x="397" y="868"/>
                </a:lnTo>
                <a:lnTo>
                  <a:pt x="401" y="854"/>
                </a:lnTo>
                <a:lnTo>
                  <a:pt x="404" y="841"/>
                </a:lnTo>
                <a:lnTo>
                  <a:pt x="408" y="813"/>
                </a:lnTo>
                <a:lnTo>
                  <a:pt x="412" y="788"/>
                </a:lnTo>
                <a:lnTo>
                  <a:pt x="415" y="782"/>
                </a:lnTo>
                <a:lnTo>
                  <a:pt x="418" y="776"/>
                </a:lnTo>
                <a:lnTo>
                  <a:pt x="424" y="771"/>
                </a:lnTo>
                <a:lnTo>
                  <a:pt x="428" y="767"/>
                </a:lnTo>
                <a:lnTo>
                  <a:pt x="440" y="759"/>
                </a:lnTo>
                <a:lnTo>
                  <a:pt x="452" y="754"/>
                </a:lnTo>
                <a:lnTo>
                  <a:pt x="464" y="750"/>
                </a:lnTo>
                <a:lnTo>
                  <a:pt x="475" y="746"/>
                </a:lnTo>
                <a:lnTo>
                  <a:pt x="485" y="743"/>
                </a:lnTo>
                <a:lnTo>
                  <a:pt x="492" y="739"/>
                </a:lnTo>
                <a:lnTo>
                  <a:pt x="496" y="734"/>
                </a:lnTo>
                <a:lnTo>
                  <a:pt x="501" y="729"/>
                </a:lnTo>
                <a:lnTo>
                  <a:pt x="505" y="723"/>
                </a:lnTo>
                <a:lnTo>
                  <a:pt x="508" y="716"/>
                </a:lnTo>
                <a:lnTo>
                  <a:pt x="515" y="702"/>
                </a:lnTo>
                <a:lnTo>
                  <a:pt x="521" y="690"/>
                </a:lnTo>
                <a:lnTo>
                  <a:pt x="528" y="678"/>
                </a:lnTo>
                <a:lnTo>
                  <a:pt x="535" y="668"/>
                </a:lnTo>
                <a:lnTo>
                  <a:pt x="539" y="664"/>
                </a:lnTo>
                <a:lnTo>
                  <a:pt x="542" y="662"/>
                </a:lnTo>
                <a:lnTo>
                  <a:pt x="547" y="660"/>
                </a:lnTo>
                <a:lnTo>
                  <a:pt x="551" y="659"/>
                </a:lnTo>
                <a:lnTo>
                  <a:pt x="562" y="660"/>
                </a:lnTo>
                <a:lnTo>
                  <a:pt x="572" y="659"/>
                </a:lnTo>
                <a:lnTo>
                  <a:pt x="581" y="657"/>
                </a:lnTo>
                <a:lnTo>
                  <a:pt x="588" y="653"/>
                </a:lnTo>
                <a:lnTo>
                  <a:pt x="605" y="644"/>
                </a:lnTo>
                <a:lnTo>
                  <a:pt x="620" y="634"/>
                </a:lnTo>
                <a:lnTo>
                  <a:pt x="629" y="629"/>
                </a:lnTo>
                <a:lnTo>
                  <a:pt x="639" y="624"/>
                </a:lnTo>
                <a:lnTo>
                  <a:pt x="649" y="620"/>
                </a:lnTo>
                <a:lnTo>
                  <a:pt x="661" y="616"/>
                </a:lnTo>
                <a:lnTo>
                  <a:pt x="674" y="613"/>
                </a:lnTo>
                <a:lnTo>
                  <a:pt x="688" y="610"/>
                </a:lnTo>
                <a:lnTo>
                  <a:pt x="706" y="609"/>
                </a:lnTo>
                <a:lnTo>
                  <a:pt x="724" y="610"/>
                </a:lnTo>
                <a:lnTo>
                  <a:pt x="777" y="610"/>
                </a:lnTo>
                <a:lnTo>
                  <a:pt x="783" y="606"/>
                </a:lnTo>
                <a:lnTo>
                  <a:pt x="788" y="602"/>
                </a:lnTo>
                <a:lnTo>
                  <a:pt x="795" y="600"/>
                </a:lnTo>
                <a:lnTo>
                  <a:pt x="800" y="598"/>
                </a:lnTo>
                <a:lnTo>
                  <a:pt x="815" y="594"/>
                </a:lnTo>
                <a:lnTo>
                  <a:pt x="830" y="592"/>
                </a:lnTo>
                <a:lnTo>
                  <a:pt x="845" y="591"/>
                </a:lnTo>
                <a:lnTo>
                  <a:pt x="863" y="590"/>
                </a:lnTo>
                <a:lnTo>
                  <a:pt x="879" y="588"/>
                </a:lnTo>
                <a:lnTo>
                  <a:pt x="897" y="585"/>
                </a:lnTo>
                <a:lnTo>
                  <a:pt x="901" y="583"/>
                </a:lnTo>
                <a:lnTo>
                  <a:pt x="906" y="580"/>
                </a:lnTo>
                <a:lnTo>
                  <a:pt x="909" y="577"/>
                </a:lnTo>
                <a:lnTo>
                  <a:pt x="913" y="574"/>
                </a:lnTo>
                <a:lnTo>
                  <a:pt x="920" y="565"/>
                </a:lnTo>
                <a:lnTo>
                  <a:pt x="925" y="555"/>
                </a:lnTo>
                <a:lnTo>
                  <a:pt x="931" y="544"/>
                </a:lnTo>
                <a:lnTo>
                  <a:pt x="935" y="531"/>
                </a:lnTo>
                <a:lnTo>
                  <a:pt x="940" y="518"/>
                </a:lnTo>
                <a:lnTo>
                  <a:pt x="943" y="504"/>
                </a:lnTo>
                <a:lnTo>
                  <a:pt x="945" y="490"/>
                </a:lnTo>
                <a:lnTo>
                  <a:pt x="947" y="475"/>
                </a:lnTo>
                <a:lnTo>
                  <a:pt x="948" y="461"/>
                </a:lnTo>
                <a:lnTo>
                  <a:pt x="948" y="447"/>
                </a:lnTo>
                <a:lnTo>
                  <a:pt x="948" y="434"/>
                </a:lnTo>
                <a:lnTo>
                  <a:pt x="947" y="421"/>
                </a:lnTo>
                <a:lnTo>
                  <a:pt x="945" y="410"/>
                </a:lnTo>
                <a:lnTo>
                  <a:pt x="943" y="400"/>
                </a:lnTo>
                <a:lnTo>
                  <a:pt x="943" y="363"/>
                </a:lnTo>
                <a:lnTo>
                  <a:pt x="939" y="362"/>
                </a:lnTo>
                <a:lnTo>
                  <a:pt x="931" y="359"/>
                </a:lnTo>
                <a:lnTo>
                  <a:pt x="922" y="356"/>
                </a:lnTo>
                <a:lnTo>
                  <a:pt x="912" y="350"/>
                </a:lnTo>
                <a:lnTo>
                  <a:pt x="888" y="337"/>
                </a:lnTo>
                <a:lnTo>
                  <a:pt x="862" y="322"/>
                </a:lnTo>
                <a:lnTo>
                  <a:pt x="835" y="305"/>
                </a:lnTo>
                <a:lnTo>
                  <a:pt x="811" y="290"/>
                </a:lnTo>
                <a:lnTo>
                  <a:pt x="794" y="278"/>
                </a:lnTo>
                <a:lnTo>
                  <a:pt x="784" y="271"/>
                </a:lnTo>
                <a:lnTo>
                  <a:pt x="764" y="240"/>
                </a:lnTo>
                <a:lnTo>
                  <a:pt x="738" y="216"/>
                </a:lnTo>
                <a:lnTo>
                  <a:pt x="405" y="0"/>
                </a:lnTo>
                <a:lnTo>
                  <a:pt x="408" y="6"/>
                </a:lnTo>
                <a:lnTo>
                  <a:pt x="412" y="12"/>
                </a:lnTo>
                <a:lnTo>
                  <a:pt x="339" y="12"/>
                </a:lnTo>
                <a:lnTo>
                  <a:pt x="341" y="36"/>
                </a:lnTo>
                <a:lnTo>
                  <a:pt x="348" y="102"/>
                </a:lnTo>
                <a:lnTo>
                  <a:pt x="358" y="193"/>
                </a:lnTo>
                <a:lnTo>
                  <a:pt x="368" y="299"/>
                </a:lnTo>
                <a:lnTo>
                  <a:pt x="379" y="405"/>
                </a:lnTo>
                <a:lnTo>
                  <a:pt x="386" y="498"/>
                </a:lnTo>
                <a:lnTo>
                  <a:pt x="390" y="535"/>
                </a:lnTo>
                <a:lnTo>
                  <a:pt x="392" y="565"/>
                </a:lnTo>
                <a:lnTo>
                  <a:pt x="393" y="583"/>
                </a:lnTo>
                <a:lnTo>
                  <a:pt x="392" y="591"/>
                </a:lnTo>
                <a:lnTo>
                  <a:pt x="93" y="591"/>
                </a:lnTo>
                <a:lnTo>
                  <a:pt x="88" y="597"/>
                </a:lnTo>
                <a:lnTo>
                  <a:pt x="82" y="603"/>
                </a:lnTo>
                <a:lnTo>
                  <a:pt x="79" y="606"/>
                </a:lnTo>
                <a:lnTo>
                  <a:pt x="76" y="608"/>
                </a:lnTo>
                <a:lnTo>
                  <a:pt x="71" y="609"/>
                </a:lnTo>
                <a:lnTo>
                  <a:pt x="67" y="610"/>
                </a:lnTo>
                <a:lnTo>
                  <a:pt x="64" y="609"/>
                </a:lnTo>
                <a:lnTo>
                  <a:pt x="60" y="608"/>
                </a:lnTo>
                <a:lnTo>
                  <a:pt x="57" y="607"/>
                </a:lnTo>
                <a:lnTo>
                  <a:pt x="55" y="604"/>
                </a:lnTo>
                <a:lnTo>
                  <a:pt x="51" y="598"/>
                </a:lnTo>
                <a:lnTo>
                  <a:pt x="49" y="591"/>
                </a:lnTo>
                <a:lnTo>
                  <a:pt x="47" y="578"/>
                </a:lnTo>
                <a:lnTo>
                  <a:pt x="47" y="573"/>
                </a:lnTo>
                <a:lnTo>
                  <a:pt x="40" y="581"/>
                </a:lnTo>
                <a:lnTo>
                  <a:pt x="36" y="590"/>
                </a:lnTo>
                <a:lnTo>
                  <a:pt x="33" y="598"/>
                </a:lnTo>
                <a:lnTo>
                  <a:pt x="29" y="605"/>
                </a:lnTo>
                <a:lnTo>
                  <a:pt x="26" y="612"/>
                </a:lnTo>
                <a:lnTo>
                  <a:pt x="22" y="618"/>
                </a:lnTo>
                <a:lnTo>
                  <a:pt x="15" y="623"/>
                </a:lnTo>
                <a:lnTo>
                  <a:pt x="6" y="628"/>
                </a:lnTo>
                <a:lnTo>
                  <a:pt x="0" y="709"/>
                </a:lnTo>
                <a:lnTo>
                  <a:pt x="67" y="733"/>
                </a:lnTo>
                <a:lnTo>
                  <a:pt x="65" y="738"/>
                </a:lnTo>
                <a:lnTo>
                  <a:pt x="62" y="743"/>
                </a:lnTo>
                <a:lnTo>
                  <a:pt x="61" y="748"/>
                </a:lnTo>
                <a:lnTo>
                  <a:pt x="61" y="753"/>
                </a:lnTo>
                <a:lnTo>
                  <a:pt x="61" y="757"/>
                </a:lnTo>
                <a:lnTo>
                  <a:pt x="62" y="760"/>
                </a:lnTo>
                <a:lnTo>
                  <a:pt x="65" y="763"/>
                </a:lnTo>
                <a:lnTo>
                  <a:pt x="67" y="764"/>
                </a:lnTo>
                <a:lnTo>
                  <a:pt x="54" y="78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5" name="Freeform 237"/>
          <p:cNvSpPr>
            <a:spLocks/>
          </p:cNvSpPr>
          <p:nvPr>
            <p:custDataLst>
              <p:tags r:id="rId162"/>
            </p:custDataLst>
          </p:nvPr>
        </p:nvSpPr>
        <p:spPr bwMode="auto">
          <a:xfrm>
            <a:off x="4168453" y="3055739"/>
            <a:ext cx="493712" cy="579438"/>
          </a:xfrm>
          <a:custGeom>
            <a:avLst/>
            <a:gdLst/>
            <a:ahLst/>
            <a:cxnLst>
              <a:cxn ang="0">
                <a:pos x="238" y="367"/>
              </a:cxn>
              <a:cxn ang="0">
                <a:pos x="244" y="365"/>
              </a:cxn>
              <a:cxn ang="0">
                <a:pos x="255" y="368"/>
              </a:cxn>
              <a:cxn ang="0">
                <a:pos x="372" y="277"/>
              </a:cxn>
              <a:cxn ang="0">
                <a:pos x="369" y="270"/>
              </a:cxn>
              <a:cxn ang="0">
                <a:pos x="361" y="264"/>
              </a:cxn>
              <a:cxn ang="0">
                <a:pos x="347" y="259"/>
              </a:cxn>
              <a:cxn ang="0">
                <a:pos x="339" y="254"/>
              </a:cxn>
              <a:cxn ang="0">
                <a:pos x="336" y="247"/>
              </a:cxn>
              <a:cxn ang="0">
                <a:pos x="337" y="228"/>
              </a:cxn>
              <a:cxn ang="0">
                <a:pos x="337" y="196"/>
              </a:cxn>
              <a:cxn ang="0">
                <a:pos x="334" y="168"/>
              </a:cxn>
              <a:cxn ang="0">
                <a:pos x="329" y="155"/>
              </a:cxn>
              <a:cxn ang="0">
                <a:pos x="323" y="142"/>
              </a:cxn>
              <a:cxn ang="0">
                <a:pos x="315" y="109"/>
              </a:cxn>
              <a:cxn ang="0">
                <a:pos x="306" y="90"/>
              </a:cxn>
              <a:cxn ang="0">
                <a:pos x="297" y="78"/>
              </a:cxn>
              <a:cxn ang="0">
                <a:pos x="300" y="63"/>
              </a:cxn>
              <a:cxn ang="0">
                <a:pos x="301" y="43"/>
              </a:cxn>
              <a:cxn ang="0">
                <a:pos x="302" y="23"/>
              </a:cxn>
              <a:cxn ang="0">
                <a:pos x="310" y="7"/>
              </a:cxn>
              <a:cxn ang="0">
                <a:pos x="302" y="6"/>
              </a:cxn>
              <a:cxn ang="0">
                <a:pos x="278" y="12"/>
              </a:cxn>
              <a:cxn ang="0">
                <a:pos x="245" y="12"/>
              </a:cxn>
              <a:cxn ang="0">
                <a:pos x="206" y="14"/>
              </a:cxn>
              <a:cxn ang="0">
                <a:pos x="168" y="24"/>
              </a:cxn>
              <a:cxn ang="0">
                <a:pos x="145" y="32"/>
              </a:cxn>
              <a:cxn ang="0">
                <a:pos x="124" y="44"/>
              </a:cxn>
              <a:cxn ang="0">
                <a:pos x="123" y="52"/>
              </a:cxn>
              <a:cxn ang="0">
                <a:pos x="131" y="89"/>
              </a:cxn>
              <a:cxn ang="0">
                <a:pos x="134" y="93"/>
              </a:cxn>
              <a:cxn ang="0">
                <a:pos x="141" y="98"/>
              </a:cxn>
              <a:cxn ang="0">
                <a:pos x="142" y="102"/>
              </a:cxn>
              <a:cxn ang="0">
                <a:pos x="139" y="107"/>
              </a:cxn>
              <a:cxn ang="0">
                <a:pos x="128" y="107"/>
              </a:cxn>
              <a:cxn ang="0">
                <a:pos x="106" y="113"/>
              </a:cxn>
              <a:cxn ang="0">
                <a:pos x="95" y="122"/>
              </a:cxn>
              <a:cxn ang="0">
                <a:pos x="90" y="131"/>
              </a:cxn>
              <a:cxn ang="0">
                <a:pos x="82" y="137"/>
              </a:cxn>
              <a:cxn ang="0">
                <a:pos x="66" y="150"/>
              </a:cxn>
              <a:cxn ang="0">
                <a:pos x="51" y="158"/>
              </a:cxn>
              <a:cxn ang="0">
                <a:pos x="31" y="160"/>
              </a:cxn>
              <a:cxn ang="0">
                <a:pos x="20" y="164"/>
              </a:cxn>
              <a:cxn ang="0">
                <a:pos x="8" y="174"/>
              </a:cxn>
              <a:cxn ang="0">
                <a:pos x="0" y="200"/>
              </a:cxn>
              <a:cxn ang="0">
                <a:pos x="179" y="331"/>
              </a:cxn>
              <a:cxn ang="0">
                <a:pos x="201" y="352"/>
              </a:cxn>
              <a:cxn ang="0">
                <a:pos x="229" y="368"/>
              </a:cxn>
            </a:cxnLst>
            <a:rect l="0" t="0" r="r" b="b"/>
            <a:pathLst>
              <a:path w="373" h="370">
                <a:moveTo>
                  <a:pt x="235" y="370"/>
                </a:moveTo>
                <a:lnTo>
                  <a:pt x="237" y="369"/>
                </a:lnTo>
                <a:lnTo>
                  <a:pt x="238" y="367"/>
                </a:lnTo>
                <a:lnTo>
                  <a:pt x="238" y="367"/>
                </a:lnTo>
                <a:lnTo>
                  <a:pt x="240" y="366"/>
                </a:lnTo>
                <a:lnTo>
                  <a:pt x="241" y="366"/>
                </a:lnTo>
                <a:lnTo>
                  <a:pt x="242" y="365"/>
                </a:lnTo>
                <a:lnTo>
                  <a:pt x="244" y="365"/>
                </a:lnTo>
                <a:lnTo>
                  <a:pt x="245" y="365"/>
                </a:lnTo>
                <a:lnTo>
                  <a:pt x="249" y="366"/>
                </a:lnTo>
                <a:lnTo>
                  <a:pt x="252" y="367"/>
                </a:lnTo>
                <a:lnTo>
                  <a:pt x="255" y="368"/>
                </a:lnTo>
                <a:lnTo>
                  <a:pt x="257" y="370"/>
                </a:lnTo>
                <a:lnTo>
                  <a:pt x="373" y="282"/>
                </a:lnTo>
                <a:lnTo>
                  <a:pt x="373" y="279"/>
                </a:lnTo>
                <a:lnTo>
                  <a:pt x="372" y="277"/>
                </a:lnTo>
                <a:lnTo>
                  <a:pt x="372" y="275"/>
                </a:lnTo>
                <a:lnTo>
                  <a:pt x="371" y="273"/>
                </a:lnTo>
                <a:lnTo>
                  <a:pt x="370" y="271"/>
                </a:lnTo>
                <a:lnTo>
                  <a:pt x="369" y="270"/>
                </a:lnTo>
                <a:lnTo>
                  <a:pt x="368" y="268"/>
                </a:lnTo>
                <a:lnTo>
                  <a:pt x="367" y="267"/>
                </a:lnTo>
                <a:lnTo>
                  <a:pt x="364" y="265"/>
                </a:lnTo>
                <a:lnTo>
                  <a:pt x="361" y="264"/>
                </a:lnTo>
                <a:lnTo>
                  <a:pt x="358" y="262"/>
                </a:lnTo>
                <a:lnTo>
                  <a:pt x="354" y="261"/>
                </a:lnTo>
                <a:lnTo>
                  <a:pt x="351" y="260"/>
                </a:lnTo>
                <a:lnTo>
                  <a:pt x="347" y="259"/>
                </a:lnTo>
                <a:lnTo>
                  <a:pt x="344" y="258"/>
                </a:lnTo>
                <a:lnTo>
                  <a:pt x="342" y="256"/>
                </a:lnTo>
                <a:lnTo>
                  <a:pt x="340" y="255"/>
                </a:lnTo>
                <a:lnTo>
                  <a:pt x="339" y="254"/>
                </a:lnTo>
                <a:lnTo>
                  <a:pt x="338" y="252"/>
                </a:lnTo>
                <a:lnTo>
                  <a:pt x="337" y="251"/>
                </a:lnTo>
                <a:lnTo>
                  <a:pt x="337" y="249"/>
                </a:lnTo>
                <a:lnTo>
                  <a:pt x="336" y="247"/>
                </a:lnTo>
                <a:lnTo>
                  <a:pt x="336" y="245"/>
                </a:lnTo>
                <a:lnTo>
                  <a:pt x="336" y="243"/>
                </a:lnTo>
                <a:lnTo>
                  <a:pt x="336" y="235"/>
                </a:lnTo>
                <a:lnTo>
                  <a:pt x="337" y="228"/>
                </a:lnTo>
                <a:lnTo>
                  <a:pt x="338" y="220"/>
                </a:lnTo>
                <a:lnTo>
                  <a:pt x="338" y="214"/>
                </a:lnTo>
                <a:lnTo>
                  <a:pt x="338" y="205"/>
                </a:lnTo>
                <a:lnTo>
                  <a:pt x="337" y="196"/>
                </a:lnTo>
                <a:lnTo>
                  <a:pt x="337" y="186"/>
                </a:lnTo>
                <a:lnTo>
                  <a:pt x="336" y="177"/>
                </a:lnTo>
                <a:lnTo>
                  <a:pt x="335" y="172"/>
                </a:lnTo>
                <a:lnTo>
                  <a:pt x="334" y="168"/>
                </a:lnTo>
                <a:lnTo>
                  <a:pt x="333" y="164"/>
                </a:lnTo>
                <a:lnTo>
                  <a:pt x="332" y="160"/>
                </a:lnTo>
                <a:lnTo>
                  <a:pt x="330" y="157"/>
                </a:lnTo>
                <a:lnTo>
                  <a:pt x="329" y="155"/>
                </a:lnTo>
                <a:lnTo>
                  <a:pt x="327" y="153"/>
                </a:lnTo>
                <a:lnTo>
                  <a:pt x="325" y="152"/>
                </a:lnTo>
                <a:lnTo>
                  <a:pt x="324" y="147"/>
                </a:lnTo>
                <a:lnTo>
                  <a:pt x="323" y="142"/>
                </a:lnTo>
                <a:lnTo>
                  <a:pt x="322" y="136"/>
                </a:lnTo>
                <a:lnTo>
                  <a:pt x="321" y="130"/>
                </a:lnTo>
                <a:lnTo>
                  <a:pt x="319" y="120"/>
                </a:lnTo>
                <a:lnTo>
                  <a:pt x="315" y="109"/>
                </a:lnTo>
                <a:lnTo>
                  <a:pt x="313" y="104"/>
                </a:lnTo>
                <a:lnTo>
                  <a:pt x="311" y="99"/>
                </a:lnTo>
                <a:lnTo>
                  <a:pt x="308" y="94"/>
                </a:lnTo>
                <a:lnTo>
                  <a:pt x="306" y="90"/>
                </a:lnTo>
                <a:lnTo>
                  <a:pt x="304" y="86"/>
                </a:lnTo>
                <a:lnTo>
                  <a:pt x="301" y="83"/>
                </a:lnTo>
                <a:lnTo>
                  <a:pt x="299" y="80"/>
                </a:lnTo>
                <a:lnTo>
                  <a:pt x="297" y="78"/>
                </a:lnTo>
                <a:lnTo>
                  <a:pt x="298" y="74"/>
                </a:lnTo>
                <a:lnTo>
                  <a:pt x="299" y="69"/>
                </a:lnTo>
                <a:lnTo>
                  <a:pt x="300" y="66"/>
                </a:lnTo>
                <a:lnTo>
                  <a:pt x="300" y="63"/>
                </a:lnTo>
                <a:lnTo>
                  <a:pt x="301" y="60"/>
                </a:lnTo>
                <a:lnTo>
                  <a:pt x="303" y="57"/>
                </a:lnTo>
                <a:lnTo>
                  <a:pt x="302" y="50"/>
                </a:lnTo>
                <a:lnTo>
                  <a:pt x="301" y="43"/>
                </a:lnTo>
                <a:lnTo>
                  <a:pt x="301" y="37"/>
                </a:lnTo>
                <a:lnTo>
                  <a:pt x="301" y="32"/>
                </a:lnTo>
                <a:lnTo>
                  <a:pt x="301" y="27"/>
                </a:lnTo>
                <a:lnTo>
                  <a:pt x="302" y="23"/>
                </a:lnTo>
                <a:lnTo>
                  <a:pt x="303" y="19"/>
                </a:lnTo>
                <a:lnTo>
                  <a:pt x="304" y="16"/>
                </a:lnTo>
                <a:lnTo>
                  <a:pt x="307" y="11"/>
                </a:lnTo>
                <a:lnTo>
                  <a:pt x="310" y="7"/>
                </a:lnTo>
                <a:lnTo>
                  <a:pt x="312" y="3"/>
                </a:lnTo>
                <a:lnTo>
                  <a:pt x="314" y="0"/>
                </a:lnTo>
                <a:lnTo>
                  <a:pt x="308" y="3"/>
                </a:lnTo>
                <a:lnTo>
                  <a:pt x="302" y="6"/>
                </a:lnTo>
                <a:lnTo>
                  <a:pt x="297" y="8"/>
                </a:lnTo>
                <a:lnTo>
                  <a:pt x="290" y="9"/>
                </a:lnTo>
                <a:lnTo>
                  <a:pt x="284" y="11"/>
                </a:lnTo>
                <a:lnTo>
                  <a:pt x="278" y="12"/>
                </a:lnTo>
                <a:lnTo>
                  <a:pt x="271" y="12"/>
                </a:lnTo>
                <a:lnTo>
                  <a:pt x="264" y="12"/>
                </a:lnTo>
                <a:lnTo>
                  <a:pt x="256" y="12"/>
                </a:lnTo>
                <a:lnTo>
                  <a:pt x="245" y="12"/>
                </a:lnTo>
                <a:lnTo>
                  <a:pt x="233" y="12"/>
                </a:lnTo>
                <a:lnTo>
                  <a:pt x="222" y="12"/>
                </a:lnTo>
                <a:lnTo>
                  <a:pt x="215" y="13"/>
                </a:lnTo>
                <a:lnTo>
                  <a:pt x="206" y="14"/>
                </a:lnTo>
                <a:lnTo>
                  <a:pt x="197" y="16"/>
                </a:lnTo>
                <a:lnTo>
                  <a:pt x="187" y="18"/>
                </a:lnTo>
                <a:lnTo>
                  <a:pt x="177" y="21"/>
                </a:lnTo>
                <a:lnTo>
                  <a:pt x="168" y="24"/>
                </a:lnTo>
                <a:lnTo>
                  <a:pt x="159" y="26"/>
                </a:lnTo>
                <a:lnTo>
                  <a:pt x="153" y="29"/>
                </a:lnTo>
                <a:lnTo>
                  <a:pt x="150" y="30"/>
                </a:lnTo>
                <a:lnTo>
                  <a:pt x="145" y="32"/>
                </a:lnTo>
                <a:lnTo>
                  <a:pt x="140" y="34"/>
                </a:lnTo>
                <a:lnTo>
                  <a:pt x="135" y="37"/>
                </a:lnTo>
                <a:lnTo>
                  <a:pt x="130" y="40"/>
                </a:lnTo>
                <a:lnTo>
                  <a:pt x="124" y="44"/>
                </a:lnTo>
                <a:lnTo>
                  <a:pt x="119" y="48"/>
                </a:lnTo>
                <a:lnTo>
                  <a:pt x="116" y="51"/>
                </a:lnTo>
                <a:lnTo>
                  <a:pt x="118" y="52"/>
                </a:lnTo>
                <a:lnTo>
                  <a:pt x="123" y="52"/>
                </a:lnTo>
                <a:lnTo>
                  <a:pt x="128" y="53"/>
                </a:lnTo>
                <a:lnTo>
                  <a:pt x="131" y="53"/>
                </a:lnTo>
                <a:lnTo>
                  <a:pt x="131" y="88"/>
                </a:lnTo>
                <a:lnTo>
                  <a:pt x="131" y="89"/>
                </a:lnTo>
                <a:lnTo>
                  <a:pt x="131" y="90"/>
                </a:lnTo>
                <a:lnTo>
                  <a:pt x="132" y="91"/>
                </a:lnTo>
                <a:lnTo>
                  <a:pt x="133" y="92"/>
                </a:lnTo>
                <a:lnTo>
                  <a:pt x="134" y="93"/>
                </a:lnTo>
                <a:lnTo>
                  <a:pt x="136" y="94"/>
                </a:lnTo>
                <a:lnTo>
                  <a:pt x="138" y="95"/>
                </a:lnTo>
                <a:lnTo>
                  <a:pt x="140" y="97"/>
                </a:lnTo>
                <a:lnTo>
                  <a:pt x="141" y="98"/>
                </a:lnTo>
                <a:lnTo>
                  <a:pt x="141" y="99"/>
                </a:lnTo>
                <a:lnTo>
                  <a:pt x="142" y="100"/>
                </a:lnTo>
                <a:lnTo>
                  <a:pt x="142" y="101"/>
                </a:lnTo>
                <a:lnTo>
                  <a:pt x="142" y="102"/>
                </a:lnTo>
                <a:lnTo>
                  <a:pt x="141" y="104"/>
                </a:lnTo>
                <a:lnTo>
                  <a:pt x="141" y="105"/>
                </a:lnTo>
                <a:lnTo>
                  <a:pt x="140" y="106"/>
                </a:lnTo>
                <a:lnTo>
                  <a:pt x="139" y="107"/>
                </a:lnTo>
                <a:lnTo>
                  <a:pt x="138" y="107"/>
                </a:lnTo>
                <a:lnTo>
                  <a:pt x="136" y="107"/>
                </a:lnTo>
                <a:lnTo>
                  <a:pt x="135" y="108"/>
                </a:lnTo>
                <a:lnTo>
                  <a:pt x="128" y="107"/>
                </a:lnTo>
                <a:lnTo>
                  <a:pt x="120" y="107"/>
                </a:lnTo>
                <a:lnTo>
                  <a:pt x="116" y="108"/>
                </a:lnTo>
                <a:lnTo>
                  <a:pt x="112" y="111"/>
                </a:lnTo>
                <a:lnTo>
                  <a:pt x="106" y="113"/>
                </a:lnTo>
                <a:lnTo>
                  <a:pt x="101" y="116"/>
                </a:lnTo>
                <a:lnTo>
                  <a:pt x="99" y="118"/>
                </a:lnTo>
                <a:lnTo>
                  <a:pt x="97" y="120"/>
                </a:lnTo>
                <a:lnTo>
                  <a:pt x="95" y="122"/>
                </a:lnTo>
                <a:lnTo>
                  <a:pt x="93" y="124"/>
                </a:lnTo>
                <a:lnTo>
                  <a:pt x="92" y="126"/>
                </a:lnTo>
                <a:lnTo>
                  <a:pt x="91" y="128"/>
                </a:lnTo>
                <a:lnTo>
                  <a:pt x="90" y="131"/>
                </a:lnTo>
                <a:lnTo>
                  <a:pt x="90" y="133"/>
                </a:lnTo>
                <a:lnTo>
                  <a:pt x="87" y="134"/>
                </a:lnTo>
                <a:lnTo>
                  <a:pt x="84" y="135"/>
                </a:lnTo>
                <a:lnTo>
                  <a:pt x="82" y="137"/>
                </a:lnTo>
                <a:lnTo>
                  <a:pt x="79" y="139"/>
                </a:lnTo>
                <a:lnTo>
                  <a:pt x="74" y="143"/>
                </a:lnTo>
                <a:lnTo>
                  <a:pt x="69" y="148"/>
                </a:lnTo>
                <a:lnTo>
                  <a:pt x="66" y="150"/>
                </a:lnTo>
                <a:lnTo>
                  <a:pt x="62" y="152"/>
                </a:lnTo>
                <a:lnTo>
                  <a:pt x="59" y="155"/>
                </a:lnTo>
                <a:lnTo>
                  <a:pt x="55" y="156"/>
                </a:lnTo>
                <a:lnTo>
                  <a:pt x="51" y="158"/>
                </a:lnTo>
                <a:lnTo>
                  <a:pt x="46" y="159"/>
                </a:lnTo>
                <a:lnTo>
                  <a:pt x="41" y="160"/>
                </a:lnTo>
                <a:lnTo>
                  <a:pt x="35" y="160"/>
                </a:lnTo>
                <a:lnTo>
                  <a:pt x="31" y="160"/>
                </a:lnTo>
                <a:lnTo>
                  <a:pt x="29" y="161"/>
                </a:lnTo>
                <a:lnTo>
                  <a:pt x="26" y="161"/>
                </a:lnTo>
                <a:lnTo>
                  <a:pt x="24" y="162"/>
                </a:lnTo>
                <a:lnTo>
                  <a:pt x="20" y="164"/>
                </a:lnTo>
                <a:lnTo>
                  <a:pt x="17" y="167"/>
                </a:lnTo>
                <a:lnTo>
                  <a:pt x="13" y="169"/>
                </a:lnTo>
                <a:lnTo>
                  <a:pt x="10" y="172"/>
                </a:lnTo>
                <a:lnTo>
                  <a:pt x="8" y="174"/>
                </a:lnTo>
                <a:lnTo>
                  <a:pt x="6" y="175"/>
                </a:lnTo>
                <a:lnTo>
                  <a:pt x="3" y="176"/>
                </a:lnTo>
                <a:lnTo>
                  <a:pt x="0" y="177"/>
                </a:lnTo>
                <a:lnTo>
                  <a:pt x="0" y="200"/>
                </a:lnTo>
                <a:lnTo>
                  <a:pt x="0" y="208"/>
                </a:lnTo>
                <a:lnTo>
                  <a:pt x="69" y="253"/>
                </a:lnTo>
                <a:lnTo>
                  <a:pt x="170" y="323"/>
                </a:lnTo>
                <a:lnTo>
                  <a:pt x="179" y="331"/>
                </a:lnTo>
                <a:lnTo>
                  <a:pt x="185" y="341"/>
                </a:lnTo>
                <a:lnTo>
                  <a:pt x="189" y="344"/>
                </a:lnTo>
                <a:lnTo>
                  <a:pt x="194" y="347"/>
                </a:lnTo>
                <a:lnTo>
                  <a:pt x="201" y="352"/>
                </a:lnTo>
                <a:lnTo>
                  <a:pt x="210" y="357"/>
                </a:lnTo>
                <a:lnTo>
                  <a:pt x="218" y="362"/>
                </a:lnTo>
                <a:lnTo>
                  <a:pt x="226" y="366"/>
                </a:lnTo>
                <a:lnTo>
                  <a:pt x="229" y="368"/>
                </a:lnTo>
                <a:lnTo>
                  <a:pt x="232" y="369"/>
                </a:lnTo>
                <a:lnTo>
                  <a:pt x="234" y="370"/>
                </a:lnTo>
                <a:lnTo>
                  <a:pt x="235" y="37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6" name="Freeform 238"/>
          <p:cNvSpPr>
            <a:spLocks/>
          </p:cNvSpPr>
          <p:nvPr>
            <p:custDataLst>
              <p:tags r:id="rId163"/>
            </p:custDataLst>
          </p:nvPr>
        </p:nvSpPr>
        <p:spPr bwMode="auto">
          <a:xfrm>
            <a:off x="4605015" y="3190677"/>
            <a:ext cx="384175" cy="436562"/>
          </a:xfrm>
          <a:custGeom>
            <a:avLst/>
            <a:gdLst/>
            <a:ahLst/>
            <a:cxnLst>
              <a:cxn ang="0">
                <a:pos x="36" y="141"/>
              </a:cxn>
              <a:cxn ang="0">
                <a:pos x="46" y="109"/>
              </a:cxn>
              <a:cxn ang="0">
                <a:pos x="46" y="70"/>
              </a:cxn>
              <a:cxn ang="0">
                <a:pos x="61" y="64"/>
              </a:cxn>
              <a:cxn ang="0">
                <a:pos x="89" y="55"/>
              </a:cxn>
              <a:cxn ang="0">
                <a:pos x="99" y="20"/>
              </a:cxn>
              <a:cxn ang="0">
                <a:pos x="168" y="6"/>
              </a:cxn>
              <a:cxn ang="0">
                <a:pos x="242" y="24"/>
              </a:cxn>
              <a:cxn ang="0">
                <a:pos x="273" y="43"/>
              </a:cxn>
              <a:cxn ang="0">
                <a:pos x="285" y="78"/>
              </a:cxn>
              <a:cxn ang="0">
                <a:pos x="295" y="101"/>
              </a:cxn>
              <a:cxn ang="0">
                <a:pos x="325" y="110"/>
              </a:cxn>
              <a:cxn ang="0">
                <a:pos x="363" y="109"/>
              </a:cxn>
              <a:cxn ang="0">
                <a:pos x="421" y="133"/>
              </a:cxn>
              <a:cxn ang="0">
                <a:pos x="478" y="162"/>
              </a:cxn>
              <a:cxn ang="0">
                <a:pos x="513" y="166"/>
              </a:cxn>
              <a:cxn ang="0">
                <a:pos x="538" y="158"/>
              </a:cxn>
              <a:cxn ang="0">
                <a:pos x="549" y="126"/>
              </a:cxn>
              <a:cxn ang="0">
                <a:pos x="544" y="103"/>
              </a:cxn>
              <a:cxn ang="0">
                <a:pos x="531" y="81"/>
              </a:cxn>
              <a:cxn ang="0">
                <a:pos x="539" y="49"/>
              </a:cxn>
              <a:cxn ang="0">
                <a:pos x="574" y="34"/>
              </a:cxn>
              <a:cxn ang="0">
                <a:pos x="617" y="4"/>
              </a:cxn>
              <a:cxn ang="0">
                <a:pos x="650" y="0"/>
              </a:cxn>
              <a:cxn ang="0">
                <a:pos x="681" y="6"/>
              </a:cxn>
              <a:cxn ang="0">
                <a:pos x="695" y="24"/>
              </a:cxn>
              <a:cxn ang="0">
                <a:pos x="706" y="50"/>
              </a:cxn>
              <a:cxn ang="0">
                <a:pos x="728" y="63"/>
              </a:cxn>
              <a:cxn ang="0">
                <a:pos x="798" y="71"/>
              </a:cxn>
              <a:cxn ang="0">
                <a:pos x="830" y="97"/>
              </a:cxn>
              <a:cxn ang="0">
                <a:pos x="834" y="117"/>
              </a:cxn>
              <a:cxn ang="0">
                <a:pos x="843" y="140"/>
              </a:cxn>
              <a:cxn ang="0">
                <a:pos x="836" y="159"/>
              </a:cxn>
              <a:cxn ang="0">
                <a:pos x="824" y="170"/>
              </a:cxn>
              <a:cxn ang="0">
                <a:pos x="829" y="207"/>
              </a:cxn>
              <a:cxn ang="0">
                <a:pos x="858" y="245"/>
              </a:cxn>
              <a:cxn ang="0">
                <a:pos x="876" y="687"/>
              </a:cxn>
              <a:cxn ang="0">
                <a:pos x="877" y="741"/>
              </a:cxn>
              <a:cxn ang="0">
                <a:pos x="870" y="775"/>
              </a:cxn>
              <a:cxn ang="0">
                <a:pos x="848" y="783"/>
              </a:cxn>
              <a:cxn ang="0">
                <a:pos x="830" y="804"/>
              </a:cxn>
              <a:cxn ang="0">
                <a:pos x="366" y="593"/>
              </a:cxn>
              <a:cxn ang="0">
                <a:pos x="331" y="607"/>
              </a:cxn>
              <a:cxn ang="0">
                <a:pos x="292" y="626"/>
              </a:cxn>
              <a:cxn ang="0">
                <a:pos x="263" y="627"/>
              </a:cxn>
              <a:cxn ang="0">
                <a:pos x="230" y="609"/>
              </a:cxn>
              <a:cxn ang="0">
                <a:pos x="193" y="586"/>
              </a:cxn>
              <a:cxn ang="0">
                <a:pos x="152" y="578"/>
              </a:cxn>
              <a:cxn ang="0">
                <a:pos x="138" y="577"/>
              </a:cxn>
              <a:cxn ang="0">
                <a:pos x="130" y="553"/>
              </a:cxn>
              <a:cxn ang="0">
                <a:pos x="109" y="535"/>
              </a:cxn>
              <a:cxn ang="0">
                <a:pos x="63" y="517"/>
              </a:cxn>
              <a:cxn ang="0">
                <a:pos x="28" y="499"/>
              </a:cxn>
              <a:cxn ang="0">
                <a:pos x="16" y="482"/>
              </a:cxn>
              <a:cxn ang="0">
                <a:pos x="14" y="439"/>
              </a:cxn>
              <a:cxn ang="0">
                <a:pos x="19" y="352"/>
              </a:cxn>
              <a:cxn ang="0">
                <a:pos x="17" y="258"/>
              </a:cxn>
              <a:cxn ang="0">
                <a:pos x="4" y="202"/>
              </a:cxn>
            </a:cxnLst>
            <a:rect l="0" t="0" r="r" b="b"/>
            <a:pathLst>
              <a:path w="877" h="826">
                <a:moveTo>
                  <a:pt x="0" y="190"/>
                </a:moveTo>
                <a:lnTo>
                  <a:pt x="16" y="167"/>
                </a:lnTo>
                <a:lnTo>
                  <a:pt x="33" y="147"/>
                </a:lnTo>
                <a:lnTo>
                  <a:pt x="36" y="141"/>
                </a:lnTo>
                <a:lnTo>
                  <a:pt x="39" y="133"/>
                </a:lnTo>
                <a:lnTo>
                  <a:pt x="41" y="126"/>
                </a:lnTo>
                <a:lnTo>
                  <a:pt x="43" y="118"/>
                </a:lnTo>
                <a:lnTo>
                  <a:pt x="46" y="109"/>
                </a:lnTo>
                <a:lnTo>
                  <a:pt x="47" y="99"/>
                </a:lnTo>
                <a:lnTo>
                  <a:pt x="47" y="87"/>
                </a:lnTo>
                <a:lnTo>
                  <a:pt x="46" y="73"/>
                </a:lnTo>
                <a:lnTo>
                  <a:pt x="46" y="70"/>
                </a:lnTo>
                <a:lnTo>
                  <a:pt x="47" y="67"/>
                </a:lnTo>
                <a:lnTo>
                  <a:pt x="49" y="66"/>
                </a:lnTo>
                <a:lnTo>
                  <a:pt x="52" y="65"/>
                </a:lnTo>
                <a:lnTo>
                  <a:pt x="61" y="64"/>
                </a:lnTo>
                <a:lnTo>
                  <a:pt x="72" y="63"/>
                </a:lnTo>
                <a:lnTo>
                  <a:pt x="78" y="61"/>
                </a:lnTo>
                <a:lnTo>
                  <a:pt x="83" y="59"/>
                </a:lnTo>
                <a:lnTo>
                  <a:pt x="89" y="55"/>
                </a:lnTo>
                <a:lnTo>
                  <a:pt x="93" y="50"/>
                </a:lnTo>
                <a:lnTo>
                  <a:pt x="96" y="42"/>
                </a:lnTo>
                <a:lnTo>
                  <a:pt x="98" y="33"/>
                </a:lnTo>
                <a:lnTo>
                  <a:pt x="99" y="20"/>
                </a:lnTo>
                <a:lnTo>
                  <a:pt x="98" y="6"/>
                </a:lnTo>
                <a:lnTo>
                  <a:pt x="124" y="4"/>
                </a:lnTo>
                <a:lnTo>
                  <a:pt x="147" y="5"/>
                </a:lnTo>
                <a:lnTo>
                  <a:pt x="168" y="6"/>
                </a:lnTo>
                <a:lnTo>
                  <a:pt x="188" y="9"/>
                </a:lnTo>
                <a:lnTo>
                  <a:pt x="208" y="13"/>
                </a:lnTo>
                <a:lnTo>
                  <a:pt x="226" y="18"/>
                </a:lnTo>
                <a:lnTo>
                  <a:pt x="242" y="24"/>
                </a:lnTo>
                <a:lnTo>
                  <a:pt x="259" y="31"/>
                </a:lnTo>
                <a:lnTo>
                  <a:pt x="264" y="35"/>
                </a:lnTo>
                <a:lnTo>
                  <a:pt x="269" y="39"/>
                </a:lnTo>
                <a:lnTo>
                  <a:pt x="273" y="43"/>
                </a:lnTo>
                <a:lnTo>
                  <a:pt x="276" y="47"/>
                </a:lnTo>
                <a:lnTo>
                  <a:pt x="281" y="57"/>
                </a:lnTo>
                <a:lnTo>
                  <a:pt x="283" y="67"/>
                </a:lnTo>
                <a:lnTo>
                  <a:pt x="285" y="78"/>
                </a:lnTo>
                <a:lnTo>
                  <a:pt x="288" y="88"/>
                </a:lnTo>
                <a:lnTo>
                  <a:pt x="289" y="93"/>
                </a:lnTo>
                <a:lnTo>
                  <a:pt x="292" y="97"/>
                </a:lnTo>
                <a:lnTo>
                  <a:pt x="295" y="101"/>
                </a:lnTo>
                <a:lnTo>
                  <a:pt x="298" y="105"/>
                </a:lnTo>
                <a:lnTo>
                  <a:pt x="306" y="108"/>
                </a:lnTo>
                <a:lnTo>
                  <a:pt x="315" y="110"/>
                </a:lnTo>
                <a:lnTo>
                  <a:pt x="325" y="110"/>
                </a:lnTo>
                <a:lnTo>
                  <a:pt x="334" y="110"/>
                </a:lnTo>
                <a:lnTo>
                  <a:pt x="344" y="109"/>
                </a:lnTo>
                <a:lnTo>
                  <a:pt x="354" y="109"/>
                </a:lnTo>
                <a:lnTo>
                  <a:pt x="363" y="109"/>
                </a:lnTo>
                <a:lnTo>
                  <a:pt x="372" y="111"/>
                </a:lnTo>
                <a:lnTo>
                  <a:pt x="388" y="117"/>
                </a:lnTo>
                <a:lnTo>
                  <a:pt x="405" y="124"/>
                </a:lnTo>
                <a:lnTo>
                  <a:pt x="421" y="133"/>
                </a:lnTo>
                <a:lnTo>
                  <a:pt x="438" y="143"/>
                </a:lnTo>
                <a:lnTo>
                  <a:pt x="454" y="152"/>
                </a:lnTo>
                <a:lnTo>
                  <a:pt x="471" y="159"/>
                </a:lnTo>
                <a:lnTo>
                  <a:pt x="478" y="162"/>
                </a:lnTo>
                <a:lnTo>
                  <a:pt x="487" y="164"/>
                </a:lnTo>
                <a:lnTo>
                  <a:pt x="496" y="166"/>
                </a:lnTo>
                <a:lnTo>
                  <a:pt x="505" y="166"/>
                </a:lnTo>
                <a:lnTo>
                  <a:pt x="513" y="166"/>
                </a:lnTo>
                <a:lnTo>
                  <a:pt x="521" y="166"/>
                </a:lnTo>
                <a:lnTo>
                  <a:pt x="529" y="166"/>
                </a:lnTo>
                <a:lnTo>
                  <a:pt x="538" y="166"/>
                </a:lnTo>
                <a:lnTo>
                  <a:pt x="538" y="158"/>
                </a:lnTo>
                <a:lnTo>
                  <a:pt x="540" y="150"/>
                </a:lnTo>
                <a:lnTo>
                  <a:pt x="542" y="143"/>
                </a:lnTo>
                <a:lnTo>
                  <a:pt x="544" y="137"/>
                </a:lnTo>
                <a:lnTo>
                  <a:pt x="549" y="126"/>
                </a:lnTo>
                <a:lnTo>
                  <a:pt x="551" y="117"/>
                </a:lnTo>
                <a:lnTo>
                  <a:pt x="550" y="112"/>
                </a:lnTo>
                <a:lnTo>
                  <a:pt x="547" y="108"/>
                </a:lnTo>
                <a:lnTo>
                  <a:pt x="544" y="103"/>
                </a:lnTo>
                <a:lnTo>
                  <a:pt x="541" y="98"/>
                </a:lnTo>
                <a:lnTo>
                  <a:pt x="537" y="93"/>
                </a:lnTo>
                <a:lnTo>
                  <a:pt x="534" y="87"/>
                </a:lnTo>
                <a:lnTo>
                  <a:pt x="531" y="81"/>
                </a:lnTo>
                <a:lnTo>
                  <a:pt x="531" y="73"/>
                </a:lnTo>
                <a:lnTo>
                  <a:pt x="531" y="61"/>
                </a:lnTo>
                <a:lnTo>
                  <a:pt x="531" y="49"/>
                </a:lnTo>
                <a:lnTo>
                  <a:pt x="539" y="49"/>
                </a:lnTo>
                <a:lnTo>
                  <a:pt x="547" y="47"/>
                </a:lnTo>
                <a:lnTo>
                  <a:pt x="554" y="45"/>
                </a:lnTo>
                <a:lnTo>
                  <a:pt x="562" y="42"/>
                </a:lnTo>
                <a:lnTo>
                  <a:pt x="574" y="34"/>
                </a:lnTo>
                <a:lnTo>
                  <a:pt x="586" y="24"/>
                </a:lnTo>
                <a:lnTo>
                  <a:pt x="598" y="15"/>
                </a:lnTo>
                <a:lnTo>
                  <a:pt x="610" y="7"/>
                </a:lnTo>
                <a:lnTo>
                  <a:pt x="617" y="4"/>
                </a:lnTo>
                <a:lnTo>
                  <a:pt x="623" y="2"/>
                </a:lnTo>
                <a:lnTo>
                  <a:pt x="630" y="0"/>
                </a:lnTo>
                <a:lnTo>
                  <a:pt x="638" y="0"/>
                </a:lnTo>
                <a:lnTo>
                  <a:pt x="650" y="0"/>
                </a:lnTo>
                <a:lnTo>
                  <a:pt x="659" y="1"/>
                </a:lnTo>
                <a:lnTo>
                  <a:pt x="668" y="2"/>
                </a:lnTo>
                <a:lnTo>
                  <a:pt x="676" y="4"/>
                </a:lnTo>
                <a:lnTo>
                  <a:pt x="681" y="6"/>
                </a:lnTo>
                <a:lnTo>
                  <a:pt x="685" y="9"/>
                </a:lnTo>
                <a:lnTo>
                  <a:pt x="688" y="12"/>
                </a:lnTo>
                <a:lnTo>
                  <a:pt x="691" y="16"/>
                </a:lnTo>
                <a:lnTo>
                  <a:pt x="695" y="24"/>
                </a:lnTo>
                <a:lnTo>
                  <a:pt x="698" y="34"/>
                </a:lnTo>
                <a:lnTo>
                  <a:pt x="700" y="39"/>
                </a:lnTo>
                <a:lnTo>
                  <a:pt x="702" y="44"/>
                </a:lnTo>
                <a:lnTo>
                  <a:pt x="706" y="50"/>
                </a:lnTo>
                <a:lnTo>
                  <a:pt x="710" y="55"/>
                </a:lnTo>
                <a:lnTo>
                  <a:pt x="715" y="58"/>
                </a:lnTo>
                <a:lnTo>
                  <a:pt x="721" y="61"/>
                </a:lnTo>
                <a:lnTo>
                  <a:pt x="728" y="63"/>
                </a:lnTo>
                <a:lnTo>
                  <a:pt x="734" y="65"/>
                </a:lnTo>
                <a:lnTo>
                  <a:pt x="750" y="67"/>
                </a:lnTo>
                <a:lnTo>
                  <a:pt x="765" y="69"/>
                </a:lnTo>
                <a:lnTo>
                  <a:pt x="798" y="71"/>
                </a:lnTo>
                <a:lnTo>
                  <a:pt x="830" y="73"/>
                </a:lnTo>
                <a:lnTo>
                  <a:pt x="830" y="83"/>
                </a:lnTo>
                <a:lnTo>
                  <a:pt x="830" y="90"/>
                </a:lnTo>
                <a:lnTo>
                  <a:pt x="830" y="97"/>
                </a:lnTo>
                <a:lnTo>
                  <a:pt x="830" y="105"/>
                </a:lnTo>
                <a:lnTo>
                  <a:pt x="830" y="109"/>
                </a:lnTo>
                <a:lnTo>
                  <a:pt x="832" y="113"/>
                </a:lnTo>
                <a:lnTo>
                  <a:pt x="834" y="117"/>
                </a:lnTo>
                <a:lnTo>
                  <a:pt x="836" y="121"/>
                </a:lnTo>
                <a:lnTo>
                  <a:pt x="838" y="126"/>
                </a:lnTo>
                <a:lnTo>
                  <a:pt x="841" y="132"/>
                </a:lnTo>
                <a:lnTo>
                  <a:pt x="843" y="140"/>
                </a:lnTo>
                <a:lnTo>
                  <a:pt x="843" y="148"/>
                </a:lnTo>
                <a:lnTo>
                  <a:pt x="842" y="152"/>
                </a:lnTo>
                <a:lnTo>
                  <a:pt x="840" y="156"/>
                </a:lnTo>
                <a:lnTo>
                  <a:pt x="836" y="159"/>
                </a:lnTo>
                <a:lnTo>
                  <a:pt x="833" y="162"/>
                </a:lnTo>
                <a:lnTo>
                  <a:pt x="830" y="165"/>
                </a:lnTo>
                <a:lnTo>
                  <a:pt x="826" y="168"/>
                </a:lnTo>
                <a:lnTo>
                  <a:pt x="824" y="170"/>
                </a:lnTo>
                <a:lnTo>
                  <a:pt x="823" y="172"/>
                </a:lnTo>
                <a:lnTo>
                  <a:pt x="824" y="184"/>
                </a:lnTo>
                <a:lnTo>
                  <a:pt x="825" y="196"/>
                </a:lnTo>
                <a:lnTo>
                  <a:pt x="829" y="207"/>
                </a:lnTo>
                <a:lnTo>
                  <a:pt x="834" y="217"/>
                </a:lnTo>
                <a:lnTo>
                  <a:pt x="841" y="227"/>
                </a:lnTo>
                <a:lnTo>
                  <a:pt x="848" y="236"/>
                </a:lnTo>
                <a:lnTo>
                  <a:pt x="858" y="245"/>
                </a:lnTo>
                <a:lnTo>
                  <a:pt x="869" y="253"/>
                </a:lnTo>
                <a:lnTo>
                  <a:pt x="876" y="671"/>
                </a:lnTo>
                <a:lnTo>
                  <a:pt x="876" y="680"/>
                </a:lnTo>
                <a:lnTo>
                  <a:pt x="876" y="687"/>
                </a:lnTo>
                <a:lnTo>
                  <a:pt x="876" y="697"/>
                </a:lnTo>
                <a:lnTo>
                  <a:pt x="876" y="709"/>
                </a:lnTo>
                <a:lnTo>
                  <a:pt x="877" y="726"/>
                </a:lnTo>
                <a:lnTo>
                  <a:pt x="877" y="741"/>
                </a:lnTo>
                <a:lnTo>
                  <a:pt x="877" y="756"/>
                </a:lnTo>
                <a:lnTo>
                  <a:pt x="876" y="766"/>
                </a:lnTo>
                <a:lnTo>
                  <a:pt x="874" y="771"/>
                </a:lnTo>
                <a:lnTo>
                  <a:pt x="870" y="775"/>
                </a:lnTo>
                <a:lnTo>
                  <a:pt x="867" y="778"/>
                </a:lnTo>
                <a:lnTo>
                  <a:pt x="863" y="780"/>
                </a:lnTo>
                <a:lnTo>
                  <a:pt x="856" y="782"/>
                </a:lnTo>
                <a:lnTo>
                  <a:pt x="848" y="783"/>
                </a:lnTo>
                <a:lnTo>
                  <a:pt x="840" y="783"/>
                </a:lnTo>
                <a:lnTo>
                  <a:pt x="830" y="782"/>
                </a:lnTo>
                <a:lnTo>
                  <a:pt x="830" y="792"/>
                </a:lnTo>
                <a:lnTo>
                  <a:pt x="830" y="804"/>
                </a:lnTo>
                <a:lnTo>
                  <a:pt x="830" y="816"/>
                </a:lnTo>
                <a:lnTo>
                  <a:pt x="830" y="826"/>
                </a:lnTo>
                <a:lnTo>
                  <a:pt x="378" y="592"/>
                </a:lnTo>
                <a:lnTo>
                  <a:pt x="366" y="593"/>
                </a:lnTo>
                <a:lnTo>
                  <a:pt x="359" y="595"/>
                </a:lnTo>
                <a:lnTo>
                  <a:pt x="353" y="597"/>
                </a:lnTo>
                <a:lnTo>
                  <a:pt x="344" y="598"/>
                </a:lnTo>
                <a:lnTo>
                  <a:pt x="331" y="607"/>
                </a:lnTo>
                <a:lnTo>
                  <a:pt x="318" y="616"/>
                </a:lnTo>
                <a:lnTo>
                  <a:pt x="308" y="620"/>
                </a:lnTo>
                <a:lnTo>
                  <a:pt x="297" y="624"/>
                </a:lnTo>
                <a:lnTo>
                  <a:pt x="292" y="626"/>
                </a:lnTo>
                <a:lnTo>
                  <a:pt x="285" y="627"/>
                </a:lnTo>
                <a:lnTo>
                  <a:pt x="278" y="628"/>
                </a:lnTo>
                <a:lnTo>
                  <a:pt x="272" y="628"/>
                </a:lnTo>
                <a:lnTo>
                  <a:pt x="263" y="627"/>
                </a:lnTo>
                <a:lnTo>
                  <a:pt x="254" y="624"/>
                </a:lnTo>
                <a:lnTo>
                  <a:pt x="246" y="620"/>
                </a:lnTo>
                <a:lnTo>
                  <a:pt x="238" y="614"/>
                </a:lnTo>
                <a:lnTo>
                  <a:pt x="230" y="609"/>
                </a:lnTo>
                <a:lnTo>
                  <a:pt x="224" y="602"/>
                </a:lnTo>
                <a:lnTo>
                  <a:pt x="220" y="597"/>
                </a:lnTo>
                <a:lnTo>
                  <a:pt x="218" y="592"/>
                </a:lnTo>
                <a:lnTo>
                  <a:pt x="193" y="586"/>
                </a:lnTo>
                <a:lnTo>
                  <a:pt x="173" y="579"/>
                </a:lnTo>
                <a:lnTo>
                  <a:pt x="165" y="577"/>
                </a:lnTo>
                <a:lnTo>
                  <a:pt x="157" y="577"/>
                </a:lnTo>
                <a:lnTo>
                  <a:pt x="152" y="578"/>
                </a:lnTo>
                <a:lnTo>
                  <a:pt x="148" y="579"/>
                </a:lnTo>
                <a:lnTo>
                  <a:pt x="143" y="583"/>
                </a:lnTo>
                <a:lnTo>
                  <a:pt x="139" y="586"/>
                </a:lnTo>
                <a:lnTo>
                  <a:pt x="138" y="577"/>
                </a:lnTo>
                <a:lnTo>
                  <a:pt x="137" y="570"/>
                </a:lnTo>
                <a:lnTo>
                  <a:pt x="136" y="564"/>
                </a:lnTo>
                <a:lnTo>
                  <a:pt x="134" y="558"/>
                </a:lnTo>
                <a:lnTo>
                  <a:pt x="130" y="553"/>
                </a:lnTo>
                <a:lnTo>
                  <a:pt x="127" y="549"/>
                </a:lnTo>
                <a:lnTo>
                  <a:pt x="124" y="545"/>
                </a:lnTo>
                <a:lnTo>
                  <a:pt x="119" y="541"/>
                </a:lnTo>
                <a:lnTo>
                  <a:pt x="109" y="535"/>
                </a:lnTo>
                <a:lnTo>
                  <a:pt x="98" y="530"/>
                </a:lnTo>
                <a:lnTo>
                  <a:pt x="87" y="526"/>
                </a:lnTo>
                <a:lnTo>
                  <a:pt x="75" y="521"/>
                </a:lnTo>
                <a:lnTo>
                  <a:pt x="63" y="517"/>
                </a:lnTo>
                <a:lnTo>
                  <a:pt x="52" y="513"/>
                </a:lnTo>
                <a:lnTo>
                  <a:pt x="41" y="509"/>
                </a:lnTo>
                <a:lnTo>
                  <a:pt x="33" y="503"/>
                </a:lnTo>
                <a:lnTo>
                  <a:pt x="28" y="499"/>
                </a:lnTo>
                <a:lnTo>
                  <a:pt x="24" y="496"/>
                </a:lnTo>
                <a:lnTo>
                  <a:pt x="20" y="492"/>
                </a:lnTo>
                <a:lnTo>
                  <a:pt x="18" y="487"/>
                </a:lnTo>
                <a:lnTo>
                  <a:pt x="16" y="482"/>
                </a:lnTo>
                <a:lnTo>
                  <a:pt x="14" y="476"/>
                </a:lnTo>
                <a:lnTo>
                  <a:pt x="13" y="469"/>
                </a:lnTo>
                <a:lnTo>
                  <a:pt x="13" y="462"/>
                </a:lnTo>
                <a:lnTo>
                  <a:pt x="14" y="439"/>
                </a:lnTo>
                <a:lnTo>
                  <a:pt x="16" y="417"/>
                </a:lnTo>
                <a:lnTo>
                  <a:pt x="18" y="395"/>
                </a:lnTo>
                <a:lnTo>
                  <a:pt x="19" y="376"/>
                </a:lnTo>
                <a:lnTo>
                  <a:pt x="19" y="352"/>
                </a:lnTo>
                <a:lnTo>
                  <a:pt x="19" y="329"/>
                </a:lnTo>
                <a:lnTo>
                  <a:pt x="19" y="305"/>
                </a:lnTo>
                <a:lnTo>
                  <a:pt x="19" y="281"/>
                </a:lnTo>
                <a:lnTo>
                  <a:pt x="17" y="258"/>
                </a:lnTo>
                <a:lnTo>
                  <a:pt x="14" y="234"/>
                </a:lnTo>
                <a:lnTo>
                  <a:pt x="11" y="223"/>
                </a:lnTo>
                <a:lnTo>
                  <a:pt x="7" y="212"/>
                </a:lnTo>
                <a:lnTo>
                  <a:pt x="4" y="202"/>
                </a:lnTo>
                <a:lnTo>
                  <a:pt x="0" y="19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7" name="Freeform 239"/>
          <p:cNvSpPr>
            <a:spLocks/>
          </p:cNvSpPr>
          <p:nvPr>
            <p:custDataLst>
              <p:tags r:id="rId164"/>
            </p:custDataLst>
          </p:nvPr>
        </p:nvSpPr>
        <p:spPr bwMode="auto">
          <a:xfrm>
            <a:off x="4557390" y="3055739"/>
            <a:ext cx="93663" cy="236538"/>
          </a:xfrm>
          <a:custGeom>
            <a:avLst/>
            <a:gdLst/>
            <a:ahLst/>
            <a:cxnLst>
              <a:cxn ang="0">
                <a:pos x="103" y="441"/>
              </a:cxn>
              <a:cxn ang="0">
                <a:pos x="125" y="420"/>
              </a:cxn>
              <a:cxn ang="0">
                <a:pos x="140" y="404"/>
              </a:cxn>
              <a:cxn ang="0">
                <a:pos x="147" y="390"/>
              </a:cxn>
              <a:cxn ang="0">
                <a:pos x="152" y="373"/>
              </a:cxn>
              <a:cxn ang="0">
                <a:pos x="154" y="352"/>
              </a:cxn>
              <a:cxn ang="0">
                <a:pos x="153" y="335"/>
              </a:cxn>
              <a:cxn ang="0">
                <a:pos x="156" y="331"/>
              </a:cxn>
              <a:cxn ang="0">
                <a:pos x="168" y="329"/>
              </a:cxn>
              <a:cxn ang="0">
                <a:pos x="185" y="325"/>
              </a:cxn>
              <a:cxn ang="0">
                <a:pos x="196" y="318"/>
              </a:cxn>
              <a:cxn ang="0">
                <a:pos x="203" y="304"/>
              </a:cxn>
              <a:cxn ang="0">
                <a:pos x="206" y="280"/>
              </a:cxn>
              <a:cxn ang="0">
                <a:pos x="202" y="265"/>
              </a:cxn>
              <a:cxn ang="0">
                <a:pos x="193" y="264"/>
              </a:cxn>
              <a:cxn ang="0">
                <a:pos x="177" y="256"/>
              </a:cxn>
              <a:cxn ang="0">
                <a:pos x="155" y="242"/>
              </a:cxn>
              <a:cxn ang="0">
                <a:pos x="140" y="231"/>
              </a:cxn>
              <a:cxn ang="0">
                <a:pos x="130" y="228"/>
              </a:cxn>
              <a:cxn ang="0">
                <a:pos x="119" y="222"/>
              </a:cxn>
              <a:cxn ang="0">
                <a:pos x="101" y="212"/>
              </a:cxn>
              <a:cxn ang="0">
                <a:pos x="95" y="206"/>
              </a:cxn>
              <a:cxn ang="0">
                <a:pos x="95" y="199"/>
              </a:cxn>
              <a:cxn ang="0">
                <a:pos x="104" y="181"/>
              </a:cxn>
              <a:cxn ang="0">
                <a:pos x="119" y="158"/>
              </a:cxn>
              <a:cxn ang="0">
                <a:pos x="134" y="140"/>
              </a:cxn>
              <a:cxn ang="0">
                <a:pos x="136" y="129"/>
              </a:cxn>
              <a:cxn ang="0">
                <a:pos x="126" y="116"/>
              </a:cxn>
              <a:cxn ang="0">
                <a:pos x="115" y="105"/>
              </a:cxn>
              <a:cxn ang="0">
                <a:pos x="108" y="93"/>
              </a:cxn>
              <a:cxn ang="0">
                <a:pos x="107" y="84"/>
              </a:cxn>
              <a:cxn ang="0">
                <a:pos x="111" y="78"/>
              </a:cxn>
              <a:cxn ang="0">
                <a:pos x="116" y="72"/>
              </a:cxn>
              <a:cxn ang="0">
                <a:pos x="123" y="69"/>
              </a:cxn>
              <a:cxn ang="0">
                <a:pos x="126" y="37"/>
              </a:cxn>
              <a:cxn ang="0">
                <a:pos x="110" y="32"/>
              </a:cxn>
              <a:cxn ang="0">
                <a:pos x="87" y="21"/>
              </a:cxn>
              <a:cxn ang="0">
                <a:pos x="53" y="0"/>
              </a:cxn>
              <a:cxn ang="0">
                <a:pos x="47" y="11"/>
              </a:cxn>
              <a:cxn ang="0">
                <a:pos x="34" y="44"/>
              </a:cxn>
              <a:cxn ang="0">
                <a:pos x="28" y="70"/>
              </a:cxn>
              <a:cxn ang="0">
                <a:pos x="22" y="99"/>
              </a:cxn>
              <a:cxn ang="0">
                <a:pos x="20" y="133"/>
              </a:cxn>
              <a:cxn ang="0">
                <a:pos x="20" y="172"/>
              </a:cxn>
              <a:cxn ang="0">
                <a:pos x="12" y="188"/>
              </a:cxn>
              <a:cxn ang="0">
                <a:pos x="8" y="206"/>
              </a:cxn>
              <a:cxn ang="0">
                <a:pos x="0" y="235"/>
              </a:cxn>
              <a:cxn ang="0">
                <a:pos x="22" y="259"/>
              </a:cxn>
              <a:cxn ang="0">
                <a:pos x="41" y="281"/>
              </a:cxn>
              <a:cxn ang="0">
                <a:pos x="55" y="305"/>
              </a:cxn>
              <a:cxn ang="0">
                <a:pos x="66" y="329"/>
              </a:cxn>
              <a:cxn ang="0">
                <a:pos x="75" y="355"/>
              </a:cxn>
              <a:cxn ang="0">
                <a:pos x="82" y="384"/>
              </a:cxn>
              <a:cxn ang="0">
                <a:pos x="93" y="455"/>
              </a:cxn>
            </a:cxnLst>
            <a:rect l="0" t="0" r="r" b="b"/>
            <a:pathLst>
              <a:path w="206" h="455">
                <a:moveTo>
                  <a:pt x="93" y="455"/>
                </a:moveTo>
                <a:lnTo>
                  <a:pt x="103" y="441"/>
                </a:lnTo>
                <a:lnTo>
                  <a:pt x="114" y="430"/>
                </a:lnTo>
                <a:lnTo>
                  <a:pt x="125" y="420"/>
                </a:lnTo>
                <a:lnTo>
                  <a:pt x="135" y="409"/>
                </a:lnTo>
                <a:lnTo>
                  <a:pt x="140" y="404"/>
                </a:lnTo>
                <a:lnTo>
                  <a:pt x="144" y="397"/>
                </a:lnTo>
                <a:lnTo>
                  <a:pt x="147" y="390"/>
                </a:lnTo>
                <a:lnTo>
                  <a:pt x="149" y="382"/>
                </a:lnTo>
                <a:lnTo>
                  <a:pt x="152" y="373"/>
                </a:lnTo>
                <a:lnTo>
                  <a:pt x="153" y="363"/>
                </a:lnTo>
                <a:lnTo>
                  <a:pt x="154" y="352"/>
                </a:lnTo>
                <a:lnTo>
                  <a:pt x="153" y="338"/>
                </a:lnTo>
                <a:lnTo>
                  <a:pt x="153" y="335"/>
                </a:lnTo>
                <a:lnTo>
                  <a:pt x="154" y="332"/>
                </a:lnTo>
                <a:lnTo>
                  <a:pt x="156" y="331"/>
                </a:lnTo>
                <a:lnTo>
                  <a:pt x="159" y="330"/>
                </a:lnTo>
                <a:lnTo>
                  <a:pt x="168" y="329"/>
                </a:lnTo>
                <a:lnTo>
                  <a:pt x="179" y="327"/>
                </a:lnTo>
                <a:lnTo>
                  <a:pt x="185" y="325"/>
                </a:lnTo>
                <a:lnTo>
                  <a:pt x="190" y="322"/>
                </a:lnTo>
                <a:lnTo>
                  <a:pt x="196" y="318"/>
                </a:lnTo>
                <a:lnTo>
                  <a:pt x="200" y="312"/>
                </a:lnTo>
                <a:lnTo>
                  <a:pt x="203" y="304"/>
                </a:lnTo>
                <a:lnTo>
                  <a:pt x="205" y="294"/>
                </a:lnTo>
                <a:lnTo>
                  <a:pt x="206" y="280"/>
                </a:lnTo>
                <a:lnTo>
                  <a:pt x="205" y="265"/>
                </a:lnTo>
                <a:lnTo>
                  <a:pt x="202" y="265"/>
                </a:lnTo>
                <a:lnTo>
                  <a:pt x="198" y="265"/>
                </a:lnTo>
                <a:lnTo>
                  <a:pt x="193" y="264"/>
                </a:lnTo>
                <a:lnTo>
                  <a:pt x="188" y="262"/>
                </a:lnTo>
                <a:lnTo>
                  <a:pt x="177" y="256"/>
                </a:lnTo>
                <a:lnTo>
                  <a:pt x="166" y="249"/>
                </a:lnTo>
                <a:lnTo>
                  <a:pt x="155" y="242"/>
                </a:lnTo>
                <a:lnTo>
                  <a:pt x="144" y="235"/>
                </a:lnTo>
                <a:lnTo>
                  <a:pt x="140" y="231"/>
                </a:lnTo>
                <a:lnTo>
                  <a:pt x="134" y="229"/>
                </a:lnTo>
                <a:lnTo>
                  <a:pt x="130" y="228"/>
                </a:lnTo>
                <a:lnTo>
                  <a:pt x="126" y="227"/>
                </a:lnTo>
                <a:lnTo>
                  <a:pt x="119" y="222"/>
                </a:lnTo>
                <a:lnTo>
                  <a:pt x="107" y="215"/>
                </a:lnTo>
                <a:lnTo>
                  <a:pt x="101" y="212"/>
                </a:lnTo>
                <a:lnTo>
                  <a:pt x="97" y="209"/>
                </a:lnTo>
                <a:lnTo>
                  <a:pt x="95" y="206"/>
                </a:lnTo>
                <a:lnTo>
                  <a:pt x="93" y="203"/>
                </a:lnTo>
                <a:lnTo>
                  <a:pt x="95" y="199"/>
                </a:lnTo>
                <a:lnTo>
                  <a:pt x="98" y="191"/>
                </a:lnTo>
                <a:lnTo>
                  <a:pt x="104" y="181"/>
                </a:lnTo>
                <a:lnTo>
                  <a:pt x="111" y="169"/>
                </a:lnTo>
                <a:lnTo>
                  <a:pt x="119" y="158"/>
                </a:lnTo>
                <a:lnTo>
                  <a:pt x="126" y="148"/>
                </a:lnTo>
                <a:lnTo>
                  <a:pt x="134" y="140"/>
                </a:lnTo>
                <a:lnTo>
                  <a:pt x="140" y="136"/>
                </a:lnTo>
                <a:lnTo>
                  <a:pt x="136" y="129"/>
                </a:lnTo>
                <a:lnTo>
                  <a:pt x="132" y="122"/>
                </a:lnTo>
                <a:lnTo>
                  <a:pt x="126" y="116"/>
                </a:lnTo>
                <a:lnTo>
                  <a:pt x="121" y="111"/>
                </a:lnTo>
                <a:lnTo>
                  <a:pt x="115" y="105"/>
                </a:lnTo>
                <a:lnTo>
                  <a:pt x="111" y="99"/>
                </a:lnTo>
                <a:lnTo>
                  <a:pt x="108" y="93"/>
                </a:lnTo>
                <a:lnTo>
                  <a:pt x="107" y="86"/>
                </a:lnTo>
                <a:lnTo>
                  <a:pt x="107" y="84"/>
                </a:lnTo>
                <a:lnTo>
                  <a:pt x="109" y="81"/>
                </a:lnTo>
                <a:lnTo>
                  <a:pt x="111" y="78"/>
                </a:lnTo>
                <a:lnTo>
                  <a:pt x="113" y="75"/>
                </a:lnTo>
                <a:lnTo>
                  <a:pt x="116" y="72"/>
                </a:lnTo>
                <a:lnTo>
                  <a:pt x="120" y="70"/>
                </a:lnTo>
                <a:lnTo>
                  <a:pt x="123" y="69"/>
                </a:lnTo>
                <a:lnTo>
                  <a:pt x="126" y="68"/>
                </a:lnTo>
                <a:lnTo>
                  <a:pt x="126" y="37"/>
                </a:lnTo>
                <a:lnTo>
                  <a:pt x="120" y="36"/>
                </a:lnTo>
                <a:lnTo>
                  <a:pt x="110" y="32"/>
                </a:lnTo>
                <a:lnTo>
                  <a:pt x="99" y="27"/>
                </a:lnTo>
                <a:lnTo>
                  <a:pt x="87" y="21"/>
                </a:lnTo>
                <a:lnTo>
                  <a:pt x="65" y="8"/>
                </a:lnTo>
                <a:lnTo>
                  <a:pt x="53" y="0"/>
                </a:lnTo>
                <a:lnTo>
                  <a:pt x="52" y="2"/>
                </a:lnTo>
                <a:lnTo>
                  <a:pt x="47" y="11"/>
                </a:lnTo>
                <a:lnTo>
                  <a:pt x="41" y="26"/>
                </a:lnTo>
                <a:lnTo>
                  <a:pt x="34" y="44"/>
                </a:lnTo>
                <a:lnTo>
                  <a:pt x="31" y="56"/>
                </a:lnTo>
                <a:lnTo>
                  <a:pt x="28" y="70"/>
                </a:lnTo>
                <a:lnTo>
                  <a:pt x="24" y="83"/>
                </a:lnTo>
                <a:lnTo>
                  <a:pt x="22" y="99"/>
                </a:lnTo>
                <a:lnTo>
                  <a:pt x="20" y="115"/>
                </a:lnTo>
                <a:lnTo>
                  <a:pt x="20" y="133"/>
                </a:lnTo>
                <a:lnTo>
                  <a:pt x="19" y="152"/>
                </a:lnTo>
                <a:lnTo>
                  <a:pt x="20" y="172"/>
                </a:lnTo>
                <a:lnTo>
                  <a:pt x="15" y="180"/>
                </a:lnTo>
                <a:lnTo>
                  <a:pt x="12" y="188"/>
                </a:lnTo>
                <a:lnTo>
                  <a:pt x="9" y="197"/>
                </a:lnTo>
                <a:lnTo>
                  <a:pt x="8" y="206"/>
                </a:lnTo>
                <a:lnTo>
                  <a:pt x="3" y="222"/>
                </a:lnTo>
                <a:lnTo>
                  <a:pt x="0" y="235"/>
                </a:lnTo>
                <a:lnTo>
                  <a:pt x="12" y="247"/>
                </a:lnTo>
                <a:lnTo>
                  <a:pt x="22" y="259"/>
                </a:lnTo>
                <a:lnTo>
                  <a:pt x="32" y="270"/>
                </a:lnTo>
                <a:lnTo>
                  <a:pt x="41" y="281"/>
                </a:lnTo>
                <a:lnTo>
                  <a:pt x="48" y="294"/>
                </a:lnTo>
                <a:lnTo>
                  <a:pt x="55" y="305"/>
                </a:lnTo>
                <a:lnTo>
                  <a:pt x="60" y="317"/>
                </a:lnTo>
                <a:lnTo>
                  <a:pt x="66" y="329"/>
                </a:lnTo>
                <a:lnTo>
                  <a:pt x="71" y="341"/>
                </a:lnTo>
                <a:lnTo>
                  <a:pt x="75" y="355"/>
                </a:lnTo>
                <a:lnTo>
                  <a:pt x="79" y="369"/>
                </a:lnTo>
                <a:lnTo>
                  <a:pt x="82" y="384"/>
                </a:lnTo>
                <a:lnTo>
                  <a:pt x="88" y="417"/>
                </a:lnTo>
                <a:lnTo>
                  <a:pt x="93" y="4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8" name="Freeform 240"/>
          <p:cNvSpPr>
            <a:spLocks/>
          </p:cNvSpPr>
          <p:nvPr>
            <p:custDataLst>
              <p:tags r:id="rId165"/>
            </p:custDataLst>
          </p:nvPr>
        </p:nvSpPr>
        <p:spPr bwMode="auto">
          <a:xfrm>
            <a:off x="3939853" y="3366889"/>
            <a:ext cx="231775" cy="215900"/>
          </a:xfrm>
          <a:custGeom>
            <a:avLst/>
            <a:gdLst/>
            <a:ahLst/>
            <a:cxnLst>
              <a:cxn ang="0">
                <a:pos x="326" y="110"/>
              </a:cxn>
              <a:cxn ang="0">
                <a:pos x="326" y="259"/>
              </a:cxn>
              <a:cxn ang="0">
                <a:pos x="315" y="264"/>
              </a:cxn>
              <a:cxn ang="0">
                <a:pos x="291" y="271"/>
              </a:cxn>
              <a:cxn ang="0">
                <a:pos x="246" y="283"/>
              </a:cxn>
              <a:cxn ang="0">
                <a:pos x="253" y="302"/>
              </a:cxn>
              <a:cxn ang="0">
                <a:pos x="265" y="326"/>
              </a:cxn>
              <a:cxn ang="0">
                <a:pos x="269" y="353"/>
              </a:cxn>
              <a:cxn ang="0">
                <a:pos x="272" y="382"/>
              </a:cxn>
              <a:cxn ang="0">
                <a:pos x="52" y="394"/>
              </a:cxn>
              <a:cxn ang="0">
                <a:pos x="22" y="406"/>
              </a:cxn>
              <a:cxn ang="0">
                <a:pos x="5" y="403"/>
              </a:cxn>
              <a:cxn ang="0">
                <a:pos x="1" y="398"/>
              </a:cxn>
              <a:cxn ang="0">
                <a:pos x="1" y="385"/>
              </a:cxn>
              <a:cxn ang="0">
                <a:pos x="4" y="371"/>
              </a:cxn>
              <a:cxn ang="0">
                <a:pos x="11" y="354"/>
              </a:cxn>
              <a:cxn ang="0">
                <a:pos x="20" y="341"/>
              </a:cxn>
              <a:cxn ang="0">
                <a:pos x="30" y="334"/>
              </a:cxn>
              <a:cxn ang="0">
                <a:pos x="38" y="326"/>
              </a:cxn>
              <a:cxn ang="0">
                <a:pos x="44" y="317"/>
              </a:cxn>
              <a:cxn ang="0">
                <a:pos x="49" y="292"/>
              </a:cxn>
              <a:cxn ang="0">
                <a:pos x="56" y="265"/>
              </a:cxn>
              <a:cxn ang="0">
                <a:pos x="62" y="257"/>
              </a:cxn>
              <a:cxn ang="0">
                <a:pos x="74" y="246"/>
              </a:cxn>
              <a:cxn ang="0">
                <a:pos x="92" y="238"/>
              </a:cxn>
              <a:cxn ang="0">
                <a:pos x="107" y="231"/>
              </a:cxn>
              <a:cxn ang="0">
                <a:pos x="122" y="218"/>
              </a:cxn>
              <a:cxn ang="0">
                <a:pos x="136" y="195"/>
              </a:cxn>
              <a:cxn ang="0">
                <a:pos x="150" y="156"/>
              </a:cxn>
              <a:cxn ang="0">
                <a:pos x="162" y="117"/>
              </a:cxn>
              <a:cxn ang="0">
                <a:pos x="172" y="94"/>
              </a:cxn>
              <a:cxn ang="0">
                <a:pos x="186" y="73"/>
              </a:cxn>
              <a:cxn ang="0">
                <a:pos x="201" y="62"/>
              </a:cxn>
              <a:cxn ang="0">
                <a:pos x="213" y="57"/>
              </a:cxn>
              <a:cxn ang="0">
                <a:pos x="219" y="44"/>
              </a:cxn>
              <a:cxn ang="0">
                <a:pos x="223" y="28"/>
              </a:cxn>
              <a:cxn ang="0">
                <a:pos x="228" y="16"/>
              </a:cxn>
              <a:cxn ang="0">
                <a:pos x="239" y="8"/>
              </a:cxn>
              <a:cxn ang="0">
                <a:pos x="511" y="0"/>
              </a:cxn>
              <a:cxn ang="0">
                <a:pos x="515" y="46"/>
              </a:cxn>
              <a:cxn ang="0">
                <a:pos x="518" y="110"/>
              </a:cxn>
            </a:cxnLst>
            <a:rect l="0" t="0" r="r" b="b"/>
            <a:pathLst>
              <a:path w="518" h="406">
                <a:moveTo>
                  <a:pt x="518" y="110"/>
                </a:moveTo>
                <a:lnTo>
                  <a:pt x="326" y="110"/>
                </a:lnTo>
                <a:lnTo>
                  <a:pt x="312" y="104"/>
                </a:lnTo>
                <a:lnTo>
                  <a:pt x="326" y="259"/>
                </a:lnTo>
                <a:lnTo>
                  <a:pt x="323" y="261"/>
                </a:lnTo>
                <a:lnTo>
                  <a:pt x="315" y="264"/>
                </a:lnTo>
                <a:lnTo>
                  <a:pt x="304" y="267"/>
                </a:lnTo>
                <a:lnTo>
                  <a:pt x="291" y="271"/>
                </a:lnTo>
                <a:lnTo>
                  <a:pt x="263" y="277"/>
                </a:lnTo>
                <a:lnTo>
                  <a:pt x="246" y="283"/>
                </a:lnTo>
                <a:lnTo>
                  <a:pt x="250" y="292"/>
                </a:lnTo>
                <a:lnTo>
                  <a:pt x="253" y="302"/>
                </a:lnTo>
                <a:lnTo>
                  <a:pt x="258" y="314"/>
                </a:lnTo>
                <a:lnTo>
                  <a:pt x="265" y="326"/>
                </a:lnTo>
                <a:lnTo>
                  <a:pt x="267" y="335"/>
                </a:lnTo>
                <a:lnTo>
                  <a:pt x="269" y="353"/>
                </a:lnTo>
                <a:lnTo>
                  <a:pt x="271" y="373"/>
                </a:lnTo>
                <a:lnTo>
                  <a:pt x="272" y="382"/>
                </a:lnTo>
                <a:lnTo>
                  <a:pt x="67" y="382"/>
                </a:lnTo>
                <a:lnTo>
                  <a:pt x="52" y="394"/>
                </a:lnTo>
                <a:lnTo>
                  <a:pt x="39" y="406"/>
                </a:lnTo>
                <a:lnTo>
                  <a:pt x="22" y="406"/>
                </a:lnTo>
                <a:lnTo>
                  <a:pt x="10" y="404"/>
                </a:lnTo>
                <a:lnTo>
                  <a:pt x="5" y="403"/>
                </a:lnTo>
                <a:lnTo>
                  <a:pt x="2" y="401"/>
                </a:lnTo>
                <a:lnTo>
                  <a:pt x="1" y="398"/>
                </a:lnTo>
                <a:lnTo>
                  <a:pt x="0" y="394"/>
                </a:lnTo>
                <a:lnTo>
                  <a:pt x="1" y="385"/>
                </a:lnTo>
                <a:lnTo>
                  <a:pt x="2" y="378"/>
                </a:lnTo>
                <a:lnTo>
                  <a:pt x="4" y="371"/>
                </a:lnTo>
                <a:lnTo>
                  <a:pt x="6" y="365"/>
                </a:lnTo>
                <a:lnTo>
                  <a:pt x="11" y="354"/>
                </a:lnTo>
                <a:lnTo>
                  <a:pt x="13" y="344"/>
                </a:lnTo>
                <a:lnTo>
                  <a:pt x="20" y="341"/>
                </a:lnTo>
                <a:lnTo>
                  <a:pt x="26" y="337"/>
                </a:lnTo>
                <a:lnTo>
                  <a:pt x="30" y="334"/>
                </a:lnTo>
                <a:lnTo>
                  <a:pt x="35" y="330"/>
                </a:lnTo>
                <a:lnTo>
                  <a:pt x="38" y="326"/>
                </a:lnTo>
                <a:lnTo>
                  <a:pt x="41" y="321"/>
                </a:lnTo>
                <a:lnTo>
                  <a:pt x="44" y="317"/>
                </a:lnTo>
                <a:lnTo>
                  <a:pt x="46" y="313"/>
                </a:lnTo>
                <a:lnTo>
                  <a:pt x="49" y="292"/>
                </a:lnTo>
                <a:lnTo>
                  <a:pt x="52" y="271"/>
                </a:lnTo>
                <a:lnTo>
                  <a:pt x="56" y="265"/>
                </a:lnTo>
                <a:lnTo>
                  <a:pt x="59" y="261"/>
                </a:lnTo>
                <a:lnTo>
                  <a:pt x="62" y="257"/>
                </a:lnTo>
                <a:lnTo>
                  <a:pt x="66" y="253"/>
                </a:lnTo>
                <a:lnTo>
                  <a:pt x="74" y="246"/>
                </a:lnTo>
                <a:lnTo>
                  <a:pt x="83" y="242"/>
                </a:lnTo>
                <a:lnTo>
                  <a:pt x="92" y="238"/>
                </a:lnTo>
                <a:lnTo>
                  <a:pt x="100" y="235"/>
                </a:lnTo>
                <a:lnTo>
                  <a:pt x="107" y="231"/>
                </a:lnTo>
                <a:lnTo>
                  <a:pt x="113" y="227"/>
                </a:lnTo>
                <a:lnTo>
                  <a:pt x="122" y="218"/>
                </a:lnTo>
                <a:lnTo>
                  <a:pt x="129" y="207"/>
                </a:lnTo>
                <a:lnTo>
                  <a:pt x="136" y="195"/>
                </a:lnTo>
                <a:lnTo>
                  <a:pt x="141" y="182"/>
                </a:lnTo>
                <a:lnTo>
                  <a:pt x="150" y="156"/>
                </a:lnTo>
                <a:lnTo>
                  <a:pt x="158" y="129"/>
                </a:lnTo>
                <a:lnTo>
                  <a:pt x="162" y="117"/>
                </a:lnTo>
                <a:lnTo>
                  <a:pt x="168" y="105"/>
                </a:lnTo>
                <a:lnTo>
                  <a:pt x="172" y="94"/>
                </a:lnTo>
                <a:lnTo>
                  <a:pt x="179" y="83"/>
                </a:lnTo>
                <a:lnTo>
                  <a:pt x="186" y="73"/>
                </a:lnTo>
                <a:lnTo>
                  <a:pt x="195" y="66"/>
                </a:lnTo>
                <a:lnTo>
                  <a:pt x="201" y="62"/>
                </a:lnTo>
                <a:lnTo>
                  <a:pt x="206" y="59"/>
                </a:lnTo>
                <a:lnTo>
                  <a:pt x="213" y="57"/>
                </a:lnTo>
                <a:lnTo>
                  <a:pt x="219" y="55"/>
                </a:lnTo>
                <a:lnTo>
                  <a:pt x="219" y="44"/>
                </a:lnTo>
                <a:lnTo>
                  <a:pt x="220" y="36"/>
                </a:lnTo>
                <a:lnTo>
                  <a:pt x="223" y="28"/>
                </a:lnTo>
                <a:lnTo>
                  <a:pt x="225" y="21"/>
                </a:lnTo>
                <a:lnTo>
                  <a:pt x="228" y="16"/>
                </a:lnTo>
                <a:lnTo>
                  <a:pt x="233" y="11"/>
                </a:lnTo>
                <a:lnTo>
                  <a:pt x="239" y="8"/>
                </a:lnTo>
                <a:lnTo>
                  <a:pt x="246" y="6"/>
                </a:lnTo>
                <a:lnTo>
                  <a:pt x="511" y="0"/>
                </a:lnTo>
                <a:lnTo>
                  <a:pt x="513" y="13"/>
                </a:lnTo>
                <a:lnTo>
                  <a:pt x="515" y="46"/>
                </a:lnTo>
                <a:lnTo>
                  <a:pt x="517" y="83"/>
                </a:lnTo>
                <a:lnTo>
                  <a:pt x="518" y="11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89" name="Freeform 241"/>
          <p:cNvSpPr>
            <a:spLocks/>
          </p:cNvSpPr>
          <p:nvPr>
            <p:custDataLst>
              <p:tags r:id="rId166"/>
            </p:custDataLst>
          </p:nvPr>
        </p:nvSpPr>
        <p:spPr bwMode="auto">
          <a:xfrm>
            <a:off x="3908103" y="2174677"/>
            <a:ext cx="190500" cy="93662"/>
          </a:xfrm>
          <a:custGeom>
            <a:avLst/>
            <a:gdLst/>
            <a:ahLst/>
            <a:cxnLst>
              <a:cxn ang="0">
                <a:pos x="34" y="61"/>
              </a:cxn>
              <a:cxn ang="0">
                <a:pos x="41" y="42"/>
              </a:cxn>
              <a:cxn ang="0">
                <a:pos x="68" y="37"/>
              </a:cxn>
              <a:cxn ang="0">
                <a:pos x="80" y="18"/>
              </a:cxn>
              <a:cxn ang="0">
                <a:pos x="72" y="14"/>
              </a:cxn>
              <a:cxn ang="0">
                <a:pos x="60" y="0"/>
              </a:cxn>
              <a:cxn ang="0">
                <a:pos x="85" y="10"/>
              </a:cxn>
              <a:cxn ang="0">
                <a:pos x="108" y="39"/>
              </a:cxn>
              <a:cxn ang="0">
                <a:pos x="125" y="62"/>
              </a:cxn>
              <a:cxn ang="0">
                <a:pos x="139" y="67"/>
              </a:cxn>
              <a:cxn ang="0">
                <a:pos x="157" y="63"/>
              </a:cxn>
              <a:cxn ang="0">
                <a:pos x="181" y="45"/>
              </a:cxn>
              <a:cxn ang="0">
                <a:pos x="205" y="23"/>
              </a:cxn>
              <a:cxn ang="0">
                <a:pos x="220" y="31"/>
              </a:cxn>
              <a:cxn ang="0">
                <a:pos x="359" y="11"/>
              </a:cxn>
              <a:cxn ang="0">
                <a:pos x="376" y="23"/>
              </a:cxn>
              <a:cxn ang="0">
                <a:pos x="396" y="22"/>
              </a:cxn>
              <a:cxn ang="0">
                <a:pos x="413" y="37"/>
              </a:cxn>
              <a:cxn ang="0">
                <a:pos x="415" y="43"/>
              </a:cxn>
              <a:cxn ang="0">
                <a:pos x="429" y="54"/>
              </a:cxn>
              <a:cxn ang="0">
                <a:pos x="443" y="68"/>
              </a:cxn>
              <a:cxn ang="0">
                <a:pos x="446" y="80"/>
              </a:cxn>
              <a:cxn ang="0">
                <a:pos x="438" y="96"/>
              </a:cxn>
              <a:cxn ang="0">
                <a:pos x="413" y="111"/>
              </a:cxn>
              <a:cxn ang="0">
                <a:pos x="397" y="120"/>
              </a:cxn>
              <a:cxn ang="0">
                <a:pos x="366" y="123"/>
              </a:cxn>
              <a:cxn ang="0">
                <a:pos x="300" y="146"/>
              </a:cxn>
              <a:cxn ang="0">
                <a:pos x="234" y="171"/>
              </a:cxn>
              <a:cxn ang="0">
                <a:pos x="199" y="178"/>
              </a:cxn>
              <a:cxn ang="0">
                <a:pos x="177" y="174"/>
              </a:cxn>
              <a:cxn ang="0">
                <a:pos x="172" y="164"/>
              </a:cxn>
              <a:cxn ang="0">
                <a:pos x="170" y="161"/>
              </a:cxn>
              <a:cxn ang="0">
                <a:pos x="156" y="161"/>
              </a:cxn>
              <a:cxn ang="0">
                <a:pos x="139" y="160"/>
              </a:cxn>
              <a:cxn ang="0">
                <a:pos x="100" y="147"/>
              </a:cxn>
              <a:cxn ang="0">
                <a:pos x="85" y="137"/>
              </a:cxn>
              <a:cxn ang="0">
                <a:pos x="81" y="125"/>
              </a:cxn>
              <a:cxn ang="0">
                <a:pos x="87" y="111"/>
              </a:cxn>
              <a:cxn ang="0">
                <a:pos x="27" y="103"/>
              </a:cxn>
              <a:cxn ang="0">
                <a:pos x="9" y="105"/>
              </a:cxn>
              <a:cxn ang="0">
                <a:pos x="0" y="80"/>
              </a:cxn>
              <a:cxn ang="0">
                <a:pos x="60" y="86"/>
              </a:cxn>
              <a:cxn ang="0">
                <a:pos x="87" y="80"/>
              </a:cxn>
              <a:cxn ang="0">
                <a:pos x="23" y="68"/>
              </a:cxn>
              <a:cxn ang="0">
                <a:pos x="16" y="55"/>
              </a:cxn>
            </a:cxnLst>
            <a:rect l="0" t="0" r="r" b="b"/>
            <a:pathLst>
              <a:path w="446" h="178">
                <a:moveTo>
                  <a:pt x="27" y="43"/>
                </a:moveTo>
                <a:lnTo>
                  <a:pt x="31" y="52"/>
                </a:lnTo>
                <a:lnTo>
                  <a:pt x="34" y="61"/>
                </a:lnTo>
                <a:lnTo>
                  <a:pt x="37" y="53"/>
                </a:lnTo>
                <a:lnTo>
                  <a:pt x="40" y="47"/>
                </a:lnTo>
                <a:lnTo>
                  <a:pt x="41" y="42"/>
                </a:lnTo>
                <a:lnTo>
                  <a:pt x="41" y="37"/>
                </a:lnTo>
                <a:lnTo>
                  <a:pt x="55" y="37"/>
                </a:lnTo>
                <a:lnTo>
                  <a:pt x="68" y="37"/>
                </a:lnTo>
                <a:lnTo>
                  <a:pt x="77" y="37"/>
                </a:lnTo>
                <a:lnTo>
                  <a:pt x="80" y="37"/>
                </a:lnTo>
                <a:lnTo>
                  <a:pt x="80" y="18"/>
                </a:lnTo>
                <a:lnTo>
                  <a:pt x="78" y="17"/>
                </a:lnTo>
                <a:lnTo>
                  <a:pt x="75" y="16"/>
                </a:lnTo>
                <a:lnTo>
                  <a:pt x="72" y="14"/>
                </a:lnTo>
                <a:lnTo>
                  <a:pt x="70" y="11"/>
                </a:lnTo>
                <a:lnTo>
                  <a:pt x="65" y="5"/>
                </a:lnTo>
                <a:lnTo>
                  <a:pt x="60" y="0"/>
                </a:lnTo>
                <a:lnTo>
                  <a:pt x="69" y="3"/>
                </a:lnTo>
                <a:lnTo>
                  <a:pt x="78" y="6"/>
                </a:lnTo>
                <a:lnTo>
                  <a:pt x="85" y="10"/>
                </a:lnTo>
                <a:lnTo>
                  <a:pt x="90" y="15"/>
                </a:lnTo>
                <a:lnTo>
                  <a:pt x="100" y="27"/>
                </a:lnTo>
                <a:lnTo>
                  <a:pt x="108" y="39"/>
                </a:lnTo>
                <a:lnTo>
                  <a:pt x="114" y="49"/>
                </a:lnTo>
                <a:lnTo>
                  <a:pt x="121" y="59"/>
                </a:lnTo>
                <a:lnTo>
                  <a:pt x="125" y="62"/>
                </a:lnTo>
                <a:lnTo>
                  <a:pt x="130" y="65"/>
                </a:lnTo>
                <a:lnTo>
                  <a:pt x="134" y="67"/>
                </a:lnTo>
                <a:lnTo>
                  <a:pt x="139" y="67"/>
                </a:lnTo>
                <a:lnTo>
                  <a:pt x="146" y="67"/>
                </a:lnTo>
                <a:lnTo>
                  <a:pt x="152" y="66"/>
                </a:lnTo>
                <a:lnTo>
                  <a:pt x="157" y="63"/>
                </a:lnTo>
                <a:lnTo>
                  <a:pt x="163" y="61"/>
                </a:lnTo>
                <a:lnTo>
                  <a:pt x="172" y="54"/>
                </a:lnTo>
                <a:lnTo>
                  <a:pt x="181" y="45"/>
                </a:lnTo>
                <a:lnTo>
                  <a:pt x="190" y="37"/>
                </a:lnTo>
                <a:lnTo>
                  <a:pt x="198" y="29"/>
                </a:lnTo>
                <a:lnTo>
                  <a:pt x="205" y="23"/>
                </a:lnTo>
                <a:lnTo>
                  <a:pt x="213" y="18"/>
                </a:lnTo>
                <a:lnTo>
                  <a:pt x="216" y="25"/>
                </a:lnTo>
                <a:lnTo>
                  <a:pt x="220" y="31"/>
                </a:lnTo>
                <a:lnTo>
                  <a:pt x="293" y="31"/>
                </a:lnTo>
                <a:lnTo>
                  <a:pt x="352" y="6"/>
                </a:lnTo>
                <a:lnTo>
                  <a:pt x="359" y="11"/>
                </a:lnTo>
                <a:lnTo>
                  <a:pt x="367" y="17"/>
                </a:lnTo>
                <a:lnTo>
                  <a:pt x="371" y="21"/>
                </a:lnTo>
                <a:lnTo>
                  <a:pt x="376" y="23"/>
                </a:lnTo>
                <a:lnTo>
                  <a:pt x="381" y="24"/>
                </a:lnTo>
                <a:lnTo>
                  <a:pt x="385" y="25"/>
                </a:lnTo>
                <a:lnTo>
                  <a:pt x="396" y="22"/>
                </a:lnTo>
                <a:lnTo>
                  <a:pt x="413" y="18"/>
                </a:lnTo>
                <a:lnTo>
                  <a:pt x="413" y="28"/>
                </a:lnTo>
                <a:lnTo>
                  <a:pt x="413" y="37"/>
                </a:lnTo>
                <a:lnTo>
                  <a:pt x="413" y="39"/>
                </a:lnTo>
                <a:lnTo>
                  <a:pt x="414" y="41"/>
                </a:lnTo>
                <a:lnTo>
                  <a:pt x="415" y="43"/>
                </a:lnTo>
                <a:lnTo>
                  <a:pt x="417" y="45"/>
                </a:lnTo>
                <a:lnTo>
                  <a:pt x="423" y="49"/>
                </a:lnTo>
                <a:lnTo>
                  <a:pt x="429" y="54"/>
                </a:lnTo>
                <a:lnTo>
                  <a:pt x="435" y="59"/>
                </a:lnTo>
                <a:lnTo>
                  <a:pt x="440" y="64"/>
                </a:lnTo>
                <a:lnTo>
                  <a:pt x="443" y="68"/>
                </a:lnTo>
                <a:lnTo>
                  <a:pt x="444" y="71"/>
                </a:lnTo>
                <a:lnTo>
                  <a:pt x="445" y="76"/>
                </a:lnTo>
                <a:lnTo>
                  <a:pt x="446" y="80"/>
                </a:lnTo>
                <a:lnTo>
                  <a:pt x="445" y="87"/>
                </a:lnTo>
                <a:lnTo>
                  <a:pt x="443" y="92"/>
                </a:lnTo>
                <a:lnTo>
                  <a:pt x="438" y="96"/>
                </a:lnTo>
                <a:lnTo>
                  <a:pt x="434" y="100"/>
                </a:lnTo>
                <a:lnTo>
                  <a:pt x="423" y="106"/>
                </a:lnTo>
                <a:lnTo>
                  <a:pt x="413" y="111"/>
                </a:lnTo>
                <a:lnTo>
                  <a:pt x="407" y="115"/>
                </a:lnTo>
                <a:lnTo>
                  <a:pt x="402" y="118"/>
                </a:lnTo>
                <a:lnTo>
                  <a:pt x="397" y="120"/>
                </a:lnTo>
                <a:lnTo>
                  <a:pt x="392" y="121"/>
                </a:lnTo>
                <a:lnTo>
                  <a:pt x="380" y="123"/>
                </a:lnTo>
                <a:lnTo>
                  <a:pt x="366" y="123"/>
                </a:lnTo>
                <a:lnTo>
                  <a:pt x="344" y="129"/>
                </a:lnTo>
                <a:lnTo>
                  <a:pt x="322" y="137"/>
                </a:lnTo>
                <a:lnTo>
                  <a:pt x="300" y="146"/>
                </a:lnTo>
                <a:lnTo>
                  <a:pt x="279" y="156"/>
                </a:lnTo>
                <a:lnTo>
                  <a:pt x="257" y="164"/>
                </a:lnTo>
                <a:lnTo>
                  <a:pt x="234" y="171"/>
                </a:lnTo>
                <a:lnTo>
                  <a:pt x="223" y="174"/>
                </a:lnTo>
                <a:lnTo>
                  <a:pt x="211" y="176"/>
                </a:lnTo>
                <a:lnTo>
                  <a:pt x="199" y="178"/>
                </a:lnTo>
                <a:lnTo>
                  <a:pt x="187" y="178"/>
                </a:lnTo>
                <a:lnTo>
                  <a:pt x="181" y="177"/>
                </a:lnTo>
                <a:lnTo>
                  <a:pt x="177" y="174"/>
                </a:lnTo>
                <a:lnTo>
                  <a:pt x="175" y="171"/>
                </a:lnTo>
                <a:lnTo>
                  <a:pt x="173" y="166"/>
                </a:lnTo>
                <a:lnTo>
                  <a:pt x="172" y="164"/>
                </a:lnTo>
                <a:lnTo>
                  <a:pt x="172" y="163"/>
                </a:lnTo>
                <a:lnTo>
                  <a:pt x="171" y="162"/>
                </a:lnTo>
                <a:lnTo>
                  <a:pt x="170" y="161"/>
                </a:lnTo>
                <a:lnTo>
                  <a:pt x="166" y="161"/>
                </a:lnTo>
                <a:lnTo>
                  <a:pt x="161" y="161"/>
                </a:lnTo>
                <a:lnTo>
                  <a:pt x="156" y="161"/>
                </a:lnTo>
                <a:lnTo>
                  <a:pt x="150" y="162"/>
                </a:lnTo>
                <a:lnTo>
                  <a:pt x="145" y="162"/>
                </a:lnTo>
                <a:lnTo>
                  <a:pt x="139" y="160"/>
                </a:lnTo>
                <a:lnTo>
                  <a:pt x="125" y="156"/>
                </a:lnTo>
                <a:lnTo>
                  <a:pt x="112" y="152"/>
                </a:lnTo>
                <a:lnTo>
                  <a:pt x="100" y="147"/>
                </a:lnTo>
                <a:lnTo>
                  <a:pt x="91" y="143"/>
                </a:lnTo>
                <a:lnTo>
                  <a:pt x="87" y="140"/>
                </a:lnTo>
                <a:lnTo>
                  <a:pt x="85" y="137"/>
                </a:lnTo>
                <a:lnTo>
                  <a:pt x="82" y="134"/>
                </a:lnTo>
                <a:lnTo>
                  <a:pt x="81" y="129"/>
                </a:lnTo>
                <a:lnTo>
                  <a:pt x="81" y="125"/>
                </a:lnTo>
                <a:lnTo>
                  <a:pt x="81" y="121"/>
                </a:lnTo>
                <a:lnTo>
                  <a:pt x="83" y="116"/>
                </a:lnTo>
                <a:lnTo>
                  <a:pt x="87" y="111"/>
                </a:lnTo>
                <a:lnTo>
                  <a:pt x="63" y="108"/>
                </a:lnTo>
                <a:lnTo>
                  <a:pt x="38" y="104"/>
                </a:lnTo>
                <a:lnTo>
                  <a:pt x="27" y="103"/>
                </a:lnTo>
                <a:lnTo>
                  <a:pt x="18" y="103"/>
                </a:lnTo>
                <a:lnTo>
                  <a:pt x="13" y="104"/>
                </a:lnTo>
                <a:lnTo>
                  <a:pt x="9" y="105"/>
                </a:lnTo>
                <a:lnTo>
                  <a:pt x="4" y="108"/>
                </a:lnTo>
                <a:lnTo>
                  <a:pt x="0" y="111"/>
                </a:lnTo>
                <a:lnTo>
                  <a:pt x="0" y="80"/>
                </a:lnTo>
                <a:lnTo>
                  <a:pt x="30" y="82"/>
                </a:lnTo>
                <a:lnTo>
                  <a:pt x="51" y="85"/>
                </a:lnTo>
                <a:lnTo>
                  <a:pt x="60" y="86"/>
                </a:lnTo>
                <a:lnTo>
                  <a:pt x="68" y="86"/>
                </a:lnTo>
                <a:lnTo>
                  <a:pt x="77" y="84"/>
                </a:lnTo>
                <a:lnTo>
                  <a:pt x="87" y="80"/>
                </a:lnTo>
                <a:lnTo>
                  <a:pt x="64" y="76"/>
                </a:lnTo>
                <a:lnTo>
                  <a:pt x="44" y="71"/>
                </a:lnTo>
                <a:lnTo>
                  <a:pt x="23" y="68"/>
                </a:lnTo>
                <a:lnTo>
                  <a:pt x="0" y="67"/>
                </a:lnTo>
                <a:lnTo>
                  <a:pt x="9" y="62"/>
                </a:lnTo>
                <a:lnTo>
                  <a:pt x="16" y="55"/>
                </a:lnTo>
                <a:lnTo>
                  <a:pt x="22" y="49"/>
                </a:lnTo>
                <a:lnTo>
                  <a:pt x="27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0" name="Freeform 242"/>
          <p:cNvSpPr>
            <a:spLocks/>
          </p:cNvSpPr>
          <p:nvPr>
            <p:custDataLst>
              <p:tags r:id="rId167"/>
            </p:custDataLst>
          </p:nvPr>
        </p:nvSpPr>
        <p:spPr bwMode="auto">
          <a:xfrm>
            <a:off x="4700265" y="2438202"/>
            <a:ext cx="14288" cy="57150"/>
          </a:xfrm>
          <a:custGeom>
            <a:avLst/>
            <a:gdLst/>
            <a:ahLst/>
            <a:cxnLst>
              <a:cxn ang="0">
                <a:pos x="0" y="73"/>
              </a:cxn>
              <a:cxn ang="0">
                <a:pos x="2" y="47"/>
              </a:cxn>
              <a:cxn ang="0">
                <a:pos x="6" y="28"/>
              </a:cxn>
              <a:cxn ang="0">
                <a:pos x="7" y="20"/>
              </a:cxn>
              <a:cxn ang="0">
                <a:pos x="6" y="13"/>
              </a:cxn>
              <a:cxn ang="0">
                <a:pos x="4" y="7"/>
              </a:cxn>
              <a:cxn ang="0">
                <a:pos x="0" y="0"/>
              </a:cxn>
              <a:cxn ang="0">
                <a:pos x="28" y="0"/>
              </a:cxn>
              <a:cxn ang="0">
                <a:pos x="22" y="16"/>
              </a:cxn>
              <a:cxn ang="0">
                <a:pos x="17" y="30"/>
              </a:cxn>
              <a:cxn ang="0">
                <a:pos x="12" y="43"/>
              </a:cxn>
              <a:cxn ang="0">
                <a:pos x="7" y="55"/>
              </a:cxn>
              <a:cxn ang="0">
                <a:pos x="0" y="73"/>
              </a:cxn>
            </a:cxnLst>
            <a:rect l="0" t="0" r="r" b="b"/>
            <a:pathLst>
              <a:path w="28" h="73">
                <a:moveTo>
                  <a:pt x="0" y="73"/>
                </a:moveTo>
                <a:lnTo>
                  <a:pt x="2" y="47"/>
                </a:lnTo>
                <a:lnTo>
                  <a:pt x="6" y="28"/>
                </a:lnTo>
                <a:lnTo>
                  <a:pt x="7" y="20"/>
                </a:lnTo>
                <a:lnTo>
                  <a:pt x="6" y="13"/>
                </a:lnTo>
                <a:lnTo>
                  <a:pt x="4" y="7"/>
                </a:lnTo>
                <a:lnTo>
                  <a:pt x="0" y="0"/>
                </a:lnTo>
                <a:lnTo>
                  <a:pt x="28" y="0"/>
                </a:lnTo>
                <a:lnTo>
                  <a:pt x="22" y="16"/>
                </a:lnTo>
                <a:lnTo>
                  <a:pt x="17" y="30"/>
                </a:lnTo>
                <a:lnTo>
                  <a:pt x="12" y="43"/>
                </a:lnTo>
                <a:lnTo>
                  <a:pt x="7" y="55"/>
                </a:lnTo>
                <a:lnTo>
                  <a:pt x="0" y="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1" name="Freeform 243"/>
          <p:cNvSpPr>
            <a:spLocks/>
          </p:cNvSpPr>
          <p:nvPr>
            <p:custDataLst>
              <p:tags r:id="rId168"/>
            </p:custDataLst>
          </p:nvPr>
        </p:nvSpPr>
        <p:spPr bwMode="auto">
          <a:xfrm>
            <a:off x="4587553" y="2101652"/>
            <a:ext cx="234950" cy="395287"/>
          </a:xfrm>
          <a:custGeom>
            <a:avLst/>
            <a:gdLst/>
            <a:ahLst/>
            <a:cxnLst>
              <a:cxn ang="0">
                <a:pos x="419" y="203"/>
              </a:cxn>
              <a:cxn ang="0">
                <a:pos x="406" y="221"/>
              </a:cxn>
              <a:cxn ang="0">
                <a:pos x="404" y="237"/>
              </a:cxn>
              <a:cxn ang="0">
                <a:pos x="382" y="275"/>
              </a:cxn>
              <a:cxn ang="0">
                <a:pos x="325" y="306"/>
              </a:cxn>
              <a:cxn ang="0">
                <a:pos x="252" y="354"/>
              </a:cxn>
              <a:cxn ang="0">
                <a:pos x="237" y="369"/>
              </a:cxn>
              <a:cxn ang="0">
                <a:pos x="245" y="381"/>
              </a:cxn>
              <a:cxn ang="0">
                <a:pos x="240" y="424"/>
              </a:cxn>
              <a:cxn ang="0">
                <a:pos x="239" y="449"/>
              </a:cxn>
              <a:cxn ang="0">
                <a:pos x="262" y="468"/>
              </a:cxn>
              <a:cxn ang="0">
                <a:pos x="320" y="485"/>
              </a:cxn>
              <a:cxn ang="0">
                <a:pos x="332" y="505"/>
              </a:cxn>
              <a:cxn ang="0">
                <a:pos x="310" y="531"/>
              </a:cxn>
              <a:cxn ang="0">
                <a:pos x="272" y="547"/>
              </a:cxn>
              <a:cxn ang="0">
                <a:pos x="265" y="560"/>
              </a:cxn>
              <a:cxn ang="0">
                <a:pos x="252" y="631"/>
              </a:cxn>
              <a:cxn ang="0">
                <a:pos x="239" y="721"/>
              </a:cxn>
              <a:cxn ang="0">
                <a:pos x="173" y="727"/>
              </a:cxn>
              <a:cxn ang="0">
                <a:pos x="152" y="738"/>
              </a:cxn>
              <a:cxn ang="0">
                <a:pos x="153" y="757"/>
              </a:cxn>
              <a:cxn ang="0">
                <a:pos x="106" y="757"/>
              </a:cxn>
              <a:cxn ang="0">
                <a:pos x="95" y="752"/>
              </a:cxn>
              <a:cxn ang="0">
                <a:pos x="71" y="718"/>
              </a:cxn>
              <a:cxn ang="0">
                <a:pos x="41" y="640"/>
              </a:cxn>
              <a:cxn ang="0">
                <a:pos x="34" y="597"/>
              </a:cxn>
              <a:cxn ang="0">
                <a:pos x="14" y="586"/>
              </a:cxn>
              <a:cxn ang="0">
                <a:pos x="19" y="561"/>
              </a:cxn>
              <a:cxn ang="0">
                <a:pos x="36" y="538"/>
              </a:cxn>
              <a:cxn ang="0">
                <a:pos x="53" y="504"/>
              </a:cxn>
              <a:cxn ang="0">
                <a:pos x="61" y="471"/>
              </a:cxn>
              <a:cxn ang="0">
                <a:pos x="64" y="441"/>
              </a:cxn>
              <a:cxn ang="0">
                <a:pos x="58" y="408"/>
              </a:cxn>
              <a:cxn ang="0">
                <a:pos x="43" y="377"/>
              </a:cxn>
              <a:cxn ang="0">
                <a:pos x="74" y="276"/>
              </a:cxn>
              <a:cxn ang="0">
                <a:pos x="103" y="275"/>
              </a:cxn>
              <a:cxn ang="0">
                <a:pos x="113" y="234"/>
              </a:cxn>
              <a:cxn ang="0">
                <a:pos x="137" y="192"/>
              </a:cxn>
              <a:cxn ang="0">
                <a:pos x="180" y="145"/>
              </a:cxn>
              <a:cxn ang="0">
                <a:pos x="198" y="111"/>
              </a:cxn>
              <a:cxn ang="0">
                <a:pos x="228" y="60"/>
              </a:cxn>
              <a:cxn ang="0">
                <a:pos x="249" y="43"/>
              </a:cxn>
              <a:cxn ang="0">
                <a:pos x="309" y="29"/>
              </a:cxn>
              <a:cxn ang="0">
                <a:pos x="368" y="13"/>
              </a:cxn>
              <a:cxn ang="0">
                <a:pos x="401" y="5"/>
              </a:cxn>
              <a:cxn ang="0">
                <a:pos x="431" y="32"/>
              </a:cxn>
              <a:cxn ang="0">
                <a:pos x="457" y="42"/>
              </a:cxn>
              <a:cxn ang="0">
                <a:pos x="513" y="111"/>
              </a:cxn>
              <a:cxn ang="0">
                <a:pos x="528" y="150"/>
              </a:cxn>
            </a:cxnLst>
            <a:rect l="0" t="0" r="r" b="b"/>
            <a:pathLst>
              <a:path w="531" h="757">
                <a:moveTo>
                  <a:pt x="531" y="190"/>
                </a:moveTo>
                <a:lnTo>
                  <a:pt x="432" y="190"/>
                </a:lnTo>
                <a:lnTo>
                  <a:pt x="428" y="194"/>
                </a:lnTo>
                <a:lnTo>
                  <a:pt x="419" y="203"/>
                </a:lnTo>
                <a:lnTo>
                  <a:pt x="413" y="208"/>
                </a:lnTo>
                <a:lnTo>
                  <a:pt x="409" y="213"/>
                </a:lnTo>
                <a:lnTo>
                  <a:pt x="407" y="218"/>
                </a:lnTo>
                <a:lnTo>
                  <a:pt x="406" y="221"/>
                </a:lnTo>
                <a:lnTo>
                  <a:pt x="404" y="226"/>
                </a:lnTo>
                <a:lnTo>
                  <a:pt x="403" y="230"/>
                </a:lnTo>
                <a:lnTo>
                  <a:pt x="403" y="233"/>
                </a:lnTo>
                <a:lnTo>
                  <a:pt x="404" y="237"/>
                </a:lnTo>
                <a:lnTo>
                  <a:pt x="407" y="244"/>
                </a:lnTo>
                <a:lnTo>
                  <a:pt x="412" y="252"/>
                </a:lnTo>
                <a:lnTo>
                  <a:pt x="397" y="264"/>
                </a:lnTo>
                <a:lnTo>
                  <a:pt x="382" y="275"/>
                </a:lnTo>
                <a:lnTo>
                  <a:pt x="367" y="284"/>
                </a:lnTo>
                <a:lnTo>
                  <a:pt x="353" y="291"/>
                </a:lnTo>
                <a:lnTo>
                  <a:pt x="339" y="299"/>
                </a:lnTo>
                <a:lnTo>
                  <a:pt x="325" y="306"/>
                </a:lnTo>
                <a:lnTo>
                  <a:pt x="311" y="315"/>
                </a:lnTo>
                <a:lnTo>
                  <a:pt x="299" y="325"/>
                </a:lnTo>
                <a:lnTo>
                  <a:pt x="277" y="338"/>
                </a:lnTo>
                <a:lnTo>
                  <a:pt x="252" y="354"/>
                </a:lnTo>
                <a:lnTo>
                  <a:pt x="248" y="358"/>
                </a:lnTo>
                <a:lnTo>
                  <a:pt x="242" y="361"/>
                </a:lnTo>
                <a:lnTo>
                  <a:pt x="239" y="365"/>
                </a:lnTo>
                <a:lnTo>
                  <a:pt x="237" y="369"/>
                </a:lnTo>
                <a:lnTo>
                  <a:pt x="237" y="372"/>
                </a:lnTo>
                <a:lnTo>
                  <a:pt x="238" y="375"/>
                </a:lnTo>
                <a:lnTo>
                  <a:pt x="241" y="378"/>
                </a:lnTo>
                <a:lnTo>
                  <a:pt x="245" y="381"/>
                </a:lnTo>
                <a:lnTo>
                  <a:pt x="245" y="391"/>
                </a:lnTo>
                <a:lnTo>
                  <a:pt x="245" y="400"/>
                </a:lnTo>
                <a:lnTo>
                  <a:pt x="243" y="413"/>
                </a:lnTo>
                <a:lnTo>
                  <a:pt x="240" y="424"/>
                </a:lnTo>
                <a:lnTo>
                  <a:pt x="238" y="430"/>
                </a:lnTo>
                <a:lnTo>
                  <a:pt x="238" y="436"/>
                </a:lnTo>
                <a:lnTo>
                  <a:pt x="238" y="443"/>
                </a:lnTo>
                <a:lnTo>
                  <a:pt x="239" y="449"/>
                </a:lnTo>
                <a:lnTo>
                  <a:pt x="243" y="456"/>
                </a:lnTo>
                <a:lnTo>
                  <a:pt x="249" y="461"/>
                </a:lnTo>
                <a:lnTo>
                  <a:pt x="255" y="465"/>
                </a:lnTo>
                <a:lnTo>
                  <a:pt x="262" y="468"/>
                </a:lnTo>
                <a:lnTo>
                  <a:pt x="277" y="473"/>
                </a:lnTo>
                <a:lnTo>
                  <a:pt x="293" y="477"/>
                </a:lnTo>
                <a:lnTo>
                  <a:pt x="308" y="480"/>
                </a:lnTo>
                <a:lnTo>
                  <a:pt x="320" y="485"/>
                </a:lnTo>
                <a:lnTo>
                  <a:pt x="326" y="488"/>
                </a:lnTo>
                <a:lnTo>
                  <a:pt x="329" y="492"/>
                </a:lnTo>
                <a:lnTo>
                  <a:pt x="331" y="499"/>
                </a:lnTo>
                <a:lnTo>
                  <a:pt x="332" y="505"/>
                </a:lnTo>
                <a:lnTo>
                  <a:pt x="332" y="517"/>
                </a:lnTo>
                <a:lnTo>
                  <a:pt x="332" y="529"/>
                </a:lnTo>
                <a:lnTo>
                  <a:pt x="321" y="530"/>
                </a:lnTo>
                <a:lnTo>
                  <a:pt x="310" y="531"/>
                </a:lnTo>
                <a:lnTo>
                  <a:pt x="299" y="534"/>
                </a:lnTo>
                <a:lnTo>
                  <a:pt x="289" y="537"/>
                </a:lnTo>
                <a:lnTo>
                  <a:pt x="280" y="542"/>
                </a:lnTo>
                <a:lnTo>
                  <a:pt x="272" y="547"/>
                </a:lnTo>
                <a:lnTo>
                  <a:pt x="270" y="551"/>
                </a:lnTo>
                <a:lnTo>
                  <a:pt x="267" y="554"/>
                </a:lnTo>
                <a:lnTo>
                  <a:pt x="266" y="557"/>
                </a:lnTo>
                <a:lnTo>
                  <a:pt x="265" y="560"/>
                </a:lnTo>
                <a:lnTo>
                  <a:pt x="264" y="576"/>
                </a:lnTo>
                <a:lnTo>
                  <a:pt x="262" y="593"/>
                </a:lnTo>
                <a:lnTo>
                  <a:pt x="258" y="612"/>
                </a:lnTo>
                <a:lnTo>
                  <a:pt x="252" y="631"/>
                </a:lnTo>
                <a:lnTo>
                  <a:pt x="248" y="651"/>
                </a:lnTo>
                <a:lnTo>
                  <a:pt x="243" y="673"/>
                </a:lnTo>
                <a:lnTo>
                  <a:pt x="240" y="695"/>
                </a:lnTo>
                <a:lnTo>
                  <a:pt x="239" y="721"/>
                </a:lnTo>
                <a:lnTo>
                  <a:pt x="224" y="721"/>
                </a:lnTo>
                <a:lnTo>
                  <a:pt x="206" y="722"/>
                </a:lnTo>
                <a:lnTo>
                  <a:pt x="189" y="724"/>
                </a:lnTo>
                <a:lnTo>
                  <a:pt x="173" y="727"/>
                </a:lnTo>
                <a:lnTo>
                  <a:pt x="166" y="730"/>
                </a:lnTo>
                <a:lnTo>
                  <a:pt x="161" y="732"/>
                </a:lnTo>
                <a:lnTo>
                  <a:pt x="155" y="735"/>
                </a:lnTo>
                <a:lnTo>
                  <a:pt x="152" y="738"/>
                </a:lnTo>
                <a:lnTo>
                  <a:pt x="150" y="742"/>
                </a:lnTo>
                <a:lnTo>
                  <a:pt x="149" y="747"/>
                </a:lnTo>
                <a:lnTo>
                  <a:pt x="150" y="751"/>
                </a:lnTo>
                <a:lnTo>
                  <a:pt x="153" y="757"/>
                </a:lnTo>
                <a:lnTo>
                  <a:pt x="142" y="757"/>
                </a:lnTo>
                <a:lnTo>
                  <a:pt x="127" y="757"/>
                </a:lnTo>
                <a:lnTo>
                  <a:pt x="113" y="757"/>
                </a:lnTo>
                <a:lnTo>
                  <a:pt x="106" y="757"/>
                </a:lnTo>
                <a:lnTo>
                  <a:pt x="104" y="757"/>
                </a:lnTo>
                <a:lnTo>
                  <a:pt x="101" y="756"/>
                </a:lnTo>
                <a:lnTo>
                  <a:pt x="98" y="754"/>
                </a:lnTo>
                <a:lnTo>
                  <a:pt x="95" y="752"/>
                </a:lnTo>
                <a:lnTo>
                  <a:pt x="90" y="746"/>
                </a:lnTo>
                <a:lnTo>
                  <a:pt x="84" y="738"/>
                </a:lnTo>
                <a:lnTo>
                  <a:pt x="77" y="729"/>
                </a:lnTo>
                <a:lnTo>
                  <a:pt x="71" y="718"/>
                </a:lnTo>
                <a:lnTo>
                  <a:pt x="65" y="706"/>
                </a:lnTo>
                <a:lnTo>
                  <a:pt x="60" y="693"/>
                </a:lnTo>
                <a:lnTo>
                  <a:pt x="49" y="667"/>
                </a:lnTo>
                <a:lnTo>
                  <a:pt x="41" y="640"/>
                </a:lnTo>
                <a:lnTo>
                  <a:pt x="38" y="628"/>
                </a:lnTo>
                <a:lnTo>
                  <a:pt x="35" y="616"/>
                </a:lnTo>
                <a:lnTo>
                  <a:pt x="34" y="606"/>
                </a:lnTo>
                <a:lnTo>
                  <a:pt x="34" y="597"/>
                </a:lnTo>
                <a:lnTo>
                  <a:pt x="27" y="596"/>
                </a:lnTo>
                <a:lnTo>
                  <a:pt x="22" y="594"/>
                </a:lnTo>
                <a:lnTo>
                  <a:pt x="17" y="590"/>
                </a:lnTo>
                <a:lnTo>
                  <a:pt x="14" y="586"/>
                </a:lnTo>
                <a:lnTo>
                  <a:pt x="8" y="576"/>
                </a:lnTo>
                <a:lnTo>
                  <a:pt x="0" y="566"/>
                </a:lnTo>
                <a:lnTo>
                  <a:pt x="9" y="563"/>
                </a:lnTo>
                <a:lnTo>
                  <a:pt x="19" y="561"/>
                </a:lnTo>
                <a:lnTo>
                  <a:pt x="27" y="560"/>
                </a:lnTo>
                <a:lnTo>
                  <a:pt x="34" y="560"/>
                </a:lnTo>
                <a:lnTo>
                  <a:pt x="34" y="548"/>
                </a:lnTo>
                <a:lnTo>
                  <a:pt x="36" y="538"/>
                </a:lnTo>
                <a:lnTo>
                  <a:pt x="38" y="528"/>
                </a:lnTo>
                <a:lnTo>
                  <a:pt x="42" y="519"/>
                </a:lnTo>
                <a:lnTo>
                  <a:pt x="47" y="511"/>
                </a:lnTo>
                <a:lnTo>
                  <a:pt x="53" y="504"/>
                </a:lnTo>
                <a:lnTo>
                  <a:pt x="59" y="498"/>
                </a:lnTo>
                <a:lnTo>
                  <a:pt x="67" y="492"/>
                </a:lnTo>
                <a:lnTo>
                  <a:pt x="62" y="480"/>
                </a:lnTo>
                <a:lnTo>
                  <a:pt x="61" y="471"/>
                </a:lnTo>
                <a:lnTo>
                  <a:pt x="61" y="464"/>
                </a:lnTo>
                <a:lnTo>
                  <a:pt x="61" y="457"/>
                </a:lnTo>
                <a:lnTo>
                  <a:pt x="63" y="450"/>
                </a:lnTo>
                <a:lnTo>
                  <a:pt x="64" y="441"/>
                </a:lnTo>
                <a:lnTo>
                  <a:pt x="65" y="428"/>
                </a:lnTo>
                <a:lnTo>
                  <a:pt x="67" y="412"/>
                </a:lnTo>
                <a:lnTo>
                  <a:pt x="62" y="410"/>
                </a:lnTo>
                <a:lnTo>
                  <a:pt x="58" y="408"/>
                </a:lnTo>
                <a:lnTo>
                  <a:pt x="54" y="404"/>
                </a:lnTo>
                <a:lnTo>
                  <a:pt x="51" y="400"/>
                </a:lnTo>
                <a:lnTo>
                  <a:pt x="47" y="390"/>
                </a:lnTo>
                <a:lnTo>
                  <a:pt x="43" y="377"/>
                </a:lnTo>
                <a:lnTo>
                  <a:pt x="40" y="354"/>
                </a:lnTo>
                <a:lnTo>
                  <a:pt x="40" y="338"/>
                </a:lnTo>
                <a:lnTo>
                  <a:pt x="60" y="277"/>
                </a:lnTo>
                <a:lnTo>
                  <a:pt x="74" y="276"/>
                </a:lnTo>
                <a:lnTo>
                  <a:pt x="88" y="275"/>
                </a:lnTo>
                <a:lnTo>
                  <a:pt x="94" y="274"/>
                </a:lnTo>
                <a:lnTo>
                  <a:pt x="99" y="274"/>
                </a:lnTo>
                <a:lnTo>
                  <a:pt x="103" y="275"/>
                </a:lnTo>
                <a:lnTo>
                  <a:pt x="106" y="277"/>
                </a:lnTo>
                <a:lnTo>
                  <a:pt x="107" y="261"/>
                </a:lnTo>
                <a:lnTo>
                  <a:pt x="109" y="247"/>
                </a:lnTo>
                <a:lnTo>
                  <a:pt x="113" y="234"/>
                </a:lnTo>
                <a:lnTo>
                  <a:pt x="118" y="222"/>
                </a:lnTo>
                <a:lnTo>
                  <a:pt x="124" y="211"/>
                </a:lnTo>
                <a:lnTo>
                  <a:pt x="130" y="201"/>
                </a:lnTo>
                <a:lnTo>
                  <a:pt x="137" y="192"/>
                </a:lnTo>
                <a:lnTo>
                  <a:pt x="144" y="183"/>
                </a:lnTo>
                <a:lnTo>
                  <a:pt x="160" y="168"/>
                </a:lnTo>
                <a:lnTo>
                  <a:pt x="173" y="152"/>
                </a:lnTo>
                <a:lnTo>
                  <a:pt x="180" y="145"/>
                </a:lnTo>
                <a:lnTo>
                  <a:pt x="185" y="138"/>
                </a:lnTo>
                <a:lnTo>
                  <a:pt x="189" y="130"/>
                </a:lnTo>
                <a:lnTo>
                  <a:pt x="193" y="123"/>
                </a:lnTo>
                <a:lnTo>
                  <a:pt x="198" y="111"/>
                </a:lnTo>
                <a:lnTo>
                  <a:pt x="205" y="97"/>
                </a:lnTo>
                <a:lnTo>
                  <a:pt x="213" y="83"/>
                </a:lnTo>
                <a:lnTo>
                  <a:pt x="220" y="71"/>
                </a:lnTo>
                <a:lnTo>
                  <a:pt x="228" y="60"/>
                </a:lnTo>
                <a:lnTo>
                  <a:pt x="237" y="51"/>
                </a:lnTo>
                <a:lnTo>
                  <a:pt x="241" y="47"/>
                </a:lnTo>
                <a:lnTo>
                  <a:pt x="244" y="44"/>
                </a:lnTo>
                <a:lnTo>
                  <a:pt x="249" y="43"/>
                </a:lnTo>
                <a:lnTo>
                  <a:pt x="252" y="42"/>
                </a:lnTo>
                <a:lnTo>
                  <a:pt x="272" y="36"/>
                </a:lnTo>
                <a:lnTo>
                  <a:pt x="291" y="32"/>
                </a:lnTo>
                <a:lnTo>
                  <a:pt x="309" y="29"/>
                </a:lnTo>
                <a:lnTo>
                  <a:pt x="327" y="25"/>
                </a:lnTo>
                <a:lnTo>
                  <a:pt x="344" y="22"/>
                </a:lnTo>
                <a:lnTo>
                  <a:pt x="361" y="16"/>
                </a:lnTo>
                <a:lnTo>
                  <a:pt x="368" y="13"/>
                </a:lnTo>
                <a:lnTo>
                  <a:pt x="376" y="9"/>
                </a:lnTo>
                <a:lnTo>
                  <a:pt x="384" y="5"/>
                </a:lnTo>
                <a:lnTo>
                  <a:pt x="392" y="0"/>
                </a:lnTo>
                <a:lnTo>
                  <a:pt x="401" y="5"/>
                </a:lnTo>
                <a:lnTo>
                  <a:pt x="409" y="11"/>
                </a:lnTo>
                <a:lnTo>
                  <a:pt x="416" y="18"/>
                </a:lnTo>
                <a:lnTo>
                  <a:pt x="423" y="25"/>
                </a:lnTo>
                <a:lnTo>
                  <a:pt x="431" y="32"/>
                </a:lnTo>
                <a:lnTo>
                  <a:pt x="441" y="37"/>
                </a:lnTo>
                <a:lnTo>
                  <a:pt x="445" y="39"/>
                </a:lnTo>
                <a:lnTo>
                  <a:pt x="452" y="41"/>
                </a:lnTo>
                <a:lnTo>
                  <a:pt x="457" y="42"/>
                </a:lnTo>
                <a:lnTo>
                  <a:pt x="465" y="42"/>
                </a:lnTo>
                <a:lnTo>
                  <a:pt x="487" y="72"/>
                </a:lnTo>
                <a:lnTo>
                  <a:pt x="508" y="102"/>
                </a:lnTo>
                <a:lnTo>
                  <a:pt x="513" y="111"/>
                </a:lnTo>
                <a:lnTo>
                  <a:pt x="518" y="120"/>
                </a:lnTo>
                <a:lnTo>
                  <a:pt x="521" y="129"/>
                </a:lnTo>
                <a:lnTo>
                  <a:pt x="524" y="139"/>
                </a:lnTo>
                <a:lnTo>
                  <a:pt x="528" y="150"/>
                </a:lnTo>
                <a:lnTo>
                  <a:pt x="530" y="163"/>
                </a:lnTo>
                <a:lnTo>
                  <a:pt x="531" y="176"/>
                </a:lnTo>
                <a:lnTo>
                  <a:pt x="531" y="19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2" name="Freeform 244"/>
          <p:cNvSpPr>
            <a:spLocks/>
          </p:cNvSpPr>
          <p:nvPr>
            <p:custDataLst>
              <p:tags r:id="rId169"/>
            </p:custDataLst>
          </p:nvPr>
        </p:nvSpPr>
        <p:spPr bwMode="auto">
          <a:xfrm>
            <a:off x="4725665" y="2415977"/>
            <a:ext cx="26988" cy="57150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6" y="30"/>
              </a:cxn>
              <a:cxn ang="0">
                <a:pos x="15" y="19"/>
              </a:cxn>
              <a:cxn ang="0">
                <a:pos x="20" y="13"/>
              </a:cxn>
              <a:cxn ang="0">
                <a:pos x="27" y="8"/>
              </a:cxn>
              <a:cxn ang="0">
                <a:pos x="33" y="4"/>
              </a:cxn>
              <a:cxn ang="0">
                <a:pos x="40" y="0"/>
              </a:cxn>
              <a:cxn ang="0">
                <a:pos x="50" y="7"/>
              </a:cxn>
              <a:cxn ang="0">
                <a:pos x="60" y="13"/>
              </a:cxn>
              <a:cxn ang="0">
                <a:pos x="59" y="20"/>
              </a:cxn>
              <a:cxn ang="0">
                <a:pos x="56" y="29"/>
              </a:cxn>
              <a:cxn ang="0">
                <a:pos x="54" y="34"/>
              </a:cxn>
              <a:cxn ang="0">
                <a:pos x="52" y="38"/>
              </a:cxn>
              <a:cxn ang="0">
                <a:pos x="49" y="42"/>
              </a:cxn>
              <a:cxn ang="0">
                <a:pos x="45" y="45"/>
              </a:cxn>
              <a:cxn ang="0">
                <a:pos x="41" y="48"/>
              </a:cxn>
              <a:cxn ang="0">
                <a:pos x="37" y="50"/>
              </a:cxn>
              <a:cxn ang="0">
                <a:pos x="31" y="51"/>
              </a:cxn>
              <a:cxn ang="0">
                <a:pos x="27" y="51"/>
              </a:cxn>
              <a:cxn ang="0">
                <a:pos x="20" y="50"/>
              </a:cxn>
              <a:cxn ang="0">
                <a:pos x="15" y="47"/>
              </a:cxn>
              <a:cxn ang="0">
                <a:pos x="7" y="43"/>
              </a:cxn>
              <a:cxn ang="0">
                <a:pos x="0" y="37"/>
              </a:cxn>
            </a:cxnLst>
            <a:rect l="0" t="0" r="r" b="b"/>
            <a:pathLst>
              <a:path w="60" h="51">
                <a:moveTo>
                  <a:pt x="0" y="37"/>
                </a:moveTo>
                <a:lnTo>
                  <a:pt x="6" y="30"/>
                </a:lnTo>
                <a:lnTo>
                  <a:pt x="15" y="19"/>
                </a:lnTo>
                <a:lnTo>
                  <a:pt x="20" y="13"/>
                </a:lnTo>
                <a:lnTo>
                  <a:pt x="27" y="8"/>
                </a:lnTo>
                <a:lnTo>
                  <a:pt x="33" y="4"/>
                </a:lnTo>
                <a:lnTo>
                  <a:pt x="40" y="0"/>
                </a:lnTo>
                <a:lnTo>
                  <a:pt x="50" y="7"/>
                </a:lnTo>
                <a:lnTo>
                  <a:pt x="60" y="13"/>
                </a:lnTo>
                <a:lnTo>
                  <a:pt x="59" y="20"/>
                </a:lnTo>
                <a:lnTo>
                  <a:pt x="56" y="29"/>
                </a:lnTo>
                <a:lnTo>
                  <a:pt x="54" y="34"/>
                </a:lnTo>
                <a:lnTo>
                  <a:pt x="52" y="38"/>
                </a:lnTo>
                <a:lnTo>
                  <a:pt x="49" y="42"/>
                </a:lnTo>
                <a:lnTo>
                  <a:pt x="45" y="45"/>
                </a:lnTo>
                <a:lnTo>
                  <a:pt x="41" y="48"/>
                </a:lnTo>
                <a:lnTo>
                  <a:pt x="37" y="50"/>
                </a:lnTo>
                <a:lnTo>
                  <a:pt x="31" y="51"/>
                </a:lnTo>
                <a:lnTo>
                  <a:pt x="27" y="51"/>
                </a:lnTo>
                <a:lnTo>
                  <a:pt x="20" y="50"/>
                </a:lnTo>
                <a:lnTo>
                  <a:pt x="15" y="47"/>
                </a:lnTo>
                <a:lnTo>
                  <a:pt x="7" y="43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3" name="Freeform 245"/>
          <p:cNvSpPr>
            <a:spLocks/>
          </p:cNvSpPr>
          <p:nvPr>
            <p:custDataLst>
              <p:tags r:id="rId170"/>
            </p:custDataLst>
          </p:nvPr>
        </p:nvSpPr>
        <p:spPr bwMode="auto">
          <a:xfrm>
            <a:off x="4170040" y="2577902"/>
            <a:ext cx="28575" cy="57150"/>
          </a:xfrm>
          <a:custGeom>
            <a:avLst/>
            <a:gdLst/>
            <a:ahLst/>
            <a:cxnLst>
              <a:cxn ang="0">
                <a:pos x="59" y="48"/>
              </a:cxn>
              <a:cxn ang="0">
                <a:pos x="42" y="50"/>
              </a:cxn>
              <a:cxn ang="0">
                <a:pos x="22" y="51"/>
              </a:cxn>
              <a:cxn ang="0">
                <a:pos x="17" y="50"/>
              </a:cxn>
              <a:cxn ang="0">
                <a:pos x="13" y="49"/>
              </a:cxn>
              <a:cxn ang="0">
                <a:pos x="10" y="48"/>
              </a:cxn>
              <a:cxn ang="0">
                <a:pos x="7" y="46"/>
              </a:cxn>
              <a:cxn ang="0">
                <a:pos x="3" y="43"/>
              </a:cxn>
              <a:cxn ang="0">
                <a:pos x="1" y="40"/>
              </a:cxn>
              <a:cxn ang="0">
                <a:pos x="0" y="35"/>
              </a:cxn>
              <a:cxn ang="0">
                <a:pos x="0" y="30"/>
              </a:cxn>
              <a:cxn ang="0">
                <a:pos x="4" y="29"/>
              </a:cxn>
              <a:cxn ang="0">
                <a:pos x="10" y="27"/>
              </a:cxn>
              <a:cxn ang="0">
                <a:pos x="14" y="24"/>
              </a:cxn>
              <a:cxn ang="0">
                <a:pos x="19" y="20"/>
              </a:cxn>
              <a:cxn ang="0">
                <a:pos x="26" y="10"/>
              </a:cxn>
              <a:cxn ang="0">
                <a:pos x="33" y="0"/>
              </a:cxn>
              <a:cxn ang="0">
                <a:pos x="46" y="1"/>
              </a:cxn>
              <a:cxn ang="0">
                <a:pos x="52" y="2"/>
              </a:cxn>
              <a:cxn ang="0">
                <a:pos x="56" y="3"/>
              </a:cxn>
              <a:cxn ang="0">
                <a:pos x="66" y="0"/>
              </a:cxn>
              <a:cxn ang="0">
                <a:pos x="65" y="13"/>
              </a:cxn>
              <a:cxn ang="0">
                <a:pos x="63" y="24"/>
              </a:cxn>
              <a:cxn ang="0">
                <a:pos x="60" y="36"/>
              </a:cxn>
              <a:cxn ang="0">
                <a:pos x="59" y="48"/>
              </a:cxn>
            </a:cxnLst>
            <a:rect l="0" t="0" r="r" b="b"/>
            <a:pathLst>
              <a:path w="66" h="51">
                <a:moveTo>
                  <a:pt x="59" y="48"/>
                </a:moveTo>
                <a:lnTo>
                  <a:pt x="42" y="50"/>
                </a:lnTo>
                <a:lnTo>
                  <a:pt x="22" y="51"/>
                </a:lnTo>
                <a:lnTo>
                  <a:pt x="17" y="50"/>
                </a:lnTo>
                <a:lnTo>
                  <a:pt x="13" y="49"/>
                </a:lnTo>
                <a:lnTo>
                  <a:pt x="10" y="48"/>
                </a:lnTo>
                <a:lnTo>
                  <a:pt x="7" y="46"/>
                </a:lnTo>
                <a:lnTo>
                  <a:pt x="3" y="43"/>
                </a:lnTo>
                <a:lnTo>
                  <a:pt x="1" y="40"/>
                </a:lnTo>
                <a:lnTo>
                  <a:pt x="0" y="35"/>
                </a:lnTo>
                <a:lnTo>
                  <a:pt x="0" y="30"/>
                </a:lnTo>
                <a:lnTo>
                  <a:pt x="4" y="29"/>
                </a:lnTo>
                <a:lnTo>
                  <a:pt x="10" y="27"/>
                </a:lnTo>
                <a:lnTo>
                  <a:pt x="14" y="24"/>
                </a:lnTo>
                <a:lnTo>
                  <a:pt x="19" y="20"/>
                </a:lnTo>
                <a:lnTo>
                  <a:pt x="26" y="10"/>
                </a:lnTo>
                <a:lnTo>
                  <a:pt x="33" y="0"/>
                </a:lnTo>
                <a:lnTo>
                  <a:pt x="46" y="1"/>
                </a:lnTo>
                <a:lnTo>
                  <a:pt x="52" y="2"/>
                </a:lnTo>
                <a:lnTo>
                  <a:pt x="56" y="3"/>
                </a:lnTo>
                <a:lnTo>
                  <a:pt x="66" y="0"/>
                </a:lnTo>
                <a:lnTo>
                  <a:pt x="65" y="13"/>
                </a:lnTo>
                <a:lnTo>
                  <a:pt x="63" y="24"/>
                </a:lnTo>
                <a:lnTo>
                  <a:pt x="60" y="36"/>
                </a:lnTo>
                <a:lnTo>
                  <a:pt x="59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4" name="Freeform 246"/>
          <p:cNvSpPr>
            <a:spLocks/>
          </p:cNvSpPr>
          <p:nvPr>
            <p:custDataLst>
              <p:tags r:id="rId171"/>
            </p:custDataLst>
          </p:nvPr>
        </p:nvSpPr>
        <p:spPr bwMode="auto">
          <a:xfrm>
            <a:off x="5122540" y="3106539"/>
            <a:ext cx="50800" cy="57150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20" y="74"/>
              </a:cxn>
              <a:cxn ang="0">
                <a:pos x="37" y="69"/>
              </a:cxn>
              <a:cxn ang="0">
                <a:pos x="51" y="65"/>
              </a:cxn>
              <a:cxn ang="0">
                <a:pos x="64" y="59"/>
              </a:cxn>
              <a:cxn ang="0">
                <a:pos x="74" y="53"/>
              </a:cxn>
              <a:cxn ang="0">
                <a:pos x="78" y="49"/>
              </a:cxn>
              <a:cxn ang="0">
                <a:pos x="83" y="45"/>
              </a:cxn>
              <a:cxn ang="0">
                <a:pos x="86" y="41"/>
              </a:cxn>
              <a:cxn ang="0">
                <a:pos x="88" y="37"/>
              </a:cxn>
              <a:cxn ang="0">
                <a:pos x="90" y="32"/>
              </a:cxn>
              <a:cxn ang="0">
                <a:pos x="91" y="26"/>
              </a:cxn>
              <a:cxn ang="0">
                <a:pos x="93" y="19"/>
              </a:cxn>
              <a:cxn ang="0">
                <a:pos x="94" y="13"/>
              </a:cxn>
              <a:cxn ang="0">
                <a:pos x="99" y="12"/>
              </a:cxn>
              <a:cxn ang="0">
                <a:pos x="106" y="9"/>
              </a:cxn>
              <a:cxn ang="0">
                <a:pos x="108" y="7"/>
              </a:cxn>
              <a:cxn ang="0">
                <a:pos x="111" y="5"/>
              </a:cxn>
              <a:cxn ang="0">
                <a:pos x="112" y="3"/>
              </a:cxn>
              <a:cxn ang="0">
                <a:pos x="113" y="0"/>
              </a:cxn>
              <a:cxn ang="0">
                <a:pos x="98" y="4"/>
              </a:cxn>
              <a:cxn ang="0">
                <a:pos x="82" y="8"/>
              </a:cxn>
              <a:cxn ang="0">
                <a:pos x="65" y="13"/>
              </a:cxn>
              <a:cxn ang="0">
                <a:pos x="49" y="19"/>
              </a:cxn>
              <a:cxn ang="0">
                <a:pos x="20" y="33"/>
              </a:cxn>
              <a:cxn ang="0">
                <a:pos x="0" y="44"/>
              </a:cxn>
            </a:cxnLst>
            <a:rect l="0" t="0" r="r" b="b"/>
            <a:pathLst>
              <a:path w="113" h="74">
                <a:moveTo>
                  <a:pt x="0" y="44"/>
                </a:moveTo>
                <a:lnTo>
                  <a:pt x="20" y="74"/>
                </a:lnTo>
                <a:lnTo>
                  <a:pt x="37" y="69"/>
                </a:lnTo>
                <a:lnTo>
                  <a:pt x="51" y="65"/>
                </a:lnTo>
                <a:lnTo>
                  <a:pt x="64" y="59"/>
                </a:lnTo>
                <a:lnTo>
                  <a:pt x="74" y="53"/>
                </a:lnTo>
                <a:lnTo>
                  <a:pt x="78" y="49"/>
                </a:lnTo>
                <a:lnTo>
                  <a:pt x="83" y="45"/>
                </a:lnTo>
                <a:lnTo>
                  <a:pt x="86" y="41"/>
                </a:lnTo>
                <a:lnTo>
                  <a:pt x="88" y="37"/>
                </a:lnTo>
                <a:lnTo>
                  <a:pt x="90" y="32"/>
                </a:lnTo>
                <a:lnTo>
                  <a:pt x="91" y="26"/>
                </a:lnTo>
                <a:lnTo>
                  <a:pt x="93" y="19"/>
                </a:lnTo>
                <a:lnTo>
                  <a:pt x="94" y="13"/>
                </a:lnTo>
                <a:lnTo>
                  <a:pt x="99" y="12"/>
                </a:lnTo>
                <a:lnTo>
                  <a:pt x="106" y="9"/>
                </a:lnTo>
                <a:lnTo>
                  <a:pt x="108" y="7"/>
                </a:lnTo>
                <a:lnTo>
                  <a:pt x="111" y="5"/>
                </a:lnTo>
                <a:lnTo>
                  <a:pt x="112" y="3"/>
                </a:lnTo>
                <a:lnTo>
                  <a:pt x="113" y="0"/>
                </a:lnTo>
                <a:lnTo>
                  <a:pt x="98" y="4"/>
                </a:lnTo>
                <a:lnTo>
                  <a:pt x="82" y="8"/>
                </a:lnTo>
                <a:lnTo>
                  <a:pt x="65" y="13"/>
                </a:lnTo>
                <a:lnTo>
                  <a:pt x="49" y="19"/>
                </a:lnTo>
                <a:lnTo>
                  <a:pt x="20" y="33"/>
                </a:lnTo>
                <a:lnTo>
                  <a:pt x="0" y="4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5" name="Freeform 247"/>
          <p:cNvSpPr>
            <a:spLocks/>
          </p:cNvSpPr>
          <p:nvPr>
            <p:custDataLst>
              <p:tags r:id="rId172"/>
            </p:custDataLst>
          </p:nvPr>
        </p:nvSpPr>
        <p:spPr bwMode="auto">
          <a:xfrm>
            <a:off x="4730428" y="3898702"/>
            <a:ext cx="325437" cy="244475"/>
          </a:xfrm>
          <a:custGeom>
            <a:avLst/>
            <a:gdLst/>
            <a:ahLst/>
            <a:cxnLst>
              <a:cxn ang="0">
                <a:pos x="98" y="452"/>
              </a:cxn>
              <a:cxn ang="0">
                <a:pos x="54" y="440"/>
              </a:cxn>
              <a:cxn ang="0">
                <a:pos x="21" y="429"/>
              </a:cxn>
              <a:cxn ang="0">
                <a:pos x="5" y="413"/>
              </a:cxn>
              <a:cxn ang="0">
                <a:pos x="0" y="363"/>
              </a:cxn>
              <a:cxn ang="0">
                <a:pos x="5" y="309"/>
              </a:cxn>
              <a:cxn ang="0">
                <a:pos x="23" y="273"/>
              </a:cxn>
              <a:cxn ang="0">
                <a:pos x="56" y="228"/>
              </a:cxn>
              <a:cxn ang="0">
                <a:pos x="121" y="204"/>
              </a:cxn>
              <a:cxn ang="0">
                <a:pos x="166" y="188"/>
              </a:cxn>
              <a:cxn ang="0">
                <a:pos x="235" y="173"/>
              </a:cxn>
              <a:cxn ang="0">
                <a:pos x="262" y="153"/>
              </a:cxn>
              <a:cxn ang="0">
                <a:pos x="267" y="136"/>
              </a:cxn>
              <a:cxn ang="0">
                <a:pos x="292" y="120"/>
              </a:cxn>
              <a:cxn ang="0">
                <a:pos x="332" y="115"/>
              </a:cxn>
              <a:cxn ang="0">
                <a:pos x="359" y="101"/>
              </a:cxn>
              <a:cxn ang="0">
                <a:pos x="389" y="67"/>
              </a:cxn>
              <a:cxn ang="0">
                <a:pos x="425" y="22"/>
              </a:cxn>
              <a:cxn ang="0">
                <a:pos x="450" y="6"/>
              </a:cxn>
              <a:cxn ang="0">
                <a:pos x="486" y="0"/>
              </a:cxn>
              <a:cxn ang="0">
                <a:pos x="507" y="29"/>
              </a:cxn>
              <a:cxn ang="0">
                <a:pos x="532" y="53"/>
              </a:cxn>
              <a:cxn ang="0">
                <a:pos x="553" y="107"/>
              </a:cxn>
              <a:cxn ang="0">
                <a:pos x="579" y="159"/>
              </a:cxn>
              <a:cxn ang="0">
                <a:pos x="613" y="172"/>
              </a:cxn>
              <a:cxn ang="0">
                <a:pos x="628" y="193"/>
              </a:cxn>
              <a:cxn ang="0">
                <a:pos x="650" y="233"/>
              </a:cxn>
              <a:cxn ang="0">
                <a:pos x="702" y="279"/>
              </a:cxn>
              <a:cxn ang="0">
                <a:pos x="741" y="315"/>
              </a:cxn>
              <a:cxn ang="0">
                <a:pos x="711" y="345"/>
              </a:cxn>
              <a:cxn ang="0">
                <a:pos x="691" y="342"/>
              </a:cxn>
              <a:cxn ang="0">
                <a:pos x="679" y="321"/>
              </a:cxn>
              <a:cxn ang="0">
                <a:pos x="651" y="330"/>
              </a:cxn>
              <a:cxn ang="0">
                <a:pos x="639" y="352"/>
              </a:cxn>
              <a:cxn ang="0">
                <a:pos x="604" y="356"/>
              </a:cxn>
              <a:cxn ang="0">
                <a:pos x="553" y="356"/>
              </a:cxn>
              <a:cxn ang="0">
                <a:pos x="522" y="365"/>
              </a:cxn>
              <a:cxn ang="0">
                <a:pos x="496" y="387"/>
              </a:cxn>
              <a:cxn ang="0">
                <a:pos x="486" y="394"/>
              </a:cxn>
              <a:cxn ang="0">
                <a:pos x="426" y="400"/>
              </a:cxn>
              <a:cxn ang="0">
                <a:pos x="396" y="392"/>
              </a:cxn>
              <a:cxn ang="0">
                <a:pos x="349" y="354"/>
              </a:cxn>
              <a:cxn ang="0">
                <a:pos x="319" y="345"/>
              </a:cxn>
              <a:cxn ang="0">
                <a:pos x="291" y="355"/>
              </a:cxn>
              <a:cxn ang="0">
                <a:pos x="266" y="377"/>
              </a:cxn>
              <a:cxn ang="0">
                <a:pos x="227" y="437"/>
              </a:cxn>
              <a:cxn ang="0">
                <a:pos x="150" y="439"/>
              </a:cxn>
              <a:cxn ang="0">
                <a:pos x="135" y="448"/>
              </a:cxn>
            </a:cxnLst>
            <a:rect l="0" t="0" r="r" b="b"/>
            <a:pathLst>
              <a:path w="746" h="469">
                <a:moveTo>
                  <a:pt x="114" y="469"/>
                </a:moveTo>
                <a:lnTo>
                  <a:pt x="109" y="463"/>
                </a:lnTo>
                <a:lnTo>
                  <a:pt x="103" y="456"/>
                </a:lnTo>
                <a:lnTo>
                  <a:pt x="98" y="452"/>
                </a:lnTo>
                <a:lnTo>
                  <a:pt x="92" y="449"/>
                </a:lnTo>
                <a:lnTo>
                  <a:pt x="79" y="445"/>
                </a:lnTo>
                <a:lnTo>
                  <a:pt x="67" y="442"/>
                </a:lnTo>
                <a:lnTo>
                  <a:pt x="54" y="440"/>
                </a:lnTo>
                <a:lnTo>
                  <a:pt x="39" y="437"/>
                </a:lnTo>
                <a:lnTo>
                  <a:pt x="33" y="435"/>
                </a:lnTo>
                <a:lnTo>
                  <a:pt x="26" y="433"/>
                </a:lnTo>
                <a:lnTo>
                  <a:pt x="21" y="429"/>
                </a:lnTo>
                <a:lnTo>
                  <a:pt x="14" y="425"/>
                </a:lnTo>
                <a:lnTo>
                  <a:pt x="11" y="422"/>
                </a:lnTo>
                <a:lnTo>
                  <a:pt x="8" y="418"/>
                </a:lnTo>
                <a:lnTo>
                  <a:pt x="5" y="413"/>
                </a:lnTo>
                <a:lnTo>
                  <a:pt x="3" y="408"/>
                </a:lnTo>
                <a:lnTo>
                  <a:pt x="1" y="396"/>
                </a:lnTo>
                <a:lnTo>
                  <a:pt x="0" y="385"/>
                </a:lnTo>
                <a:lnTo>
                  <a:pt x="0" y="363"/>
                </a:lnTo>
                <a:lnTo>
                  <a:pt x="1" y="345"/>
                </a:lnTo>
                <a:lnTo>
                  <a:pt x="1" y="332"/>
                </a:lnTo>
                <a:lnTo>
                  <a:pt x="3" y="320"/>
                </a:lnTo>
                <a:lnTo>
                  <a:pt x="5" y="309"/>
                </a:lnTo>
                <a:lnTo>
                  <a:pt x="10" y="299"/>
                </a:lnTo>
                <a:lnTo>
                  <a:pt x="13" y="289"/>
                </a:lnTo>
                <a:lnTo>
                  <a:pt x="19" y="281"/>
                </a:lnTo>
                <a:lnTo>
                  <a:pt x="23" y="273"/>
                </a:lnTo>
                <a:lnTo>
                  <a:pt x="30" y="265"/>
                </a:lnTo>
                <a:lnTo>
                  <a:pt x="41" y="251"/>
                </a:lnTo>
                <a:lnTo>
                  <a:pt x="52" y="236"/>
                </a:lnTo>
                <a:lnTo>
                  <a:pt x="56" y="228"/>
                </a:lnTo>
                <a:lnTo>
                  <a:pt x="60" y="220"/>
                </a:lnTo>
                <a:lnTo>
                  <a:pt x="65" y="212"/>
                </a:lnTo>
                <a:lnTo>
                  <a:pt x="67" y="204"/>
                </a:lnTo>
                <a:lnTo>
                  <a:pt x="121" y="204"/>
                </a:lnTo>
                <a:lnTo>
                  <a:pt x="131" y="198"/>
                </a:lnTo>
                <a:lnTo>
                  <a:pt x="142" y="194"/>
                </a:lnTo>
                <a:lnTo>
                  <a:pt x="154" y="191"/>
                </a:lnTo>
                <a:lnTo>
                  <a:pt x="166" y="188"/>
                </a:lnTo>
                <a:lnTo>
                  <a:pt x="190" y="184"/>
                </a:lnTo>
                <a:lnTo>
                  <a:pt x="213" y="178"/>
                </a:lnTo>
                <a:lnTo>
                  <a:pt x="224" y="176"/>
                </a:lnTo>
                <a:lnTo>
                  <a:pt x="235" y="173"/>
                </a:lnTo>
                <a:lnTo>
                  <a:pt x="244" y="170"/>
                </a:lnTo>
                <a:lnTo>
                  <a:pt x="251" y="165"/>
                </a:lnTo>
                <a:lnTo>
                  <a:pt x="258" y="160"/>
                </a:lnTo>
                <a:lnTo>
                  <a:pt x="262" y="153"/>
                </a:lnTo>
                <a:lnTo>
                  <a:pt x="265" y="150"/>
                </a:lnTo>
                <a:lnTo>
                  <a:pt x="266" y="145"/>
                </a:lnTo>
                <a:lnTo>
                  <a:pt x="267" y="141"/>
                </a:lnTo>
                <a:lnTo>
                  <a:pt x="267" y="136"/>
                </a:lnTo>
                <a:lnTo>
                  <a:pt x="267" y="126"/>
                </a:lnTo>
                <a:lnTo>
                  <a:pt x="267" y="117"/>
                </a:lnTo>
                <a:lnTo>
                  <a:pt x="280" y="119"/>
                </a:lnTo>
                <a:lnTo>
                  <a:pt x="292" y="120"/>
                </a:lnTo>
                <a:lnTo>
                  <a:pt x="303" y="120"/>
                </a:lnTo>
                <a:lnTo>
                  <a:pt x="313" y="119"/>
                </a:lnTo>
                <a:lnTo>
                  <a:pt x="323" y="117"/>
                </a:lnTo>
                <a:lnTo>
                  <a:pt x="332" y="115"/>
                </a:lnTo>
                <a:lnTo>
                  <a:pt x="339" y="112"/>
                </a:lnTo>
                <a:lnTo>
                  <a:pt x="347" y="109"/>
                </a:lnTo>
                <a:lnTo>
                  <a:pt x="354" y="105"/>
                </a:lnTo>
                <a:lnTo>
                  <a:pt x="359" y="101"/>
                </a:lnTo>
                <a:lnTo>
                  <a:pt x="366" y="96"/>
                </a:lnTo>
                <a:lnTo>
                  <a:pt x="370" y="91"/>
                </a:lnTo>
                <a:lnTo>
                  <a:pt x="380" y="80"/>
                </a:lnTo>
                <a:lnTo>
                  <a:pt x="389" y="67"/>
                </a:lnTo>
                <a:lnTo>
                  <a:pt x="397" y="56"/>
                </a:lnTo>
                <a:lnTo>
                  <a:pt x="405" y="44"/>
                </a:lnTo>
                <a:lnTo>
                  <a:pt x="414" y="32"/>
                </a:lnTo>
                <a:lnTo>
                  <a:pt x="425" y="22"/>
                </a:lnTo>
                <a:lnTo>
                  <a:pt x="430" y="18"/>
                </a:lnTo>
                <a:lnTo>
                  <a:pt x="436" y="13"/>
                </a:lnTo>
                <a:lnTo>
                  <a:pt x="442" y="9"/>
                </a:lnTo>
                <a:lnTo>
                  <a:pt x="450" y="6"/>
                </a:lnTo>
                <a:lnTo>
                  <a:pt x="458" y="3"/>
                </a:lnTo>
                <a:lnTo>
                  <a:pt x="467" y="1"/>
                </a:lnTo>
                <a:lnTo>
                  <a:pt x="475" y="0"/>
                </a:lnTo>
                <a:lnTo>
                  <a:pt x="486" y="0"/>
                </a:lnTo>
                <a:lnTo>
                  <a:pt x="486" y="6"/>
                </a:lnTo>
                <a:lnTo>
                  <a:pt x="492" y="14"/>
                </a:lnTo>
                <a:lnTo>
                  <a:pt x="498" y="22"/>
                </a:lnTo>
                <a:lnTo>
                  <a:pt x="507" y="29"/>
                </a:lnTo>
                <a:lnTo>
                  <a:pt x="515" y="35"/>
                </a:lnTo>
                <a:lnTo>
                  <a:pt x="523" y="41"/>
                </a:lnTo>
                <a:lnTo>
                  <a:pt x="530" y="49"/>
                </a:lnTo>
                <a:lnTo>
                  <a:pt x="532" y="53"/>
                </a:lnTo>
                <a:lnTo>
                  <a:pt x="536" y="57"/>
                </a:lnTo>
                <a:lnTo>
                  <a:pt x="538" y="62"/>
                </a:lnTo>
                <a:lnTo>
                  <a:pt x="539" y="67"/>
                </a:lnTo>
                <a:lnTo>
                  <a:pt x="553" y="107"/>
                </a:lnTo>
                <a:lnTo>
                  <a:pt x="564" y="141"/>
                </a:lnTo>
                <a:lnTo>
                  <a:pt x="569" y="148"/>
                </a:lnTo>
                <a:lnTo>
                  <a:pt x="573" y="154"/>
                </a:lnTo>
                <a:lnTo>
                  <a:pt x="579" y="159"/>
                </a:lnTo>
                <a:lnTo>
                  <a:pt x="585" y="164"/>
                </a:lnTo>
                <a:lnTo>
                  <a:pt x="593" y="168"/>
                </a:lnTo>
                <a:lnTo>
                  <a:pt x="602" y="170"/>
                </a:lnTo>
                <a:lnTo>
                  <a:pt x="613" y="172"/>
                </a:lnTo>
                <a:lnTo>
                  <a:pt x="626" y="172"/>
                </a:lnTo>
                <a:lnTo>
                  <a:pt x="626" y="179"/>
                </a:lnTo>
                <a:lnTo>
                  <a:pt x="627" y="187"/>
                </a:lnTo>
                <a:lnTo>
                  <a:pt x="628" y="193"/>
                </a:lnTo>
                <a:lnTo>
                  <a:pt x="630" y="199"/>
                </a:lnTo>
                <a:lnTo>
                  <a:pt x="636" y="211"/>
                </a:lnTo>
                <a:lnTo>
                  <a:pt x="642" y="222"/>
                </a:lnTo>
                <a:lnTo>
                  <a:pt x="650" y="233"/>
                </a:lnTo>
                <a:lnTo>
                  <a:pt x="660" y="244"/>
                </a:lnTo>
                <a:lnTo>
                  <a:pt x="670" y="254"/>
                </a:lnTo>
                <a:lnTo>
                  <a:pt x="681" y="263"/>
                </a:lnTo>
                <a:lnTo>
                  <a:pt x="702" y="279"/>
                </a:lnTo>
                <a:lnTo>
                  <a:pt x="720" y="294"/>
                </a:lnTo>
                <a:lnTo>
                  <a:pt x="729" y="302"/>
                </a:lnTo>
                <a:lnTo>
                  <a:pt x="736" y="309"/>
                </a:lnTo>
                <a:lnTo>
                  <a:pt x="741" y="315"/>
                </a:lnTo>
                <a:lnTo>
                  <a:pt x="746" y="321"/>
                </a:lnTo>
                <a:lnTo>
                  <a:pt x="738" y="345"/>
                </a:lnTo>
                <a:lnTo>
                  <a:pt x="728" y="345"/>
                </a:lnTo>
                <a:lnTo>
                  <a:pt x="711" y="345"/>
                </a:lnTo>
                <a:lnTo>
                  <a:pt x="706" y="345"/>
                </a:lnTo>
                <a:lnTo>
                  <a:pt x="700" y="344"/>
                </a:lnTo>
                <a:lnTo>
                  <a:pt x="695" y="343"/>
                </a:lnTo>
                <a:lnTo>
                  <a:pt x="691" y="342"/>
                </a:lnTo>
                <a:lnTo>
                  <a:pt x="685" y="339"/>
                </a:lnTo>
                <a:lnTo>
                  <a:pt x="682" y="335"/>
                </a:lnTo>
                <a:lnTo>
                  <a:pt x="680" y="329"/>
                </a:lnTo>
                <a:lnTo>
                  <a:pt x="679" y="321"/>
                </a:lnTo>
                <a:lnTo>
                  <a:pt x="666" y="321"/>
                </a:lnTo>
                <a:lnTo>
                  <a:pt x="659" y="321"/>
                </a:lnTo>
                <a:lnTo>
                  <a:pt x="654" y="325"/>
                </a:lnTo>
                <a:lnTo>
                  <a:pt x="651" y="330"/>
                </a:lnTo>
                <a:lnTo>
                  <a:pt x="648" y="334"/>
                </a:lnTo>
                <a:lnTo>
                  <a:pt x="647" y="338"/>
                </a:lnTo>
                <a:lnTo>
                  <a:pt x="642" y="345"/>
                </a:lnTo>
                <a:lnTo>
                  <a:pt x="639" y="352"/>
                </a:lnTo>
                <a:lnTo>
                  <a:pt x="630" y="354"/>
                </a:lnTo>
                <a:lnTo>
                  <a:pt x="621" y="355"/>
                </a:lnTo>
                <a:lnTo>
                  <a:pt x="613" y="355"/>
                </a:lnTo>
                <a:lnTo>
                  <a:pt x="604" y="356"/>
                </a:lnTo>
                <a:lnTo>
                  <a:pt x="586" y="355"/>
                </a:lnTo>
                <a:lnTo>
                  <a:pt x="570" y="355"/>
                </a:lnTo>
                <a:lnTo>
                  <a:pt x="561" y="355"/>
                </a:lnTo>
                <a:lnTo>
                  <a:pt x="553" y="356"/>
                </a:lnTo>
                <a:lnTo>
                  <a:pt x="545" y="357"/>
                </a:lnTo>
                <a:lnTo>
                  <a:pt x="537" y="359"/>
                </a:lnTo>
                <a:lnTo>
                  <a:pt x="529" y="361"/>
                </a:lnTo>
                <a:lnTo>
                  <a:pt x="522" y="365"/>
                </a:lnTo>
                <a:lnTo>
                  <a:pt x="514" y="370"/>
                </a:lnTo>
                <a:lnTo>
                  <a:pt x="506" y="376"/>
                </a:lnTo>
                <a:lnTo>
                  <a:pt x="501" y="381"/>
                </a:lnTo>
                <a:lnTo>
                  <a:pt x="496" y="387"/>
                </a:lnTo>
                <a:lnTo>
                  <a:pt x="493" y="390"/>
                </a:lnTo>
                <a:lnTo>
                  <a:pt x="491" y="392"/>
                </a:lnTo>
                <a:lnTo>
                  <a:pt x="489" y="394"/>
                </a:lnTo>
                <a:lnTo>
                  <a:pt x="486" y="394"/>
                </a:lnTo>
                <a:lnTo>
                  <a:pt x="466" y="395"/>
                </a:lnTo>
                <a:lnTo>
                  <a:pt x="451" y="397"/>
                </a:lnTo>
                <a:lnTo>
                  <a:pt x="439" y="399"/>
                </a:lnTo>
                <a:lnTo>
                  <a:pt x="426" y="400"/>
                </a:lnTo>
                <a:lnTo>
                  <a:pt x="417" y="400"/>
                </a:lnTo>
                <a:lnTo>
                  <a:pt x="410" y="398"/>
                </a:lnTo>
                <a:lnTo>
                  <a:pt x="403" y="395"/>
                </a:lnTo>
                <a:lnTo>
                  <a:pt x="396" y="392"/>
                </a:lnTo>
                <a:lnTo>
                  <a:pt x="384" y="383"/>
                </a:lnTo>
                <a:lnTo>
                  <a:pt x="373" y="373"/>
                </a:lnTo>
                <a:lnTo>
                  <a:pt x="361" y="363"/>
                </a:lnTo>
                <a:lnTo>
                  <a:pt x="349" y="354"/>
                </a:lnTo>
                <a:lnTo>
                  <a:pt x="343" y="351"/>
                </a:lnTo>
                <a:lnTo>
                  <a:pt x="336" y="347"/>
                </a:lnTo>
                <a:lnTo>
                  <a:pt x="328" y="345"/>
                </a:lnTo>
                <a:lnTo>
                  <a:pt x="319" y="345"/>
                </a:lnTo>
                <a:lnTo>
                  <a:pt x="313" y="345"/>
                </a:lnTo>
                <a:lnTo>
                  <a:pt x="305" y="347"/>
                </a:lnTo>
                <a:lnTo>
                  <a:pt x="299" y="351"/>
                </a:lnTo>
                <a:lnTo>
                  <a:pt x="291" y="355"/>
                </a:lnTo>
                <a:lnTo>
                  <a:pt x="284" y="360"/>
                </a:lnTo>
                <a:lnTo>
                  <a:pt x="278" y="365"/>
                </a:lnTo>
                <a:lnTo>
                  <a:pt x="272" y="371"/>
                </a:lnTo>
                <a:lnTo>
                  <a:pt x="266" y="377"/>
                </a:lnTo>
                <a:lnTo>
                  <a:pt x="255" y="392"/>
                </a:lnTo>
                <a:lnTo>
                  <a:pt x="244" y="408"/>
                </a:lnTo>
                <a:lnTo>
                  <a:pt x="235" y="423"/>
                </a:lnTo>
                <a:lnTo>
                  <a:pt x="227" y="437"/>
                </a:lnTo>
                <a:lnTo>
                  <a:pt x="197" y="437"/>
                </a:lnTo>
                <a:lnTo>
                  <a:pt x="176" y="437"/>
                </a:lnTo>
                <a:lnTo>
                  <a:pt x="160" y="437"/>
                </a:lnTo>
                <a:lnTo>
                  <a:pt x="150" y="439"/>
                </a:lnTo>
                <a:lnTo>
                  <a:pt x="146" y="440"/>
                </a:lnTo>
                <a:lnTo>
                  <a:pt x="143" y="442"/>
                </a:lnTo>
                <a:lnTo>
                  <a:pt x="139" y="445"/>
                </a:lnTo>
                <a:lnTo>
                  <a:pt x="135" y="448"/>
                </a:lnTo>
                <a:lnTo>
                  <a:pt x="126" y="456"/>
                </a:lnTo>
                <a:lnTo>
                  <a:pt x="114" y="46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6" name="Freeform 248"/>
          <p:cNvSpPr>
            <a:spLocks/>
          </p:cNvSpPr>
          <p:nvPr>
            <p:custDataLst>
              <p:tags r:id="rId173"/>
            </p:custDataLst>
          </p:nvPr>
        </p:nvSpPr>
        <p:spPr bwMode="auto">
          <a:xfrm>
            <a:off x="4666928" y="4066977"/>
            <a:ext cx="500062" cy="552450"/>
          </a:xfrm>
          <a:custGeom>
            <a:avLst/>
            <a:gdLst/>
            <a:ahLst/>
            <a:cxnLst>
              <a:cxn ang="0">
                <a:pos x="902" y="57"/>
              </a:cxn>
              <a:cxn ang="0">
                <a:pos x="993" y="66"/>
              </a:cxn>
              <a:cxn ang="0">
                <a:pos x="1080" y="81"/>
              </a:cxn>
              <a:cxn ang="0">
                <a:pos x="1126" y="175"/>
              </a:cxn>
              <a:cxn ang="0">
                <a:pos x="1133" y="211"/>
              </a:cxn>
              <a:cxn ang="0">
                <a:pos x="1058" y="272"/>
              </a:cxn>
              <a:cxn ang="0">
                <a:pos x="1045" y="360"/>
              </a:cxn>
              <a:cxn ang="0">
                <a:pos x="1003" y="440"/>
              </a:cxn>
              <a:cxn ang="0">
                <a:pos x="990" y="476"/>
              </a:cxn>
              <a:cxn ang="0">
                <a:pos x="1019" y="576"/>
              </a:cxn>
              <a:cxn ang="0">
                <a:pos x="1026" y="664"/>
              </a:cxn>
              <a:cxn ang="0">
                <a:pos x="1047" y="731"/>
              </a:cxn>
              <a:cxn ang="0">
                <a:pos x="1079" y="765"/>
              </a:cxn>
              <a:cxn ang="0">
                <a:pos x="1092" y="825"/>
              </a:cxn>
              <a:cxn ang="0">
                <a:pos x="1040" y="844"/>
              </a:cxn>
              <a:cxn ang="0">
                <a:pos x="997" y="856"/>
              </a:cxn>
              <a:cxn ang="0">
                <a:pos x="960" y="992"/>
              </a:cxn>
              <a:cxn ang="0">
                <a:pos x="930" y="1026"/>
              </a:cxn>
              <a:cxn ang="0">
                <a:pos x="902" y="1031"/>
              </a:cxn>
              <a:cxn ang="0">
                <a:pos x="840" y="1053"/>
              </a:cxn>
              <a:cxn ang="0">
                <a:pos x="782" y="1037"/>
              </a:cxn>
              <a:cxn ang="0">
                <a:pos x="743" y="1014"/>
              </a:cxn>
              <a:cxn ang="0">
                <a:pos x="707" y="997"/>
              </a:cxn>
              <a:cxn ang="0">
                <a:pos x="674" y="986"/>
              </a:cxn>
              <a:cxn ang="0">
                <a:pos x="608" y="987"/>
              </a:cxn>
              <a:cxn ang="0">
                <a:pos x="594" y="942"/>
              </a:cxn>
              <a:cxn ang="0">
                <a:pos x="575" y="884"/>
              </a:cxn>
              <a:cxn ang="0">
                <a:pos x="590" y="846"/>
              </a:cxn>
              <a:cxn ang="0">
                <a:pos x="590" y="779"/>
              </a:cxn>
              <a:cxn ang="0">
                <a:pos x="454" y="755"/>
              </a:cxn>
              <a:cxn ang="0">
                <a:pos x="443" y="785"/>
              </a:cxn>
              <a:cxn ang="0">
                <a:pos x="396" y="817"/>
              </a:cxn>
              <a:cxn ang="0">
                <a:pos x="337" y="797"/>
              </a:cxn>
              <a:cxn ang="0">
                <a:pos x="297" y="708"/>
              </a:cxn>
              <a:cxn ang="0">
                <a:pos x="3" y="671"/>
              </a:cxn>
              <a:cxn ang="0">
                <a:pos x="45" y="667"/>
              </a:cxn>
              <a:cxn ang="0">
                <a:pos x="26" y="631"/>
              </a:cxn>
              <a:cxn ang="0">
                <a:pos x="75" y="615"/>
              </a:cxn>
              <a:cxn ang="0">
                <a:pos x="145" y="614"/>
              </a:cxn>
              <a:cxn ang="0">
                <a:pos x="183" y="620"/>
              </a:cxn>
              <a:cxn ang="0">
                <a:pos x="220" y="574"/>
              </a:cxn>
              <a:cxn ang="0">
                <a:pos x="260" y="555"/>
              </a:cxn>
              <a:cxn ang="0">
                <a:pos x="281" y="440"/>
              </a:cxn>
              <a:cxn ang="0">
                <a:pos x="346" y="370"/>
              </a:cxn>
              <a:cxn ang="0">
                <a:pos x="370" y="276"/>
              </a:cxn>
              <a:cxn ang="0">
                <a:pos x="372" y="180"/>
              </a:cxn>
              <a:cxn ang="0">
                <a:pos x="383" y="122"/>
              </a:cxn>
              <a:cxn ang="0">
                <a:pos x="440" y="35"/>
              </a:cxn>
              <a:cxn ang="0">
                <a:pos x="491" y="30"/>
              </a:cxn>
              <a:cxn ang="0">
                <a:pos x="558" y="77"/>
              </a:cxn>
              <a:cxn ang="0">
                <a:pos x="637" y="73"/>
              </a:cxn>
              <a:cxn ang="0">
                <a:pos x="670" y="44"/>
              </a:cxn>
              <a:cxn ang="0">
                <a:pos x="734" y="34"/>
              </a:cxn>
              <a:cxn ang="0">
                <a:pos x="795" y="17"/>
              </a:cxn>
              <a:cxn ang="0">
                <a:pos x="828" y="8"/>
              </a:cxn>
              <a:cxn ang="0">
                <a:pos x="859" y="24"/>
              </a:cxn>
            </a:cxnLst>
            <a:rect l="0" t="0" r="r" b="b"/>
            <a:pathLst>
              <a:path w="1145" h="1053">
                <a:moveTo>
                  <a:pt x="894" y="24"/>
                </a:moveTo>
                <a:lnTo>
                  <a:pt x="894" y="32"/>
                </a:lnTo>
                <a:lnTo>
                  <a:pt x="895" y="38"/>
                </a:lnTo>
                <a:lnTo>
                  <a:pt x="896" y="44"/>
                </a:lnTo>
                <a:lnTo>
                  <a:pt x="897" y="49"/>
                </a:lnTo>
                <a:lnTo>
                  <a:pt x="900" y="53"/>
                </a:lnTo>
                <a:lnTo>
                  <a:pt x="902" y="57"/>
                </a:lnTo>
                <a:lnTo>
                  <a:pt x="906" y="61"/>
                </a:lnTo>
                <a:lnTo>
                  <a:pt x="909" y="64"/>
                </a:lnTo>
                <a:lnTo>
                  <a:pt x="918" y="68"/>
                </a:lnTo>
                <a:lnTo>
                  <a:pt x="926" y="71"/>
                </a:lnTo>
                <a:lnTo>
                  <a:pt x="936" y="72"/>
                </a:lnTo>
                <a:lnTo>
                  <a:pt x="947" y="72"/>
                </a:lnTo>
                <a:lnTo>
                  <a:pt x="993" y="66"/>
                </a:lnTo>
                <a:lnTo>
                  <a:pt x="1033" y="61"/>
                </a:lnTo>
                <a:lnTo>
                  <a:pt x="1038" y="61"/>
                </a:lnTo>
                <a:lnTo>
                  <a:pt x="1045" y="63"/>
                </a:lnTo>
                <a:lnTo>
                  <a:pt x="1051" y="64"/>
                </a:lnTo>
                <a:lnTo>
                  <a:pt x="1057" y="67"/>
                </a:lnTo>
                <a:lnTo>
                  <a:pt x="1069" y="73"/>
                </a:lnTo>
                <a:lnTo>
                  <a:pt x="1080" y="81"/>
                </a:lnTo>
                <a:lnTo>
                  <a:pt x="1099" y="98"/>
                </a:lnTo>
                <a:lnTo>
                  <a:pt x="1112" y="110"/>
                </a:lnTo>
                <a:lnTo>
                  <a:pt x="1113" y="124"/>
                </a:lnTo>
                <a:lnTo>
                  <a:pt x="1114" y="138"/>
                </a:lnTo>
                <a:lnTo>
                  <a:pt x="1117" y="152"/>
                </a:lnTo>
                <a:lnTo>
                  <a:pt x="1122" y="164"/>
                </a:lnTo>
                <a:lnTo>
                  <a:pt x="1126" y="175"/>
                </a:lnTo>
                <a:lnTo>
                  <a:pt x="1132" y="183"/>
                </a:lnTo>
                <a:lnTo>
                  <a:pt x="1135" y="186"/>
                </a:lnTo>
                <a:lnTo>
                  <a:pt x="1138" y="188"/>
                </a:lnTo>
                <a:lnTo>
                  <a:pt x="1142" y="190"/>
                </a:lnTo>
                <a:lnTo>
                  <a:pt x="1145" y="190"/>
                </a:lnTo>
                <a:lnTo>
                  <a:pt x="1139" y="202"/>
                </a:lnTo>
                <a:lnTo>
                  <a:pt x="1133" y="211"/>
                </a:lnTo>
                <a:lnTo>
                  <a:pt x="1125" y="220"/>
                </a:lnTo>
                <a:lnTo>
                  <a:pt x="1117" y="227"/>
                </a:lnTo>
                <a:lnTo>
                  <a:pt x="1100" y="240"/>
                </a:lnTo>
                <a:lnTo>
                  <a:pt x="1082" y="253"/>
                </a:lnTo>
                <a:lnTo>
                  <a:pt x="1074" y="259"/>
                </a:lnTo>
                <a:lnTo>
                  <a:pt x="1066" y="266"/>
                </a:lnTo>
                <a:lnTo>
                  <a:pt x="1058" y="272"/>
                </a:lnTo>
                <a:lnTo>
                  <a:pt x="1052" y="280"/>
                </a:lnTo>
                <a:lnTo>
                  <a:pt x="1046" y="288"/>
                </a:lnTo>
                <a:lnTo>
                  <a:pt x="1043" y="297"/>
                </a:lnTo>
                <a:lnTo>
                  <a:pt x="1040" y="308"/>
                </a:lnTo>
                <a:lnTo>
                  <a:pt x="1040" y="320"/>
                </a:lnTo>
                <a:lnTo>
                  <a:pt x="1041" y="339"/>
                </a:lnTo>
                <a:lnTo>
                  <a:pt x="1045" y="360"/>
                </a:lnTo>
                <a:lnTo>
                  <a:pt x="1046" y="371"/>
                </a:lnTo>
                <a:lnTo>
                  <a:pt x="1047" y="381"/>
                </a:lnTo>
                <a:lnTo>
                  <a:pt x="1047" y="391"/>
                </a:lnTo>
                <a:lnTo>
                  <a:pt x="1046" y="400"/>
                </a:lnTo>
                <a:lnTo>
                  <a:pt x="1034" y="410"/>
                </a:lnTo>
                <a:lnTo>
                  <a:pt x="1013" y="430"/>
                </a:lnTo>
                <a:lnTo>
                  <a:pt x="1003" y="440"/>
                </a:lnTo>
                <a:lnTo>
                  <a:pt x="995" y="450"/>
                </a:lnTo>
                <a:lnTo>
                  <a:pt x="991" y="455"/>
                </a:lnTo>
                <a:lnTo>
                  <a:pt x="988" y="460"/>
                </a:lnTo>
                <a:lnTo>
                  <a:pt x="987" y="464"/>
                </a:lnTo>
                <a:lnTo>
                  <a:pt x="986" y="467"/>
                </a:lnTo>
                <a:lnTo>
                  <a:pt x="987" y="470"/>
                </a:lnTo>
                <a:lnTo>
                  <a:pt x="990" y="476"/>
                </a:lnTo>
                <a:lnTo>
                  <a:pt x="995" y="481"/>
                </a:lnTo>
                <a:lnTo>
                  <a:pt x="999" y="486"/>
                </a:lnTo>
                <a:lnTo>
                  <a:pt x="1009" y="495"/>
                </a:lnTo>
                <a:lnTo>
                  <a:pt x="1012" y="499"/>
                </a:lnTo>
                <a:lnTo>
                  <a:pt x="1016" y="524"/>
                </a:lnTo>
                <a:lnTo>
                  <a:pt x="1019" y="550"/>
                </a:lnTo>
                <a:lnTo>
                  <a:pt x="1019" y="576"/>
                </a:lnTo>
                <a:lnTo>
                  <a:pt x="1019" y="610"/>
                </a:lnTo>
                <a:lnTo>
                  <a:pt x="1020" y="618"/>
                </a:lnTo>
                <a:lnTo>
                  <a:pt x="1022" y="625"/>
                </a:lnTo>
                <a:lnTo>
                  <a:pt x="1025" y="632"/>
                </a:lnTo>
                <a:lnTo>
                  <a:pt x="1026" y="640"/>
                </a:lnTo>
                <a:lnTo>
                  <a:pt x="1026" y="650"/>
                </a:lnTo>
                <a:lnTo>
                  <a:pt x="1026" y="664"/>
                </a:lnTo>
                <a:lnTo>
                  <a:pt x="1027" y="679"/>
                </a:lnTo>
                <a:lnTo>
                  <a:pt x="1031" y="696"/>
                </a:lnTo>
                <a:lnTo>
                  <a:pt x="1033" y="705"/>
                </a:lnTo>
                <a:lnTo>
                  <a:pt x="1035" y="713"/>
                </a:lnTo>
                <a:lnTo>
                  <a:pt x="1038" y="720"/>
                </a:lnTo>
                <a:lnTo>
                  <a:pt x="1043" y="726"/>
                </a:lnTo>
                <a:lnTo>
                  <a:pt x="1047" y="731"/>
                </a:lnTo>
                <a:lnTo>
                  <a:pt x="1053" y="735"/>
                </a:lnTo>
                <a:lnTo>
                  <a:pt x="1058" y="738"/>
                </a:lnTo>
                <a:lnTo>
                  <a:pt x="1066" y="739"/>
                </a:lnTo>
                <a:lnTo>
                  <a:pt x="1067" y="745"/>
                </a:lnTo>
                <a:lnTo>
                  <a:pt x="1070" y="751"/>
                </a:lnTo>
                <a:lnTo>
                  <a:pt x="1074" y="759"/>
                </a:lnTo>
                <a:lnTo>
                  <a:pt x="1079" y="765"/>
                </a:lnTo>
                <a:lnTo>
                  <a:pt x="1083" y="772"/>
                </a:lnTo>
                <a:lnTo>
                  <a:pt x="1088" y="780"/>
                </a:lnTo>
                <a:lnTo>
                  <a:pt x="1091" y="790"/>
                </a:lnTo>
                <a:lnTo>
                  <a:pt x="1092" y="800"/>
                </a:lnTo>
                <a:lnTo>
                  <a:pt x="1092" y="807"/>
                </a:lnTo>
                <a:lnTo>
                  <a:pt x="1092" y="816"/>
                </a:lnTo>
                <a:lnTo>
                  <a:pt x="1092" y="825"/>
                </a:lnTo>
                <a:lnTo>
                  <a:pt x="1092" y="831"/>
                </a:lnTo>
                <a:lnTo>
                  <a:pt x="1092" y="837"/>
                </a:lnTo>
                <a:lnTo>
                  <a:pt x="1080" y="836"/>
                </a:lnTo>
                <a:lnTo>
                  <a:pt x="1069" y="837"/>
                </a:lnTo>
                <a:lnTo>
                  <a:pt x="1059" y="840"/>
                </a:lnTo>
                <a:lnTo>
                  <a:pt x="1049" y="842"/>
                </a:lnTo>
                <a:lnTo>
                  <a:pt x="1040" y="844"/>
                </a:lnTo>
                <a:lnTo>
                  <a:pt x="1029" y="844"/>
                </a:lnTo>
                <a:lnTo>
                  <a:pt x="1023" y="844"/>
                </a:lnTo>
                <a:lnTo>
                  <a:pt x="1018" y="842"/>
                </a:lnTo>
                <a:lnTo>
                  <a:pt x="1012" y="840"/>
                </a:lnTo>
                <a:lnTo>
                  <a:pt x="1005" y="837"/>
                </a:lnTo>
                <a:lnTo>
                  <a:pt x="1001" y="846"/>
                </a:lnTo>
                <a:lnTo>
                  <a:pt x="997" y="856"/>
                </a:lnTo>
                <a:lnTo>
                  <a:pt x="993" y="869"/>
                </a:lnTo>
                <a:lnTo>
                  <a:pt x="990" y="883"/>
                </a:lnTo>
                <a:lnTo>
                  <a:pt x="982" y="914"/>
                </a:lnTo>
                <a:lnTo>
                  <a:pt x="975" y="947"/>
                </a:lnTo>
                <a:lnTo>
                  <a:pt x="970" y="962"/>
                </a:lnTo>
                <a:lnTo>
                  <a:pt x="966" y="978"/>
                </a:lnTo>
                <a:lnTo>
                  <a:pt x="960" y="992"/>
                </a:lnTo>
                <a:lnTo>
                  <a:pt x="955" y="1004"/>
                </a:lnTo>
                <a:lnTo>
                  <a:pt x="951" y="1009"/>
                </a:lnTo>
                <a:lnTo>
                  <a:pt x="947" y="1014"/>
                </a:lnTo>
                <a:lnTo>
                  <a:pt x="944" y="1018"/>
                </a:lnTo>
                <a:lnTo>
                  <a:pt x="940" y="1021"/>
                </a:lnTo>
                <a:lnTo>
                  <a:pt x="935" y="1024"/>
                </a:lnTo>
                <a:lnTo>
                  <a:pt x="930" y="1026"/>
                </a:lnTo>
                <a:lnTo>
                  <a:pt x="925" y="1028"/>
                </a:lnTo>
                <a:lnTo>
                  <a:pt x="920" y="1028"/>
                </a:lnTo>
                <a:lnTo>
                  <a:pt x="918" y="1029"/>
                </a:lnTo>
                <a:lnTo>
                  <a:pt x="912" y="1031"/>
                </a:lnTo>
                <a:lnTo>
                  <a:pt x="909" y="1032"/>
                </a:lnTo>
                <a:lnTo>
                  <a:pt x="906" y="1032"/>
                </a:lnTo>
                <a:lnTo>
                  <a:pt x="902" y="1031"/>
                </a:lnTo>
                <a:lnTo>
                  <a:pt x="900" y="1028"/>
                </a:lnTo>
                <a:lnTo>
                  <a:pt x="888" y="1035"/>
                </a:lnTo>
                <a:lnTo>
                  <a:pt x="873" y="1043"/>
                </a:lnTo>
                <a:lnTo>
                  <a:pt x="864" y="1047"/>
                </a:lnTo>
                <a:lnTo>
                  <a:pt x="856" y="1050"/>
                </a:lnTo>
                <a:lnTo>
                  <a:pt x="847" y="1052"/>
                </a:lnTo>
                <a:lnTo>
                  <a:pt x="840" y="1053"/>
                </a:lnTo>
                <a:lnTo>
                  <a:pt x="828" y="1053"/>
                </a:lnTo>
                <a:lnTo>
                  <a:pt x="816" y="1052"/>
                </a:lnTo>
                <a:lnTo>
                  <a:pt x="805" y="1049"/>
                </a:lnTo>
                <a:lnTo>
                  <a:pt x="795" y="1046"/>
                </a:lnTo>
                <a:lnTo>
                  <a:pt x="789" y="1043"/>
                </a:lnTo>
                <a:lnTo>
                  <a:pt x="786" y="1040"/>
                </a:lnTo>
                <a:lnTo>
                  <a:pt x="782" y="1037"/>
                </a:lnTo>
                <a:lnTo>
                  <a:pt x="779" y="1033"/>
                </a:lnTo>
                <a:lnTo>
                  <a:pt x="777" y="1027"/>
                </a:lnTo>
                <a:lnTo>
                  <a:pt x="775" y="1022"/>
                </a:lnTo>
                <a:lnTo>
                  <a:pt x="774" y="1016"/>
                </a:lnTo>
                <a:lnTo>
                  <a:pt x="774" y="1010"/>
                </a:lnTo>
                <a:lnTo>
                  <a:pt x="761" y="1011"/>
                </a:lnTo>
                <a:lnTo>
                  <a:pt x="743" y="1014"/>
                </a:lnTo>
                <a:lnTo>
                  <a:pt x="734" y="1014"/>
                </a:lnTo>
                <a:lnTo>
                  <a:pt x="727" y="1012"/>
                </a:lnTo>
                <a:lnTo>
                  <a:pt x="723" y="1011"/>
                </a:lnTo>
                <a:lnTo>
                  <a:pt x="719" y="1009"/>
                </a:lnTo>
                <a:lnTo>
                  <a:pt x="717" y="1007"/>
                </a:lnTo>
                <a:lnTo>
                  <a:pt x="713" y="1004"/>
                </a:lnTo>
                <a:lnTo>
                  <a:pt x="707" y="997"/>
                </a:lnTo>
                <a:lnTo>
                  <a:pt x="701" y="993"/>
                </a:lnTo>
                <a:lnTo>
                  <a:pt x="697" y="992"/>
                </a:lnTo>
                <a:lnTo>
                  <a:pt x="694" y="992"/>
                </a:lnTo>
                <a:lnTo>
                  <a:pt x="689" y="993"/>
                </a:lnTo>
                <a:lnTo>
                  <a:pt x="686" y="993"/>
                </a:lnTo>
                <a:lnTo>
                  <a:pt x="680" y="991"/>
                </a:lnTo>
                <a:lnTo>
                  <a:pt x="674" y="986"/>
                </a:lnTo>
                <a:lnTo>
                  <a:pt x="662" y="987"/>
                </a:lnTo>
                <a:lnTo>
                  <a:pt x="653" y="989"/>
                </a:lnTo>
                <a:lnTo>
                  <a:pt x="643" y="991"/>
                </a:lnTo>
                <a:lnTo>
                  <a:pt x="627" y="992"/>
                </a:lnTo>
                <a:lnTo>
                  <a:pt x="618" y="991"/>
                </a:lnTo>
                <a:lnTo>
                  <a:pt x="611" y="988"/>
                </a:lnTo>
                <a:lnTo>
                  <a:pt x="608" y="987"/>
                </a:lnTo>
                <a:lnTo>
                  <a:pt x="605" y="984"/>
                </a:lnTo>
                <a:lnTo>
                  <a:pt x="603" y="982"/>
                </a:lnTo>
                <a:lnTo>
                  <a:pt x="600" y="979"/>
                </a:lnTo>
                <a:lnTo>
                  <a:pt x="597" y="971"/>
                </a:lnTo>
                <a:lnTo>
                  <a:pt x="596" y="963"/>
                </a:lnTo>
                <a:lnTo>
                  <a:pt x="595" y="953"/>
                </a:lnTo>
                <a:lnTo>
                  <a:pt x="594" y="942"/>
                </a:lnTo>
                <a:lnTo>
                  <a:pt x="593" y="933"/>
                </a:lnTo>
                <a:lnTo>
                  <a:pt x="590" y="925"/>
                </a:lnTo>
                <a:lnTo>
                  <a:pt x="587" y="916"/>
                </a:lnTo>
                <a:lnTo>
                  <a:pt x="584" y="908"/>
                </a:lnTo>
                <a:lnTo>
                  <a:pt x="581" y="900"/>
                </a:lnTo>
                <a:lnTo>
                  <a:pt x="577" y="892"/>
                </a:lnTo>
                <a:lnTo>
                  <a:pt x="575" y="884"/>
                </a:lnTo>
                <a:lnTo>
                  <a:pt x="574" y="875"/>
                </a:lnTo>
                <a:lnTo>
                  <a:pt x="575" y="870"/>
                </a:lnTo>
                <a:lnTo>
                  <a:pt x="577" y="866"/>
                </a:lnTo>
                <a:lnTo>
                  <a:pt x="581" y="860"/>
                </a:lnTo>
                <a:lnTo>
                  <a:pt x="584" y="856"/>
                </a:lnTo>
                <a:lnTo>
                  <a:pt x="587" y="851"/>
                </a:lnTo>
                <a:lnTo>
                  <a:pt x="590" y="846"/>
                </a:lnTo>
                <a:lnTo>
                  <a:pt x="593" y="842"/>
                </a:lnTo>
                <a:lnTo>
                  <a:pt x="594" y="837"/>
                </a:lnTo>
                <a:lnTo>
                  <a:pt x="593" y="825"/>
                </a:lnTo>
                <a:lnTo>
                  <a:pt x="589" y="809"/>
                </a:lnTo>
                <a:lnTo>
                  <a:pt x="588" y="798"/>
                </a:lnTo>
                <a:lnTo>
                  <a:pt x="588" y="789"/>
                </a:lnTo>
                <a:lnTo>
                  <a:pt x="590" y="779"/>
                </a:lnTo>
                <a:lnTo>
                  <a:pt x="594" y="770"/>
                </a:lnTo>
                <a:lnTo>
                  <a:pt x="571" y="766"/>
                </a:lnTo>
                <a:lnTo>
                  <a:pt x="521" y="759"/>
                </a:lnTo>
                <a:lnTo>
                  <a:pt x="494" y="756"/>
                </a:lnTo>
                <a:lnTo>
                  <a:pt x="471" y="755"/>
                </a:lnTo>
                <a:lnTo>
                  <a:pt x="461" y="754"/>
                </a:lnTo>
                <a:lnTo>
                  <a:pt x="454" y="755"/>
                </a:lnTo>
                <a:lnTo>
                  <a:pt x="450" y="756"/>
                </a:lnTo>
                <a:lnTo>
                  <a:pt x="448" y="758"/>
                </a:lnTo>
                <a:lnTo>
                  <a:pt x="448" y="762"/>
                </a:lnTo>
                <a:lnTo>
                  <a:pt x="448" y="770"/>
                </a:lnTo>
                <a:lnTo>
                  <a:pt x="447" y="775"/>
                </a:lnTo>
                <a:lnTo>
                  <a:pt x="446" y="780"/>
                </a:lnTo>
                <a:lnTo>
                  <a:pt x="443" y="785"/>
                </a:lnTo>
                <a:lnTo>
                  <a:pt x="440" y="790"/>
                </a:lnTo>
                <a:lnTo>
                  <a:pt x="437" y="796"/>
                </a:lnTo>
                <a:lnTo>
                  <a:pt x="431" y="801"/>
                </a:lnTo>
                <a:lnTo>
                  <a:pt x="425" y="806"/>
                </a:lnTo>
                <a:lnTo>
                  <a:pt x="417" y="811"/>
                </a:lnTo>
                <a:lnTo>
                  <a:pt x="407" y="814"/>
                </a:lnTo>
                <a:lnTo>
                  <a:pt x="396" y="817"/>
                </a:lnTo>
                <a:lnTo>
                  <a:pt x="383" y="819"/>
                </a:lnTo>
                <a:lnTo>
                  <a:pt x="369" y="819"/>
                </a:lnTo>
                <a:lnTo>
                  <a:pt x="362" y="818"/>
                </a:lnTo>
                <a:lnTo>
                  <a:pt x="355" y="816"/>
                </a:lnTo>
                <a:lnTo>
                  <a:pt x="349" y="811"/>
                </a:lnTo>
                <a:lnTo>
                  <a:pt x="342" y="804"/>
                </a:lnTo>
                <a:lnTo>
                  <a:pt x="337" y="797"/>
                </a:lnTo>
                <a:lnTo>
                  <a:pt x="330" y="789"/>
                </a:lnTo>
                <a:lnTo>
                  <a:pt x="325" y="780"/>
                </a:lnTo>
                <a:lnTo>
                  <a:pt x="319" y="771"/>
                </a:lnTo>
                <a:lnTo>
                  <a:pt x="309" y="749"/>
                </a:lnTo>
                <a:lnTo>
                  <a:pt x="302" y="728"/>
                </a:lnTo>
                <a:lnTo>
                  <a:pt x="298" y="718"/>
                </a:lnTo>
                <a:lnTo>
                  <a:pt x="297" y="708"/>
                </a:lnTo>
                <a:lnTo>
                  <a:pt x="295" y="699"/>
                </a:lnTo>
                <a:lnTo>
                  <a:pt x="295" y="689"/>
                </a:lnTo>
                <a:lnTo>
                  <a:pt x="3" y="689"/>
                </a:lnTo>
                <a:lnTo>
                  <a:pt x="2" y="683"/>
                </a:lnTo>
                <a:lnTo>
                  <a:pt x="0" y="680"/>
                </a:lnTo>
                <a:lnTo>
                  <a:pt x="0" y="677"/>
                </a:lnTo>
                <a:lnTo>
                  <a:pt x="3" y="671"/>
                </a:lnTo>
                <a:lnTo>
                  <a:pt x="10" y="669"/>
                </a:lnTo>
                <a:lnTo>
                  <a:pt x="16" y="668"/>
                </a:lnTo>
                <a:lnTo>
                  <a:pt x="23" y="668"/>
                </a:lnTo>
                <a:lnTo>
                  <a:pt x="28" y="668"/>
                </a:lnTo>
                <a:lnTo>
                  <a:pt x="34" y="668"/>
                </a:lnTo>
                <a:lnTo>
                  <a:pt x="39" y="668"/>
                </a:lnTo>
                <a:lnTo>
                  <a:pt x="45" y="667"/>
                </a:lnTo>
                <a:lnTo>
                  <a:pt x="49" y="665"/>
                </a:lnTo>
                <a:lnTo>
                  <a:pt x="49" y="640"/>
                </a:lnTo>
                <a:lnTo>
                  <a:pt x="36" y="640"/>
                </a:lnTo>
                <a:lnTo>
                  <a:pt x="27" y="640"/>
                </a:lnTo>
                <a:lnTo>
                  <a:pt x="18" y="640"/>
                </a:lnTo>
                <a:lnTo>
                  <a:pt x="10" y="640"/>
                </a:lnTo>
                <a:lnTo>
                  <a:pt x="26" y="631"/>
                </a:lnTo>
                <a:lnTo>
                  <a:pt x="39" y="622"/>
                </a:lnTo>
                <a:lnTo>
                  <a:pt x="46" y="619"/>
                </a:lnTo>
                <a:lnTo>
                  <a:pt x="52" y="615"/>
                </a:lnTo>
                <a:lnTo>
                  <a:pt x="60" y="612"/>
                </a:lnTo>
                <a:lnTo>
                  <a:pt x="69" y="610"/>
                </a:lnTo>
                <a:lnTo>
                  <a:pt x="72" y="613"/>
                </a:lnTo>
                <a:lnTo>
                  <a:pt x="75" y="615"/>
                </a:lnTo>
                <a:lnTo>
                  <a:pt x="79" y="616"/>
                </a:lnTo>
                <a:lnTo>
                  <a:pt x="82" y="617"/>
                </a:lnTo>
                <a:lnTo>
                  <a:pt x="91" y="618"/>
                </a:lnTo>
                <a:lnTo>
                  <a:pt x="101" y="616"/>
                </a:lnTo>
                <a:lnTo>
                  <a:pt x="122" y="612"/>
                </a:lnTo>
                <a:lnTo>
                  <a:pt x="142" y="610"/>
                </a:lnTo>
                <a:lnTo>
                  <a:pt x="145" y="614"/>
                </a:lnTo>
                <a:lnTo>
                  <a:pt x="148" y="617"/>
                </a:lnTo>
                <a:lnTo>
                  <a:pt x="152" y="619"/>
                </a:lnTo>
                <a:lnTo>
                  <a:pt x="157" y="620"/>
                </a:lnTo>
                <a:lnTo>
                  <a:pt x="166" y="621"/>
                </a:lnTo>
                <a:lnTo>
                  <a:pt x="175" y="622"/>
                </a:lnTo>
                <a:lnTo>
                  <a:pt x="179" y="621"/>
                </a:lnTo>
                <a:lnTo>
                  <a:pt x="183" y="620"/>
                </a:lnTo>
                <a:lnTo>
                  <a:pt x="186" y="618"/>
                </a:lnTo>
                <a:lnTo>
                  <a:pt x="190" y="616"/>
                </a:lnTo>
                <a:lnTo>
                  <a:pt x="195" y="610"/>
                </a:lnTo>
                <a:lnTo>
                  <a:pt x="201" y="603"/>
                </a:lnTo>
                <a:lnTo>
                  <a:pt x="209" y="588"/>
                </a:lnTo>
                <a:lnTo>
                  <a:pt x="215" y="578"/>
                </a:lnTo>
                <a:lnTo>
                  <a:pt x="220" y="574"/>
                </a:lnTo>
                <a:lnTo>
                  <a:pt x="225" y="571"/>
                </a:lnTo>
                <a:lnTo>
                  <a:pt x="230" y="569"/>
                </a:lnTo>
                <a:lnTo>
                  <a:pt x="236" y="567"/>
                </a:lnTo>
                <a:lnTo>
                  <a:pt x="246" y="564"/>
                </a:lnTo>
                <a:lnTo>
                  <a:pt x="256" y="560"/>
                </a:lnTo>
                <a:lnTo>
                  <a:pt x="258" y="558"/>
                </a:lnTo>
                <a:lnTo>
                  <a:pt x="260" y="555"/>
                </a:lnTo>
                <a:lnTo>
                  <a:pt x="262" y="550"/>
                </a:lnTo>
                <a:lnTo>
                  <a:pt x="264" y="544"/>
                </a:lnTo>
                <a:lnTo>
                  <a:pt x="268" y="528"/>
                </a:lnTo>
                <a:lnTo>
                  <a:pt x="270" y="511"/>
                </a:lnTo>
                <a:lnTo>
                  <a:pt x="274" y="477"/>
                </a:lnTo>
                <a:lnTo>
                  <a:pt x="275" y="449"/>
                </a:lnTo>
                <a:lnTo>
                  <a:pt x="281" y="440"/>
                </a:lnTo>
                <a:lnTo>
                  <a:pt x="287" y="432"/>
                </a:lnTo>
                <a:lnTo>
                  <a:pt x="294" y="425"/>
                </a:lnTo>
                <a:lnTo>
                  <a:pt x="302" y="416"/>
                </a:lnTo>
                <a:lnTo>
                  <a:pt x="316" y="404"/>
                </a:lnTo>
                <a:lnTo>
                  <a:pt x="328" y="394"/>
                </a:lnTo>
                <a:lnTo>
                  <a:pt x="338" y="382"/>
                </a:lnTo>
                <a:lnTo>
                  <a:pt x="346" y="370"/>
                </a:lnTo>
                <a:lnTo>
                  <a:pt x="352" y="357"/>
                </a:lnTo>
                <a:lnTo>
                  <a:pt x="357" y="345"/>
                </a:lnTo>
                <a:lnTo>
                  <a:pt x="361" y="334"/>
                </a:lnTo>
                <a:lnTo>
                  <a:pt x="364" y="323"/>
                </a:lnTo>
                <a:lnTo>
                  <a:pt x="366" y="312"/>
                </a:lnTo>
                <a:lnTo>
                  <a:pt x="369" y="299"/>
                </a:lnTo>
                <a:lnTo>
                  <a:pt x="370" y="276"/>
                </a:lnTo>
                <a:lnTo>
                  <a:pt x="370" y="251"/>
                </a:lnTo>
                <a:lnTo>
                  <a:pt x="369" y="225"/>
                </a:lnTo>
                <a:lnTo>
                  <a:pt x="369" y="197"/>
                </a:lnTo>
                <a:lnTo>
                  <a:pt x="369" y="191"/>
                </a:lnTo>
                <a:lnTo>
                  <a:pt x="369" y="187"/>
                </a:lnTo>
                <a:lnTo>
                  <a:pt x="371" y="183"/>
                </a:lnTo>
                <a:lnTo>
                  <a:pt x="372" y="180"/>
                </a:lnTo>
                <a:lnTo>
                  <a:pt x="375" y="174"/>
                </a:lnTo>
                <a:lnTo>
                  <a:pt x="380" y="167"/>
                </a:lnTo>
                <a:lnTo>
                  <a:pt x="383" y="160"/>
                </a:lnTo>
                <a:lnTo>
                  <a:pt x="385" y="149"/>
                </a:lnTo>
                <a:lnTo>
                  <a:pt x="385" y="140"/>
                </a:lnTo>
                <a:lnTo>
                  <a:pt x="385" y="132"/>
                </a:lnTo>
                <a:lnTo>
                  <a:pt x="383" y="122"/>
                </a:lnTo>
                <a:lnTo>
                  <a:pt x="382" y="110"/>
                </a:lnTo>
                <a:lnTo>
                  <a:pt x="397" y="87"/>
                </a:lnTo>
                <a:lnTo>
                  <a:pt x="417" y="58"/>
                </a:lnTo>
                <a:lnTo>
                  <a:pt x="422" y="51"/>
                </a:lnTo>
                <a:lnTo>
                  <a:pt x="428" y="45"/>
                </a:lnTo>
                <a:lnTo>
                  <a:pt x="435" y="40"/>
                </a:lnTo>
                <a:lnTo>
                  <a:pt x="440" y="35"/>
                </a:lnTo>
                <a:lnTo>
                  <a:pt x="447" y="31"/>
                </a:lnTo>
                <a:lnTo>
                  <a:pt x="453" y="26"/>
                </a:lnTo>
                <a:lnTo>
                  <a:pt x="461" y="24"/>
                </a:lnTo>
                <a:lnTo>
                  <a:pt x="467" y="24"/>
                </a:lnTo>
                <a:lnTo>
                  <a:pt x="476" y="24"/>
                </a:lnTo>
                <a:lnTo>
                  <a:pt x="484" y="26"/>
                </a:lnTo>
                <a:lnTo>
                  <a:pt x="491" y="30"/>
                </a:lnTo>
                <a:lnTo>
                  <a:pt x="497" y="33"/>
                </a:lnTo>
                <a:lnTo>
                  <a:pt x="509" y="42"/>
                </a:lnTo>
                <a:lnTo>
                  <a:pt x="521" y="52"/>
                </a:lnTo>
                <a:lnTo>
                  <a:pt x="532" y="62"/>
                </a:lnTo>
                <a:lnTo>
                  <a:pt x="544" y="71"/>
                </a:lnTo>
                <a:lnTo>
                  <a:pt x="551" y="74"/>
                </a:lnTo>
                <a:lnTo>
                  <a:pt x="558" y="77"/>
                </a:lnTo>
                <a:lnTo>
                  <a:pt x="565" y="79"/>
                </a:lnTo>
                <a:lnTo>
                  <a:pt x="574" y="79"/>
                </a:lnTo>
                <a:lnTo>
                  <a:pt x="587" y="78"/>
                </a:lnTo>
                <a:lnTo>
                  <a:pt x="599" y="76"/>
                </a:lnTo>
                <a:lnTo>
                  <a:pt x="614" y="74"/>
                </a:lnTo>
                <a:lnTo>
                  <a:pt x="634" y="73"/>
                </a:lnTo>
                <a:lnTo>
                  <a:pt x="637" y="73"/>
                </a:lnTo>
                <a:lnTo>
                  <a:pt x="639" y="71"/>
                </a:lnTo>
                <a:lnTo>
                  <a:pt x="641" y="69"/>
                </a:lnTo>
                <a:lnTo>
                  <a:pt x="644" y="66"/>
                </a:lnTo>
                <a:lnTo>
                  <a:pt x="649" y="60"/>
                </a:lnTo>
                <a:lnTo>
                  <a:pt x="654" y="55"/>
                </a:lnTo>
                <a:lnTo>
                  <a:pt x="662" y="49"/>
                </a:lnTo>
                <a:lnTo>
                  <a:pt x="670" y="44"/>
                </a:lnTo>
                <a:lnTo>
                  <a:pt x="677" y="40"/>
                </a:lnTo>
                <a:lnTo>
                  <a:pt x="685" y="38"/>
                </a:lnTo>
                <a:lnTo>
                  <a:pt x="693" y="36"/>
                </a:lnTo>
                <a:lnTo>
                  <a:pt x="701" y="35"/>
                </a:lnTo>
                <a:lnTo>
                  <a:pt x="709" y="34"/>
                </a:lnTo>
                <a:lnTo>
                  <a:pt x="718" y="34"/>
                </a:lnTo>
                <a:lnTo>
                  <a:pt x="734" y="34"/>
                </a:lnTo>
                <a:lnTo>
                  <a:pt x="752" y="35"/>
                </a:lnTo>
                <a:lnTo>
                  <a:pt x="761" y="34"/>
                </a:lnTo>
                <a:lnTo>
                  <a:pt x="769" y="34"/>
                </a:lnTo>
                <a:lnTo>
                  <a:pt x="778" y="33"/>
                </a:lnTo>
                <a:lnTo>
                  <a:pt x="787" y="31"/>
                </a:lnTo>
                <a:lnTo>
                  <a:pt x="790" y="24"/>
                </a:lnTo>
                <a:lnTo>
                  <a:pt x="795" y="17"/>
                </a:lnTo>
                <a:lnTo>
                  <a:pt x="796" y="13"/>
                </a:lnTo>
                <a:lnTo>
                  <a:pt x="799" y="9"/>
                </a:lnTo>
                <a:lnTo>
                  <a:pt x="802" y="4"/>
                </a:lnTo>
                <a:lnTo>
                  <a:pt x="807" y="0"/>
                </a:lnTo>
                <a:lnTo>
                  <a:pt x="814" y="0"/>
                </a:lnTo>
                <a:lnTo>
                  <a:pt x="827" y="0"/>
                </a:lnTo>
                <a:lnTo>
                  <a:pt x="828" y="8"/>
                </a:lnTo>
                <a:lnTo>
                  <a:pt x="830" y="14"/>
                </a:lnTo>
                <a:lnTo>
                  <a:pt x="833" y="18"/>
                </a:lnTo>
                <a:lnTo>
                  <a:pt x="839" y="21"/>
                </a:lnTo>
                <a:lnTo>
                  <a:pt x="843" y="22"/>
                </a:lnTo>
                <a:lnTo>
                  <a:pt x="848" y="23"/>
                </a:lnTo>
                <a:lnTo>
                  <a:pt x="854" y="24"/>
                </a:lnTo>
                <a:lnTo>
                  <a:pt x="859" y="24"/>
                </a:lnTo>
                <a:lnTo>
                  <a:pt x="869" y="24"/>
                </a:lnTo>
                <a:lnTo>
                  <a:pt x="879" y="24"/>
                </a:lnTo>
                <a:lnTo>
                  <a:pt x="887" y="24"/>
                </a:lnTo>
                <a:lnTo>
                  <a:pt x="894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7" name="Freeform 249"/>
          <p:cNvSpPr>
            <a:spLocks/>
          </p:cNvSpPr>
          <p:nvPr>
            <p:custDataLst>
              <p:tags r:id="rId174"/>
            </p:custDataLst>
          </p:nvPr>
        </p:nvSpPr>
        <p:spPr bwMode="auto">
          <a:xfrm>
            <a:off x="4603428" y="4166989"/>
            <a:ext cx="55562" cy="55563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121" y="27"/>
              </a:cxn>
              <a:cxn ang="0">
                <a:pos x="124" y="46"/>
              </a:cxn>
              <a:cxn ang="0">
                <a:pos x="125" y="53"/>
              </a:cxn>
              <a:cxn ang="0">
                <a:pos x="125" y="59"/>
              </a:cxn>
              <a:cxn ang="0">
                <a:pos x="125" y="65"/>
              </a:cxn>
              <a:cxn ang="0">
                <a:pos x="123" y="69"/>
              </a:cxn>
              <a:cxn ang="0">
                <a:pos x="119" y="72"/>
              </a:cxn>
              <a:cxn ang="0">
                <a:pos x="112" y="74"/>
              </a:cxn>
              <a:cxn ang="0">
                <a:pos x="103" y="76"/>
              </a:cxn>
              <a:cxn ang="0">
                <a:pos x="91" y="77"/>
              </a:cxn>
              <a:cxn ang="0">
                <a:pos x="57" y="79"/>
              </a:cxn>
              <a:cxn ang="0">
                <a:pos x="7" y="81"/>
              </a:cxn>
              <a:cxn ang="0">
                <a:pos x="5" y="79"/>
              </a:cxn>
              <a:cxn ang="0">
                <a:pos x="3" y="72"/>
              </a:cxn>
              <a:cxn ang="0">
                <a:pos x="1" y="59"/>
              </a:cxn>
              <a:cxn ang="0">
                <a:pos x="0" y="43"/>
              </a:cxn>
              <a:cxn ang="0">
                <a:pos x="0" y="37"/>
              </a:cxn>
              <a:cxn ang="0">
                <a:pos x="1" y="31"/>
              </a:cxn>
              <a:cxn ang="0">
                <a:pos x="2" y="25"/>
              </a:cxn>
              <a:cxn ang="0">
                <a:pos x="4" y="20"/>
              </a:cxn>
              <a:cxn ang="0">
                <a:pos x="8" y="15"/>
              </a:cxn>
              <a:cxn ang="0">
                <a:pos x="11" y="10"/>
              </a:cxn>
              <a:cxn ang="0">
                <a:pos x="14" y="5"/>
              </a:cxn>
              <a:cxn ang="0">
                <a:pos x="20" y="0"/>
              </a:cxn>
              <a:cxn ang="0">
                <a:pos x="120" y="0"/>
              </a:cxn>
            </a:cxnLst>
            <a:rect l="0" t="0" r="r" b="b"/>
            <a:pathLst>
              <a:path w="125" h="81">
                <a:moveTo>
                  <a:pt x="120" y="0"/>
                </a:moveTo>
                <a:lnTo>
                  <a:pt x="121" y="27"/>
                </a:lnTo>
                <a:lnTo>
                  <a:pt x="124" y="46"/>
                </a:lnTo>
                <a:lnTo>
                  <a:pt x="125" y="53"/>
                </a:lnTo>
                <a:lnTo>
                  <a:pt x="125" y="59"/>
                </a:lnTo>
                <a:lnTo>
                  <a:pt x="125" y="65"/>
                </a:lnTo>
                <a:lnTo>
                  <a:pt x="123" y="69"/>
                </a:lnTo>
                <a:lnTo>
                  <a:pt x="119" y="72"/>
                </a:lnTo>
                <a:lnTo>
                  <a:pt x="112" y="74"/>
                </a:lnTo>
                <a:lnTo>
                  <a:pt x="103" y="76"/>
                </a:lnTo>
                <a:lnTo>
                  <a:pt x="91" y="77"/>
                </a:lnTo>
                <a:lnTo>
                  <a:pt x="57" y="79"/>
                </a:lnTo>
                <a:lnTo>
                  <a:pt x="7" y="81"/>
                </a:lnTo>
                <a:lnTo>
                  <a:pt x="5" y="79"/>
                </a:lnTo>
                <a:lnTo>
                  <a:pt x="3" y="72"/>
                </a:lnTo>
                <a:lnTo>
                  <a:pt x="1" y="59"/>
                </a:lnTo>
                <a:lnTo>
                  <a:pt x="0" y="43"/>
                </a:lnTo>
                <a:lnTo>
                  <a:pt x="0" y="37"/>
                </a:lnTo>
                <a:lnTo>
                  <a:pt x="1" y="31"/>
                </a:lnTo>
                <a:lnTo>
                  <a:pt x="2" y="25"/>
                </a:lnTo>
                <a:lnTo>
                  <a:pt x="4" y="20"/>
                </a:lnTo>
                <a:lnTo>
                  <a:pt x="8" y="15"/>
                </a:lnTo>
                <a:lnTo>
                  <a:pt x="11" y="10"/>
                </a:lnTo>
                <a:lnTo>
                  <a:pt x="14" y="5"/>
                </a:lnTo>
                <a:lnTo>
                  <a:pt x="20" y="0"/>
                </a:lnTo>
                <a:lnTo>
                  <a:pt x="1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8" name="Freeform 250"/>
          <p:cNvSpPr>
            <a:spLocks/>
          </p:cNvSpPr>
          <p:nvPr>
            <p:custDataLst>
              <p:tags r:id="rId175"/>
            </p:custDataLst>
          </p:nvPr>
        </p:nvSpPr>
        <p:spPr bwMode="auto">
          <a:xfrm>
            <a:off x="4585965" y="4166989"/>
            <a:ext cx="152400" cy="201613"/>
          </a:xfrm>
          <a:custGeom>
            <a:avLst/>
            <a:gdLst/>
            <a:ahLst/>
            <a:cxnLst>
              <a:cxn ang="0">
                <a:pos x="262" y="15"/>
              </a:cxn>
              <a:cxn ang="0">
                <a:pos x="257" y="37"/>
              </a:cxn>
              <a:cxn ang="0">
                <a:pos x="264" y="51"/>
              </a:cxn>
              <a:cxn ang="0">
                <a:pos x="283" y="60"/>
              </a:cxn>
              <a:cxn ang="0">
                <a:pos x="319" y="55"/>
              </a:cxn>
              <a:cxn ang="0">
                <a:pos x="332" y="57"/>
              </a:cxn>
              <a:cxn ang="0">
                <a:pos x="340" y="68"/>
              </a:cxn>
              <a:cxn ang="0">
                <a:pos x="345" y="83"/>
              </a:cxn>
              <a:cxn ang="0">
                <a:pos x="351" y="94"/>
              </a:cxn>
              <a:cxn ang="0">
                <a:pos x="345" y="108"/>
              </a:cxn>
              <a:cxn ang="0">
                <a:pos x="320" y="136"/>
              </a:cxn>
              <a:cxn ang="0">
                <a:pos x="348" y="175"/>
              </a:cxn>
              <a:cxn ang="0">
                <a:pos x="355" y="202"/>
              </a:cxn>
              <a:cxn ang="0">
                <a:pos x="353" y="219"/>
              </a:cxn>
              <a:cxn ang="0">
                <a:pos x="345" y="254"/>
              </a:cxn>
              <a:cxn ang="0">
                <a:pos x="333" y="271"/>
              </a:cxn>
              <a:cxn ang="0">
                <a:pos x="312" y="280"/>
              </a:cxn>
              <a:cxn ang="0">
                <a:pos x="286" y="282"/>
              </a:cxn>
              <a:cxn ang="0">
                <a:pos x="270" y="282"/>
              </a:cxn>
              <a:cxn ang="0">
                <a:pos x="252" y="265"/>
              </a:cxn>
              <a:cxn ang="0">
                <a:pos x="240" y="259"/>
              </a:cxn>
              <a:cxn ang="0">
                <a:pos x="221" y="269"/>
              </a:cxn>
              <a:cxn ang="0">
                <a:pos x="205" y="279"/>
              </a:cxn>
              <a:cxn ang="0">
                <a:pos x="194" y="285"/>
              </a:cxn>
              <a:cxn ang="0">
                <a:pos x="185" y="298"/>
              </a:cxn>
              <a:cxn ang="0">
                <a:pos x="187" y="321"/>
              </a:cxn>
              <a:cxn ang="0">
                <a:pos x="207" y="358"/>
              </a:cxn>
              <a:cxn ang="0">
                <a:pos x="195" y="353"/>
              </a:cxn>
              <a:cxn ang="0">
                <a:pos x="177" y="355"/>
              </a:cxn>
              <a:cxn ang="0">
                <a:pos x="162" y="365"/>
              </a:cxn>
              <a:cxn ang="0">
                <a:pos x="146" y="388"/>
              </a:cxn>
              <a:cxn ang="0">
                <a:pos x="123" y="370"/>
              </a:cxn>
              <a:cxn ang="0">
                <a:pos x="113" y="358"/>
              </a:cxn>
              <a:cxn ang="0">
                <a:pos x="96" y="324"/>
              </a:cxn>
              <a:cxn ang="0">
                <a:pos x="50" y="280"/>
              </a:cxn>
              <a:cxn ang="0">
                <a:pos x="22" y="254"/>
              </a:cxn>
              <a:cxn ang="0">
                <a:pos x="5" y="223"/>
              </a:cxn>
              <a:cxn ang="0">
                <a:pos x="1" y="187"/>
              </a:cxn>
              <a:cxn ang="0">
                <a:pos x="11" y="162"/>
              </a:cxn>
              <a:cxn ang="0">
                <a:pos x="41" y="134"/>
              </a:cxn>
              <a:cxn ang="0">
                <a:pos x="54" y="116"/>
              </a:cxn>
              <a:cxn ang="0">
                <a:pos x="56" y="91"/>
              </a:cxn>
              <a:cxn ang="0">
                <a:pos x="108" y="83"/>
              </a:cxn>
              <a:cxn ang="0">
                <a:pos x="156" y="80"/>
              </a:cxn>
              <a:cxn ang="0">
                <a:pos x="172" y="73"/>
              </a:cxn>
              <a:cxn ang="0">
                <a:pos x="177" y="63"/>
              </a:cxn>
              <a:cxn ang="0">
                <a:pos x="174" y="41"/>
              </a:cxn>
              <a:cxn ang="0">
                <a:pos x="167" y="12"/>
              </a:cxn>
            </a:cxnLst>
            <a:rect l="0" t="0" r="r" b="b"/>
            <a:pathLst>
              <a:path w="355" h="388">
                <a:moveTo>
                  <a:pt x="266" y="7"/>
                </a:moveTo>
                <a:lnTo>
                  <a:pt x="265" y="9"/>
                </a:lnTo>
                <a:lnTo>
                  <a:pt x="262" y="15"/>
                </a:lnTo>
                <a:lnTo>
                  <a:pt x="259" y="23"/>
                </a:lnTo>
                <a:lnTo>
                  <a:pt x="257" y="32"/>
                </a:lnTo>
                <a:lnTo>
                  <a:pt x="257" y="37"/>
                </a:lnTo>
                <a:lnTo>
                  <a:pt x="258" y="42"/>
                </a:lnTo>
                <a:lnTo>
                  <a:pt x="261" y="46"/>
                </a:lnTo>
                <a:lnTo>
                  <a:pt x="264" y="51"/>
                </a:lnTo>
                <a:lnTo>
                  <a:pt x="268" y="54"/>
                </a:lnTo>
                <a:lnTo>
                  <a:pt x="275" y="58"/>
                </a:lnTo>
                <a:lnTo>
                  <a:pt x="283" y="60"/>
                </a:lnTo>
                <a:lnTo>
                  <a:pt x="294" y="63"/>
                </a:lnTo>
                <a:lnTo>
                  <a:pt x="301" y="58"/>
                </a:lnTo>
                <a:lnTo>
                  <a:pt x="319" y="55"/>
                </a:lnTo>
                <a:lnTo>
                  <a:pt x="323" y="55"/>
                </a:lnTo>
                <a:lnTo>
                  <a:pt x="328" y="55"/>
                </a:lnTo>
                <a:lnTo>
                  <a:pt x="332" y="57"/>
                </a:lnTo>
                <a:lnTo>
                  <a:pt x="335" y="59"/>
                </a:lnTo>
                <a:lnTo>
                  <a:pt x="337" y="63"/>
                </a:lnTo>
                <a:lnTo>
                  <a:pt x="340" y="68"/>
                </a:lnTo>
                <a:lnTo>
                  <a:pt x="340" y="74"/>
                </a:lnTo>
                <a:lnTo>
                  <a:pt x="340" y="81"/>
                </a:lnTo>
                <a:lnTo>
                  <a:pt x="345" y="83"/>
                </a:lnTo>
                <a:lnTo>
                  <a:pt x="348" y="87"/>
                </a:lnTo>
                <a:lnTo>
                  <a:pt x="350" y="90"/>
                </a:lnTo>
                <a:lnTo>
                  <a:pt x="351" y="94"/>
                </a:lnTo>
                <a:lnTo>
                  <a:pt x="350" y="99"/>
                </a:lnTo>
                <a:lnTo>
                  <a:pt x="347" y="103"/>
                </a:lnTo>
                <a:lnTo>
                  <a:pt x="345" y="108"/>
                </a:lnTo>
                <a:lnTo>
                  <a:pt x="342" y="113"/>
                </a:lnTo>
                <a:lnTo>
                  <a:pt x="328" y="129"/>
                </a:lnTo>
                <a:lnTo>
                  <a:pt x="320" y="136"/>
                </a:lnTo>
                <a:lnTo>
                  <a:pt x="326" y="143"/>
                </a:lnTo>
                <a:lnTo>
                  <a:pt x="341" y="162"/>
                </a:lnTo>
                <a:lnTo>
                  <a:pt x="348" y="175"/>
                </a:lnTo>
                <a:lnTo>
                  <a:pt x="353" y="188"/>
                </a:lnTo>
                <a:lnTo>
                  <a:pt x="355" y="195"/>
                </a:lnTo>
                <a:lnTo>
                  <a:pt x="355" y="202"/>
                </a:lnTo>
                <a:lnTo>
                  <a:pt x="355" y="209"/>
                </a:lnTo>
                <a:lnTo>
                  <a:pt x="353" y="216"/>
                </a:lnTo>
                <a:lnTo>
                  <a:pt x="353" y="219"/>
                </a:lnTo>
                <a:lnTo>
                  <a:pt x="352" y="228"/>
                </a:lnTo>
                <a:lnTo>
                  <a:pt x="350" y="241"/>
                </a:lnTo>
                <a:lnTo>
                  <a:pt x="345" y="254"/>
                </a:lnTo>
                <a:lnTo>
                  <a:pt x="342" y="260"/>
                </a:lnTo>
                <a:lnTo>
                  <a:pt x="339" y="266"/>
                </a:lnTo>
                <a:lnTo>
                  <a:pt x="333" y="271"/>
                </a:lnTo>
                <a:lnTo>
                  <a:pt x="328" y="276"/>
                </a:lnTo>
                <a:lnTo>
                  <a:pt x="321" y="279"/>
                </a:lnTo>
                <a:lnTo>
                  <a:pt x="312" y="280"/>
                </a:lnTo>
                <a:lnTo>
                  <a:pt x="303" y="280"/>
                </a:lnTo>
                <a:lnTo>
                  <a:pt x="294" y="277"/>
                </a:lnTo>
                <a:lnTo>
                  <a:pt x="286" y="282"/>
                </a:lnTo>
                <a:lnTo>
                  <a:pt x="280" y="285"/>
                </a:lnTo>
                <a:lnTo>
                  <a:pt x="275" y="285"/>
                </a:lnTo>
                <a:lnTo>
                  <a:pt x="270" y="282"/>
                </a:lnTo>
                <a:lnTo>
                  <a:pt x="263" y="276"/>
                </a:lnTo>
                <a:lnTo>
                  <a:pt x="255" y="268"/>
                </a:lnTo>
                <a:lnTo>
                  <a:pt x="252" y="265"/>
                </a:lnTo>
                <a:lnTo>
                  <a:pt x="249" y="261"/>
                </a:lnTo>
                <a:lnTo>
                  <a:pt x="244" y="259"/>
                </a:lnTo>
                <a:lnTo>
                  <a:pt x="240" y="259"/>
                </a:lnTo>
                <a:lnTo>
                  <a:pt x="234" y="260"/>
                </a:lnTo>
                <a:lnTo>
                  <a:pt x="229" y="263"/>
                </a:lnTo>
                <a:lnTo>
                  <a:pt x="221" y="269"/>
                </a:lnTo>
                <a:lnTo>
                  <a:pt x="213" y="277"/>
                </a:lnTo>
                <a:lnTo>
                  <a:pt x="211" y="278"/>
                </a:lnTo>
                <a:lnTo>
                  <a:pt x="205" y="279"/>
                </a:lnTo>
                <a:lnTo>
                  <a:pt x="201" y="280"/>
                </a:lnTo>
                <a:lnTo>
                  <a:pt x="197" y="282"/>
                </a:lnTo>
                <a:lnTo>
                  <a:pt x="194" y="285"/>
                </a:lnTo>
                <a:lnTo>
                  <a:pt x="190" y="288"/>
                </a:lnTo>
                <a:lnTo>
                  <a:pt x="187" y="292"/>
                </a:lnTo>
                <a:lnTo>
                  <a:pt x="185" y="298"/>
                </a:lnTo>
                <a:lnTo>
                  <a:pt x="185" y="304"/>
                </a:lnTo>
                <a:lnTo>
                  <a:pt x="185" y="312"/>
                </a:lnTo>
                <a:lnTo>
                  <a:pt x="187" y="321"/>
                </a:lnTo>
                <a:lnTo>
                  <a:pt x="191" y="331"/>
                </a:lnTo>
                <a:lnTo>
                  <a:pt x="198" y="344"/>
                </a:lnTo>
                <a:lnTo>
                  <a:pt x="207" y="358"/>
                </a:lnTo>
                <a:lnTo>
                  <a:pt x="206" y="357"/>
                </a:lnTo>
                <a:lnTo>
                  <a:pt x="201" y="355"/>
                </a:lnTo>
                <a:lnTo>
                  <a:pt x="195" y="353"/>
                </a:lnTo>
                <a:lnTo>
                  <a:pt x="187" y="353"/>
                </a:lnTo>
                <a:lnTo>
                  <a:pt x="183" y="353"/>
                </a:lnTo>
                <a:lnTo>
                  <a:pt x="177" y="355"/>
                </a:lnTo>
                <a:lnTo>
                  <a:pt x="173" y="357"/>
                </a:lnTo>
                <a:lnTo>
                  <a:pt x="167" y="361"/>
                </a:lnTo>
                <a:lnTo>
                  <a:pt x="162" y="365"/>
                </a:lnTo>
                <a:lnTo>
                  <a:pt x="157" y="371"/>
                </a:lnTo>
                <a:lnTo>
                  <a:pt x="152" y="379"/>
                </a:lnTo>
                <a:lnTo>
                  <a:pt x="146" y="388"/>
                </a:lnTo>
                <a:lnTo>
                  <a:pt x="137" y="380"/>
                </a:lnTo>
                <a:lnTo>
                  <a:pt x="128" y="373"/>
                </a:lnTo>
                <a:lnTo>
                  <a:pt x="123" y="370"/>
                </a:lnTo>
                <a:lnTo>
                  <a:pt x="120" y="366"/>
                </a:lnTo>
                <a:lnTo>
                  <a:pt x="117" y="362"/>
                </a:lnTo>
                <a:lnTo>
                  <a:pt x="113" y="358"/>
                </a:lnTo>
                <a:lnTo>
                  <a:pt x="109" y="346"/>
                </a:lnTo>
                <a:lnTo>
                  <a:pt x="102" y="334"/>
                </a:lnTo>
                <a:lnTo>
                  <a:pt x="96" y="324"/>
                </a:lnTo>
                <a:lnTo>
                  <a:pt x="87" y="315"/>
                </a:lnTo>
                <a:lnTo>
                  <a:pt x="70" y="297"/>
                </a:lnTo>
                <a:lnTo>
                  <a:pt x="50" y="280"/>
                </a:lnTo>
                <a:lnTo>
                  <a:pt x="40" y="271"/>
                </a:lnTo>
                <a:lnTo>
                  <a:pt x="31" y="263"/>
                </a:lnTo>
                <a:lnTo>
                  <a:pt x="22" y="254"/>
                </a:lnTo>
                <a:lnTo>
                  <a:pt x="16" y="245"/>
                </a:lnTo>
                <a:lnTo>
                  <a:pt x="9" y="235"/>
                </a:lnTo>
                <a:lnTo>
                  <a:pt x="5" y="223"/>
                </a:lnTo>
                <a:lnTo>
                  <a:pt x="1" y="211"/>
                </a:lnTo>
                <a:lnTo>
                  <a:pt x="0" y="198"/>
                </a:lnTo>
                <a:lnTo>
                  <a:pt x="1" y="187"/>
                </a:lnTo>
                <a:lnTo>
                  <a:pt x="4" y="178"/>
                </a:lnTo>
                <a:lnTo>
                  <a:pt x="7" y="169"/>
                </a:lnTo>
                <a:lnTo>
                  <a:pt x="11" y="162"/>
                </a:lnTo>
                <a:lnTo>
                  <a:pt x="22" y="150"/>
                </a:lnTo>
                <a:lnTo>
                  <a:pt x="34" y="139"/>
                </a:lnTo>
                <a:lnTo>
                  <a:pt x="41" y="134"/>
                </a:lnTo>
                <a:lnTo>
                  <a:pt x="45" y="129"/>
                </a:lnTo>
                <a:lnTo>
                  <a:pt x="50" y="123"/>
                </a:lnTo>
                <a:lnTo>
                  <a:pt x="54" y="116"/>
                </a:lnTo>
                <a:lnTo>
                  <a:pt x="56" y="109"/>
                </a:lnTo>
                <a:lnTo>
                  <a:pt x="57" y="101"/>
                </a:lnTo>
                <a:lnTo>
                  <a:pt x="56" y="91"/>
                </a:lnTo>
                <a:lnTo>
                  <a:pt x="54" y="81"/>
                </a:lnTo>
                <a:lnTo>
                  <a:pt x="84" y="83"/>
                </a:lnTo>
                <a:lnTo>
                  <a:pt x="108" y="83"/>
                </a:lnTo>
                <a:lnTo>
                  <a:pt x="129" y="83"/>
                </a:lnTo>
                <a:lnTo>
                  <a:pt x="144" y="82"/>
                </a:lnTo>
                <a:lnTo>
                  <a:pt x="156" y="80"/>
                </a:lnTo>
                <a:lnTo>
                  <a:pt x="165" y="77"/>
                </a:lnTo>
                <a:lnTo>
                  <a:pt x="168" y="75"/>
                </a:lnTo>
                <a:lnTo>
                  <a:pt x="172" y="73"/>
                </a:lnTo>
                <a:lnTo>
                  <a:pt x="174" y="71"/>
                </a:lnTo>
                <a:lnTo>
                  <a:pt x="175" y="69"/>
                </a:lnTo>
                <a:lnTo>
                  <a:pt x="177" y="63"/>
                </a:lnTo>
                <a:lnTo>
                  <a:pt x="176" y="56"/>
                </a:lnTo>
                <a:lnTo>
                  <a:pt x="175" y="49"/>
                </a:lnTo>
                <a:lnTo>
                  <a:pt x="174" y="41"/>
                </a:lnTo>
                <a:lnTo>
                  <a:pt x="172" y="32"/>
                </a:lnTo>
                <a:lnTo>
                  <a:pt x="169" y="22"/>
                </a:lnTo>
                <a:lnTo>
                  <a:pt x="167" y="12"/>
                </a:lnTo>
                <a:lnTo>
                  <a:pt x="167" y="0"/>
                </a:lnTo>
                <a:lnTo>
                  <a:pt x="266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99" name="Freeform 251"/>
          <p:cNvSpPr>
            <a:spLocks/>
          </p:cNvSpPr>
          <p:nvPr>
            <p:custDataLst>
              <p:tags r:id="rId176"/>
            </p:custDataLst>
          </p:nvPr>
        </p:nvSpPr>
        <p:spPr bwMode="auto">
          <a:xfrm>
            <a:off x="5119365" y="4571802"/>
            <a:ext cx="260350" cy="520700"/>
          </a:xfrm>
          <a:custGeom>
            <a:avLst/>
            <a:gdLst/>
            <a:ahLst/>
            <a:cxnLst>
              <a:cxn ang="0">
                <a:pos x="0" y="259"/>
              </a:cxn>
              <a:cxn ang="0">
                <a:pos x="182" y="224"/>
              </a:cxn>
              <a:cxn ang="0">
                <a:pos x="230" y="240"/>
              </a:cxn>
              <a:cxn ang="0">
                <a:pos x="258" y="258"/>
              </a:cxn>
              <a:cxn ang="0">
                <a:pos x="252" y="296"/>
              </a:cxn>
              <a:cxn ang="0">
                <a:pos x="234" y="327"/>
              </a:cxn>
              <a:cxn ang="0">
                <a:pos x="250" y="357"/>
              </a:cxn>
              <a:cxn ang="0">
                <a:pos x="294" y="365"/>
              </a:cxn>
              <a:cxn ang="0">
                <a:pos x="319" y="340"/>
              </a:cxn>
              <a:cxn ang="0">
                <a:pos x="338" y="317"/>
              </a:cxn>
              <a:cxn ang="0">
                <a:pos x="332" y="261"/>
              </a:cxn>
              <a:cxn ang="0">
                <a:pos x="314" y="204"/>
              </a:cxn>
              <a:cxn ang="0">
                <a:pos x="271" y="157"/>
              </a:cxn>
              <a:cxn ang="0">
                <a:pos x="254" y="125"/>
              </a:cxn>
              <a:cxn ang="0">
                <a:pos x="270" y="62"/>
              </a:cxn>
              <a:cxn ang="0">
                <a:pos x="320" y="55"/>
              </a:cxn>
              <a:cxn ang="0">
                <a:pos x="418" y="60"/>
              </a:cxn>
              <a:cxn ang="0">
                <a:pos x="521" y="36"/>
              </a:cxn>
              <a:cxn ang="0">
                <a:pos x="597" y="3"/>
              </a:cxn>
              <a:cxn ang="0">
                <a:pos x="597" y="30"/>
              </a:cxn>
              <a:cxn ang="0">
                <a:pos x="597" y="126"/>
              </a:cxn>
              <a:cxn ang="0">
                <a:pos x="592" y="228"/>
              </a:cxn>
              <a:cxn ang="0">
                <a:pos x="585" y="276"/>
              </a:cxn>
              <a:cxn ang="0">
                <a:pos x="550" y="337"/>
              </a:cxn>
              <a:cxn ang="0">
                <a:pos x="468" y="402"/>
              </a:cxn>
              <a:cxn ang="0">
                <a:pos x="374" y="426"/>
              </a:cxn>
              <a:cxn ang="0">
                <a:pos x="353" y="464"/>
              </a:cxn>
              <a:cxn ang="0">
                <a:pos x="293" y="507"/>
              </a:cxn>
              <a:cxn ang="0">
                <a:pos x="243" y="549"/>
              </a:cxn>
              <a:cxn ang="0">
                <a:pos x="229" y="582"/>
              </a:cxn>
              <a:cxn ang="0">
                <a:pos x="237" y="619"/>
              </a:cxn>
              <a:cxn ang="0">
                <a:pos x="267" y="654"/>
              </a:cxn>
              <a:cxn ang="0">
                <a:pos x="254" y="694"/>
              </a:cxn>
              <a:cxn ang="0">
                <a:pos x="265" y="729"/>
              </a:cxn>
              <a:cxn ang="0">
                <a:pos x="267" y="790"/>
              </a:cxn>
              <a:cxn ang="0">
                <a:pos x="256" y="814"/>
              </a:cxn>
              <a:cxn ang="0">
                <a:pos x="193" y="873"/>
              </a:cxn>
              <a:cxn ang="0">
                <a:pos x="147" y="887"/>
              </a:cxn>
              <a:cxn ang="0">
                <a:pos x="102" y="894"/>
              </a:cxn>
              <a:cxn ang="0">
                <a:pos x="87" y="913"/>
              </a:cxn>
              <a:cxn ang="0">
                <a:pos x="95" y="939"/>
              </a:cxn>
              <a:cxn ang="0">
                <a:pos x="91" y="992"/>
              </a:cxn>
              <a:cxn ang="0">
                <a:pos x="74" y="810"/>
              </a:cxn>
              <a:cxn ang="0">
                <a:pos x="58" y="765"/>
              </a:cxn>
              <a:cxn ang="0">
                <a:pos x="41" y="720"/>
              </a:cxn>
              <a:cxn ang="0">
                <a:pos x="108" y="666"/>
              </a:cxn>
              <a:cxn ang="0">
                <a:pos x="109" y="614"/>
              </a:cxn>
              <a:cxn ang="0">
                <a:pos x="149" y="571"/>
              </a:cxn>
              <a:cxn ang="0">
                <a:pos x="174" y="526"/>
              </a:cxn>
              <a:cxn ang="0">
                <a:pos x="168" y="441"/>
              </a:cxn>
              <a:cxn ang="0">
                <a:pos x="152" y="364"/>
              </a:cxn>
              <a:cxn ang="0">
                <a:pos x="81" y="341"/>
              </a:cxn>
            </a:cxnLst>
            <a:rect l="0" t="0" r="r" b="b"/>
            <a:pathLst>
              <a:path w="599" h="993">
                <a:moveTo>
                  <a:pt x="15" y="309"/>
                </a:moveTo>
                <a:lnTo>
                  <a:pt x="9" y="291"/>
                </a:lnTo>
                <a:lnTo>
                  <a:pt x="3" y="273"/>
                </a:lnTo>
                <a:lnTo>
                  <a:pt x="1" y="266"/>
                </a:lnTo>
                <a:lnTo>
                  <a:pt x="0" y="259"/>
                </a:lnTo>
                <a:lnTo>
                  <a:pt x="0" y="253"/>
                </a:lnTo>
                <a:lnTo>
                  <a:pt x="2" y="248"/>
                </a:lnTo>
                <a:lnTo>
                  <a:pt x="174" y="216"/>
                </a:lnTo>
                <a:lnTo>
                  <a:pt x="177" y="220"/>
                </a:lnTo>
                <a:lnTo>
                  <a:pt x="182" y="224"/>
                </a:lnTo>
                <a:lnTo>
                  <a:pt x="187" y="227"/>
                </a:lnTo>
                <a:lnTo>
                  <a:pt x="193" y="229"/>
                </a:lnTo>
                <a:lnTo>
                  <a:pt x="207" y="234"/>
                </a:lnTo>
                <a:lnTo>
                  <a:pt x="222" y="238"/>
                </a:lnTo>
                <a:lnTo>
                  <a:pt x="230" y="240"/>
                </a:lnTo>
                <a:lnTo>
                  <a:pt x="237" y="242"/>
                </a:lnTo>
                <a:lnTo>
                  <a:pt x="243" y="245"/>
                </a:lnTo>
                <a:lnTo>
                  <a:pt x="249" y="249"/>
                </a:lnTo>
                <a:lnTo>
                  <a:pt x="253" y="253"/>
                </a:lnTo>
                <a:lnTo>
                  <a:pt x="258" y="258"/>
                </a:lnTo>
                <a:lnTo>
                  <a:pt x="260" y="264"/>
                </a:lnTo>
                <a:lnTo>
                  <a:pt x="261" y="272"/>
                </a:lnTo>
                <a:lnTo>
                  <a:pt x="260" y="280"/>
                </a:lnTo>
                <a:lnTo>
                  <a:pt x="256" y="289"/>
                </a:lnTo>
                <a:lnTo>
                  <a:pt x="252" y="296"/>
                </a:lnTo>
                <a:lnTo>
                  <a:pt x="248" y="302"/>
                </a:lnTo>
                <a:lnTo>
                  <a:pt x="242" y="308"/>
                </a:lnTo>
                <a:lnTo>
                  <a:pt x="238" y="314"/>
                </a:lnTo>
                <a:lnTo>
                  <a:pt x="236" y="321"/>
                </a:lnTo>
                <a:lnTo>
                  <a:pt x="234" y="327"/>
                </a:lnTo>
                <a:lnTo>
                  <a:pt x="234" y="333"/>
                </a:lnTo>
                <a:lnTo>
                  <a:pt x="236" y="338"/>
                </a:lnTo>
                <a:lnTo>
                  <a:pt x="238" y="344"/>
                </a:lnTo>
                <a:lnTo>
                  <a:pt x="241" y="349"/>
                </a:lnTo>
                <a:lnTo>
                  <a:pt x="250" y="357"/>
                </a:lnTo>
                <a:lnTo>
                  <a:pt x="259" y="365"/>
                </a:lnTo>
                <a:lnTo>
                  <a:pt x="278" y="378"/>
                </a:lnTo>
                <a:lnTo>
                  <a:pt x="294" y="389"/>
                </a:lnTo>
                <a:lnTo>
                  <a:pt x="294" y="376"/>
                </a:lnTo>
                <a:lnTo>
                  <a:pt x="294" y="365"/>
                </a:lnTo>
                <a:lnTo>
                  <a:pt x="294" y="356"/>
                </a:lnTo>
                <a:lnTo>
                  <a:pt x="294" y="346"/>
                </a:lnTo>
                <a:lnTo>
                  <a:pt x="305" y="346"/>
                </a:lnTo>
                <a:lnTo>
                  <a:pt x="315" y="343"/>
                </a:lnTo>
                <a:lnTo>
                  <a:pt x="319" y="340"/>
                </a:lnTo>
                <a:lnTo>
                  <a:pt x="323" y="338"/>
                </a:lnTo>
                <a:lnTo>
                  <a:pt x="327" y="335"/>
                </a:lnTo>
                <a:lnTo>
                  <a:pt x="329" y="332"/>
                </a:lnTo>
                <a:lnTo>
                  <a:pt x="334" y="326"/>
                </a:lnTo>
                <a:lnTo>
                  <a:pt x="338" y="317"/>
                </a:lnTo>
                <a:lnTo>
                  <a:pt x="340" y="308"/>
                </a:lnTo>
                <a:lnTo>
                  <a:pt x="340" y="297"/>
                </a:lnTo>
                <a:lnTo>
                  <a:pt x="339" y="283"/>
                </a:lnTo>
                <a:lnTo>
                  <a:pt x="337" y="272"/>
                </a:lnTo>
                <a:lnTo>
                  <a:pt x="332" y="261"/>
                </a:lnTo>
                <a:lnTo>
                  <a:pt x="327" y="251"/>
                </a:lnTo>
                <a:lnTo>
                  <a:pt x="322" y="240"/>
                </a:lnTo>
                <a:lnTo>
                  <a:pt x="318" y="229"/>
                </a:lnTo>
                <a:lnTo>
                  <a:pt x="315" y="217"/>
                </a:lnTo>
                <a:lnTo>
                  <a:pt x="314" y="204"/>
                </a:lnTo>
                <a:lnTo>
                  <a:pt x="309" y="202"/>
                </a:lnTo>
                <a:lnTo>
                  <a:pt x="301" y="194"/>
                </a:lnTo>
                <a:lnTo>
                  <a:pt x="292" y="184"/>
                </a:lnTo>
                <a:lnTo>
                  <a:pt x="282" y="171"/>
                </a:lnTo>
                <a:lnTo>
                  <a:pt x="271" y="157"/>
                </a:lnTo>
                <a:lnTo>
                  <a:pt x="262" y="144"/>
                </a:lnTo>
                <a:lnTo>
                  <a:pt x="259" y="139"/>
                </a:lnTo>
                <a:lnTo>
                  <a:pt x="256" y="133"/>
                </a:lnTo>
                <a:lnTo>
                  <a:pt x="254" y="128"/>
                </a:lnTo>
                <a:lnTo>
                  <a:pt x="254" y="125"/>
                </a:lnTo>
                <a:lnTo>
                  <a:pt x="255" y="110"/>
                </a:lnTo>
                <a:lnTo>
                  <a:pt x="259" y="90"/>
                </a:lnTo>
                <a:lnTo>
                  <a:pt x="262" y="80"/>
                </a:lnTo>
                <a:lnTo>
                  <a:pt x="265" y="71"/>
                </a:lnTo>
                <a:lnTo>
                  <a:pt x="270" y="62"/>
                </a:lnTo>
                <a:lnTo>
                  <a:pt x="274" y="56"/>
                </a:lnTo>
                <a:lnTo>
                  <a:pt x="286" y="57"/>
                </a:lnTo>
                <a:lnTo>
                  <a:pt x="298" y="58"/>
                </a:lnTo>
                <a:lnTo>
                  <a:pt x="309" y="57"/>
                </a:lnTo>
                <a:lnTo>
                  <a:pt x="320" y="55"/>
                </a:lnTo>
                <a:lnTo>
                  <a:pt x="343" y="52"/>
                </a:lnTo>
                <a:lnTo>
                  <a:pt x="367" y="50"/>
                </a:lnTo>
                <a:lnTo>
                  <a:pt x="378" y="52"/>
                </a:lnTo>
                <a:lnTo>
                  <a:pt x="398" y="56"/>
                </a:lnTo>
                <a:lnTo>
                  <a:pt x="418" y="60"/>
                </a:lnTo>
                <a:lnTo>
                  <a:pt x="433" y="62"/>
                </a:lnTo>
                <a:lnTo>
                  <a:pt x="445" y="60"/>
                </a:lnTo>
                <a:lnTo>
                  <a:pt x="466" y="54"/>
                </a:lnTo>
                <a:lnTo>
                  <a:pt x="493" y="46"/>
                </a:lnTo>
                <a:lnTo>
                  <a:pt x="521" y="36"/>
                </a:lnTo>
                <a:lnTo>
                  <a:pt x="550" y="26"/>
                </a:lnTo>
                <a:lnTo>
                  <a:pt x="574" y="16"/>
                </a:lnTo>
                <a:lnTo>
                  <a:pt x="584" y="12"/>
                </a:lnTo>
                <a:lnTo>
                  <a:pt x="591" y="7"/>
                </a:lnTo>
                <a:lnTo>
                  <a:pt x="597" y="3"/>
                </a:lnTo>
                <a:lnTo>
                  <a:pt x="599" y="0"/>
                </a:lnTo>
                <a:lnTo>
                  <a:pt x="598" y="12"/>
                </a:lnTo>
                <a:lnTo>
                  <a:pt x="597" y="20"/>
                </a:lnTo>
                <a:lnTo>
                  <a:pt x="597" y="25"/>
                </a:lnTo>
                <a:lnTo>
                  <a:pt x="597" y="30"/>
                </a:lnTo>
                <a:lnTo>
                  <a:pt x="598" y="36"/>
                </a:lnTo>
                <a:lnTo>
                  <a:pt x="599" y="44"/>
                </a:lnTo>
                <a:lnTo>
                  <a:pt x="599" y="76"/>
                </a:lnTo>
                <a:lnTo>
                  <a:pt x="598" y="102"/>
                </a:lnTo>
                <a:lnTo>
                  <a:pt x="597" y="126"/>
                </a:lnTo>
                <a:lnTo>
                  <a:pt x="596" y="146"/>
                </a:lnTo>
                <a:lnTo>
                  <a:pt x="595" y="165"/>
                </a:lnTo>
                <a:lnTo>
                  <a:pt x="594" y="185"/>
                </a:lnTo>
                <a:lnTo>
                  <a:pt x="592" y="205"/>
                </a:lnTo>
                <a:lnTo>
                  <a:pt x="592" y="228"/>
                </a:lnTo>
                <a:lnTo>
                  <a:pt x="592" y="239"/>
                </a:lnTo>
                <a:lnTo>
                  <a:pt x="591" y="249"/>
                </a:lnTo>
                <a:lnTo>
                  <a:pt x="589" y="258"/>
                </a:lnTo>
                <a:lnTo>
                  <a:pt x="587" y="267"/>
                </a:lnTo>
                <a:lnTo>
                  <a:pt x="585" y="276"/>
                </a:lnTo>
                <a:lnTo>
                  <a:pt x="581" y="285"/>
                </a:lnTo>
                <a:lnTo>
                  <a:pt x="577" y="295"/>
                </a:lnTo>
                <a:lnTo>
                  <a:pt x="573" y="304"/>
                </a:lnTo>
                <a:lnTo>
                  <a:pt x="562" y="321"/>
                </a:lnTo>
                <a:lnTo>
                  <a:pt x="550" y="337"/>
                </a:lnTo>
                <a:lnTo>
                  <a:pt x="535" y="353"/>
                </a:lnTo>
                <a:lnTo>
                  <a:pt x="520" y="367"/>
                </a:lnTo>
                <a:lnTo>
                  <a:pt x="503" y="379"/>
                </a:lnTo>
                <a:lnTo>
                  <a:pt x="487" y="391"/>
                </a:lnTo>
                <a:lnTo>
                  <a:pt x="468" y="402"/>
                </a:lnTo>
                <a:lnTo>
                  <a:pt x="450" y="410"/>
                </a:lnTo>
                <a:lnTo>
                  <a:pt x="431" y="417"/>
                </a:lnTo>
                <a:lnTo>
                  <a:pt x="411" y="422"/>
                </a:lnTo>
                <a:lnTo>
                  <a:pt x="393" y="425"/>
                </a:lnTo>
                <a:lnTo>
                  <a:pt x="374" y="426"/>
                </a:lnTo>
                <a:lnTo>
                  <a:pt x="372" y="433"/>
                </a:lnTo>
                <a:lnTo>
                  <a:pt x="368" y="440"/>
                </a:lnTo>
                <a:lnTo>
                  <a:pt x="365" y="446"/>
                </a:lnTo>
                <a:lnTo>
                  <a:pt x="362" y="452"/>
                </a:lnTo>
                <a:lnTo>
                  <a:pt x="353" y="464"/>
                </a:lnTo>
                <a:lnTo>
                  <a:pt x="342" y="474"/>
                </a:lnTo>
                <a:lnTo>
                  <a:pt x="331" y="483"/>
                </a:lnTo>
                <a:lnTo>
                  <a:pt x="318" y="491"/>
                </a:lnTo>
                <a:lnTo>
                  <a:pt x="306" y="499"/>
                </a:lnTo>
                <a:lnTo>
                  <a:pt x="293" y="507"/>
                </a:lnTo>
                <a:lnTo>
                  <a:pt x="281" y="516"/>
                </a:lnTo>
                <a:lnTo>
                  <a:pt x="269" y="525"/>
                </a:lnTo>
                <a:lnTo>
                  <a:pt x="258" y="534"/>
                </a:lnTo>
                <a:lnTo>
                  <a:pt x="248" y="544"/>
                </a:lnTo>
                <a:lnTo>
                  <a:pt x="243" y="549"/>
                </a:lnTo>
                <a:lnTo>
                  <a:pt x="239" y="555"/>
                </a:lnTo>
                <a:lnTo>
                  <a:pt x="236" y="561"/>
                </a:lnTo>
                <a:lnTo>
                  <a:pt x="232" y="568"/>
                </a:lnTo>
                <a:lnTo>
                  <a:pt x="230" y="575"/>
                </a:lnTo>
                <a:lnTo>
                  <a:pt x="229" y="582"/>
                </a:lnTo>
                <a:lnTo>
                  <a:pt x="228" y="590"/>
                </a:lnTo>
                <a:lnTo>
                  <a:pt x="227" y="598"/>
                </a:lnTo>
                <a:lnTo>
                  <a:pt x="228" y="604"/>
                </a:lnTo>
                <a:lnTo>
                  <a:pt x="231" y="611"/>
                </a:lnTo>
                <a:lnTo>
                  <a:pt x="237" y="619"/>
                </a:lnTo>
                <a:lnTo>
                  <a:pt x="242" y="629"/>
                </a:lnTo>
                <a:lnTo>
                  <a:pt x="249" y="637"/>
                </a:lnTo>
                <a:lnTo>
                  <a:pt x="255" y="645"/>
                </a:lnTo>
                <a:lnTo>
                  <a:pt x="262" y="650"/>
                </a:lnTo>
                <a:lnTo>
                  <a:pt x="267" y="654"/>
                </a:lnTo>
                <a:lnTo>
                  <a:pt x="262" y="663"/>
                </a:lnTo>
                <a:lnTo>
                  <a:pt x="258" y="671"/>
                </a:lnTo>
                <a:lnTo>
                  <a:pt x="255" y="680"/>
                </a:lnTo>
                <a:lnTo>
                  <a:pt x="254" y="685"/>
                </a:lnTo>
                <a:lnTo>
                  <a:pt x="254" y="694"/>
                </a:lnTo>
                <a:lnTo>
                  <a:pt x="256" y="701"/>
                </a:lnTo>
                <a:lnTo>
                  <a:pt x="258" y="709"/>
                </a:lnTo>
                <a:lnTo>
                  <a:pt x="261" y="715"/>
                </a:lnTo>
                <a:lnTo>
                  <a:pt x="263" y="722"/>
                </a:lnTo>
                <a:lnTo>
                  <a:pt x="265" y="729"/>
                </a:lnTo>
                <a:lnTo>
                  <a:pt x="266" y="738"/>
                </a:lnTo>
                <a:lnTo>
                  <a:pt x="267" y="747"/>
                </a:lnTo>
                <a:lnTo>
                  <a:pt x="267" y="766"/>
                </a:lnTo>
                <a:lnTo>
                  <a:pt x="267" y="780"/>
                </a:lnTo>
                <a:lnTo>
                  <a:pt x="267" y="790"/>
                </a:lnTo>
                <a:lnTo>
                  <a:pt x="267" y="796"/>
                </a:lnTo>
                <a:lnTo>
                  <a:pt x="266" y="799"/>
                </a:lnTo>
                <a:lnTo>
                  <a:pt x="264" y="803"/>
                </a:lnTo>
                <a:lnTo>
                  <a:pt x="261" y="808"/>
                </a:lnTo>
                <a:lnTo>
                  <a:pt x="256" y="814"/>
                </a:lnTo>
                <a:lnTo>
                  <a:pt x="244" y="827"/>
                </a:lnTo>
                <a:lnTo>
                  <a:pt x="230" y="841"/>
                </a:lnTo>
                <a:lnTo>
                  <a:pt x="215" y="856"/>
                </a:lnTo>
                <a:lnTo>
                  <a:pt x="200" y="868"/>
                </a:lnTo>
                <a:lnTo>
                  <a:pt x="193" y="873"/>
                </a:lnTo>
                <a:lnTo>
                  <a:pt x="186" y="877"/>
                </a:lnTo>
                <a:lnTo>
                  <a:pt x="180" y="880"/>
                </a:lnTo>
                <a:lnTo>
                  <a:pt x="174" y="882"/>
                </a:lnTo>
                <a:lnTo>
                  <a:pt x="161" y="885"/>
                </a:lnTo>
                <a:lnTo>
                  <a:pt x="147" y="887"/>
                </a:lnTo>
                <a:lnTo>
                  <a:pt x="132" y="889"/>
                </a:lnTo>
                <a:lnTo>
                  <a:pt x="118" y="890"/>
                </a:lnTo>
                <a:lnTo>
                  <a:pt x="113" y="891"/>
                </a:lnTo>
                <a:lnTo>
                  <a:pt x="106" y="892"/>
                </a:lnTo>
                <a:lnTo>
                  <a:pt x="102" y="894"/>
                </a:lnTo>
                <a:lnTo>
                  <a:pt x="96" y="896"/>
                </a:lnTo>
                <a:lnTo>
                  <a:pt x="93" y="900"/>
                </a:lnTo>
                <a:lnTo>
                  <a:pt x="91" y="904"/>
                </a:lnTo>
                <a:lnTo>
                  <a:pt x="88" y="908"/>
                </a:lnTo>
                <a:lnTo>
                  <a:pt x="87" y="913"/>
                </a:lnTo>
                <a:lnTo>
                  <a:pt x="88" y="920"/>
                </a:lnTo>
                <a:lnTo>
                  <a:pt x="90" y="925"/>
                </a:lnTo>
                <a:lnTo>
                  <a:pt x="91" y="931"/>
                </a:lnTo>
                <a:lnTo>
                  <a:pt x="93" y="935"/>
                </a:lnTo>
                <a:lnTo>
                  <a:pt x="95" y="939"/>
                </a:lnTo>
                <a:lnTo>
                  <a:pt x="99" y="941"/>
                </a:lnTo>
                <a:lnTo>
                  <a:pt x="103" y="943"/>
                </a:lnTo>
                <a:lnTo>
                  <a:pt x="108" y="943"/>
                </a:lnTo>
                <a:lnTo>
                  <a:pt x="94" y="993"/>
                </a:lnTo>
                <a:lnTo>
                  <a:pt x="91" y="992"/>
                </a:lnTo>
                <a:lnTo>
                  <a:pt x="82" y="990"/>
                </a:lnTo>
                <a:lnTo>
                  <a:pt x="75" y="988"/>
                </a:lnTo>
                <a:lnTo>
                  <a:pt x="74" y="987"/>
                </a:lnTo>
                <a:lnTo>
                  <a:pt x="74" y="820"/>
                </a:lnTo>
                <a:lnTo>
                  <a:pt x="74" y="810"/>
                </a:lnTo>
                <a:lnTo>
                  <a:pt x="73" y="801"/>
                </a:lnTo>
                <a:lnTo>
                  <a:pt x="71" y="793"/>
                </a:lnTo>
                <a:lnTo>
                  <a:pt x="70" y="785"/>
                </a:lnTo>
                <a:lnTo>
                  <a:pt x="64" y="774"/>
                </a:lnTo>
                <a:lnTo>
                  <a:pt x="58" y="765"/>
                </a:lnTo>
                <a:lnTo>
                  <a:pt x="52" y="755"/>
                </a:lnTo>
                <a:lnTo>
                  <a:pt x="47" y="744"/>
                </a:lnTo>
                <a:lnTo>
                  <a:pt x="45" y="738"/>
                </a:lnTo>
                <a:lnTo>
                  <a:pt x="42" y="729"/>
                </a:lnTo>
                <a:lnTo>
                  <a:pt x="41" y="720"/>
                </a:lnTo>
                <a:lnTo>
                  <a:pt x="41" y="709"/>
                </a:lnTo>
                <a:lnTo>
                  <a:pt x="51" y="704"/>
                </a:lnTo>
                <a:lnTo>
                  <a:pt x="72" y="690"/>
                </a:lnTo>
                <a:lnTo>
                  <a:pt x="95" y="675"/>
                </a:lnTo>
                <a:lnTo>
                  <a:pt x="108" y="666"/>
                </a:lnTo>
                <a:lnTo>
                  <a:pt x="107" y="653"/>
                </a:lnTo>
                <a:lnTo>
                  <a:pt x="106" y="636"/>
                </a:lnTo>
                <a:lnTo>
                  <a:pt x="106" y="627"/>
                </a:lnTo>
                <a:lnTo>
                  <a:pt x="108" y="617"/>
                </a:lnTo>
                <a:lnTo>
                  <a:pt x="109" y="614"/>
                </a:lnTo>
                <a:lnTo>
                  <a:pt x="110" y="610"/>
                </a:lnTo>
                <a:lnTo>
                  <a:pt x="113" y="607"/>
                </a:lnTo>
                <a:lnTo>
                  <a:pt x="115" y="604"/>
                </a:lnTo>
                <a:lnTo>
                  <a:pt x="129" y="591"/>
                </a:lnTo>
                <a:lnTo>
                  <a:pt x="149" y="571"/>
                </a:lnTo>
                <a:lnTo>
                  <a:pt x="159" y="558"/>
                </a:lnTo>
                <a:lnTo>
                  <a:pt x="166" y="546"/>
                </a:lnTo>
                <a:lnTo>
                  <a:pt x="170" y="539"/>
                </a:lnTo>
                <a:lnTo>
                  <a:pt x="172" y="532"/>
                </a:lnTo>
                <a:lnTo>
                  <a:pt x="174" y="526"/>
                </a:lnTo>
                <a:lnTo>
                  <a:pt x="174" y="519"/>
                </a:lnTo>
                <a:lnTo>
                  <a:pt x="174" y="498"/>
                </a:lnTo>
                <a:lnTo>
                  <a:pt x="172" y="479"/>
                </a:lnTo>
                <a:lnTo>
                  <a:pt x="170" y="460"/>
                </a:lnTo>
                <a:lnTo>
                  <a:pt x="168" y="441"/>
                </a:lnTo>
                <a:lnTo>
                  <a:pt x="165" y="423"/>
                </a:lnTo>
                <a:lnTo>
                  <a:pt x="163" y="404"/>
                </a:lnTo>
                <a:lnTo>
                  <a:pt x="161" y="384"/>
                </a:lnTo>
                <a:lnTo>
                  <a:pt x="161" y="364"/>
                </a:lnTo>
                <a:lnTo>
                  <a:pt x="152" y="364"/>
                </a:lnTo>
                <a:lnTo>
                  <a:pt x="142" y="363"/>
                </a:lnTo>
                <a:lnTo>
                  <a:pt x="132" y="361"/>
                </a:lnTo>
                <a:lnTo>
                  <a:pt x="122" y="358"/>
                </a:lnTo>
                <a:lnTo>
                  <a:pt x="102" y="350"/>
                </a:lnTo>
                <a:lnTo>
                  <a:pt x="81" y="341"/>
                </a:lnTo>
                <a:lnTo>
                  <a:pt x="42" y="323"/>
                </a:lnTo>
                <a:lnTo>
                  <a:pt x="15" y="30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0" name="Freeform 252"/>
          <p:cNvSpPr>
            <a:spLocks/>
          </p:cNvSpPr>
          <p:nvPr>
            <p:custDataLst>
              <p:tags r:id="rId177"/>
            </p:custDataLst>
          </p:nvPr>
        </p:nvSpPr>
        <p:spPr bwMode="auto">
          <a:xfrm>
            <a:off x="4854253" y="4811514"/>
            <a:ext cx="238125" cy="287338"/>
          </a:xfrm>
          <a:custGeom>
            <a:avLst/>
            <a:gdLst/>
            <a:ahLst/>
            <a:cxnLst>
              <a:cxn ang="0">
                <a:pos x="30" y="428"/>
              </a:cxn>
              <a:cxn ang="0">
                <a:pos x="46" y="454"/>
              </a:cxn>
              <a:cxn ang="0">
                <a:pos x="46" y="512"/>
              </a:cxn>
              <a:cxn ang="0">
                <a:pos x="48" y="527"/>
              </a:cxn>
              <a:cxn ang="0">
                <a:pos x="55" y="537"/>
              </a:cxn>
              <a:cxn ang="0">
                <a:pos x="68" y="545"/>
              </a:cxn>
              <a:cxn ang="0">
                <a:pos x="100" y="549"/>
              </a:cxn>
              <a:cxn ang="0">
                <a:pos x="113" y="546"/>
              </a:cxn>
              <a:cxn ang="0">
                <a:pos x="130" y="533"/>
              </a:cxn>
              <a:cxn ang="0">
                <a:pos x="143" y="507"/>
              </a:cxn>
              <a:cxn ang="0">
                <a:pos x="154" y="477"/>
              </a:cxn>
              <a:cxn ang="0">
                <a:pos x="169" y="454"/>
              </a:cxn>
              <a:cxn ang="0">
                <a:pos x="183" y="445"/>
              </a:cxn>
              <a:cxn ang="0">
                <a:pos x="201" y="444"/>
              </a:cxn>
              <a:cxn ang="0">
                <a:pos x="222" y="448"/>
              </a:cxn>
              <a:cxn ang="0">
                <a:pos x="252" y="461"/>
              </a:cxn>
              <a:cxn ang="0">
                <a:pos x="272" y="468"/>
              </a:cxn>
              <a:cxn ang="0">
                <a:pos x="297" y="469"/>
              </a:cxn>
              <a:cxn ang="0">
                <a:pos x="319" y="464"/>
              </a:cxn>
              <a:cxn ang="0">
                <a:pos x="332" y="453"/>
              </a:cxn>
              <a:cxn ang="0">
                <a:pos x="359" y="388"/>
              </a:cxn>
              <a:cxn ang="0">
                <a:pos x="382" y="363"/>
              </a:cxn>
              <a:cxn ang="0">
                <a:pos x="447" y="314"/>
              </a:cxn>
              <a:cxn ang="0">
                <a:pos x="527" y="264"/>
              </a:cxn>
              <a:cxn ang="0">
                <a:pos x="528" y="232"/>
              </a:cxn>
              <a:cxn ang="0">
                <a:pos x="503" y="218"/>
              </a:cxn>
              <a:cxn ang="0">
                <a:pos x="485" y="199"/>
              </a:cxn>
              <a:cxn ang="0">
                <a:pos x="460" y="157"/>
              </a:cxn>
              <a:cxn ang="0">
                <a:pos x="440" y="132"/>
              </a:cxn>
              <a:cxn ang="0">
                <a:pos x="377" y="76"/>
              </a:cxn>
              <a:cxn ang="0">
                <a:pos x="359" y="53"/>
              </a:cxn>
              <a:cxn ang="0">
                <a:pos x="348" y="24"/>
              </a:cxn>
              <a:cxn ang="0">
                <a:pos x="319" y="0"/>
              </a:cxn>
              <a:cxn ang="0">
                <a:pos x="244" y="2"/>
              </a:cxn>
              <a:cxn ang="0">
                <a:pos x="176" y="13"/>
              </a:cxn>
              <a:cxn ang="0">
                <a:pos x="95" y="22"/>
              </a:cxn>
              <a:cxn ang="0">
                <a:pos x="71" y="27"/>
              </a:cxn>
              <a:cxn ang="0">
                <a:pos x="67" y="38"/>
              </a:cxn>
              <a:cxn ang="0">
                <a:pos x="73" y="56"/>
              </a:cxn>
              <a:cxn ang="0">
                <a:pos x="84" y="74"/>
              </a:cxn>
              <a:cxn ang="0">
                <a:pos x="86" y="107"/>
              </a:cxn>
              <a:cxn ang="0">
                <a:pos x="74" y="171"/>
              </a:cxn>
              <a:cxn ang="0">
                <a:pos x="62" y="237"/>
              </a:cxn>
              <a:cxn ang="0">
                <a:pos x="47" y="263"/>
              </a:cxn>
              <a:cxn ang="0">
                <a:pos x="26" y="277"/>
              </a:cxn>
              <a:cxn ang="0">
                <a:pos x="5" y="307"/>
              </a:cxn>
              <a:cxn ang="0">
                <a:pos x="1" y="339"/>
              </a:cxn>
              <a:cxn ang="0">
                <a:pos x="8" y="367"/>
              </a:cxn>
              <a:cxn ang="0">
                <a:pos x="8" y="391"/>
              </a:cxn>
              <a:cxn ang="0">
                <a:pos x="0" y="408"/>
              </a:cxn>
            </a:cxnLst>
            <a:rect l="0" t="0" r="r" b="b"/>
            <a:pathLst>
              <a:path w="545" h="549">
                <a:moveTo>
                  <a:pt x="13" y="420"/>
                </a:moveTo>
                <a:lnTo>
                  <a:pt x="21" y="424"/>
                </a:lnTo>
                <a:lnTo>
                  <a:pt x="30" y="428"/>
                </a:lnTo>
                <a:lnTo>
                  <a:pt x="40" y="431"/>
                </a:lnTo>
                <a:lnTo>
                  <a:pt x="46" y="432"/>
                </a:lnTo>
                <a:lnTo>
                  <a:pt x="46" y="454"/>
                </a:lnTo>
                <a:lnTo>
                  <a:pt x="46" y="472"/>
                </a:lnTo>
                <a:lnTo>
                  <a:pt x="46" y="491"/>
                </a:lnTo>
                <a:lnTo>
                  <a:pt x="46" y="512"/>
                </a:lnTo>
                <a:lnTo>
                  <a:pt x="47" y="518"/>
                </a:lnTo>
                <a:lnTo>
                  <a:pt x="47" y="523"/>
                </a:lnTo>
                <a:lnTo>
                  <a:pt x="48" y="527"/>
                </a:lnTo>
                <a:lnTo>
                  <a:pt x="51" y="531"/>
                </a:lnTo>
                <a:lnTo>
                  <a:pt x="53" y="534"/>
                </a:lnTo>
                <a:lnTo>
                  <a:pt x="55" y="537"/>
                </a:lnTo>
                <a:lnTo>
                  <a:pt x="57" y="540"/>
                </a:lnTo>
                <a:lnTo>
                  <a:pt x="61" y="542"/>
                </a:lnTo>
                <a:lnTo>
                  <a:pt x="68" y="545"/>
                </a:lnTo>
                <a:lnTo>
                  <a:pt x="77" y="547"/>
                </a:lnTo>
                <a:lnTo>
                  <a:pt x="88" y="548"/>
                </a:lnTo>
                <a:lnTo>
                  <a:pt x="100" y="549"/>
                </a:lnTo>
                <a:lnTo>
                  <a:pt x="104" y="548"/>
                </a:lnTo>
                <a:lnTo>
                  <a:pt x="109" y="548"/>
                </a:lnTo>
                <a:lnTo>
                  <a:pt x="113" y="546"/>
                </a:lnTo>
                <a:lnTo>
                  <a:pt x="117" y="544"/>
                </a:lnTo>
                <a:lnTo>
                  <a:pt x="123" y="539"/>
                </a:lnTo>
                <a:lnTo>
                  <a:pt x="130" y="533"/>
                </a:lnTo>
                <a:lnTo>
                  <a:pt x="134" y="525"/>
                </a:lnTo>
                <a:lnTo>
                  <a:pt x="138" y="516"/>
                </a:lnTo>
                <a:lnTo>
                  <a:pt x="143" y="507"/>
                </a:lnTo>
                <a:lnTo>
                  <a:pt x="146" y="496"/>
                </a:lnTo>
                <a:lnTo>
                  <a:pt x="151" y="487"/>
                </a:lnTo>
                <a:lnTo>
                  <a:pt x="154" y="477"/>
                </a:lnTo>
                <a:lnTo>
                  <a:pt x="158" y="469"/>
                </a:lnTo>
                <a:lnTo>
                  <a:pt x="164" y="461"/>
                </a:lnTo>
                <a:lnTo>
                  <a:pt x="169" y="454"/>
                </a:lnTo>
                <a:lnTo>
                  <a:pt x="176" y="448"/>
                </a:lnTo>
                <a:lnTo>
                  <a:pt x="179" y="446"/>
                </a:lnTo>
                <a:lnTo>
                  <a:pt x="183" y="445"/>
                </a:lnTo>
                <a:lnTo>
                  <a:pt x="188" y="444"/>
                </a:lnTo>
                <a:lnTo>
                  <a:pt x="193" y="444"/>
                </a:lnTo>
                <a:lnTo>
                  <a:pt x="201" y="444"/>
                </a:lnTo>
                <a:lnTo>
                  <a:pt x="209" y="445"/>
                </a:lnTo>
                <a:lnTo>
                  <a:pt x="215" y="446"/>
                </a:lnTo>
                <a:lnTo>
                  <a:pt x="222" y="448"/>
                </a:lnTo>
                <a:lnTo>
                  <a:pt x="232" y="453"/>
                </a:lnTo>
                <a:lnTo>
                  <a:pt x="242" y="457"/>
                </a:lnTo>
                <a:lnTo>
                  <a:pt x="252" y="461"/>
                </a:lnTo>
                <a:lnTo>
                  <a:pt x="261" y="465"/>
                </a:lnTo>
                <a:lnTo>
                  <a:pt x="267" y="467"/>
                </a:lnTo>
                <a:lnTo>
                  <a:pt x="272" y="468"/>
                </a:lnTo>
                <a:lnTo>
                  <a:pt x="279" y="469"/>
                </a:lnTo>
                <a:lnTo>
                  <a:pt x="286" y="469"/>
                </a:lnTo>
                <a:lnTo>
                  <a:pt x="297" y="469"/>
                </a:lnTo>
                <a:lnTo>
                  <a:pt x="305" y="468"/>
                </a:lnTo>
                <a:lnTo>
                  <a:pt x="313" y="466"/>
                </a:lnTo>
                <a:lnTo>
                  <a:pt x="319" y="464"/>
                </a:lnTo>
                <a:lnTo>
                  <a:pt x="324" y="461"/>
                </a:lnTo>
                <a:lnTo>
                  <a:pt x="328" y="457"/>
                </a:lnTo>
                <a:lnTo>
                  <a:pt x="332" y="453"/>
                </a:lnTo>
                <a:lnTo>
                  <a:pt x="335" y="447"/>
                </a:lnTo>
                <a:lnTo>
                  <a:pt x="345" y="422"/>
                </a:lnTo>
                <a:lnTo>
                  <a:pt x="359" y="388"/>
                </a:lnTo>
                <a:lnTo>
                  <a:pt x="365" y="380"/>
                </a:lnTo>
                <a:lnTo>
                  <a:pt x="373" y="372"/>
                </a:lnTo>
                <a:lnTo>
                  <a:pt x="382" y="363"/>
                </a:lnTo>
                <a:lnTo>
                  <a:pt x="393" y="353"/>
                </a:lnTo>
                <a:lnTo>
                  <a:pt x="418" y="333"/>
                </a:lnTo>
                <a:lnTo>
                  <a:pt x="447" y="314"/>
                </a:lnTo>
                <a:lnTo>
                  <a:pt x="476" y="296"/>
                </a:lnTo>
                <a:lnTo>
                  <a:pt x="503" y="278"/>
                </a:lnTo>
                <a:lnTo>
                  <a:pt x="527" y="264"/>
                </a:lnTo>
                <a:lnTo>
                  <a:pt x="545" y="253"/>
                </a:lnTo>
                <a:lnTo>
                  <a:pt x="538" y="235"/>
                </a:lnTo>
                <a:lnTo>
                  <a:pt x="528" y="232"/>
                </a:lnTo>
                <a:lnTo>
                  <a:pt x="518" y="229"/>
                </a:lnTo>
                <a:lnTo>
                  <a:pt x="511" y="223"/>
                </a:lnTo>
                <a:lnTo>
                  <a:pt x="503" y="218"/>
                </a:lnTo>
                <a:lnTo>
                  <a:pt x="496" y="212"/>
                </a:lnTo>
                <a:lnTo>
                  <a:pt x="491" y="206"/>
                </a:lnTo>
                <a:lnTo>
                  <a:pt x="485" y="199"/>
                </a:lnTo>
                <a:lnTo>
                  <a:pt x="480" y="191"/>
                </a:lnTo>
                <a:lnTo>
                  <a:pt x="470" y="175"/>
                </a:lnTo>
                <a:lnTo>
                  <a:pt x="460" y="157"/>
                </a:lnTo>
                <a:lnTo>
                  <a:pt x="454" y="149"/>
                </a:lnTo>
                <a:lnTo>
                  <a:pt x="447" y="141"/>
                </a:lnTo>
                <a:lnTo>
                  <a:pt x="440" y="132"/>
                </a:lnTo>
                <a:lnTo>
                  <a:pt x="432" y="124"/>
                </a:lnTo>
                <a:lnTo>
                  <a:pt x="404" y="101"/>
                </a:lnTo>
                <a:lnTo>
                  <a:pt x="377" y="76"/>
                </a:lnTo>
                <a:lnTo>
                  <a:pt x="370" y="69"/>
                </a:lnTo>
                <a:lnTo>
                  <a:pt x="365" y="62"/>
                </a:lnTo>
                <a:lnTo>
                  <a:pt x="359" y="53"/>
                </a:lnTo>
                <a:lnTo>
                  <a:pt x="355" y="44"/>
                </a:lnTo>
                <a:lnTo>
                  <a:pt x="350" y="35"/>
                </a:lnTo>
                <a:lnTo>
                  <a:pt x="348" y="24"/>
                </a:lnTo>
                <a:lnTo>
                  <a:pt x="346" y="13"/>
                </a:lnTo>
                <a:lnTo>
                  <a:pt x="346" y="0"/>
                </a:lnTo>
                <a:lnTo>
                  <a:pt x="319" y="0"/>
                </a:lnTo>
                <a:lnTo>
                  <a:pt x="293" y="0"/>
                </a:lnTo>
                <a:lnTo>
                  <a:pt x="268" y="1"/>
                </a:lnTo>
                <a:lnTo>
                  <a:pt x="244" y="2"/>
                </a:lnTo>
                <a:lnTo>
                  <a:pt x="221" y="6"/>
                </a:lnTo>
                <a:lnTo>
                  <a:pt x="198" y="9"/>
                </a:lnTo>
                <a:lnTo>
                  <a:pt x="176" y="13"/>
                </a:lnTo>
                <a:lnTo>
                  <a:pt x="153" y="19"/>
                </a:lnTo>
                <a:lnTo>
                  <a:pt x="123" y="21"/>
                </a:lnTo>
                <a:lnTo>
                  <a:pt x="95" y="22"/>
                </a:lnTo>
                <a:lnTo>
                  <a:pt x="84" y="23"/>
                </a:lnTo>
                <a:lnTo>
                  <a:pt x="75" y="25"/>
                </a:lnTo>
                <a:lnTo>
                  <a:pt x="71" y="27"/>
                </a:lnTo>
                <a:lnTo>
                  <a:pt x="68" y="30"/>
                </a:lnTo>
                <a:lnTo>
                  <a:pt x="67" y="33"/>
                </a:lnTo>
                <a:lnTo>
                  <a:pt x="67" y="38"/>
                </a:lnTo>
                <a:lnTo>
                  <a:pt x="67" y="44"/>
                </a:lnTo>
                <a:lnTo>
                  <a:pt x="69" y="50"/>
                </a:lnTo>
                <a:lnTo>
                  <a:pt x="73" y="56"/>
                </a:lnTo>
                <a:lnTo>
                  <a:pt x="77" y="63"/>
                </a:lnTo>
                <a:lnTo>
                  <a:pt x="80" y="68"/>
                </a:lnTo>
                <a:lnTo>
                  <a:pt x="84" y="74"/>
                </a:lnTo>
                <a:lnTo>
                  <a:pt x="86" y="80"/>
                </a:lnTo>
                <a:lnTo>
                  <a:pt x="87" y="87"/>
                </a:lnTo>
                <a:lnTo>
                  <a:pt x="86" y="107"/>
                </a:lnTo>
                <a:lnTo>
                  <a:pt x="82" y="129"/>
                </a:lnTo>
                <a:lnTo>
                  <a:pt x="78" y="150"/>
                </a:lnTo>
                <a:lnTo>
                  <a:pt x="74" y="171"/>
                </a:lnTo>
                <a:lnTo>
                  <a:pt x="68" y="193"/>
                </a:lnTo>
                <a:lnTo>
                  <a:pt x="64" y="214"/>
                </a:lnTo>
                <a:lnTo>
                  <a:pt x="62" y="237"/>
                </a:lnTo>
                <a:lnTo>
                  <a:pt x="61" y="259"/>
                </a:lnTo>
                <a:lnTo>
                  <a:pt x="54" y="261"/>
                </a:lnTo>
                <a:lnTo>
                  <a:pt x="47" y="263"/>
                </a:lnTo>
                <a:lnTo>
                  <a:pt x="42" y="266"/>
                </a:lnTo>
                <a:lnTo>
                  <a:pt x="36" y="269"/>
                </a:lnTo>
                <a:lnTo>
                  <a:pt x="26" y="277"/>
                </a:lnTo>
                <a:lnTo>
                  <a:pt x="18" y="287"/>
                </a:lnTo>
                <a:lnTo>
                  <a:pt x="10" y="297"/>
                </a:lnTo>
                <a:lnTo>
                  <a:pt x="5" y="307"/>
                </a:lnTo>
                <a:lnTo>
                  <a:pt x="1" y="317"/>
                </a:lnTo>
                <a:lnTo>
                  <a:pt x="0" y="327"/>
                </a:lnTo>
                <a:lnTo>
                  <a:pt x="1" y="339"/>
                </a:lnTo>
                <a:lnTo>
                  <a:pt x="3" y="349"/>
                </a:lnTo>
                <a:lnTo>
                  <a:pt x="6" y="358"/>
                </a:lnTo>
                <a:lnTo>
                  <a:pt x="8" y="367"/>
                </a:lnTo>
                <a:lnTo>
                  <a:pt x="9" y="376"/>
                </a:lnTo>
                <a:lnTo>
                  <a:pt x="9" y="386"/>
                </a:lnTo>
                <a:lnTo>
                  <a:pt x="8" y="391"/>
                </a:lnTo>
                <a:lnTo>
                  <a:pt x="6" y="397"/>
                </a:lnTo>
                <a:lnTo>
                  <a:pt x="3" y="402"/>
                </a:lnTo>
                <a:lnTo>
                  <a:pt x="0" y="408"/>
                </a:lnTo>
                <a:lnTo>
                  <a:pt x="13" y="42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1" name="Freeform 253"/>
          <p:cNvSpPr>
            <a:spLocks/>
          </p:cNvSpPr>
          <p:nvPr>
            <p:custDataLst>
              <p:tags r:id="rId178"/>
            </p:custDataLst>
          </p:nvPr>
        </p:nvSpPr>
        <p:spPr bwMode="auto">
          <a:xfrm>
            <a:off x="5427340" y="4613077"/>
            <a:ext cx="196850" cy="434975"/>
          </a:xfrm>
          <a:custGeom>
            <a:avLst/>
            <a:gdLst/>
            <a:ahLst/>
            <a:cxnLst>
              <a:cxn ang="0">
                <a:pos x="112" y="261"/>
              </a:cxn>
              <a:cxn ang="0">
                <a:pos x="138" y="248"/>
              </a:cxn>
              <a:cxn ang="0">
                <a:pos x="165" y="240"/>
              </a:cxn>
              <a:cxn ang="0">
                <a:pos x="192" y="232"/>
              </a:cxn>
              <a:cxn ang="0">
                <a:pos x="215" y="217"/>
              </a:cxn>
              <a:cxn ang="0">
                <a:pos x="232" y="200"/>
              </a:cxn>
              <a:cxn ang="0">
                <a:pos x="232" y="179"/>
              </a:cxn>
              <a:cxn ang="0">
                <a:pos x="265" y="178"/>
              </a:cxn>
              <a:cxn ang="0">
                <a:pos x="282" y="173"/>
              </a:cxn>
              <a:cxn ang="0">
                <a:pos x="298" y="162"/>
              </a:cxn>
              <a:cxn ang="0">
                <a:pos x="320" y="133"/>
              </a:cxn>
              <a:cxn ang="0">
                <a:pos x="350" y="75"/>
              </a:cxn>
              <a:cxn ang="0">
                <a:pos x="378" y="0"/>
              </a:cxn>
              <a:cxn ang="0">
                <a:pos x="385" y="19"/>
              </a:cxn>
              <a:cxn ang="0">
                <a:pos x="407" y="47"/>
              </a:cxn>
              <a:cxn ang="0">
                <a:pos x="448" y="85"/>
              </a:cxn>
              <a:cxn ang="0">
                <a:pos x="440" y="103"/>
              </a:cxn>
              <a:cxn ang="0">
                <a:pos x="444" y="138"/>
              </a:cxn>
              <a:cxn ang="0">
                <a:pos x="452" y="185"/>
              </a:cxn>
              <a:cxn ang="0">
                <a:pos x="448" y="206"/>
              </a:cxn>
              <a:cxn ang="0">
                <a:pos x="428" y="234"/>
              </a:cxn>
              <a:cxn ang="0">
                <a:pos x="409" y="261"/>
              </a:cxn>
              <a:cxn ang="0">
                <a:pos x="405" y="283"/>
              </a:cxn>
              <a:cxn ang="0">
                <a:pos x="393" y="308"/>
              </a:cxn>
              <a:cxn ang="0">
                <a:pos x="383" y="318"/>
              </a:cxn>
              <a:cxn ang="0">
                <a:pos x="377" y="332"/>
              </a:cxn>
              <a:cxn ang="0">
                <a:pos x="368" y="364"/>
              </a:cxn>
              <a:cxn ang="0">
                <a:pos x="338" y="427"/>
              </a:cxn>
              <a:cxn ang="0">
                <a:pos x="321" y="470"/>
              </a:cxn>
              <a:cxn ang="0">
                <a:pos x="318" y="500"/>
              </a:cxn>
              <a:cxn ang="0">
                <a:pos x="310" y="531"/>
              </a:cxn>
              <a:cxn ang="0">
                <a:pos x="281" y="602"/>
              </a:cxn>
              <a:cxn ang="0">
                <a:pos x="260" y="637"/>
              </a:cxn>
              <a:cxn ang="0">
                <a:pos x="242" y="655"/>
              </a:cxn>
              <a:cxn ang="0">
                <a:pos x="232" y="660"/>
              </a:cxn>
              <a:cxn ang="0">
                <a:pos x="228" y="714"/>
              </a:cxn>
              <a:cxn ang="0">
                <a:pos x="215" y="759"/>
              </a:cxn>
              <a:cxn ang="0">
                <a:pos x="191" y="795"/>
              </a:cxn>
              <a:cxn ang="0">
                <a:pos x="157" y="819"/>
              </a:cxn>
              <a:cxn ang="0">
                <a:pos x="110" y="831"/>
              </a:cxn>
              <a:cxn ang="0">
                <a:pos x="80" y="827"/>
              </a:cxn>
              <a:cxn ang="0">
                <a:pos x="73" y="817"/>
              </a:cxn>
              <a:cxn ang="0">
                <a:pos x="50" y="810"/>
              </a:cxn>
              <a:cxn ang="0">
                <a:pos x="26" y="798"/>
              </a:cxn>
              <a:cxn ang="0">
                <a:pos x="12" y="777"/>
              </a:cxn>
              <a:cxn ang="0">
                <a:pos x="3" y="752"/>
              </a:cxn>
              <a:cxn ang="0">
                <a:pos x="0" y="708"/>
              </a:cxn>
              <a:cxn ang="0">
                <a:pos x="4" y="694"/>
              </a:cxn>
              <a:cxn ang="0">
                <a:pos x="19" y="678"/>
              </a:cxn>
              <a:cxn ang="0">
                <a:pos x="11" y="672"/>
              </a:cxn>
              <a:cxn ang="0">
                <a:pos x="0" y="652"/>
              </a:cxn>
              <a:cxn ang="0">
                <a:pos x="5" y="628"/>
              </a:cxn>
              <a:cxn ang="0">
                <a:pos x="8" y="610"/>
              </a:cxn>
              <a:cxn ang="0">
                <a:pos x="5" y="591"/>
              </a:cxn>
              <a:cxn ang="0">
                <a:pos x="18" y="587"/>
              </a:cxn>
              <a:cxn ang="0">
                <a:pos x="43" y="568"/>
              </a:cxn>
              <a:cxn ang="0">
                <a:pos x="63" y="538"/>
              </a:cxn>
              <a:cxn ang="0">
                <a:pos x="76" y="506"/>
              </a:cxn>
              <a:cxn ang="0">
                <a:pos x="86" y="462"/>
              </a:cxn>
              <a:cxn ang="0">
                <a:pos x="83" y="438"/>
              </a:cxn>
              <a:cxn ang="0">
                <a:pos x="70" y="408"/>
              </a:cxn>
              <a:cxn ang="0">
                <a:pos x="56" y="382"/>
              </a:cxn>
              <a:cxn ang="0">
                <a:pos x="53" y="363"/>
              </a:cxn>
            </a:cxnLst>
            <a:rect l="0" t="0" r="r" b="b"/>
            <a:pathLst>
              <a:path w="452" h="832">
                <a:moveTo>
                  <a:pt x="93" y="264"/>
                </a:moveTo>
                <a:lnTo>
                  <a:pt x="103" y="263"/>
                </a:lnTo>
                <a:lnTo>
                  <a:pt x="112" y="261"/>
                </a:lnTo>
                <a:lnTo>
                  <a:pt x="120" y="257"/>
                </a:lnTo>
                <a:lnTo>
                  <a:pt x="129" y="252"/>
                </a:lnTo>
                <a:lnTo>
                  <a:pt x="138" y="248"/>
                </a:lnTo>
                <a:lnTo>
                  <a:pt x="147" y="244"/>
                </a:lnTo>
                <a:lnTo>
                  <a:pt x="157" y="241"/>
                </a:lnTo>
                <a:lnTo>
                  <a:pt x="165" y="240"/>
                </a:lnTo>
                <a:lnTo>
                  <a:pt x="175" y="239"/>
                </a:lnTo>
                <a:lnTo>
                  <a:pt x="184" y="236"/>
                </a:lnTo>
                <a:lnTo>
                  <a:pt x="192" y="232"/>
                </a:lnTo>
                <a:lnTo>
                  <a:pt x="199" y="227"/>
                </a:lnTo>
                <a:lnTo>
                  <a:pt x="206" y="222"/>
                </a:lnTo>
                <a:lnTo>
                  <a:pt x="215" y="217"/>
                </a:lnTo>
                <a:lnTo>
                  <a:pt x="222" y="213"/>
                </a:lnTo>
                <a:lnTo>
                  <a:pt x="232" y="209"/>
                </a:lnTo>
                <a:lnTo>
                  <a:pt x="232" y="200"/>
                </a:lnTo>
                <a:lnTo>
                  <a:pt x="232" y="191"/>
                </a:lnTo>
                <a:lnTo>
                  <a:pt x="232" y="184"/>
                </a:lnTo>
                <a:lnTo>
                  <a:pt x="232" y="179"/>
                </a:lnTo>
                <a:lnTo>
                  <a:pt x="248" y="179"/>
                </a:lnTo>
                <a:lnTo>
                  <a:pt x="259" y="179"/>
                </a:lnTo>
                <a:lnTo>
                  <a:pt x="265" y="178"/>
                </a:lnTo>
                <a:lnTo>
                  <a:pt x="271" y="177"/>
                </a:lnTo>
                <a:lnTo>
                  <a:pt x="276" y="175"/>
                </a:lnTo>
                <a:lnTo>
                  <a:pt x="282" y="173"/>
                </a:lnTo>
                <a:lnTo>
                  <a:pt x="287" y="170"/>
                </a:lnTo>
                <a:lnTo>
                  <a:pt x="293" y="166"/>
                </a:lnTo>
                <a:lnTo>
                  <a:pt x="298" y="162"/>
                </a:lnTo>
                <a:lnTo>
                  <a:pt x="303" y="157"/>
                </a:lnTo>
                <a:lnTo>
                  <a:pt x="311" y="145"/>
                </a:lnTo>
                <a:lnTo>
                  <a:pt x="320" y="133"/>
                </a:lnTo>
                <a:lnTo>
                  <a:pt x="329" y="120"/>
                </a:lnTo>
                <a:lnTo>
                  <a:pt x="336" y="106"/>
                </a:lnTo>
                <a:lnTo>
                  <a:pt x="350" y="75"/>
                </a:lnTo>
                <a:lnTo>
                  <a:pt x="361" y="46"/>
                </a:lnTo>
                <a:lnTo>
                  <a:pt x="371" y="20"/>
                </a:lnTo>
                <a:lnTo>
                  <a:pt x="378" y="0"/>
                </a:lnTo>
                <a:lnTo>
                  <a:pt x="379" y="7"/>
                </a:lnTo>
                <a:lnTo>
                  <a:pt x="383" y="13"/>
                </a:lnTo>
                <a:lnTo>
                  <a:pt x="385" y="19"/>
                </a:lnTo>
                <a:lnTo>
                  <a:pt x="389" y="25"/>
                </a:lnTo>
                <a:lnTo>
                  <a:pt x="397" y="36"/>
                </a:lnTo>
                <a:lnTo>
                  <a:pt x="407" y="47"/>
                </a:lnTo>
                <a:lnTo>
                  <a:pt x="430" y="65"/>
                </a:lnTo>
                <a:lnTo>
                  <a:pt x="452" y="80"/>
                </a:lnTo>
                <a:lnTo>
                  <a:pt x="448" y="85"/>
                </a:lnTo>
                <a:lnTo>
                  <a:pt x="444" y="91"/>
                </a:lnTo>
                <a:lnTo>
                  <a:pt x="442" y="96"/>
                </a:lnTo>
                <a:lnTo>
                  <a:pt x="440" y="103"/>
                </a:lnTo>
                <a:lnTo>
                  <a:pt x="440" y="114"/>
                </a:lnTo>
                <a:lnTo>
                  <a:pt x="442" y="125"/>
                </a:lnTo>
                <a:lnTo>
                  <a:pt x="444" y="138"/>
                </a:lnTo>
                <a:lnTo>
                  <a:pt x="448" y="151"/>
                </a:lnTo>
                <a:lnTo>
                  <a:pt x="451" y="168"/>
                </a:lnTo>
                <a:lnTo>
                  <a:pt x="452" y="185"/>
                </a:lnTo>
                <a:lnTo>
                  <a:pt x="451" y="192"/>
                </a:lnTo>
                <a:lnTo>
                  <a:pt x="450" y="199"/>
                </a:lnTo>
                <a:lnTo>
                  <a:pt x="448" y="206"/>
                </a:lnTo>
                <a:lnTo>
                  <a:pt x="444" y="213"/>
                </a:lnTo>
                <a:lnTo>
                  <a:pt x="437" y="224"/>
                </a:lnTo>
                <a:lnTo>
                  <a:pt x="428" y="234"/>
                </a:lnTo>
                <a:lnTo>
                  <a:pt x="420" y="244"/>
                </a:lnTo>
                <a:lnTo>
                  <a:pt x="412" y="255"/>
                </a:lnTo>
                <a:lnTo>
                  <a:pt x="409" y="261"/>
                </a:lnTo>
                <a:lnTo>
                  <a:pt x="407" y="269"/>
                </a:lnTo>
                <a:lnTo>
                  <a:pt x="406" y="276"/>
                </a:lnTo>
                <a:lnTo>
                  <a:pt x="405" y="283"/>
                </a:lnTo>
                <a:lnTo>
                  <a:pt x="402" y="289"/>
                </a:lnTo>
                <a:lnTo>
                  <a:pt x="397" y="302"/>
                </a:lnTo>
                <a:lnTo>
                  <a:pt x="393" y="308"/>
                </a:lnTo>
                <a:lnTo>
                  <a:pt x="388" y="314"/>
                </a:lnTo>
                <a:lnTo>
                  <a:pt x="386" y="316"/>
                </a:lnTo>
                <a:lnTo>
                  <a:pt x="383" y="318"/>
                </a:lnTo>
                <a:lnTo>
                  <a:pt x="381" y="319"/>
                </a:lnTo>
                <a:lnTo>
                  <a:pt x="378" y="320"/>
                </a:lnTo>
                <a:lnTo>
                  <a:pt x="377" y="332"/>
                </a:lnTo>
                <a:lnTo>
                  <a:pt x="376" y="343"/>
                </a:lnTo>
                <a:lnTo>
                  <a:pt x="373" y="354"/>
                </a:lnTo>
                <a:lnTo>
                  <a:pt x="368" y="364"/>
                </a:lnTo>
                <a:lnTo>
                  <a:pt x="360" y="386"/>
                </a:lnTo>
                <a:lnTo>
                  <a:pt x="349" y="406"/>
                </a:lnTo>
                <a:lnTo>
                  <a:pt x="338" y="427"/>
                </a:lnTo>
                <a:lnTo>
                  <a:pt x="328" y="449"/>
                </a:lnTo>
                <a:lnTo>
                  <a:pt x="325" y="459"/>
                </a:lnTo>
                <a:lnTo>
                  <a:pt x="321" y="470"/>
                </a:lnTo>
                <a:lnTo>
                  <a:pt x="319" y="481"/>
                </a:lnTo>
                <a:lnTo>
                  <a:pt x="319" y="493"/>
                </a:lnTo>
                <a:lnTo>
                  <a:pt x="318" y="500"/>
                </a:lnTo>
                <a:lnTo>
                  <a:pt x="316" y="509"/>
                </a:lnTo>
                <a:lnTo>
                  <a:pt x="314" y="520"/>
                </a:lnTo>
                <a:lnTo>
                  <a:pt x="310" y="531"/>
                </a:lnTo>
                <a:lnTo>
                  <a:pt x="300" y="559"/>
                </a:lnTo>
                <a:lnTo>
                  <a:pt x="288" y="587"/>
                </a:lnTo>
                <a:lnTo>
                  <a:pt x="281" y="602"/>
                </a:lnTo>
                <a:lnTo>
                  <a:pt x="274" y="615"/>
                </a:lnTo>
                <a:lnTo>
                  <a:pt x="266" y="627"/>
                </a:lnTo>
                <a:lnTo>
                  <a:pt x="260" y="637"/>
                </a:lnTo>
                <a:lnTo>
                  <a:pt x="252" y="646"/>
                </a:lnTo>
                <a:lnTo>
                  <a:pt x="245" y="653"/>
                </a:lnTo>
                <a:lnTo>
                  <a:pt x="242" y="655"/>
                </a:lnTo>
                <a:lnTo>
                  <a:pt x="239" y="658"/>
                </a:lnTo>
                <a:lnTo>
                  <a:pt x="236" y="659"/>
                </a:lnTo>
                <a:lnTo>
                  <a:pt x="232" y="660"/>
                </a:lnTo>
                <a:lnTo>
                  <a:pt x="231" y="678"/>
                </a:lnTo>
                <a:lnTo>
                  <a:pt x="230" y="696"/>
                </a:lnTo>
                <a:lnTo>
                  <a:pt x="228" y="714"/>
                </a:lnTo>
                <a:lnTo>
                  <a:pt x="225" y="730"/>
                </a:lnTo>
                <a:lnTo>
                  <a:pt x="220" y="745"/>
                </a:lnTo>
                <a:lnTo>
                  <a:pt x="215" y="759"/>
                </a:lnTo>
                <a:lnTo>
                  <a:pt x="207" y="773"/>
                </a:lnTo>
                <a:lnTo>
                  <a:pt x="199" y="785"/>
                </a:lnTo>
                <a:lnTo>
                  <a:pt x="191" y="795"/>
                </a:lnTo>
                <a:lnTo>
                  <a:pt x="181" y="805"/>
                </a:lnTo>
                <a:lnTo>
                  <a:pt x="169" y="812"/>
                </a:lnTo>
                <a:lnTo>
                  <a:pt x="157" y="819"/>
                </a:lnTo>
                <a:lnTo>
                  <a:pt x="142" y="825"/>
                </a:lnTo>
                <a:lnTo>
                  <a:pt x="127" y="829"/>
                </a:lnTo>
                <a:lnTo>
                  <a:pt x="110" y="831"/>
                </a:lnTo>
                <a:lnTo>
                  <a:pt x="93" y="832"/>
                </a:lnTo>
                <a:lnTo>
                  <a:pt x="86" y="831"/>
                </a:lnTo>
                <a:lnTo>
                  <a:pt x="80" y="827"/>
                </a:lnTo>
                <a:lnTo>
                  <a:pt x="77" y="825"/>
                </a:lnTo>
                <a:lnTo>
                  <a:pt x="75" y="821"/>
                </a:lnTo>
                <a:lnTo>
                  <a:pt x="73" y="817"/>
                </a:lnTo>
                <a:lnTo>
                  <a:pt x="73" y="813"/>
                </a:lnTo>
                <a:lnTo>
                  <a:pt x="61" y="812"/>
                </a:lnTo>
                <a:lnTo>
                  <a:pt x="50" y="810"/>
                </a:lnTo>
                <a:lnTo>
                  <a:pt x="41" y="807"/>
                </a:lnTo>
                <a:lnTo>
                  <a:pt x="34" y="803"/>
                </a:lnTo>
                <a:lnTo>
                  <a:pt x="26" y="798"/>
                </a:lnTo>
                <a:lnTo>
                  <a:pt x="20" y="791"/>
                </a:lnTo>
                <a:lnTo>
                  <a:pt x="15" y="785"/>
                </a:lnTo>
                <a:lnTo>
                  <a:pt x="12" y="777"/>
                </a:lnTo>
                <a:lnTo>
                  <a:pt x="8" y="769"/>
                </a:lnTo>
                <a:lnTo>
                  <a:pt x="5" y="760"/>
                </a:lnTo>
                <a:lnTo>
                  <a:pt x="3" y="752"/>
                </a:lnTo>
                <a:lnTo>
                  <a:pt x="2" y="743"/>
                </a:lnTo>
                <a:lnTo>
                  <a:pt x="0" y="726"/>
                </a:lnTo>
                <a:lnTo>
                  <a:pt x="0" y="708"/>
                </a:lnTo>
                <a:lnTo>
                  <a:pt x="1" y="702"/>
                </a:lnTo>
                <a:lnTo>
                  <a:pt x="2" y="697"/>
                </a:lnTo>
                <a:lnTo>
                  <a:pt x="4" y="694"/>
                </a:lnTo>
                <a:lnTo>
                  <a:pt x="7" y="691"/>
                </a:lnTo>
                <a:lnTo>
                  <a:pt x="14" y="685"/>
                </a:lnTo>
                <a:lnTo>
                  <a:pt x="19" y="678"/>
                </a:lnTo>
                <a:lnTo>
                  <a:pt x="17" y="677"/>
                </a:lnTo>
                <a:lnTo>
                  <a:pt x="14" y="675"/>
                </a:lnTo>
                <a:lnTo>
                  <a:pt x="11" y="672"/>
                </a:lnTo>
                <a:lnTo>
                  <a:pt x="7" y="668"/>
                </a:lnTo>
                <a:lnTo>
                  <a:pt x="2" y="660"/>
                </a:lnTo>
                <a:lnTo>
                  <a:pt x="0" y="652"/>
                </a:lnTo>
                <a:lnTo>
                  <a:pt x="1" y="642"/>
                </a:lnTo>
                <a:lnTo>
                  <a:pt x="3" y="635"/>
                </a:lnTo>
                <a:lnTo>
                  <a:pt x="5" y="628"/>
                </a:lnTo>
                <a:lnTo>
                  <a:pt x="7" y="622"/>
                </a:lnTo>
                <a:lnTo>
                  <a:pt x="8" y="616"/>
                </a:lnTo>
                <a:lnTo>
                  <a:pt x="8" y="610"/>
                </a:lnTo>
                <a:lnTo>
                  <a:pt x="5" y="602"/>
                </a:lnTo>
                <a:lnTo>
                  <a:pt x="0" y="591"/>
                </a:lnTo>
                <a:lnTo>
                  <a:pt x="5" y="591"/>
                </a:lnTo>
                <a:lnTo>
                  <a:pt x="9" y="590"/>
                </a:lnTo>
                <a:lnTo>
                  <a:pt x="14" y="589"/>
                </a:lnTo>
                <a:lnTo>
                  <a:pt x="18" y="587"/>
                </a:lnTo>
                <a:lnTo>
                  <a:pt x="27" y="582"/>
                </a:lnTo>
                <a:lnTo>
                  <a:pt x="36" y="575"/>
                </a:lnTo>
                <a:lnTo>
                  <a:pt x="43" y="568"/>
                </a:lnTo>
                <a:lnTo>
                  <a:pt x="50" y="559"/>
                </a:lnTo>
                <a:lnTo>
                  <a:pt x="57" y="549"/>
                </a:lnTo>
                <a:lnTo>
                  <a:pt x="63" y="538"/>
                </a:lnTo>
                <a:lnTo>
                  <a:pt x="68" y="527"/>
                </a:lnTo>
                <a:lnTo>
                  <a:pt x="73" y="516"/>
                </a:lnTo>
                <a:lnTo>
                  <a:pt x="76" y="506"/>
                </a:lnTo>
                <a:lnTo>
                  <a:pt x="80" y="496"/>
                </a:lnTo>
                <a:lnTo>
                  <a:pt x="84" y="476"/>
                </a:lnTo>
                <a:lnTo>
                  <a:pt x="86" y="462"/>
                </a:lnTo>
                <a:lnTo>
                  <a:pt x="85" y="453"/>
                </a:lnTo>
                <a:lnTo>
                  <a:pt x="84" y="445"/>
                </a:lnTo>
                <a:lnTo>
                  <a:pt x="83" y="438"/>
                </a:lnTo>
                <a:lnTo>
                  <a:pt x="81" y="430"/>
                </a:lnTo>
                <a:lnTo>
                  <a:pt x="75" y="419"/>
                </a:lnTo>
                <a:lnTo>
                  <a:pt x="70" y="408"/>
                </a:lnTo>
                <a:lnTo>
                  <a:pt x="63" y="398"/>
                </a:lnTo>
                <a:lnTo>
                  <a:pt x="58" y="388"/>
                </a:lnTo>
                <a:lnTo>
                  <a:pt x="56" y="382"/>
                </a:lnTo>
                <a:lnTo>
                  <a:pt x="54" y="376"/>
                </a:lnTo>
                <a:lnTo>
                  <a:pt x="53" y="370"/>
                </a:lnTo>
                <a:lnTo>
                  <a:pt x="53" y="363"/>
                </a:lnTo>
                <a:lnTo>
                  <a:pt x="93" y="26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2" name="Freeform 254"/>
          <p:cNvSpPr>
            <a:spLocks/>
          </p:cNvSpPr>
          <p:nvPr>
            <p:custDataLst>
              <p:tags r:id="rId179"/>
            </p:custDataLst>
          </p:nvPr>
        </p:nvSpPr>
        <p:spPr bwMode="auto">
          <a:xfrm>
            <a:off x="5103490" y="4311452"/>
            <a:ext cx="36513" cy="66675"/>
          </a:xfrm>
          <a:custGeom>
            <a:avLst/>
            <a:gdLst/>
            <a:ahLst/>
            <a:cxnLst>
              <a:cxn ang="0">
                <a:pos x="80" y="2"/>
              </a:cxn>
              <a:cxn ang="0">
                <a:pos x="80" y="101"/>
              </a:cxn>
              <a:cxn ang="0">
                <a:pos x="78" y="104"/>
              </a:cxn>
              <a:cxn ang="0">
                <a:pos x="75" y="107"/>
              </a:cxn>
              <a:cxn ang="0">
                <a:pos x="70" y="109"/>
              </a:cxn>
              <a:cxn ang="0">
                <a:pos x="67" y="111"/>
              </a:cxn>
              <a:cxn ang="0">
                <a:pos x="58" y="114"/>
              </a:cxn>
              <a:cxn ang="0">
                <a:pos x="48" y="116"/>
              </a:cxn>
              <a:cxn ang="0">
                <a:pos x="36" y="117"/>
              </a:cxn>
              <a:cxn ang="0">
                <a:pos x="25" y="119"/>
              </a:cxn>
              <a:cxn ang="0">
                <a:pos x="13" y="123"/>
              </a:cxn>
              <a:cxn ang="0">
                <a:pos x="0" y="126"/>
              </a:cxn>
              <a:cxn ang="0">
                <a:pos x="7" y="40"/>
              </a:cxn>
              <a:cxn ang="0">
                <a:pos x="23" y="27"/>
              </a:cxn>
              <a:cxn ang="0">
                <a:pos x="41" y="12"/>
              </a:cxn>
              <a:cxn ang="0">
                <a:pos x="51" y="5"/>
              </a:cxn>
              <a:cxn ang="0">
                <a:pos x="60" y="1"/>
              </a:cxn>
              <a:cxn ang="0">
                <a:pos x="65" y="0"/>
              </a:cxn>
              <a:cxn ang="0">
                <a:pos x="70" y="0"/>
              </a:cxn>
              <a:cxn ang="0">
                <a:pos x="75" y="1"/>
              </a:cxn>
              <a:cxn ang="0">
                <a:pos x="80" y="2"/>
              </a:cxn>
            </a:cxnLst>
            <a:rect l="0" t="0" r="r" b="b"/>
            <a:pathLst>
              <a:path w="80" h="126">
                <a:moveTo>
                  <a:pt x="80" y="2"/>
                </a:moveTo>
                <a:lnTo>
                  <a:pt x="80" y="101"/>
                </a:lnTo>
                <a:lnTo>
                  <a:pt x="78" y="104"/>
                </a:lnTo>
                <a:lnTo>
                  <a:pt x="75" y="107"/>
                </a:lnTo>
                <a:lnTo>
                  <a:pt x="70" y="109"/>
                </a:lnTo>
                <a:lnTo>
                  <a:pt x="67" y="111"/>
                </a:lnTo>
                <a:lnTo>
                  <a:pt x="58" y="114"/>
                </a:lnTo>
                <a:lnTo>
                  <a:pt x="48" y="116"/>
                </a:lnTo>
                <a:lnTo>
                  <a:pt x="36" y="117"/>
                </a:lnTo>
                <a:lnTo>
                  <a:pt x="25" y="119"/>
                </a:lnTo>
                <a:lnTo>
                  <a:pt x="13" y="123"/>
                </a:lnTo>
                <a:lnTo>
                  <a:pt x="0" y="126"/>
                </a:lnTo>
                <a:lnTo>
                  <a:pt x="7" y="40"/>
                </a:lnTo>
                <a:lnTo>
                  <a:pt x="23" y="27"/>
                </a:lnTo>
                <a:lnTo>
                  <a:pt x="41" y="12"/>
                </a:lnTo>
                <a:lnTo>
                  <a:pt x="51" y="5"/>
                </a:lnTo>
                <a:lnTo>
                  <a:pt x="60" y="1"/>
                </a:lnTo>
                <a:lnTo>
                  <a:pt x="65" y="0"/>
                </a:lnTo>
                <a:lnTo>
                  <a:pt x="70" y="0"/>
                </a:lnTo>
                <a:lnTo>
                  <a:pt x="75" y="1"/>
                </a:lnTo>
                <a:lnTo>
                  <a:pt x="80" y="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3" name="Freeform 255"/>
          <p:cNvSpPr>
            <a:spLocks/>
          </p:cNvSpPr>
          <p:nvPr>
            <p:custDataLst>
              <p:tags r:id="rId180"/>
            </p:custDataLst>
          </p:nvPr>
        </p:nvSpPr>
        <p:spPr bwMode="auto">
          <a:xfrm>
            <a:off x="5092378" y="4271764"/>
            <a:ext cx="55562" cy="60325"/>
          </a:xfrm>
          <a:custGeom>
            <a:avLst/>
            <a:gdLst/>
            <a:ahLst/>
            <a:cxnLst>
              <a:cxn ang="0">
                <a:pos x="113" y="0"/>
              </a:cxn>
              <a:cxn ang="0">
                <a:pos x="116" y="15"/>
              </a:cxn>
              <a:cxn ang="0">
                <a:pos x="122" y="35"/>
              </a:cxn>
              <a:cxn ang="0">
                <a:pos x="124" y="45"/>
              </a:cxn>
              <a:cxn ang="0">
                <a:pos x="124" y="54"/>
              </a:cxn>
              <a:cxn ang="0">
                <a:pos x="124" y="59"/>
              </a:cxn>
              <a:cxn ang="0">
                <a:pos x="123" y="64"/>
              </a:cxn>
              <a:cxn ang="0">
                <a:pos x="122" y="69"/>
              </a:cxn>
              <a:cxn ang="0">
                <a:pos x="119" y="73"/>
              </a:cxn>
              <a:cxn ang="0">
                <a:pos x="114" y="72"/>
              </a:cxn>
              <a:cxn ang="0">
                <a:pos x="108" y="71"/>
              </a:cxn>
              <a:cxn ang="0">
                <a:pos x="103" y="72"/>
              </a:cxn>
              <a:cxn ang="0">
                <a:pos x="96" y="73"/>
              </a:cxn>
              <a:cxn ang="0">
                <a:pos x="83" y="78"/>
              </a:cxn>
              <a:cxn ang="0">
                <a:pos x="71" y="85"/>
              </a:cxn>
              <a:cxn ang="0">
                <a:pos x="46" y="103"/>
              </a:cxn>
              <a:cxn ang="0">
                <a:pos x="26" y="117"/>
              </a:cxn>
              <a:cxn ang="0">
                <a:pos x="23" y="112"/>
              </a:cxn>
              <a:cxn ang="0">
                <a:pos x="13" y="101"/>
              </a:cxn>
              <a:cxn ang="0">
                <a:pos x="4" y="89"/>
              </a:cxn>
              <a:cxn ang="0">
                <a:pos x="0" y="79"/>
              </a:cxn>
              <a:cxn ang="0">
                <a:pos x="1" y="76"/>
              </a:cxn>
              <a:cxn ang="0">
                <a:pos x="2" y="72"/>
              </a:cxn>
              <a:cxn ang="0">
                <a:pos x="5" y="67"/>
              </a:cxn>
              <a:cxn ang="0">
                <a:pos x="9" y="62"/>
              </a:cxn>
              <a:cxn ang="0">
                <a:pos x="17" y="52"/>
              </a:cxn>
              <a:cxn ang="0">
                <a:pos x="27" y="42"/>
              </a:cxn>
              <a:cxn ang="0">
                <a:pos x="48" y="22"/>
              </a:cxn>
              <a:cxn ang="0">
                <a:pos x="60" y="12"/>
              </a:cxn>
              <a:cxn ang="0">
                <a:pos x="73" y="12"/>
              </a:cxn>
              <a:cxn ang="0">
                <a:pos x="86" y="12"/>
              </a:cxn>
              <a:cxn ang="0">
                <a:pos x="100" y="6"/>
              </a:cxn>
              <a:cxn ang="0">
                <a:pos x="113" y="0"/>
              </a:cxn>
            </a:cxnLst>
            <a:rect l="0" t="0" r="r" b="b"/>
            <a:pathLst>
              <a:path w="124" h="117">
                <a:moveTo>
                  <a:pt x="113" y="0"/>
                </a:moveTo>
                <a:lnTo>
                  <a:pt x="116" y="15"/>
                </a:lnTo>
                <a:lnTo>
                  <a:pt x="122" y="35"/>
                </a:lnTo>
                <a:lnTo>
                  <a:pt x="124" y="45"/>
                </a:lnTo>
                <a:lnTo>
                  <a:pt x="124" y="54"/>
                </a:lnTo>
                <a:lnTo>
                  <a:pt x="124" y="59"/>
                </a:lnTo>
                <a:lnTo>
                  <a:pt x="123" y="64"/>
                </a:lnTo>
                <a:lnTo>
                  <a:pt x="122" y="69"/>
                </a:lnTo>
                <a:lnTo>
                  <a:pt x="119" y="73"/>
                </a:lnTo>
                <a:lnTo>
                  <a:pt x="114" y="72"/>
                </a:lnTo>
                <a:lnTo>
                  <a:pt x="108" y="71"/>
                </a:lnTo>
                <a:lnTo>
                  <a:pt x="103" y="72"/>
                </a:lnTo>
                <a:lnTo>
                  <a:pt x="96" y="73"/>
                </a:lnTo>
                <a:lnTo>
                  <a:pt x="83" y="78"/>
                </a:lnTo>
                <a:lnTo>
                  <a:pt x="71" y="85"/>
                </a:lnTo>
                <a:lnTo>
                  <a:pt x="46" y="103"/>
                </a:lnTo>
                <a:lnTo>
                  <a:pt x="26" y="117"/>
                </a:lnTo>
                <a:lnTo>
                  <a:pt x="23" y="112"/>
                </a:lnTo>
                <a:lnTo>
                  <a:pt x="13" y="101"/>
                </a:lnTo>
                <a:lnTo>
                  <a:pt x="4" y="89"/>
                </a:lnTo>
                <a:lnTo>
                  <a:pt x="0" y="79"/>
                </a:lnTo>
                <a:lnTo>
                  <a:pt x="1" y="76"/>
                </a:lnTo>
                <a:lnTo>
                  <a:pt x="2" y="72"/>
                </a:lnTo>
                <a:lnTo>
                  <a:pt x="5" y="67"/>
                </a:lnTo>
                <a:lnTo>
                  <a:pt x="9" y="62"/>
                </a:lnTo>
                <a:lnTo>
                  <a:pt x="17" y="52"/>
                </a:lnTo>
                <a:lnTo>
                  <a:pt x="27" y="42"/>
                </a:lnTo>
                <a:lnTo>
                  <a:pt x="48" y="22"/>
                </a:lnTo>
                <a:lnTo>
                  <a:pt x="60" y="12"/>
                </a:lnTo>
                <a:lnTo>
                  <a:pt x="73" y="12"/>
                </a:lnTo>
                <a:lnTo>
                  <a:pt x="86" y="12"/>
                </a:lnTo>
                <a:lnTo>
                  <a:pt x="100" y="6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4" name="Freeform 256"/>
          <p:cNvSpPr>
            <a:spLocks/>
          </p:cNvSpPr>
          <p:nvPr>
            <p:custDataLst>
              <p:tags r:id="rId181"/>
            </p:custDataLst>
          </p:nvPr>
        </p:nvSpPr>
        <p:spPr bwMode="auto">
          <a:xfrm>
            <a:off x="5401940" y="2971602"/>
            <a:ext cx="503238" cy="473075"/>
          </a:xfrm>
          <a:custGeom>
            <a:avLst/>
            <a:gdLst/>
            <a:ahLst/>
            <a:cxnLst>
              <a:cxn ang="0">
                <a:pos x="928" y="191"/>
              </a:cxn>
              <a:cxn ang="0">
                <a:pos x="859" y="162"/>
              </a:cxn>
              <a:cxn ang="0">
                <a:pos x="773" y="111"/>
              </a:cxn>
              <a:cxn ang="0">
                <a:pos x="617" y="104"/>
              </a:cxn>
              <a:cxn ang="0">
                <a:pos x="551" y="154"/>
              </a:cxn>
              <a:cxn ang="0">
                <a:pos x="504" y="179"/>
              </a:cxn>
              <a:cxn ang="0">
                <a:pos x="426" y="197"/>
              </a:cxn>
              <a:cxn ang="0">
                <a:pos x="383" y="199"/>
              </a:cxn>
              <a:cxn ang="0">
                <a:pos x="355" y="173"/>
              </a:cxn>
              <a:cxn ang="0">
                <a:pos x="260" y="136"/>
              </a:cxn>
              <a:cxn ang="0">
                <a:pos x="228" y="86"/>
              </a:cxn>
              <a:cxn ang="0">
                <a:pos x="220" y="23"/>
              </a:cxn>
              <a:cxn ang="0">
                <a:pos x="188" y="1"/>
              </a:cxn>
              <a:cxn ang="0">
                <a:pos x="155" y="21"/>
              </a:cxn>
              <a:cxn ang="0">
                <a:pos x="136" y="67"/>
              </a:cxn>
              <a:cxn ang="0">
                <a:pos x="79" y="54"/>
              </a:cxn>
              <a:cxn ang="0">
                <a:pos x="4" y="16"/>
              </a:cxn>
              <a:cxn ang="0">
                <a:pos x="5" y="72"/>
              </a:cxn>
              <a:cxn ang="0">
                <a:pos x="45" y="146"/>
              </a:cxn>
              <a:cxn ang="0">
                <a:pos x="73" y="205"/>
              </a:cxn>
              <a:cxn ang="0">
                <a:pos x="135" y="284"/>
              </a:cxn>
              <a:cxn ang="0">
                <a:pos x="122" y="316"/>
              </a:cxn>
              <a:cxn ang="0">
                <a:pos x="133" y="370"/>
              </a:cxn>
              <a:cxn ang="0">
                <a:pos x="188" y="428"/>
              </a:cxn>
              <a:cxn ang="0">
                <a:pos x="259" y="456"/>
              </a:cxn>
              <a:cxn ang="0">
                <a:pos x="259" y="524"/>
              </a:cxn>
              <a:cxn ang="0">
                <a:pos x="335" y="581"/>
              </a:cxn>
              <a:cxn ang="0">
                <a:pos x="423" y="664"/>
              </a:cxn>
              <a:cxn ang="0">
                <a:pos x="471" y="720"/>
              </a:cxn>
              <a:cxn ang="0">
                <a:pos x="504" y="733"/>
              </a:cxn>
              <a:cxn ang="0">
                <a:pos x="542" y="755"/>
              </a:cxn>
              <a:cxn ang="0">
                <a:pos x="598" y="787"/>
              </a:cxn>
              <a:cxn ang="0">
                <a:pos x="685" y="795"/>
              </a:cxn>
              <a:cxn ang="0">
                <a:pos x="732" y="780"/>
              </a:cxn>
              <a:cxn ang="0">
                <a:pos x="779" y="764"/>
              </a:cxn>
              <a:cxn ang="0">
                <a:pos x="801" y="796"/>
              </a:cxn>
              <a:cxn ang="0">
                <a:pos x="813" y="857"/>
              </a:cxn>
              <a:cxn ang="0">
                <a:pos x="874" y="874"/>
              </a:cxn>
              <a:cxn ang="0">
                <a:pos x="1011" y="892"/>
              </a:cxn>
              <a:cxn ang="0">
                <a:pos x="1091" y="879"/>
              </a:cxn>
              <a:cxn ang="0">
                <a:pos x="1099" y="831"/>
              </a:cxn>
              <a:cxn ang="0">
                <a:pos x="1156" y="770"/>
              </a:cxn>
              <a:cxn ang="0">
                <a:pos x="1132" y="750"/>
              </a:cxn>
              <a:cxn ang="0">
                <a:pos x="1096" y="708"/>
              </a:cxn>
              <a:cxn ang="0">
                <a:pos x="1031" y="643"/>
              </a:cxn>
              <a:cxn ang="0">
                <a:pos x="1018" y="603"/>
              </a:cxn>
              <a:cxn ang="0">
                <a:pos x="1044" y="559"/>
              </a:cxn>
              <a:cxn ang="0">
                <a:pos x="1048" y="526"/>
              </a:cxn>
              <a:cxn ang="0">
                <a:pos x="1030" y="512"/>
              </a:cxn>
              <a:cxn ang="0">
                <a:pos x="983" y="507"/>
              </a:cxn>
              <a:cxn ang="0">
                <a:pos x="954" y="453"/>
              </a:cxn>
              <a:cxn ang="0">
                <a:pos x="937" y="373"/>
              </a:cxn>
              <a:cxn ang="0">
                <a:pos x="924" y="357"/>
              </a:cxn>
              <a:cxn ang="0">
                <a:pos x="940" y="334"/>
              </a:cxn>
              <a:cxn ang="0">
                <a:pos x="960" y="293"/>
              </a:cxn>
            </a:cxnLst>
            <a:rect l="0" t="0" r="r" b="b"/>
            <a:pathLst>
              <a:path w="1156" h="900">
                <a:moveTo>
                  <a:pt x="963" y="271"/>
                </a:moveTo>
                <a:lnTo>
                  <a:pt x="954" y="252"/>
                </a:lnTo>
                <a:lnTo>
                  <a:pt x="948" y="234"/>
                </a:lnTo>
                <a:lnTo>
                  <a:pt x="941" y="213"/>
                </a:lnTo>
                <a:lnTo>
                  <a:pt x="937" y="191"/>
                </a:lnTo>
                <a:lnTo>
                  <a:pt x="928" y="191"/>
                </a:lnTo>
                <a:lnTo>
                  <a:pt x="920" y="190"/>
                </a:lnTo>
                <a:lnTo>
                  <a:pt x="913" y="189"/>
                </a:lnTo>
                <a:lnTo>
                  <a:pt x="906" y="187"/>
                </a:lnTo>
                <a:lnTo>
                  <a:pt x="893" y="183"/>
                </a:lnTo>
                <a:lnTo>
                  <a:pt x="881" y="177"/>
                </a:lnTo>
                <a:lnTo>
                  <a:pt x="859" y="162"/>
                </a:lnTo>
                <a:lnTo>
                  <a:pt x="839" y="145"/>
                </a:lnTo>
                <a:lnTo>
                  <a:pt x="828" y="137"/>
                </a:lnTo>
                <a:lnTo>
                  <a:pt x="816" y="129"/>
                </a:lnTo>
                <a:lnTo>
                  <a:pt x="803" y="122"/>
                </a:lnTo>
                <a:lnTo>
                  <a:pt x="789" y="116"/>
                </a:lnTo>
                <a:lnTo>
                  <a:pt x="773" y="111"/>
                </a:lnTo>
                <a:lnTo>
                  <a:pt x="755" y="106"/>
                </a:lnTo>
                <a:lnTo>
                  <a:pt x="745" y="105"/>
                </a:lnTo>
                <a:lnTo>
                  <a:pt x="734" y="104"/>
                </a:lnTo>
                <a:lnTo>
                  <a:pt x="723" y="104"/>
                </a:lnTo>
                <a:lnTo>
                  <a:pt x="711" y="104"/>
                </a:lnTo>
                <a:lnTo>
                  <a:pt x="617" y="104"/>
                </a:lnTo>
                <a:lnTo>
                  <a:pt x="609" y="113"/>
                </a:lnTo>
                <a:lnTo>
                  <a:pt x="587" y="129"/>
                </a:lnTo>
                <a:lnTo>
                  <a:pt x="576" y="138"/>
                </a:lnTo>
                <a:lnTo>
                  <a:pt x="565" y="146"/>
                </a:lnTo>
                <a:lnTo>
                  <a:pt x="556" y="152"/>
                </a:lnTo>
                <a:lnTo>
                  <a:pt x="551" y="154"/>
                </a:lnTo>
                <a:lnTo>
                  <a:pt x="542" y="155"/>
                </a:lnTo>
                <a:lnTo>
                  <a:pt x="532" y="157"/>
                </a:lnTo>
                <a:lnTo>
                  <a:pt x="522" y="159"/>
                </a:lnTo>
                <a:lnTo>
                  <a:pt x="512" y="160"/>
                </a:lnTo>
                <a:lnTo>
                  <a:pt x="518" y="173"/>
                </a:lnTo>
                <a:lnTo>
                  <a:pt x="504" y="179"/>
                </a:lnTo>
                <a:lnTo>
                  <a:pt x="490" y="184"/>
                </a:lnTo>
                <a:lnTo>
                  <a:pt x="478" y="188"/>
                </a:lnTo>
                <a:lnTo>
                  <a:pt x="465" y="192"/>
                </a:lnTo>
                <a:lnTo>
                  <a:pt x="453" y="194"/>
                </a:lnTo>
                <a:lnTo>
                  <a:pt x="439" y="196"/>
                </a:lnTo>
                <a:lnTo>
                  <a:pt x="426" y="197"/>
                </a:lnTo>
                <a:lnTo>
                  <a:pt x="412" y="197"/>
                </a:lnTo>
                <a:lnTo>
                  <a:pt x="405" y="198"/>
                </a:lnTo>
                <a:lnTo>
                  <a:pt x="398" y="199"/>
                </a:lnTo>
                <a:lnTo>
                  <a:pt x="393" y="200"/>
                </a:lnTo>
                <a:lnTo>
                  <a:pt x="389" y="200"/>
                </a:lnTo>
                <a:lnTo>
                  <a:pt x="383" y="199"/>
                </a:lnTo>
                <a:lnTo>
                  <a:pt x="379" y="197"/>
                </a:lnTo>
                <a:lnTo>
                  <a:pt x="371" y="194"/>
                </a:lnTo>
                <a:lnTo>
                  <a:pt x="367" y="190"/>
                </a:lnTo>
                <a:lnTo>
                  <a:pt x="363" y="184"/>
                </a:lnTo>
                <a:lnTo>
                  <a:pt x="358" y="179"/>
                </a:lnTo>
                <a:lnTo>
                  <a:pt x="355" y="173"/>
                </a:lnTo>
                <a:lnTo>
                  <a:pt x="351" y="168"/>
                </a:lnTo>
                <a:lnTo>
                  <a:pt x="345" y="163"/>
                </a:lnTo>
                <a:lnTo>
                  <a:pt x="338" y="160"/>
                </a:lnTo>
                <a:lnTo>
                  <a:pt x="316" y="153"/>
                </a:lnTo>
                <a:lnTo>
                  <a:pt x="280" y="142"/>
                </a:lnTo>
                <a:lnTo>
                  <a:pt x="260" y="136"/>
                </a:lnTo>
                <a:lnTo>
                  <a:pt x="244" y="128"/>
                </a:lnTo>
                <a:lnTo>
                  <a:pt x="237" y="124"/>
                </a:lnTo>
                <a:lnTo>
                  <a:pt x="232" y="120"/>
                </a:lnTo>
                <a:lnTo>
                  <a:pt x="228" y="116"/>
                </a:lnTo>
                <a:lnTo>
                  <a:pt x="225" y="111"/>
                </a:lnTo>
                <a:lnTo>
                  <a:pt x="228" y="86"/>
                </a:lnTo>
                <a:lnTo>
                  <a:pt x="228" y="65"/>
                </a:lnTo>
                <a:lnTo>
                  <a:pt x="228" y="56"/>
                </a:lnTo>
                <a:lnTo>
                  <a:pt x="226" y="46"/>
                </a:lnTo>
                <a:lnTo>
                  <a:pt x="224" y="37"/>
                </a:lnTo>
                <a:lnTo>
                  <a:pt x="222" y="30"/>
                </a:lnTo>
                <a:lnTo>
                  <a:pt x="220" y="23"/>
                </a:lnTo>
                <a:lnTo>
                  <a:pt x="217" y="17"/>
                </a:lnTo>
                <a:lnTo>
                  <a:pt x="212" y="12"/>
                </a:lnTo>
                <a:lnTo>
                  <a:pt x="207" y="8"/>
                </a:lnTo>
                <a:lnTo>
                  <a:pt x="201" y="5"/>
                </a:lnTo>
                <a:lnTo>
                  <a:pt x="195" y="2"/>
                </a:lnTo>
                <a:lnTo>
                  <a:pt x="188" y="1"/>
                </a:lnTo>
                <a:lnTo>
                  <a:pt x="179" y="0"/>
                </a:lnTo>
                <a:lnTo>
                  <a:pt x="174" y="1"/>
                </a:lnTo>
                <a:lnTo>
                  <a:pt x="168" y="3"/>
                </a:lnTo>
                <a:lnTo>
                  <a:pt x="164" y="7"/>
                </a:lnTo>
                <a:lnTo>
                  <a:pt x="161" y="11"/>
                </a:lnTo>
                <a:lnTo>
                  <a:pt x="155" y="21"/>
                </a:lnTo>
                <a:lnTo>
                  <a:pt x="151" y="34"/>
                </a:lnTo>
                <a:lnTo>
                  <a:pt x="147" y="46"/>
                </a:lnTo>
                <a:lnTo>
                  <a:pt x="144" y="57"/>
                </a:lnTo>
                <a:lnTo>
                  <a:pt x="142" y="62"/>
                </a:lnTo>
                <a:lnTo>
                  <a:pt x="139" y="65"/>
                </a:lnTo>
                <a:lnTo>
                  <a:pt x="136" y="67"/>
                </a:lnTo>
                <a:lnTo>
                  <a:pt x="133" y="68"/>
                </a:lnTo>
                <a:lnTo>
                  <a:pt x="125" y="68"/>
                </a:lnTo>
                <a:lnTo>
                  <a:pt x="118" y="66"/>
                </a:lnTo>
                <a:lnTo>
                  <a:pt x="109" y="64"/>
                </a:lnTo>
                <a:lnTo>
                  <a:pt x="100" y="62"/>
                </a:lnTo>
                <a:lnTo>
                  <a:pt x="79" y="54"/>
                </a:lnTo>
                <a:lnTo>
                  <a:pt x="58" y="46"/>
                </a:lnTo>
                <a:lnTo>
                  <a:pt x="39" y="38"/>
                </a:lnTo>
                <a:lnTo>
                  <a:pt x="21" y="29"/>
                </a:lnTo>
                <a:lnTo>
                  <a:pt x="15" y="24"/>
                </a:lnTo>
                <a:lnTo>
                  <a:pt x="8" y="20"/>
                </a:lnTo>
                <a:lnTo>
                  <a:pt x="4" y="16"/>
                </a:lnTo>
                <a:lnTo>
                  <a:pt x="0" y="12"/>
                </a:lnTo>
                <a:lnTo>
                  <a:pt x="0" y="25"/>
                </a:lnTo>
                <a:lnTo>
                  <a:pt x="0" y="37"/>
                </a:lnTo>
                <a:lnTo>
                  <a:pt x="0" y="49"/>
                </a:lnTo>
                <a:lnTo>
                  <a:pt x="1" y="62"/>
                </a:lnTo>
                <a:lnTo>
                  <a:pt x="5" y="72"/>
                </a:lnTo>
                <a:lnTo>
                  <a:pt x="7" y="81"/>
                </a:lnTo>
                <a:lnTo>
                  <a:pt x="15" y="96"/>
                </a:lnTo>
                <a:lnTo>
                  <a:pt x="24" y="111"/>
                </a:lnTo>
                <a:lnTo>
                  <a:pt x="33" y="124"/>
                </a:lnTo>
                <a:lnTo>
                  <a:pt x="42" y="138"/>
                </a:lnTo>
                <a:lnTo>
                  <a:pt x="45" y="146"/>
                </a:lnTo>
                <a:lnTo>
                  <a:pt x="49" y="156"/>
                </a:lnTo>
                <a:lnTo>
                  <a:pt x="52" y="167"/>
                </a:lnTo>
                <a:lnTo>
                  <a:pt x="53" y="179"/>
                </a:lnTo>
                <a:lnTo>
                  <a:pt x="60" y="179"/>
                </a:lnTo>
                <a:lnTo>
                  <a:pt x="64" y="190"/>
                </a:lnTo>
                <a:lnTo>
                  <a:pt x="73" y="205"/>
                </a:lnTo>
                <a:lnTo>
                  <a:pt x="83" y="223"/>
                </a:lnTo>
                <a:lnTo>
                  <a:pt x="96" y="241"/>
                </a:lnTo>
                <a:lnTo>
                  <a:pt x="109" y="258"/>
                </a:lnTo>
                <a:lnTo>
                  <a:pt x="122" y="273"/>
                </a:lnTo>
                <a:lnTo>
                  <a:pt x="129" y="280"/>
                </a:lnTo>
                <a:lnTo>
                  <a:pt x="135" y="284"/>
                </a:lnTo>
                <a:lnTo>
                  <a:pt x="141" y="288"/>
                </a:lnTo>
                <a:lnTo>
                  <a:pt x="146" y="290"/>
                </a:lnTo>
                <a:lnTo>
                  <a:pt x="139" y="296"/>
                </a:lnTo>
                <a:lnTo>
                  <a:pt x="130" y="304"/>
                </a:lnTo>
                <a:lnTo>
                  <a:pt x="127" y="310"/>
                </a:lnTo>
                <a:lnTo>
                  <a:pt x="122" y="316"/>
                </a:lnTo>
                <a:lnTo>
                  <a:pt x="120" y="324"/>
                </a:lnTo>
                <a:lnTo>
                  <a:pt x="120" y="332"/>
                </a:lnTo>
                <a:lnTo>
                  <a:pt x="120" y="341"/>
                </a:lnTo>
                <a:lnTo>
                  <a:pt x="123" y="350"/>
                </a:lnTo>
                <a:lnTo>
                  <a:pt x="128" y="360"/>
                </a:lnTo>
                <a:lnTo>
                  <a:pt x="133" y="370"/>
                </a:lnTo>
                <a:lnTo>
                  <a:pt x="140" y="380"/>
                </a:lnTo>
                <a:lnTo>
                  <a:pt x="147" y="391"/>
                </a:lnTo>
                <a:lnTo>
                  <a:pt x="157" y="401"/>
                </a:lnTo>
                <a:lnTo>
                  <a:pt x="167" y="410"/>
                </a:lnTo>
                <a:lnTo>
                  <a:pt x="177" y="420"/>
                </a:lnTo>
                <a:lnTo>
                  <a:pt x="188" y="428"/>
                </a:lnTo>
                <a:lnTo>
                  <a:pt x="200" y="436"/>
                </a:lnTo>
                <a:lnTo>
                  <a:pt x="212" y="442"/>
                </a:lnTo>
                <a:lnTo>
                  <a:pt x="224" y="449"/>
                </a:lnTo>
                <a:lnTo>
                  <a:pt x="236" y="453"/>
                </a:lnTo>
                <a:lnTo>
                  <a:pt x="247" y="455"/>
                </a:lnTo>
                <a:lnTo>
                  <a:pt x="259" y="456"/>
                </a:lnTo>
                <a:lnTo>
                  <a:pt x="260" y="469"/>
                </a:lnTo>
                <a:lnTo>
                  <a:pt x="264" y="483"/>
                </a:lnTo>
                <a:lnTo>
                  <a:pt x="265" y="490"/>
                </a:lnTo>
                <a:lnTo>
                  <a:pt x="265" y="500"/>
                </a:lnTo>
                <a:lnTo>
                  <a:pt x="263" y="511"/>
                </a:lnTo>
                <a:lnTo>
                  <a:pt x="259" y="524"/>
                </a:lnTo>
                <a:lnTo>
                  <a:pt x="305" y="573"/>
                </a:lnTo>
                <a:lnTo>
                  <a:pt x="312" y="574"/>
                </a:lnTo>
                <a:lnTo>
                  <a:pt x="319" y="576"/>
                </a:lnTo>
                <a:lnTo>
                  <a:pt x="324" y="578"/>
                </a:lnTo>
                <a:lnTo>
                  <a:pt x="330" y="580"/>
                </a:lnTo>
                <a:lnTo>
                  <a:pt x="335" y="581"/>
                </a:lnTo>
                <a:lnTo>
                  <a:pt x="342" y="581"/>
                </a:lnTo>
                <a:lnTo>
                  <a:pt x="349" y="578"/>
                </a:lnTo>
                <a:lnTo>
                  <a:pt x="358" y="573"/>
                </a:lnTo>
                <a:lnTo>
                  <a:pt x="372" y="593"/>
                </a:lnTo>
                <a:lnTo>
                  <a:pt x="404" y="639"/>
                </a:lnTo>
                <a:lnTo>
                  <a:pt x="423" y="664"/>
                </a:lnTo>
                <a:lnTo>
                  <a:pt x="439" y="687"/>
                </a:lnTo>
                <a:lnTo>
                  <a:pt x="447" y="697"/>
                </a:lnTo>
                <a:lnTo>
                  <a:pt x="455" y="705"/>
                </a:lnTo>
                <a:lnTo>
                  <a:pt x="460" y="711"/>
                </a:lnTo>
                <a:lnTo>
                  <a:pt x="465" y="714"/>
                </a:lnTo>
                <a:lnTo>
                  <a:pt x="471" y="720"/>
                </a:lnTo>
                <a:lnTo>
                  <a:pt x="479" y="727"/>
                </a:lnTo>
                <a:lnTo>
                  <a:pt x="483" y="729"/>
                </a:lnTo>
                <a:lnTo>
                  <a:pt x="488" y="731"/>
                </a:lnTo>
                <a:lnTo>
                  <a:pt x="493" y="733"/>
                </a:lnTo>
                <a:lnTo>
                  <a:pt x="498" y="733"/>
                </a:lnTo>
                <a:lnTo>
                  <a:pt x="504" y="733"/>
                </a:lnTo>
                <a:lnTo>
                  <a:pt x="512" y="733"/>
                </a:lnTo>
                <a:lnTo>
                  <a:pt x="522" y="733"/>
                </a:lnTo>
                <a:lnTo>
                  <a:pt x="532" y="733"/>
                </a:lnTo>
                <a:lnTo>
                  <a:pt x="533" y="741"/>
                </a:lnTo>
                <a:lnTo>
                  <a:pt x="537" y="748"/>
                </a:lnTo>
                <a:lnTo>
                  <a:pt x="542" y="755"/>
                </a:lnTo>
                <a:lnTo>
                  <a:pt x="547" y="761"/>
                </a:lnTo>
                <a:lnTo>
                  <a:pt x="554" y="766"/>
                </a:lnTo>
                <a:lnTo>
                  <a:pt x="561" y="771"/>
                </a:lnTo>
                <a:lnTo>
                  <a:pt x="570" y="776"/>
                </a:lnTo>
                <a:lnTo>
                  <a:pt x="579" y="781"/>
                </a:lnTo>
                <a:lnTo>
                  <a:pt x="598" y="787"/>
                </a:lnTo>
                <a:lnTo>
                  <a:pt x="616" y="791"/>
                </a:lnTo>
                <a:lnTo>
                  <a:pt x="635" y="794"/>
                </a:lnTo>
                <a:lnTo>
                  <a:pt x="651" y="795"/>
                </a:lnTo>
                <a:lnTo>
                  <a:pt x="663" y="795"/>
                </a:lnTo>
                <a:lnTo>
                  <a:pt x="671" y="795"/>
                </a:lnTo>
                <a:lnTo>
                  <a:pt x="685" y="795"/>
                </a:lnTo>
                <a:lnTo>
                  <a:pt x="700" y="793"/>
                </a:lnTo>
                <a:lnTo>
                  <a:pt x="706" y="792"/>
                </a:lnTo>
                <a:lnTo>
                  <a:pt x="713" y="790"/>
                </a:lnTo>
                <a:lnTo>
                  <a:pt x="718" y="787"/>
                </a:lnTo>
                <a:lnTo>
                  <a:pt x="724" y="783"/>
                </a:lnTo>
                <a:lnTo>
                  <a:pt x="732" y="780"/>
                </a:lnTo>
                <a:lnTo>
                  <a:pt x="742" y="773"/>
                </a:lnTo>
                <a:lnTo>
                  <a:pt x="749" y="769"/>
                </a:lnTo>
                <a:lnTo>
                  <a:pt x="756" y="766"/>
                </a:lnTo>
                <a:lnTo>
                  <a:pt x="763" y="764"/>
                </a:lnTo>
                <a:lnTo>
                  <a:pt x="771" y="764"/>
                </a:lnTo>
                <a:lnTo>
                  <a:pt x="779" y="764"/>
                </a:lnTo>
                <a:lnTo>
                  <a:pt x="785" y="767"/>
                </a:lnTo>
                <a:lnTo>
                  <a:pt x="790" y="771"/>
                </a:lnTo>
                <a:lnTo>
                  <a:pt x="794" y="775"/>
                </a:lnTo>
                <a:lnTo>
                  <a:pt x="796" y="782"/>
                </a:lnTo>
                <a:lnTo>
                  <a:pt x="798" y="789"/>
                </a:lnTo>
                <a:lnTo>
                  <a:pt x="801" y="796"/>
                </a:lnTo>
                <a:lnTo>
                  <a:pt x="802" y="804"/>
                </a:lnTo>
                <a:lnTo>
                  <a:pt x="803" y="820"/>
                </a:lnTo>
                <a:lnTo>
                  <a:pt x="805" y="837"/>
                </a:lnTo>
                <a:lnTo>
                  <a:pt x="807" y="845"/>
                </a:lnTo>
                <a:lnTo>
                  <a:pt x="809" y="851"/>
                </a:lnTo>
                <a:lnTo>
                  <a:pt x="813" y="857"/>
                </a:lnTo>
                <a:lnTo>
                  <a:pt x="817" y="862"/>
                </a:lnTo>
                <a:lnTo>
                  <a:pt x="822" y="865"/>
                </a:lnTo>
                <a:lnTo>
                  <a:pt x="828" y="867"/>
                </a:lnTo>
                <a:lnTo>
                  <a:pt x="838" y="869"/>
                </a:lnTo>
                <a:lnTo>
                  <a:pt x="849" y="871"/>
                </a:lnTo>
                <a:lnTo>
                  <a:pt x="874" y="874"/>
                </a:lnTo>
                <a:lnTo>
                  <a:pt x="897" y="875"/>
                </a:lnTo>
                <a:lnTo>
                  <a:pt x="925" y="876"/>
                </a:lnTo>
                <a:lnTo>
                  <a:pt x="948" y="878"/>
                </a:lnTo>
                <a:lnTo>
                  <a:pt x="970" y="882"/>
                </a:lnTo>
                <a:lnTo>
                  <a:pt x="991" y="887"/>
                </a:lnTo>
                <a:lnTo>
                  <a:pt x="1011" y="892"/>
                </a:lnTo>
                <a:lnTo>
                  <a:pt x="1035" y="896"/>
                </a:lnTo>
                <a:lnTo>
                  <a:pt x="1047" y="898"/>
                </a:lnTo>
                <a:lnTo>
                  <a:pt x="1060" y="899"/>
                </a:lnTo>
                <a:lnTo>
                  <a:pt x="1074" y="900"/>
                </a:lnTo>
                <a:lnTo>
                  <a:pt x="1089" y="900"/>
                </a:lnTo>
                <a:lnTo>
                  <a:pt x="1091" y="879"/>
                </a:lnTo>
                <a:lnTo>
                  <a:pt x="1093" y="865"/>
                </a:lnTo>
                <a:lnTo>
                  <a:pt x="1095" y="854"/>
                </a:lnTo>
                <a:lnTo>
                  <a:pt x="1096" y="844"/>
                </a:lnTo>
                <a:lnTo>
                  <a:pt x="1096" y="840"/>
                </a:lnTo>
                <a:lnTo>
                  <a:pt x="1097" y="836"/>
                </a:lnTo>
                <a:lnTo>
                  <a:pt x="1099" y="831"/>
                </a:lnTo>
                <a:lnTo>
                  <a:pt x="1102" y="827"/>
                </a:lnTo>
                <a:lnTo>
                  <a:pt x="1108" y="820"/>
                </a:lnTo>
                <a:lnTo>
                  <a:pt x="1116" y="814"/>
                </a:lnTo>
                <a:lnTo>
                  <a:pt x="1136" y="802"/>
                </a:lnTo>
                <a:lnTo>
                  <a:pt x="1156" y="789"/>
                </a:lnTo>
                <a:lnTo>
                  <a:pt x="1156" y="770"/>
                </a:lnTo>
                <a:lnTo>
                  <a:pt x="1151" y="769"/>
                </a:lnTo>
                <a:lnTo>
                  <a:pt x="1147" y="768"/>
                </a:lnTo>
                <a:lnTo>
                  <a:pt x="1143" y="766"/>
                </a:lnTo>
                <a:lnTo>
                  <a:pt x="1140" y="764"/>
                </a:lnTo>
                <a:lnTo>
                  <a:pt x="1136" y="758"/>
                </a:lnTo>
                <a:lnTo>
                  <a:pt x="1132" y="750"/>
                </a:lnTo>
                <a:lnTo>
                  <a:pt x="1130" y="734"/>
                </a:lnTo>
                <a:lnTo>
                  <a:pt x="1129" y="720"/>
                </a:lnTo>
                <a:lnTo>
                  <a:pt x="1121" y="719"/>
                </a:lnTo>
                <a:lnTo>
                  <a:pt x="1114" y="717"/>
                </a:lnTo>
                <a:lnTo>
                  <a:pt x="1105" y="713"/>
                </a:lnTo>
                <a:lnTo>
                  <a:pt x="1096" y="708"/>
                </a:lnTo>
                <a:lnTo>
                  <a:pt x="1087" y="701"/>
                </a:lnTo>
                <a:lnTo>
                  <a:pt x="1077" y="694"/>
                </a:lnTo>
                <a:lnTo>
                  <a:pt x="1069" y="686"/>
                </a:lnTo>
                <a:lnTo>
                  <a:pt x="1061" y="678"/>
                </a:lnTo>
                <a:lnTo>
                  <a:pt x="1044" y="660"/>
                </a:lnTo>
                <a:lnTo>
                  <a:pt x="1031" y="643"/>
                </a:lnTo>
                <a:lnTo>
                  <a:pt x="1026" y="635"/>
                </a:lnTo>
                <a:lnTo>
                  <a:pt x="1021" y="628"/>
                </a:lnTo>
                <a:lnTo>
                  <a:pt x="1018" y="622"/>
                </a:lnTo>
                <a:lnTo>
                  <a:pt x="1016" y="616"/>
                </a:lnTo>
                <a:lnTo>
                  <a:pt x="1017" y="609"/>
                </a:lnTo>
                <a:lnTo>
                  <a:pt x="1018" y="603"/>
                </a:lnTo>
                <a:lnTo>
                  <a:pt x="1019" y="598"/>
                </a:lnTo>
                <a:lnTo>
                  <a:pt x="1021" y="593"/>
                </a:lnTo>
                <a:lnTo>
                  <a:pt x="1027" y="584"/>
                </a:lnTo>
                <a:lnTo>
                  <a:pt x="1033" y="576"/>
                </a:lnTo>
                <a:lnTo>
                  <a:pt x="1039" y="568"/>
                </a:lnTo>
                <a:lnTo>
                  <a:pt x="1044" y="559"/>
                </a:lnTo>
                <a:lnTo>
                  <a:pt x="1047" y="553"/>
                </a:lnTo>
                <a:lnTo>
                  <a:pt x="1048" y="548"/>
                </a:lnTo>
                <a:lnTo>
                  <a:pt x="1049" y="542"/>
                </a:lnTo>
                <a:lnTo>
                  <a:pt x="1050" y="536"/>
                </a:lnTo>
                <a:lnTo>
                  <a:pt x="1049" y="531"/>
                </a:lnTo>
                <a:lnTo>
                  <a:pt x="1048" y="526"/>
                </a:lnTo>
                <a:lnTo>
                  <a:pt x="1047" y="522"/>
                </a:lnTo>
                <a:lnTo>
                  <a:pt x="1044" y="519"/>
                </a:lnTo>
                <a:lnTo>
                  <a:pt x="1041" y="517"/>
                </a:lnTo>
                <a:lnTo>
                  <a:pt x="1038" y="515"/>
                </a:lnTo>
                <a:lnTo>
                  <a:pt x="1035" y="513"/>
                </a:lnTo>
                <a:lnTo>
                  <a:pt x="1030" y="512"/>
                </a:lnTo>
                <a:lnTo>
                  <a:pt x="1013" y="511"/>
                </a:lnTo>
                <a:lnTo>
                  <a:pt x="996" y="512"/>
                </a:lnTo>
                <a:lnTo>
                  <a:pt x="993" y="511"/>
                </a:lnTo>
                <a:lnTo>
                  <a:pt x="990" y="510"/>
                </a:lnTo>
                <a:lnTo>
                  <a:pt x="986" y="509"/>
                </a:lnTo>
                <a:lnTo>
                  <a:pt x="983" y="507"/>
                </a:lnTo>
                <a:lnTo>
                  <a:pt x="976" y="501"/>
                </a:lnTo>
                <a:lnTo>
                  <a:pt x="971" y="493"/>
                </a:lnTo>
                <a:lnTo>
                  <a:pt x="966" y="485"/>
                </a:lnTo>
                <a:lnTo>
                  <a:pt x="962" y="475"/>
                </a:lnTo>
                <a:lnTo>
                  <a:pt x="958" y="464"/>
                </a:lnTo>
                <a:lnTo>
                  <a:pt x="954" y="453"/>
                </a:lnTo>
                <a:lnTo>
                  <a:pt x="950" y="429"/>
                </a:lnTo>
                <a:lnTo>
                  <a:pt x="946" y="407"/>
                </a:lnTo>
                <a:lnTo>
                  <a:pt x="943" y="389"/>
                </a:lnTo>
                <a:lnTo>
                  <a:pt x="943" y="375"/>
                </a:lnTo>
                <a:lnTo>
                  <a:pt x="940" y="375"/>
                </a:lnTo>
                <a:lnTo>
                  <a:pt x="937" y="373"/>
                </a:lnTo>
                <a:lnTo>
                  <a:pt x="934" y="371"/>
                </a:lnTo>
                <a:lnTo>
                  <a:pt x="931" y="369"/>
                </a:lnTo>
                <a:lnTo>
                  <a:pt x="928" y="366"/>
                </a:lnTo>
                <a:lnTo>
                  <a:pt x="926" y="363"/>
                </a:lnTo>
                <a:lnTo>
                  <a:pt x="924" y="360"/>
                </a:lnTo>
                <a:lnTo>
                  <a:pt x="924" y="357"/>
                </a:lnTo>
                <a:lnTo>
                  <a:pt x="924" y="354"/>
                </a:lnTo>
                <a:lnTo>
                  <a:pt x="925" y="351"/>
                </a:lnTo>
                <a:lnTo>
                  <a:pt x="926" y="348"/>
                </a:lnTo>
                <a:lnTo>
                  <a:pt x="928" y="345"/>
                </a:lnTo>
                <a:lnTo>
                  <a:pt x="934" y="339"/>
                </a:lnTo>
                <a:lnTo>
                  <a:pt x="940" y="334"/>
                </a:lnTo>
                <a:lnTo>
                  <a:pt x="946" y="328"/>
                </a:lnTo>
                <a:lnTo>
                  <a:pt x="951" y="323"/>
                </a:lnTo>
                <a:lnTo>
                  <a:pt x="955" y="318"/>
                </a:lnTo>
                <a:lnTo>
                  <a:pt x="957" y="314"/>
                </a:lnTo>
                <a:lnTo>
                  <a:pt x="958" y="301"/>
                </a:lnTo>
                <a:lnTo>
                  <a:pt x="960" y="293"/>
                </a:lnTo>
                <a:lnTo>
                  <a:pt x="962" y="285"/>
                </a:lnTo>
                <a:lnTo>
                  <a:pt x="963" y="27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5" name="Freeform 257"/>
          <p:cNvSpPr>
            <a:spLocks/>
          </p:cNvSpPr>
          <p:nvPr>
            <p:custDataLst>
              <p:tags r:id="rId182"/>
            </p:custDataLst>
          </p:nvPr>
        </p:nvSpPr>
        <p:spPr bwMode="auto">
          <a:xfrm>
            <a:off x="5425753" y="3628827"/>
            <a:ext cx="247650" cy="228600"/>
          </a:xfrm>
          <a:custGeom>
            <a:avLst/>
            <a:gdLst/>
            <a:ahLst/>
            <a:cxnLst>
              <a:cxn ang="0">
                <a:pos x="26" y="190"/>
              </a:cxn>
              <a:cxn ang="0">
                <a:pos x="37" y="177"/>
              </a:cxn>
              <a:cxn ang="0">
                <a:pos x="41" y="164"/>
              </a:cxn>
              <a:cxn ang="0">
                <a:pos x="39" y="129"/>
              </a:cxn>
              <a:cxn ang="0">
                <a:pos x="44" y="120"/>
              </a:cxn>
              <a:cxn ang="0">
                <a:pos x="55" y="112"/>
              </a:cxn>
              <a:cxn ang="0">
                <a:pos x="68" y="107"/>
              </a:cxn>
              <a:cxn ang="0">
                <a:pos x="80" y="104"/>
              </a:cxn>
              <a:cxn ang="0">
                <a:pos x="103" y="106"/>
              </a:cxn>
              <a:cxn ang="0">
                <a:pos x="124" y="109"/>
              </a:cxn>
              <a:cxn ang="0">
                <a:pos x="158" y="120"/>
              </a:cxn>
              <a:cxn ang="0">
                <a:pos x="184" y="135"/>
              </a:cxn>
              <a:cxn ang="0">
                <a:pos x="206" y="154"/>
              </a:cxn>
              <a:cxn ang="0">
                <a:pos x="254" y="92"/>
              </a:cxn>
              <a:cxn ang="0">
                <a:pos x="285" y="49"/>
              </a:cxn>
              <a:cxn ang="0">
                <a:pos x="538" y="43"/>
              </a:cxn>
              <a:cxn ang="0">
                <a:pos x="557" y="78"/>
              </a:cxn>
              <a:cxn ang="0">
                <a:pos x="562" y="98"/>
              </a:cxn>
              <a:cxn ang="0">
                <a:pos x="564" y="123"/>
              </a:cxn>
              <a:cxn ang="0">
                <a:pos x="568" y="151"/>
              </a:cxn>
              <a:cxn ang="0">
                <a:pos x="571" y="178"/>
              </a:cxn>
              <a:cxn ang="0">
                <a:pos x="564" y="180"/>
              </a:cxn>
              <a:cxn ang="0">
                <a:pos x="562" y="179"/>
              </a:cxn>
              <a:cxn ang="0">
                <a:pos x="558" y="184"/>
              </a:cxn>
              <a:cxn ang="0">
                <a:pos x="548" y="207"/>
              </a:cxn>
              <a:cxn ang="0">
                <a:pos x="534" y="225"/>
              </a:cxn>
              <a:cxn ang="0">
                <a:pos x="515" y="239"/>
              </a:cxn>
              <a:cxn ang="0">
                <a:pos x="494" y="249"/>
              </a:cxn>
              <a:cxn ang="0">
                <a:pos x="405" y="283"/>
              </a:cxn>
              <a:cxn ang="0">
                <a:pos x="347" y="307"/>
              </a:cxn>
              <a:cxn ang="0">
                <a:pos x="295" y="328"/>
              </a:cxn>
              <a:cxn ang="0">
                <a:pos x="245" y="345"/>
              </a:cxn>
              <a:cxn ang="0">
                <a:pos x="186" y="363"/>
              </a:cxn>
              <a:cxn ang="0">
                <a:pos x="167" y="371"/>
              </a:cxn>
              <a:cxn ang="0">
                <a:pos x="149" y="381"/>
              </a:cxn>
              <a:cxn ang="0">
                <a:pos x="119" y="403"/>
              </a:cxn>
              <a:cxn ang="0">
                <a:pos x="92" y="426"/>
              </a:cxn>
              <a:cxn ang="0">
                <a:pos x="67" y="443"/>
              </a:cxn>
              <a:cxn ang="0">
                <a:pos x="50" y="378"/>
              </a:cxn>
              <a:cxn ang="0">
                <a:pos x="33" y="313"/>
              </a:cxn>
              <a:cxn ang="0">
                <a:pos x="16" y="251"/>
              </a:cxn>
              <a:cxn ang="0">
                <a:pos x="0" y="196"/>
              </a:cxn>
            </a:cxnLst>
            <a:rect l="0" t="0" r="r" b="b"/>
            <a:pathLst>
              <a:path w="571" h="443">
                <a:moveTo>
                  <a:pt x="0" y="196"/>
                </a:moveTo>
                <a:lnTo>
                  <a:pt x="26" y="190"/>
                </a:lnTo>
                <a:lnTo>
                  <a:pt x="33" y="184"/>
                </a:lnTo>
                <a:lnTo>
                  <a:pt x="37" y="177"/>
                </a:lnTo>
                <a:lnTo>
                  <a:pt x="39" y="171"/>
                </a:lnTo>
                <a:lnTo>
                  <a:pt x="41" y="164"/>
                </a:lnTo>
                <a:lnTo>
                  <a:pt x="41" y="149"/>
                </a:lnTo>
                <a:lnTo>
                  <a:pt x="39" y="129"/>
                </a:lnTo>
                <a:lnTo>
                  <a:pt x="41" y="124"/>
                </a:lnTo>
                <a:lnTo>
                  <a:pt x="44" y="120"/>
                </a:lnTo>
                <a:lnTo>
                  <a:pt x="49" y="116"/>
                </a:lnTo>
                <a:lnTo>
                  <a:pt x="55" y="112"/>
                </a:lnTo>
                <a:lnTo>
                  <a:pt x="61" y="109"/>
                </a:lnTo>
                <a:lnTo>
                  <a:pt x="68" y="107"/>
                </a:lnTo>
                <a:lnTo>
                  <a:pt x="75" y="105"/>
                </a:lnTo>
                <a:lnTo>
                  <a:pt x="80" y="104"/>
                </a:lnTo>
                <a:lnTo>
                  <a:pt x="92" y="105"/>
                </a:lnTo>
                <a:lnTo>
                  <a:pt x="103" y="106"/>
                </a:lnTo>
                <a:lnTo>
                  <a:pt x="114" y="107"/>
                </a:lnTo>
                <a:lnTo>
                  <a:pt x="124" y="109"/>
                </a:lnTo>
                <a:lnTo>
                  <a:pt x="142" y="113"/>
                </a:lnTo>
                <a:lnTo>
                  <a:pt x="158" y="120"/>
                </a:lnTo>
                <a:lnTo>
                  <a:pt x="172" y="127"/>
                </a:lnTo>
                <a:lnTo>
                  <a:pt x="184" y="135"/>
                </a:lnTo>
                <a:lnTo>
                  <a:pt x="195" y="145"/>
                </a:lnTo>
                <a:lnTo>
                  <a:pt x="206" y="154"/>
                </a:lnTo>
                <a:lnTo>
                  <a:pt x="227" y="127"/>
                </a:lnTo>
                <a:lnTo>
                  <a:pt x="254" y="92"/>
                </a:lnTo>
                <a:lnTo>
                  <a:pt x="276" y="62"/>
                </a:lnTo>
                <a:lnTo>
                  <a:pt x="285" y="49"/>
                </a:lnTo>
                <a:lnTo>
                  <a:pt x="538" y="0"/>
                </a:lnTo>
                <a:lnTo>
                  <a:pt x="538" y="43"/>
                </a:lnTo>
                <a:lnTo>
                  <a:pt x="548" y="60"/>
                </a:lnTo>
                <a:lnTo>
                  <a:pt x="557" y="78"/>
                </a:lnTo>
                <a:lnTo>
                  <a:pt x="560" y="87"/>
                </a:lnTo>
                <a:lnTo>
                  <a:pt x="562" y="98"/>
                </a:lnTo>
                <a:lnTo>
                  <a:pt x="564" y="110"/>
                </a:lnTo>
                <a:lnTo>
                  <a:pt x="564" y="123"/>
                </a:lnTo>
                <a:lnTo>
                  <a:pt x="565" y="136"/>
                </a:lnTo>
                <a:lnTo>
                  <a:pt x="568" y="151"/>
                </a:lnTo>
                <a:lnTo>
                  <a:pt x="570" y="164"/>
                </a:lnTo>
                <a:lnTo>
                  <a:pt x="571" y="178"/>
                </a:lnTo>
                <a:lnTo>
                  <a:pt x="568" y="180"/>
                </a:lnTo>
                <a:lnTo>
                  <a:pt x="564" y="180"/>
                </a:lnTo>
                <a:lnTo>
                  <a:pt x="563" y="179"/>
                </a:lnTo>
                <a:lnTo>
                  <a:pt x="562" y="179"/>
                </a:lnTo>
                <a:lnTo>
                  <a:pt x="561" y="179"/>
                </a:lnTo>
                <a:lnTo>
                  <a:pt x="558" y="184"/>
                </a:lnTo>
                <a:lnTo>
                  <a:pt x="553" y="196"/>
                </a:lnTo>
                <a:lnTo>
                  <a:pt x="548" y="207"/>
                </a:lnTo>
                <a:lnTo>
                  <a:pt x="541" y="217"/>
                </a:lnTo>
                <a:lnTo>
                  <a:pt x="534" y="225"/>
                </a:lnTo>
                <a:lnTo>
                  <a:pt x="525" y="232"/>
                </a:lnTo>
                <a:lnTo>
                  <a:pt x="515" y="239"/>
                </a:lnTo>
                <a:lnTo>
                  <a:pt x="505" y="244"/>
                </a:lnTo>
                <a:lnTo>
                  <a:pt x="494" y="249"/>
                </a:lnTo>
                <a:lnTo>
                  <a:pt x="449" y="267"/>
                </a:lnTo>
                <a:lnTo>
                  <a:pt x="405" y="283"/>
                </a:lnTo>
                <a:lnTo>
                  <a:pt x="374" y="296"/>
                </a:lnTo>
                <a:lnTo>
                  <a:pt x="347" y="307"/>
                </a:lnTo>
                <a:lnTo>
                  <a:pt x="321" y="318"/>
                </a:lnTo>
                <a:lnTo>
                  <a:pt x="295" y="328"/>
                </a:lnTo>
                <a:lnTo>
                  <a:pt x="270" y="337"/>
                </a:lnTo>
                <a:lnTo>
                  <a:pt x="245" y="345"/>
                </a:lnTo>
                <a:lnTo>
                  <a:pt x="216" y="354"/>
                </a:lnTo>
                <a:lnTo>
                  <a:pt x="186" y="363"/>
                </a:lnTo>
                <a:lnTo>
                  <a:pt x="177" y="366"/>
                </a:lnTo>
                <a:lnTo>
                  <a:pt x="167" y="371"/>
                </a:lnTo>
                <a:lnTo>
                  <a:pt x="158" y="376"/>
                </a:lnTo>
                <a:lnTo>
                  <a:pt x="149" y="381"/>
                </a:lnTo>
                <a:lnTo>
                  <a:pt x="134" y="392"/>
                </a:lnTo>
                <a:lnTo>
                  <a:pt x="119" y="403"/>
                </a:lnTo>
                <a:lnTo>
                  <a:pt x="105" y="414"/>
                </a:lnTo>
                <a:lnTo>
                  <a:pt x="92" y="426"/>
                </a:lnTo>
                <a:lnTo>
                  <a:pt x="79" y="435"/>
                </a:lnTo>
                <a:lnTo>
                  <a:pt x="67" y="443"/>
                </a:lnTo>
                <a:lnTo>
                  <a:pt x="58" y="410"/>
                </a:lnTo>
                <a:lnTo>
                  <a:pt x="50" y="378"/>
                </a:lnTo>
                <a:lnTo>
                  <a:pt x="42" y="345"/>
                </a:lnTo>
                <a:lnTo>
                  <a:pt x="33" y="313"/>
                </a:lnTo>
                <a:lnTo>
                  <a:pt x="24" y="282"/>
                </a:lnTo>
                <a:lnTo>
                  <a:pt x="16" y="251"/>
                </a:lnTo>
                <a:lnTo>
                  <a:pt x="8" y="223"/>
                </a:lnTo>
                <a:lnTo>
                  <a:pt x="0" y="19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6" name="Freeform 258"/>
          <p:cNvSpPr>
            <a:spLocks/>
          </p:cNvSpPr>
          <p:nvPr>
            <p:custDataLst>
              <p:tags r:id="rId183"/>
            </p:custDataLst>
          </p:nvPr>
        </p:nvSpPr>
        <p:spPr bwMode="auto">
          <a:xfrm>
            <a:off x="5621015" y="3403402"/>
            <a:ext cx="120650" cy="120650"/>
          </a:xfrm>
          <a:custGeom>
            <a:avLst/>
            <a:gdLst/>
            <a:ahLst/>
            <a:cxnLst>
              <a:cxn ang="0">
                <a:pos x="0" y="111"/>
              </a:cxn>
              <a:cxn ang="0">
                <a:pos x="4" y="109"/>
              </a:cxn>
              <a:cxn ang="0">
                <a:pos x="7" y="109"/>
              </a:cxn>
              <a:cxn ang="0">
                <a:pos x="10" y="110"/>
              </a:cxn>
              <a:cxn ang="0">
                <a:pos x="11" y="111"/>
              </a:cxn>
              <a:cxn ang="0">
                <a:pos x="12" y="117"/>
              </a:cxn>
              <a:cxn ang="0">
                <a:pos x="13" y="123"/>
              </a:cxn>
              <a:cxn ang="0">
                <a:pos x="14" y="128"/>
              </a:cxn>
              <a:cxn ang="0">
                <a:pos x="16" y="131"/>
              </a:cxn>
              <a:cxn ang="0">
                <a:pos x="19" y="134"/>
              </a:cxn>
              <a:cxn ang="0">
                <a:pos x="24" y="136"/>
              </a:cxn>
              <a:cxn ang="0">
                <a:pos x="29" y="137"/>
              </a:cxn>
              <a:cxn ang="0">
                <a:pos x="37" y="138"/>
              </a:cxn>
              <a:cxn ang="0">
                <a:pos x="48" y="138"/>
              </a:cxn>
              <a:cxn ang="0">
                <a:pos x="60" y="136"/>
              </a:cxn>
              <a:cxn ang="0">
                <a:pos x="98" y="130"/>
              </a:cxn>
              <a:cxn ang="0">
                <a:pos x="129" y="122"/>
              </a:cxn>
              <a:cxn ang="0">
                <a:pos x="143" y="118"/>
              </a:cxn>
              <a:cxn ang="0">
                <a:pos x="156" y="114"/>
              </a:cxn>
              <a:cxn ang="0">
                <a:pos x="167" y="109"/>
              </a:cxn>
              <a:cxn ang="0">
                <a:pos x="178" y="103"/>
              </a:cxn>
              <a:cxn ang="0">
                <a:pos x="188" y="96"/>
              </a:cxn>
              <a:cxn ang="0">
                <a:pos x="198" y="87"/>
              </a:cxn>
              <a:cxn ang="0">
                <a:pos x="208" y="78"/>
              </a:cxn>
              <a:cxn ang="0">
                <a:pos x="219" y="65"/>
              </a:cxn>
              <a:cxn ang="0">
                <a:pos x="229" y="52"/>
              </a:cxn>
              <a:cxn ang="0">
                <a:pos x="241" y="37"/>
              </a:cxn>
              <a:cxn ang="0">
                <a:pos x="253" y="20"/>
              </a:cxn>
              <a:cxn ang="0">
                <a:pos x="266" y="0"/>
              </a:cxn>
              <a:cxn ang="0">
                <a:pos x="270" y="7"/>
              </a:cxn>
              <a:cxn ang="0">
                <a:pos x="274" y="13"/>
              </a:cxn>
              <a:cxn ang="0">
                <a:pos x="276" y="20"/>
              </a:cxn>
              <a:cxn ang="0">
                <a:pos x="279" y="27"/>
              </a:cxn>
              <a:cxn ang="0">
                <a:pos x="282" y="42"/>
              </a:cxn>
              <a:cxn ang="0">
                <a:pos x="286" y="62"/>
              </a:cxn>
              <a:cxn ang="0">
                <a:pos x="246" y="198"/>
              </a:cxn>
              <a:cxn ang="0">
                <a:pos x="226" y="228"/>
              </a:cxn>
              <a:cxn ang="0">
                <a:pos x="53" y="210"/>
              </a:cxn>
              <a:cxn ang="0">
                <a:pos x="0" y="111"/>
              </a:cxn>
            </a:cxnLst>
            <a:rect l="0" t="0" r="r" b="b"/>
            <a:pathLst>
              <a:path w="286" h="228">
                <a:moveTo>
                  <a:pt x="0" y="111"/>
                </a:moveTo>
                <a:lnTo>
                  <a:pt x="4" y="109"/>
                </a:lnTo>
                <a:lnTo>
                  <a:pt x="7" y="109"/>
                </a:lnTo>
                <a:lnTo>
                  <a:pt x="10" y="110"/>
                </a:lnTo>
                <a:lnTo>
                  <a:pt x="11" y="111"/>
                </a:lnTo>
                <a:lnTo>
                  <a:pt x="12" y="117"/>
                </a:lnTo>
                <a:lnTo>
                  <a:pt x="13" y="123"/>
                </a:lnTo>
                <a:lnTo>
                  <a:pt x="14" y="128"/>
                </a:lnTo>
                <a:lnTo>
                  <a:pt x="16" y="131"/>
                </a:lnTo>
                <a:lnTo>
                  <a:pt x="19" y="134"/>
                </a:lnTo>
                <a:lnTo>
                  <a:pt x="24" y="136"/>
                </a:lnTo>
                <a:lnTo>
                  <a:pt x="29" y="137"/>
                </a:lnTo>
                <a:lnTo>
                  <a:pt x="37" y="138"/>
                </a:lnTo>
                <a:lnTo>
                  <a:pt x="48" y="138"/>
                </a:lnTo>
                <a:lnTo>
                  <a:pt x="60" y="136"/>
                </a:lnTo>
                <a:lnTo>
                  <a:pt x="98" y="130"/>
                </a:lnTo>
                <a:lnTo>
                  <a:pt x="129" y="122"/>
                </a:lnTo>
                <a:lnTo>
                  <a:pt x="143" y="118"/>
                </a:lnTo>
                <a:lnTo>
                  <a:pt x="156" y="114"/>
                </a:lnTo>
                <a:lnTo>
                  <a:pt x="167" y="109"/>
                </a:lnTo>
                <a:lnTo>
                  <a:pt x="178" y="103"/>
                </a:lnTo>
                <a:lnTo>
                  <a:pt x="188" y="96"/>
                </a:lnTo>
                <a:lnTo>
                  <a:pt x="198" y="87"/>
                </a:lnTo>
                <a:lnTo>
                  <a:pt x="208" y="78"/>
                </a:lnTo>
                <a:lnTo>
                  <a:pt x="219" y="65"/>
                </a:lnTo>
                <a:lnTo>
                  <a:pt x="229" y="52"/>
                </a:lnTo>
                <a:lnTo>
                  <a:pt x="241" y="37"/>
                </a:lnTo>
                <a:lnTo>
                  <a:pt x="253" y="20"/>
                </a:lnTo>
                <a:lnTo>
                  <a:pt x="266" y="0"/>
                </a:lnTo>
                <a:lnTo>
                  <a:pt x="270" y="7"/>
                </a:lnTo>
                <a:lnTo>
                  <a:pt x="274" y="13"/>
                </a:lnTo>
                <a:lnTo>
                  <a:pt x="276" y="20"/>
                </a:lnTo>
                <a:lnTo>
                  <a:pt x="279" y="27"/>
                </a:lnTo>
                <a:lnTo>
                  <a:pt x="282" y="42"/>
                </a:lnTo>
                <a:lnTo>
                  <a:pt x="286" y="62"/>
                </a:lnTo>
                <a:lnTo>
                  <a:pt x="246" y="198"/>
                </a:lnTo>
                <a:lnTo>
                  <a:pt x="226" y="228"/>
                </a:lnTo>
                <a:lnTo>
                  <a:pt x="53" y="210"/>
                </a:lnTo>
                <a:lnTo>
                  <a:pt x="0" y="11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7" name="Freeform 259"/>
          <p:cNvSpPr>
            <a:spLocks/>
          </p:cNvSpPr>
          <p:nvPr>
            <p:custDataLst>
              <p:tags r:id="rId184"/>
            </p:custDataLst>
          </p:nvPr>
        </p:nvSpPr>
        <p:spPr bwMode="auto">
          <a:xfrm>
            <a:off x="5308278" y="3055739"/>
            <a:ext cx="222250" cy="263525"/>
          </a:xfrm>
          <a:custGeom>
            <a:avLst/>
            <a:gdLst/>
            <a:ahLst/>
            <a:cxnLst>
              <a:cxn ang="0">
                <a:pos x="478" y="370"/>
              </a:cxn>
              <a:cxn ang="0">
                <a:pos x="484" y="346"/>
              </a:cxn>
              <a:cxn ang="0">
                <a:pos x="483" y="329"/>
              </a:cxn>
              <a:cxn ang="0">
                <a:pos x="478" y="302"/>
              </a:cxn>
              <a:cxn ang="0">
                <a:pos x="455" y="299"/>
              </a:cxn>
              <a:cxn ang="0">
                <a:pos x="431" y="288"/>
              </a:cxn>
              <a:cxn ang="0">
                <a:pos x="407" y="274"/>
              </a:cxn>
              <a:cxn ang="0">
                <a:pos x="386" y="256"/>
              </a:cxn>
              <a:cxn ang="0">
                <a:pos x="366" y="237"/>
              </a:cxn>
              <a:cxn ang="0">
                <a:pos x="352" y="216"/>
              </a:cxn>
              <a:cxn ang="0">
                <a:pos x="342" y="196"/>
              </a:cxn>
              <a:cxn ang="0">
                <a:pos x="339" y="178"/>
              </a:cxn>
              <a:cxn ang="0">
                <a:pos x="341" y="162"/>
              </a:cxn>
              <a:cxn ang="0">
                <a:pos x="349" y="150"/>
              </a:cxn>
              <a:cxn ang="0">
                <a:pos x="365" y="136"/>
              </a:cxn>
              <a:cxn ang="0">
                <a:pos x="354" y="130"/>
              </a:cxn>
              <a:cxn ang="0">
                <a:pos x="341" y="119"/>
              </a:cxn>
              <a:cxn ang="0">
                <a:pos x="315" y="87"/>
              </a:cxn>
              <a:cxn ang="0">
                <a:pos x="292" y="51"/>
              </a:cxn>
              <a:cxn ang="0">
                <a:pos x="279" y="25"/>
              </a:cxn>
              <a:cxn ang="0">
                <a:pos x="260" y="24"/>
              </a:cxn>
              <a:cxn ang="0">
                <a:pos x="239" y="19"/>
              </a:cxn>
              <a:cxn ang="0">
                <a:pos x="219" y="11"/>
              </a:cxn>
              <a:cxn ang="0">
                <a:pos x="197" y="6"/>
              </a:cxn>
              <a:cxn ang="0">
                <a:pos x="170" y="3"/>
              </a:cxn>
              <a:cxn ang="0">
                <a:pos x="149" y="8"/>
              </a:cxn>
              <a:cxn ang="0">
                <a:pos x="114" y="41"/>
              </a:cxn>
              <a:cxn ang="0">
                <a:pos x="98" y="57"/>
              </a:cxn>
              <a:cxn ang="0">
                <a:pos x="93" y="64"/>
              </a:cxn>
              <a:cxn ang="0">
                <a:pos x="94" y="94"/>
              </a:cxn>
              <a:cxn ang="0">
                <a:pos x="95" y="140"/>
              </a:cxn>
              <a:cxn ang="0">
                <a:pos x="94" y="164"/>
              </a:cxn>
              <a:cxn ang="0">
                <a:pos x="86" y="180"/>
              </a:cxn>
              <a:cxn ang="0">
                <a:pos x="67" y="197"/>
              </a:cxn>
              <a:cxn ang="0">
                <a:pos x="40" y="214"/>
              </a:cxn>
              <a:cxn ang="0">
                <a:pos x="13" y="228"/>
              </a:cxn>
              <a:cxn ang="0">
                <a:pos x="2" y="246"/>
              </a:cxn>
              <a:cxn ang="0">
                <a:pos x="2" y="264"/>
              </a:cxn>
              <a:cxn ang="0">
                <a:pos x="0" y="278"/>
              </a:cxn>
              <a:cxn ang="0">
                <a:pos x="0" y="289"/>
              </a:cxn>
              <a:cxn ang="0">
                <a:pos x="7" y="301"/>
              </a:cxn>
              <a:cxn ang="0">
                <a:pos x="26" y="314"/>
              </a:cxn>
              <a:cxn ang="0">
                <a:pos x="62" y="331"/>
              </a:cxn>
              <a:cxn ang="0">
                <a:pos x="120" y="355"/>
              </a:cxn>
              <a:cxn ang="0">
                <a:pos x="180" y="374"/>
              </a:cxn>
              <a:cxn ang="0">
                <a:pos x="214" y="385"/>
              </a:cxn>
              <a:cxn ang="0">
                <a:pos x="237" y="400"/>
              </a:cxn>
              <a:cxn ang="0">
                <a:pos x="252" y="418"/>
              </a:cxn>
              <a:cxn ang="0">
                <a:pos x="262" y="435"/>
              </a:cxn>
              <a:cxn ang="0">
                <a:pos x="266" y="451"/>
              </a:cxn>
              <a:cxn ang="0">
                <a:pos x="270" y="469"/>
              </a:cxn>
              <a:cxn ang="0">
                <a:pos x="277" y="481"/>
              </a:cxn>
              <a:cxn ang="0">
                <a:pos x="287" y="489"/>
              </a:cxn>
              <a:cxn ang="0">
                <a:pos x="307" y="497"/>
              </a:cxn>
              <a:cxn ang="0">
                <a:pos x="328" y="503"/>
              </a:cxn>
              <a:cxn ang="0">
                <a:pos x="335" y="500"/>
              </a:cxn>
              <a:cxn ang="0">
                <a:pos x="346" y="499"/>
              </a:cxn>
              <a:cxn ang="0">
                <a:pos x="366" y="503"/>
              </a:cxn>
              <a:cxn ang="0">
                <a:pos x="383" y="505"/>
              </a:cxn>
              <a:cxn ang="0">
                <a:pos x="437" y="505"/>
              </a:cxn>
              <a:cxn ang="0">
                <a:pos x="465" y="449"/>
              </a:cxn>
              <a:cxn ang="0">
                <a:pos x="492" y="437"/>
              </a:cxn>
            </a:cxnLst>
            <a:rect l="0" t="0" r="r" b="b"/>
            <a:pathLst>
              <a:path w="524" h="505">
                <a:moveTo>
                  <a:pt x="524" y="419"/>
                </a:moveTo>
                <a:lnTo>
                  <a:pt x="478" y="370"/>
                </a:lnTo>
                <a:lnTo>
                  <a:pt x="482" y="357"/>
                </a:lnTo>
                <a:lnTo>
                  <a:pt x="484" y="346"/>
                </a:lnTo>
                <a:lnTo>
                  <a:pt x="484" y="336"/>
                </a:lnTo>
                <a:lnTo>
                  <a:pt x="483" y="329"/>
                </a:lnTo>
                <a:lnTo>
                  <a:pt x="479" y="315"/>
                </a:lnTo>
                <a:lnTo>
                  <a:pt x="478" y="302"/>
                </a:lnTo>
                <a:lnTo>
                  <a:pt x="466" y="301"/>
                </a:lnTo>
                <a:lnTo>
                  <a:pt x="455" y="299"/>
                </a:lnTo>
                <a:lnTo>
                  <a:pt x="443" y="295"/>
                </a:lnTo>
                <a:lnTo>
                  <a:pt x="431" y="288"/>
                </a:lnTo>
                <a:lnTo>
                  <a:pt x="419" y="282"/>
                </a:lnTo>
                <a:lnTo>
                  <a:pt x="407" y="274"/>
                </a:lnTo>
                <a:lnTo>
                  <a:pt x="396" y="266"/>
                </a:lnTo>
                <a:lnTo>
                  <a:pt x="386" y="256"/>
                </a:lnTo>
                <a:lnTo>
                  <a:pt x="376" y="247"/>
                </a:lnTo>
                <a:lnTo>
                  <a:pt x="366" y="237"/>
                </a:lnTo>
                <a:lnTo>
                  <a:pt x="359" y="226"/>
                </a:lnTo>
                <a:lnTo>
                  <a:pt x="352" y="216"/>
                </a:lnTo>
                <a:lnTo>
                  <a:pt x="347" y="206"/>
                </a:lnTo>
                <a:lnTo>
                  <a:pt x="342" y="196"/>
                </a:lnTo>
                <a:lnTo>
                  <a:pt x="339" y="187"/>
                </a:lnTo>
                <a:lnTo>
                  <a:pt x="339" y="178"/>
                </a:lnTo>
                <a:lnTo>
                  <a:pt x="339" y="170"/>
                </a:lnTo>
                <a:lnTo>
                  <a:pt x="341" y="162"/>
                </a:lnTo>
                <a:lnTo>
                  <a:pt x="346" y="156"/>
                </a:lnTo>
                <a:lnTo>
                  <a:pt x="349" y="150"/>
                </a:lnTo>
                <a:lnTo>
                  <a:pt x="358" y="142"/>
                </a:lnTo>
                <a:lnTo>
                  <a:pt x="365" y="136"/>
                </a:lnTo>
                <a:lnTo>
                  <a:pt x="360" y="134"/>
                </a:lnTo>
                <a:lnTo>
                  <a:pt x="354" y="130"/>
                </a:lnTo>
                <a:lnTo>
                  <a:pt x="348" y="126"/>
                </a:lnTo>
                <a:lnTo>
                  <a:pt x="341" y="119"/>
                </a:lnTo>
                <a:lnTo>
                  <a:pt x="328" y="104"/>
                </a:lnTo>
                <a:lnTo>
                  <a:pt x="315" y="87"/>
                </a:lnTo>
                <a:lnTo>
                  <a:pt x="302" y="69"/>
                </a:lnTo>
                <a:lnTo>
                  <a:pt x="292" y="51"/>
                </a:lnTo>
                <a:lnTo>
                  <a:pt x="283" y="36"/>
                </a:lnTo>
                <a:lnTo>
                  <a:pt x="279" y="25"/>
                </a:lnTo>
                <a:lnTo>
                  <a:pt x="272" y="25"/>
                </a:lnTo>
                <a:lnTo>
                  <a:pt x="260" y="24"/>
                </a:lnTo>
                <a:lnTo>
                  <a:pt x="249" y="22"/>
                </a:lnTo>
                <a:lnTo>
                  <a:pt x="239" y="19"/>
                </a:lnTo>
                <a:lnTo>
                  <a:pt x="229" y="16"/>
                </a:lnTo>
                <a:lnTo>
                  <a:pt x="219" y="11"/>
                </a:lnTo>
                <a:lnTo>
                  <a:pt x="208" y="9"/>
                </a:lnTo>
                <a:lnTo>
                  <a:pt x="197" y="6"/>
                </a:lnTo>
                <a:lnTo>
                  <a:pt x="185" y="6"/>
                </a:lnTo>
                <a:lnTo>
                  <a:pt x="170" y="3"/>
                </a:lnTo>
                <a:lnTo>
                  <a:pt x="159" y="0"/>
                </a:lnTo>
                <a:lnTo>
                  <a:pt x="149" y="8"/>
                </a:lnTo>
                <a:lnTo>
                  <a:pt x="126" y="29"/>
                </a:lnTo>
                <a:lnTo>
                  <a:pt x="114" y="41"/>
                </a:lnTo>
                <a:lnTo>
                  <a:pt x="103" y="52"/>
                </a:lnTo>
                <a:lnTo>
                  <a:pt x="98" y="57"/>
                </a:lnTo>
                <a:lnTo>
                  <a:pt x="95" y="61"/>
                </a:lnTo>
                <a:lnTo>
                  <a:pt x="93" y="64"/>
                </a:lnTo>
                <a:lnTo>
                  <a:pt x="93" y="68"/>
                </a:lnTo>
                <a:lnTo>
                  <a:pt x="94" y="94"/>
                </a:lnTo>
                <a:lnTo>
                  <a:pt x="95" y="125"/>
                </a:lnTo>
                <a:lnTo>
                  <a:pt x="95" y="140"/>
                </a:lnTo>
                <a:lnTo>
                  <a:pt x="95" y="153"/>
                </a:lnTo>
                <a:lnTo>
                  <a:pt x="94" y="164"/>
                </a:lnTo>
                <a:lnTo>
                  <a:pt x="93" y="172"/>
                </a:lnTo>
                <a:lnTo>
                  <a:pt x="86" y="180"/>
                </a:lnTo>
                <a:lnTo>
                  <a:pt x="78" y="188"/>
                </a:lnTo>
                <a:lnTo>
                  <a:pt x="67" y="197"/>
                </a:lnTo>
                <a:lnTo>
                  <a:pt x="53" y="206"/>
                </a:lnTo>
                <a:lnTo>
                  <a:pt x="40" y="214"/>
                </a:lnTo>
                <a:lnTo>
                  <a:pt x="26" y="222"/>
                </a:lnTo>
                <a:lnTo>
                  <a:pt x="13" y="228"/>
                </a:lnTo>
                <a:lnTo>
                  <a:pt x="0" y="235"/>
                </a:lnTo>
                <a:lnTo>
                  <a:pt x="2" y="246"/>
                </a:lnTo>
                <a:lnTo>
                  <a:pt x="3" y="256"/>
                </a:lnTo>
                <a:lnTo>
                  <a:pt x="2" y="264"/>
                </a:lnTo>
                <a:lnTo>
                  <a:pt x="1" y="272"/>
                </a:lnTo>
                <a:lnTo>
                  <a:pt x="0" y="278"/>
                </a:lnTo>
                <a:lnTo>
                  <a:pt x="0" y="284"/>
                </a:lnTo>
                <a:lnTo>
                  <a:pt x="0" y="289"/>
                </a:lnTo>
                <a:lnTo>
                  <a:pt x="2" y="295"/>
                </a:lnTo>
                <a:lnTo>
                  <a:pt x="7" y="301"/>
                </a:lnTo>
                <a:lnTo>
                  <a:pt x="15" y="307"/>
                </a:lnTo>
                <a:lnTo>
                  <a:pt x="26" y="314"/>
                </a:lnTo>
                <a:lnTo>
                  <a:pt x="41" y="321"/>
                </a:lnTo>
                <a:lnTo>
                  <a:pt x="62" y="331"/>
                </a:lnTo>
                <a:lnTo>
                  <a:pt x="89" y="341"/>
                </a:lnTo>
                <a:lnTo>
                  <a:pt x="120" y="355"/>
                </a:lnTo>
                <a:lnTo>
                  <a:pt x="159" y="370"/>
                </a:lnTo>
                <a:lnTo>
                  <a:pt x="180" y="374"/>
                </a:lnTo>
                <a:lnTo>
                  <a:pt x="198" y="379"/>
                </a:lnTo>
                <a:lnTo>
                  <a:pt x="214" y="385"/>
                </a:lnTo>
                <a:lnTo>
                  <a:pt x="226" y="393"/>
                </a:lnTo>
                <a:lnTo>
                  <a:pt x="237" y="400"/>
                </a:lnTo>
                <a:lnTo>
                  <a:pt x="246" y="410"/>
                </a:lnTo>
                <a:lnTo>
                  <a:pt x="252" y="418"/>
                </a:lnTo>
                <a:lnTo>
                  <a:pt x="258" y="427"/>
                </a:lnTo>
                <a:lnTo>
                  <a:pt x="262" y="435"/>
                </a:lnTo>
                <a:lnTo>
                  <a:pt x="265" y="443"/>
                </a:lnTo>
                <a:lnTo>
                  <a:pt x="266" y="451"/>
                </a:lnTo>
                <a:lnTo>
                  <a:pt x="269" y="458"/>
                </a:lnTo>
                <a:lnTo>
                  <a:pt x="270" y="469"/>
                </a:lnTo>
                <a:lnTo>
                  <a:pt x="272" y="475"/>
                </a:lnTo>
                <a:lnTo>
                  <a:pt x="277" y="481"/>
                </a:lnTo>
                <a:lnTo>
                  <a:pt x="282" y="485"/>
                </a:lnTo>
                <a:lnTo>
                  <a:pt x="287" y="489"/>
                </a:lnTo>
                <a:lnTo>
                  <a:pt x="294" y="492"/>
                </a:lnTo>
                <a:lnTo>
                  <a:pt x="307" y="497"/>
                </a:lnTo>
                <a:lnTo>
                  <a:pt x="325" y="505"/>
                </a:lnTo>
                <a:lnTo>
                  <a:pt x="328" y="503"/>
                </a:lnTo>
                <a:lnTo>
                  <a:pt x="331" y="501"/>
                </a:lnTo>
                <a:lnTo>
                  <a:pt x="335" y="500"/>
                </a:lnTo>
                <a:lnTo>
                  <a:pt x="338" y="500"/>
                </a:lnTo>
                <a:lnTo>
                  <a:pt x="346" y="499"/>
                </a:lnTo>
                <a:lnTo>
                  <a:pt x="353" y="500"/>
                </a:lnTo>
                <a:lnTo>
                  <a:pt x="366" y="503"/>
                </a:lnTo>
                <a:lnTo>
                  <a:pt x="372" y="505"/>
                </a:lnTo>
                <a:lnTo>
                  <a:pt x="383" y="505"/>
                </a:lnTo>
                <a:lnTo>
                  <a:pt x="407" y="505"/>
                </a:lnTo>
                <a:lnTo>
                  <a:pt x="437" y="505"/>
                </a:lnTo>
                <a:lnTo>
                  <a:pt x="458" y="505"/>
                </a:lnTo>
                <a:lnTo>
                  <a:pt x="465" y="449"/>
                </a:lnTo>
                <a:lnTo>
                  <a:pt x="478" y="443"/>
                </a:lnTo>
                <a:lnTo>
                  <a:pt x="492" y="437"/>
                </a:lnTo>
                <a:lnTo>
                  <a:pt x="524" y="4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8" name="Freeform 260"/>
          <p:cNvSpPr>
            <a:spLocks/>
          </p:cNvSpPr>
          <p:nvPr>
            <p:custDataLst>
              <p:tags r:id="rId185"/>
            </p:custDataLst>
          </p:nvPr>
        </p:nvSpPr>
        <p:spPr bwMode="auto">
          <a:xfrm>
            <a:off x="5808340" y="3016052"/>
            <a:ext cx="331788" cy="290512"/>
          </a:xfrm>
          <a:custGeom>
            <a:avLst/>
            <a:gdLst/>
            <a:ahLst/>
            <a:cxnLst>
              <a:cxn ang="0">
                <a:pos x="62" y="196"/>
              </a:cxn>
              <a:cxn ang="0">
                <a:pos x="93" y="190"/>
              </a:cxn>
              <a:cxn ang="0">
                <a:pos x="128" y="182"/>
              </a:cxn>
              <a:cxn ang="0">
                <a:pos x="175" y="151"/>
              </a:cxn>
              <a:cxn ang="0">
                <a:pos x="194" y="126"/>
              </a:cxn>
              <a:cxn ang="0">
                <a:pos x="199" y="88"/>
              </a:cxn>
              <a:cxn ang="0">
                <a:pos x="208" y="69"/>
              </a:cxn>
              <a:cxn ang="0">
                <a:pos x="240" y="60"/>
              </a:cxn>
              <a:cxn ang="0">
                <a:pos x="294" y="62"/>
              </a:cxn>
              <a:cxn ang="0">
                <a:pos x="329" y="71"/>
              </a:cxn>
              <a:cxn ang="0">
                <a:pos x="362" y="90"/>
              </a:cxn>
              <a:cxn ang="0">
                <a:pos x="386" y="93"/>
              </a:cxn>
              <a:cxn ang="0">
                <a:pos x="419" y="84"/>
              </a:cxn>
              <a:cxn ang="0">
                <a:pos x="460" y="61"/>
              </a:cxn>
              <a:cxn ang="0">
                <a:pos x="479" y="33"/>
              </a:cxn>
              <a:cxn ang="0">
                <a:pos x="508" y="4"/>
              </a:cxn>
              <a:cxn ang="0">
                <a:pos x="530" y="19"/>
              </a:cxn>
              <a:cxn ang="0">
                <a:pos x="550" y="45"/>
              </a:cxn>
              <a:cxn ang="0">
                <a:pos x="561" y="87"/>
              </a:cxn>
              <a:cxn ang="0">
                <a:pos x="570" y="101"/>
              </a:cxn>
              <a:cxn ang="0">
                <a:pos x="589" y="104"/>
              </a:cxn>
              <a:cxn ang="0">
                <a:pos x="622" y="73"/>
              </a:cxn>
              <a:cxn ang="0">
                <a:pos x="743" y="66"/>
              </a:cxn>
              <a:cxn ang="0">
                <a:pos x="759" y="87"/>
              </a:cxn>
              <a:cxn ang="0">
                <a:pos x="679" y="100"/>
              </a:cxn>
              <a:cxn ang="0">
                <a:pos x="605" y="112"/>
              </a:cxn>
              <a:cxn ang="0">
                <a:pos x="574" y="130"/>
              </a:cxn>
              <a:cxn ang="0">
                <a:pos x="571" y="147"/>
              </a:cxn>
              <a:cxn ang="0">
                <a:pos x="582" y="164"/>
              </a:cxn>
              <a:cxn ang="0">
                <a:pos x="601" y="180"/>
              </a:cxn>
              <a:cxn ang="0">
                <a:pos x="604" y="195"/>
              </a:cxn>
              <a:cxn ang="0">
                <a:pos x="594" y="213"/>
              </a:cxn>
              <a:cxn ang="0">
                <a:pos x="574" y="237"/>
              </a:cxn>
              <a:cxn ang="0">
                <a:pos x="565" y="255"/>
              </a:cxn>
              <a:cxn ang="0">
                <a:pos x="542" y="269"/>
              </a:cxn>
              <a:cxn ang="0">
                <a:pos x="519" y="310"/>
              </a:cxn>
              <a:cxn ang="0">
                <a:pos x="508" y="363"/>
              </a:cxn>
              <a:cxn ang="0">
                <a:pos x="497" y="425"/>
              </a:cxn>
              <a:cxn ang="0">
                <a:pos x="477" y="412"/>
              </a:cxn>
              <a:cxn ang="0">
                <a:pos x="460" y="407"/>
              </a:cxn>
              <a:cxn ang="0">
                <a:pos x="439" y="418"/>
              </a:cxn>
              <a:cxn ang="0">
                <a:pos x="411" y="440"/>
              </a:cxn>
              <a:cxn ang="0">
                <a:pos x="393" y="444"/>
              </a:cxn>
              <a:cxn ang="0">
                <a:pos x="375" y="463"/>
              </a:cxn>
              <a:cxn ang="0">
                <a:pos x="365" y="511"/>
              </a:cxn>
              <a:cxn ang="0">
                <a:pos x="350" y="525"/>
              </a:cxn>
              <a:cxn ang="0">
                <a:pos x="270" y="546"/>
              </a:cxn>
              <a:cxn ang="0">
                <a:pos x="194" y="554"/>
              </a:cxn>
              <a:cxn ang="0">
                <a:pos x="113" y="542"/>
              </a:cxn>
              <a:cxn ang="0">
                <a:pos x="95" y="518"/>
              </a:cxn>
              <a:cxn ang="0">
                <a:pos x="115" y="488"/>
              </a:cxn>
              <a:cxn ang="0">
                <a:pos x="125" y="462"/>
              </a:cxn>
              <a:cxn ang="0">
                <a:pos x="123" y="442"/>
              </a:cxn>
              <a:cxn ang="0">
                <a:pos x="111" y="433"/>
              </a:cxn>
              <a:cxn ang="0">
                <a:pos x="69" y="431"/>
              </a:cxn>
              <a:cxn ang="0">
                <a:pos x="52" y="421"/>
              </a:cxn>
              <a:cxn ang="0">
                <a:pos x="34" y="384"/>
              </a:cxn>
              <a:cxn ang="0">
                <a:pos x="19" y="309"/>
              </a:cxn>
              <a:cxn ang="0">
                <a:pos x="10" y="291"/>
              </a:cxn>
              <a:cxn ang="0">
                <a:pos x="0" y="280"/>
              </a:cxn>
              <a:cxn ang="0">
                <a:pos x="2" y="268"/>
              </a:cxn>
              <a:cxn ang="0">
                <a:pos x="22" y="248"/>
              </a:cxn>
              <a:cxn ang="0">
                <a:pos x="34" y="221"/>
              </a:cxn>
            </a:cxnLst>
            <a:rect l="0" t="0" r="r" b="b"/>
            <a:pathLst>
              <a:path w="764" h="555">
                <a:moveTo>
                  <a:pt x="39" y="191"/>
                </a:moveTo>
                <a:lnTo>
                  <a:pt x="48" y="194"/>
                </a:lnTo>
                <a:lnTo>
                  <a:pt x="56" y="196"/>
                </a:lnTo>
                <a:lnTo>
                  <a:pt x="62" y="196"/>
                </a:lnTo>
                <a:lnTo>
                  <a:pt x="68" y="195"/>
                </a:lnTo>
                <a:lnTo>
                  <a:pt x="77" y="192"/>
                </a:lnTo>
                <a:lnTo>
                  <a:pt x="85" y="191"/>
                </a:lnTo>
                <a:lnTo>
                  <a:pt x="93" y="190"/>
                </a:lnTo>
                <a:lnTo>
                  <a:pt x="101" y="190"/>
                </a:lnTo>
                <a:lnTo>
                  <a:pt x="107" y="188"/>
                </a:lnTo>
                <a:lnTo>
                  <a:pt x="114" y="186"/>
                </a:lnTo>
                <a:lnTo>
                  <a:pt x="128" y="182"/>
                </a:lnTo>
                <a:lnTo>
                  <a:pt x="140" y="175"/>
                </a:lnTo>
                <a:lnTo>
                  <a:pt x="152" y="168"/>
                </a:lnTo>
                <a:lnTo>
                  <a:pt x="164" y="160"/>
                </a:lnTo>
                <a:lnTo>
                  <a:pt x="175" y="151"/>
                </a:lnTo>
                <a:lnTo>
                  <a:pt x="185" y="142"/>
                </a:lnTo>
                <a:lnTo>
                  <a:pt x="189" y="136"/>
                </a:lnTo>
                <a:lnTo>
                  <a:pt x="192" y="131"/>
                </a:lnTo>
                <a:lnTo>
                  <a:pt x="194" y="126"/>
                </a:lnTo>
                <a:lnTo>
                  <a:pt x="195" y="120"/>
                </a:lnTo>
                <a:lnTo>
                  <a:pt x="197" y="109"/>
                </a:lnTo>
                <a:lnTo>
                  <a:pt x="198" y="98"/>
                </a:lnTo>
                <a:lnTo>
                  <a:pt x="199" y="88"/>
                </a:lnTo>
                <a:lnTo>
                  <a:pt x="202" y="78"/>
                </a:lnTo>
                <a:lnTo>
                  <a:pt x="204" y="74"/>
                </a:lnTo>
                <a:lnTo>
                  <a:pt x="206" y="71"/>
                </a:lnTo>
                <a:lnTo>
                  <a:pt x="208" y="69"/>
                </a:lnTo>
                <a:lnTo>
                  <a:pt x="212" y="68"/>
                </a:lnTo>
                <a:lnTo>
                  <a:pt x="221" y="64"/>
                </a:lnTo>
                <a:lnTo>
                  <a:pt x="231" y="62"/>
                </a:lnTo>
                <a:lnTo>
                  <a:pt x="240" y="60"/>
                </a:lnTo>
                <a:lnTo>
                  <a:pt x="249" y="60"/>
                </a:lnTo>
                <a:lnTo>
                  <a:pt x="266" y="61"/>
                </a:lnTo>
                <a:lnTo>
                  <a:pt x="285" y="61"/>
                </a:lnTo>
                <a:lnTo>
                  <a:pt x="294" y="62"/>
                </a:lnTo>
                <a:lnTo>
                  <a:pt x="303" y="63"/>
                </a:lnTo>
                <a:lnTo>
                  <a:pt x="310" y="64"/>
                </a:lnTo>
                <a:lnTo>
                  <a:pt x="317" y="66"/>
                </a:lnTo>
                <a:lnTo>
                  <a:pt x="329" y="71"/>
                </a:lnTo>
                <a:lnTo>
                  <a:pt x="339" y="77"/>
                </a:lnTo>
                <a:lnTo>
                  <a:pt x="348" y="82"/>
                </a:lnTo>
                <a:lnTo>
                  <a:pt x="357" y="88"/>
                </a:lnTo>
                <a:lnTo>
                  <a:pt x="362" y="90"/>
                </a:lnTo>
                <a:lnTo>
                  <a:pt x="366" y="91"/>
                </a:lnTo>
                <a:lnTo>
                  <a:pt x="372" y="92"/>
                </a:lnTo>
                <a:lnTo>
                  <a:pt x="378" y="93"/>
                </a:lnTo>
                <a:lnTo>
                  <a:pt x="386" y="93"/>
                </a:lnTo>
                <a:lnTo>
                  <a:pt x="394" y="92"/>
                </a:lnTo>
                <a:lnTo>
                  <a:pt x="402" y="90"/>
                </a:lnTo>
                <a:lnTo>
                  <a:pt x="407" y="89"/>
                </a:lnTo>
                <a:lnTo>
                  <a:pt x="419" y="84"/>
                </a:lnTo>
                <a:lnTo>
                  <a:pt x="429" y="78"/>
                </a:lnTo>
                <a:lnTo>
                  <a:pt x="439" y="72"/>
                </a:lnTo>
                <a:lnTo>
                  <a:pt x="449" y="66"/>
                </a:lnTo>
                <a:lnTo>
                  <a:pt x="460" y="61"/>
                </a:lnTo>
                <a:lnTo>
                  <a:pt x="471" y="55"/>
                </a:lnTo>
                <a:lnTo>
                  <a:pt x="472" y="48"/>
                </a:lnTo>
                <a:lnTo>
                  <a:pt x="475" y="41"/>
                </a:lnTo>
                <a:lnTo>
                  <a:pt x="479" y="33"/>
                </a:lnTo>
                <a:lnTo>
                  <a:pt x="485" y="25"/>
                </a:lnTo>
                <a:lnTo>
                  <a:pt x="496" y="11"/>
                </a:lnTo>
                <a:lnTo>
                  <a:pt x="505" y="0"/>
                </a:lnTo>
                <a:lnTo>
                  <a:pt x="508" y="4"/>
                </a:lnTo>
                <a:lnTo>
                  <a:pt x="512" y="8"/>
                </a:lnTo>
                <a:lnTo>
                  <a:pt x="518" y="12"/>
                </a:lnTo>
                <a:lnTo>
                  <a:pt x="525" y="15"/>
                </a:lnTo>
                <a:lnTo>
                  <a:pt x="530" y="19"/>
                </a:lnTo>
                <a:lnTo>
                  <a:pt x="537" y="22"/>
                </a:lnTo>
                <a:lnTo>
                  <a:pt x="541" y="26"/>
                </a:lnTo>
                <a:lnTo>
                  <a:pt x="544" y="31"/>
                </a:lnTo>
                <a:lnTo>
                  <a:pt x="550" y="45"/>
                </a:lnTo>
                <a:lnTo>
                  <a:pt x="554" y="58"/>
                </a:lnTo>
                <a:lnTo>
                  <a:pt x="556" y="70"/>
                </a:lnTo>
                <a:lnTo>
                  <a:pt x="559" y="81"/>
                </a:lnTo>
                <a:lnTo>
                  <a:pt x="561" y="87"/>
                </a:lnTo>
                <a:lnTo>
                  <a:pt x="562" y="91"/>
                </a:lnTo>
                <a:lnTo>
                  <a:pt x="564" y="95"/>
                </a:lnTo>
                <a:lnTo>
                  <a:pt x="566" y="99"/>
                </a:lnTo>
                <a:lnTo>
                  <a:pt x="570" y="101"/>
                </a:lnTo>
                <a:lnTo>
                  <a:pt x="574" y="103"/>
                </a:lnTo>
                <a:lnTo>
                  <a:pt x="578" y="104"/>
                </a:lnTo>
                <a:lnTo>
                  <a:pt x="584" y="105"/>
                </a:lnTo>
                <a:lnTo>
                  <a:pt x="589" y="104"/>
                </a:lnTo>
                <a:lnTo>
                  <a:pt x="596" y="100"/>
                </a:lnTo>
                <a:lnTo>
                  <a:pt x="602" y="95"/>
                </a:lnTo>
                <a:lnTo>
                  <a:pt x="610" y="88"/>
                </a:lnTo>
                <a:lnTo>
                  <a:pt x="622" y="73"/>
                </a:lnTo>
                <a:lnTo>
                  <a:pt x="631" y="61"/>
                </a:lnTo>
                <a:lnTo>
                  <a:pt x="723" y="61"/>
                </a:lnTo>
                <a:lnTo>
                  <a:pt x="736" y="61"/>
                </a:lnTo>
                <a:lnTo>
                  <a:pt x="743" y="66"/>
                </a:lnTo>
                <a:lnTo>
                  <a:pt x="748" y="70"/>
                </a:lnTo>
                <a:lnTo>
                  <a:pt x="752" y="75"/>
                </a:lnTo>
                <a:lnTo>
                  <a:pt x="755" y="79"/>
                </a:lnTo>
                <a:lnTo>
                  <a:pt x="759" y="87"/>
                </a:lnTo>
                <a:lnTo>
                  <a:pt x="764" y="93"/>
                </a:lnTo>
                <a:lnTo>
                  <a:pt x="740" y="95"/>
                </a:lnTo>
                <a:lnTo>
                  <a:pt x="711" y="97"/>
                </a:lnTo>
                <a:lnTo>
                  <a:pt x="679" y="100"/>
                </a:lnTo>
                <a:lnTo>
                  <a:pt x="647" y="103"/>
                </a:lnTo>
                <a:lnTo>
                  <a:pt x="632" y="106"/>
                </a:lnTo>
                <a:lnTo>
                  <a:pt x="618" y="109"/>
                </a:lnTo>
                <a:lnTo>
                  <a:pt x="605" y="112"/>
                </a:lnTo>
                <a:lnTo>
                  <a:pt x="594" y="117"/>
                </a:lnTo>
                <a:lnTo>
                  <a:pt x="584" y="122"/>
                </a:lnTo>
                <a:lnTo>
                  <a:pt x="577" y="127"/>
                </a:lnTo>
                <a:lnTo>
                  <a:pt x="574" y="130"/>
                </a:lnTo>
                <a:lnTo>
                  <a:pt x="572" y="134"/>
                </a:lnTo>
                <a:lnTo>
                  <a:pt x="571" y="137"/>
                </a:lnTo>
                <a:lnTo>
                  <a:pt x="571" y="142"/>
                </a:lnTo>
                <a:lnTo>
                  <a:pt x="571" y="147"/>
                </a:lnTo>
                <a:lnTo>
                  <a:pt x="572" y="152"/>
                </a:lnTo>
                <a:lnTo>
                  <a:pt x="574" y="156"/>
                </a:lnTo>
                <a:lnTo>
                  <a:pt x="576" y="159"/>
                </a:lnTo>
                <a:lnTo>
                  <a:pt x="582" y="164"/>
                </a:lnTo>
                <a:lnTo>
                  <a:pt x="587" y="169"/>
                </a:lnTo>
                <a:lnTo>
                  <a:pt x="594" y="173"/>
                </a:lnTo>
                <a:lnTo>
                  <a:pt x="599" y="177"/>
                </a:lnTo>
                <a:lnTo>
                  <a:pt x="601" y="180"/>
                </a:lnTo>
                <a:lnTo>
                  <a:pt x="602" y="183"/>
                </a:lnTo>
                <a:lnTo>
                  <a:pt x="604" y="186"/>
                </a:lnTo>
                <a:lnTo>
                  <a:pt x="604" y="191"/>
                </a:lnTo>
                <a:lnTo>
                  <a:pt x="604" y="195"/>
                </a:lnTo>
                <a:lnTo>
                  <a:pt x="602" y="200"/>
                </a:lnTo>
                <a:lnTo>
                  <a:pt x="601" y="204"/>
                </a:lnTo>
                <a:lnTo>
                  <a:pt x="599" y="207"/>
                </a:lnTo>
                <a:lnTo>
                  <a:pt x="594" y="213"/>
                </a:lnTo>
                <a:lnTo>
                  <a:pt x="587" y="220"/>
                </a:lnTo>
                <a:lnTo>
                  <a:pt x="582" y="226"/>
                </a:lnTo>
                <a:lnTo>
                  <a:pt x="576" y="233"/>
                </a:lnTo>
                <a:lnTo>
                  <a:pt x="574" y="237"/>
                </a:lnTo>
                <a:lnTo>
                  <a:pt x="572" y="242"/>
                </a:lnTo>
                <a:lnTo>
                  <a:pt x="571" y="247"/>
                </a:lnTo>
                <a:lnTo>
                  <a:pt x="571" y="252"/>
                </a:lnTo>
                <a:lnTo>
                  <a:pt x="565" y="255"/>
                </a:lnTo>
                <a:lnTo>
                  <a:pt x="560" y="256"/>
                </a:lnTo>
                <a:lnTo>
                  <a:pt x="555" y="259"/>
                </a:lnTo>
                <a:lnTo>
                  <a:pt x="551" y="262"/>
                </a:lnTo>
                <a:lnTo>
                  <a:pt x="542" y="269"/>
                </a:lnTo>
                <a:lnTo>
                  <a:pt x="535" y="277"/>
                </a:lnTo>
                <a:lnTo>
                  <a:pt x="529" y="287"/>
                </a:lnTo>
                <a:lnTo>
                  <a:pt x="523" y="298"/>
                </a:lnTo>
                <a:lnTo>
                  <a:pt x="519" y="310"/>
                </a:lnTo>
                <a:lnTo>
                  <a:pt x="515" y="323"/>
                </a:lnTo>
                <a:lnTo>
                  <a:pt x="512" y="336"/>
                </a:lnTo>
                <a:lnTo>
                  <a:pt x="509" y="349"/>
                </a:lnTo>
                <a:lnTo>
                  <a:pt x="508" y="363"/>
                </a:lnTo>
                <a:lnTo>
                  <a:pt x="506" y="377"/>
                </a:lnTo>
                <a:lnTo>
                  <a:pt x="505" y="402"/>
                </a:lnTo>
                <a:lnTo>
                  <a:pt x="505" y="425"/>
                </a:lnTo>
                <a:lnTo>
                  <a:pt x="497" y="425"/>
                </a:lnTo>
                <a:lnTo>
                  <a:pt x="492" y="423"/>
                </a:lnTo>
                <a:lnTo>
                  <a:pt x="486" y="420"/>
                </a:lnTo>
                <a:lnTo>
                  <a:pt x="482" y="415"/>
                </a:lnTo>
                <a:lnTo>
                  <a:pt x="477" y="412"/>
                </a:lnTo>
                <a:lnTo>
                  <a:pt x="473" y="409"/>
                </a:lnTo>
                <a:lnTo>
                  <a:pt x="470" y="407"/>
                </a:lnTo>
                <a:lnTo>
                  <a:pt x="464" y="406"/>
                </a:lnTo>
                <a:lnTo>
                  <a:pt x="460" y="407"/>
                </a:lnTo>
                <a:lnTo>
                  <a:pt x="455" y="408"/>
                </a:lnTo>
                <a:lnTo>
                  <a:pt x="451" y="410"/>
                </a:lnTo>
                <a:lnTo>
                  <a:pt x="447" y="412"/>
                </a:lnTo>
                <a:lnTo>
                  <a:pt x="439" y="418"/>
                </a:lnTo>
                <a:lnTo>
                  <a:pt x="431" y="425"/>
                </a:lnTo>
                <a:lnTo>
                  <a:pt x="423" y="432"/>
                </a:lnTo>
                <a:lnTo>
                  <a:pt x="416" y="438"/>
                </a:lnTo>
                <a:lnTo>
                  <a:pt x="411" y="440"/>
                </a:lnTo>
                <a:lnTo>
                  <a:pt x="407" y="442"/>
                </a:lnTo>
                <a:lnTo>
                  <a:pt x="403" y="443"/>
                </a:lnTo>
                <a:lnTo>
                  <a:pt x="398" y="444"/>
                </a:lnTo>
                <a:lnTo>
                  <a:pt x="393" y="444"/>
                </a:lnTo>
                <a:lnTo>
                  <a:pt x="388" y="446"/>
                </a:lnTo>
                <a:lnTo>
                  <a:pt x="385" y="449"/>
                </a:lnTo>
                <a:lnTo>
                  <a:pt x="382" y="453"/>
                </a:lnTo>
                <a:lnTo>
                  <a:pt x="375" y="463"/>
                </a:lnTo>
                <a:lnTo>
                  <a:pt x="372" y="476"/>
                </a:lnTo>
                <a:lnTo>
                  <a:pt x="369" y="489"/>
                </a:lnTo>
                <a:lnTo>
                  <a:pt x="366" y="501"/>
                </a:lnTo>
                <a:lnTo>
                  <a:pt x="365" y="511"/>
                </a:lnTo>
                <a:lnTo>
                  <a:pt x="365" y="517"/>
                </a:lnTo>
                <a:lnTo>
                  <a:pt x="362" y="520"/>
                </a:lnTo>
                <a:lnTo>
                  <a:pt x="358" y="522"/>
                </a:lnTo>
                <a:lnTo>
                  <a:pt x="350" y="525"/>
                </a:lnTo>
                <a:lnTo>
                  <a:pt x="342" y="528"/>
                </a:lnTo>
                <a:lnTo>
                  <a:pt x="320" y="535"/>
                </a:lnTo>
                <a:lnTo>
                  <a:pt x="296" y="541"/>
                </a:lnTo>
                <a:lnTo>
                  <a:pt x="270" y="546"/>
                </a:lnTo>
                <a:lnTo>
                  <a:pt x="246" y="551"/>
                </a:lnTo>
                <a:lnTo>
                  <a:pt x="226" y="554"/>
                </a:lnTo>
                <a:lnTo>
                  <a:pt x="212" y="555"/>
                </a:lnTo>
                <a:lnTo>
                  <a:pt x="194" y="554"/>
                </a:lnTo>
                <a:lnTo>
                  <a:pt x="176" y="553"/>
                </a:lnTo>
                <a:lnTo>
                  <a:pt x="159" y="550"/>
                </a:lnTo>
                <a:lnTo>
                  <a:pt x="142" y="548"/>
                </a:lnTo>
                <a:lnTo>
                  <a:pt x="113" y="542"/>
                </a:lnTo>
                <a:lnTo>
                  <a:pt x="92" y="536"/>
                </a:lnTo>
                <a:lnTo>
                  <a:pt x="93" y="529"/>
                </a:lnTo>
                <a:lnTo>
                  <a:pt x="94" y="523"/>
                </a:lnTo>
                <a:lnTo>
                  <a:pt x="95" y="518"/>
                </a:lnTo>
                <a:lnTo>
                  <a:pt x="97" y="513"/>
                </a:lnTo>
                <a:lnTo>
                  <a:pt x="103" y="504"/>
                </a:lnTo>
                <a:lnTo>
                  <a:pt x="109" y="496"/>
                </a:lnTo>
                <a:lnTo>
                  <a:pt x="115" y="488"/>
                </a:lnTo>
                <a:lnTo>
                  <a:pt x="120" y="479"/>
                </a:lnTo>
                <a:lnTo>
                  <a:pt x="123" y="473"/>
                </a:lnTo>
                <a:lnTo>
                  <a:pt x="124" y="468"/>
                </a:lnTo>
                <a:lnTo>
                  <a:pt x="125" y="462"/>
                </a:lnTo>
                <a:lnTo>
                  <a:pt x="126" y="456"/>
                </a:lnTo>
                <a:lnTo>
                  <a:pt x="125" y="451"/>
                </a:lnTo>
                <a:lnTo>
                  <a:pt x="124" y="446"/>
                </a:lnTo>
                <a:lnTo>
                  <a:pt x="123" y="442"/>
                </a:lnTo>
                <a:lnTo>
                  <a:pt x="120" y="439"/>
                </a:lnTo>
                <a:lnTo>
                  <a:pt x="117" y="437"/>
                </a:lnTo>
                <a:lnTo>
                  <a:pt x="114" y="435"/>
                </a:lnTo>
                <a:lnTo>
                  <a:pt x="111" y="433"/>
                </a:lnTo>
                <a:lnTo>
                  <a:pt x="106" y="432"/>
                </a:lnTo>
                <a:lnTo>
                  <a:pt x="89" y="431"/>
                </a:lnTo>
                <a:lnTo>
                  <a:pt x="72" y="432"/>
                </a:lnTo>
                <a:lnTo>
                  <a:pt x="69" y="431"/>
                </a:lnTo>
                <a:lnTo>
                  <a:pt x="66" y="430"/>
                </a:lnTo>
                <a:lnTo>
                  <a:pt x="62" y="429"/>
                </a:lnTo>
                <a:lnTo>
                  <a:pt x="59" y="427"/>
                </a:lnTo>
                <a:lnTo>
                  <a:pt x="52" y="421"/>
                </a:lnTo>
                <a:lnTo>
                  <a:pt x="47" y="413"/>
                </a:lnTo>
                <a:lnTo>
                  <a:pt x="42" y="405"/>
                </a:lnTo>
                <a:lnTo>
                  <a:pt x="38" y="395"/>
                </a:lnTo>
                <a:lnTo>
                  <a:pt x="34" y="384"/>
                </a:lnTo>
                <a:lnTo>
                  <a:pt x="30" y="373"/>
                </a:lnTo>
                <a:lnTo>
                  <a:pt x="26" y="349"/>
                </a:lnTo>
                <a:lnTo>
                  <a:pt x="22" y="327"/>
                </a:lnTo>
                <a:lnTo>
                  <a:pt x="19" y="309"/>
                </a:lnTo>
                <a:lnTo>
                  <a:pt x="19" y="295"/>
                </a:lnTo>
                <a:lnTo>
                  <a:pt x="16" y="295"/>
                </a:lnTo>
                <a:lnTo>
                  <a:pt x="13" y="293"/>
                </a:lnTo>
                <a:lnTo>
                  <a:pt x="10" y="291"/>
                </a:lnTo>
                <a:lnTo>
                  <a:pt x="7" y="289"/>
                </a:lnTo>
                <a:lnTo>
                  <a:pt x="4" y="286"/>
                </a:lnTo>
                <a:lnTo>
                  <a:pt x="2" y="283"/>
                </a:lnTo>
                <a:lnTo>
                  <a:pt x="0" y="280"/>
                </a:lnTo>
                <a:lnTo>
                  <a:pt x="0" y="277"/>
                </a:lnTo>
                <a:lnTo>
                  <a:pt x="0" y="274"/>
                </a:lnTo>
                <a:lnTo>
                  <a:pt x="1" y="271"/>
                </a:lnTo>
                <a:lnTo>
                  <a:pt x="2" y="268"/>
                </a:lnTo>
                <a:lnTo>
                  <a:pt x="4" y="265"/>
                </a:lnTo>
                <a:lnTo>
                  <a:pt x="10" y="259"/>
                </a:lnTo>
                <a:lnTo>
                  <a:pt x="16" y="254"/>
                </a:lnTo>
                <a:lnTo>
                  <a:pt x="22" y="248"/>
                </a:lnTo>
                <a:lnTo>
                  <a:pt x="27" y="243"/>
                </a:lnTo>
                <a:lnTo>
                  <a:pt x="31" y="238"/>
                </a:lnTo>
                <a:lnTo>
                  <a:pt x="33" y="234"/>
                </a:lnTo>
                <a:lnTo>
                  <a:pt x="34" y="221"/>
                </a:lnTo>
                <a:lnTo>
                  <a:pt x="36" y="213"/>
                </a:lnTo>
                <a:lnTo>
                  <a:pt x="38" y="205"/>
                </a:lnTo>
                <a:lnTo>
                  <a:pt x="39" y="1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09" name="Freeform 261"/>
          <p:cNvSpPr>
            <a:spLocks/>
          </p:cNvSpPr>
          <p:nvPr>
            <p:custDataLst>
              <p:tags r:id="rId186"/>
            </p:custDataLst>
          </p:nvPr>
        </p:nvSpPr>
        <p:spPr bwMode="auto">
          <a:xfrm>
            <a:off x="5840090" y="3065264"/>
            <a:ext cx="365125" cy="423863"/>
          </a:xfrm>
          <a:custGeom>
            <a:avLst/>
            <a:gdLst/>
            <a:ahLst/>
            <a:cxnLst>
              <a:cxn ang="0">
                <a:pos x="779" y="82"/>
              </a:cxn>
              <a:cxn ang="0">
                <a:pos x="707" y="29"/>
              </a:cxn>
              <a:cxn ang="0">
                <a:pos x="562" y="10"/>
              </a:cxn>
              <a:cxn ang="0">
                <a:pos x="499" y="29"/>
              </a:cxn>
              <a:cxn ang="0">
                <a:pos x="486" y="49"/>
              </a:cxn>
              <a:cxn ang="0">
                <a:pos x="497" y="71"/>
              </a:cxn>
              <a:cxn ang="0">
                <a:pos x="517" y="90"/>
              </a:cxn>
              <a:cxn ang="0">
                <a:pos x="516" y="111"/>
              </a:cxn>
              <a:cxn ang="0">
                <a:pos x="491" y="140"/>
              </a:cxn>
              <a:cxn ang="0">
                <a:pos x="480" y="162"/>
              </a:cxn>
              <a:cxn ang="0">
                <a:pos x="450" y="184"/>
              </a:cxn>
              <a:cxn ang="0">
                <a:pos x="427" y="243"/>
              </a:cxn>
              <a:cxn ang="0">
                <a:pos x="420" y="332"/>
              </a:cxn>
              <a:cxn ang="0">
                <a:pos x="392" y="319"/>
              </a:cxn>
              <a:cxn ang="0">
                <a:pos x="370" y="315"/>
              </a:cxn>
              <a:cxn ang="0">
                <a:pos x="338" y="339"/>
              </a:cxn>
              <a:cxn ang="0">
                <a:pos x="313" y="351"/>
              </a:cxn>
              <a:cxn ang="0">
                <a:pos x="290" y="370"/>
              </a:cxn>
              <a:cxn ang="0">
                <a:pos x="280" y="424"/>
              </a:cxn>
              <a:cxn ang="0">
                <a:pos x="235" y="442"/>
              </a:cxn>
              <a:cxn ang="0">
                <a:pos x="127" y="462"/>
              </a:cxn>
              <a:cxn ang="0">
                <a:pos x="26" y="449"/>
              </a:cxn>
              <a:cxn ang="0">
                <a:pos x="51" y="505"/>
              </a:cxn>
              <a:cxn ang="0">
                <a:pos x="96" y="540"/>
              </a:cxn>
              <a:cxn ang="0">
                <a:pos x="123" y="577"/>
              </a:cxn>
              <a:cxn ang="0">
                <a:pos x="142" y="596"/>
              </a:cxn>
              <a:cxn ang="0">
                <a:pos x="99" y="647"/>
              </a:cxn>
              <a:cxn ang="0">
                <a:pos x="87" y="671"/>
              </a:cxn>
              <a:cxn ang="0">
                <a:pos x="109" y="720"/>
              </a:cxn>
              <a:cxn ang="0">
                <a:pos x="222" y="710"/>
              </a:cxn>
              <a:cxn ang="0">
                <a:pos x="302" y="705"/>
              </a:cxn>
              <a:cxn ang="0">
                <a:pos x="330" y="721"/>
              </a:cxn>
              <a:cxn ang="0">
                <a:pos x="359" y="756"/>
              </a:cxn>
              <a:cxn ang="0">
                <a:pos x="408" y="785"/>
              </a:cxn>
              <a:cxn ang="0">
                <a:pos x="449" y="803"/>
              </a:cxn>
              <a:cxn ang="0">
                <a:pos x="460" y="791"/>
              </a:cxn>
              <a:cxn ang="0">
                <a:pos x="487" y="774"/>
              </a:cxn>
              <a:cxn ang="0">
                <a:pos x="554" y="764"/>
              </a:cxn>
              <a:cxn ang="0">
                <a:pos x="597" y="750"/>
              </a:cxn>
              <a:cxn ang="0">
                <a:pos x="618" y="727"/>
              </a:cxn>
              <a:cxn ang="0">
                <a:pos x="584" y="700"/>
              </a:cxn>
              <a:cxn ang="0">
                <a:pos x="542" y="641"/>
              </a:cxn>
              <a:cxn ang="0">
                <a:pos x="526" y="624"/>
              </a:cxn>
              <a:cxn ang="0">
                <a:pos x="526" y="578"/>
              </a:cxn>
              <a:cxn ang="0">
                <a:pos x="582" y="563"/>
              </a:cxn>
              <a:cxn ang="0">
                <a:pos x="622" y="531"/>
              </a:cxn>
              <a:cxn ang="0">
                <a:pos x="688" y="417"/>
              </a:cxn>
              <a:cxn ang="0">
                <a:pos x="730" y="368"/>
              </a:cxn>
              <a:cxn ang="0">
                <a:pos x="725" y="330"/>
              </a:cxn>
              <a:cxn ang="0">
                <a:pos x="729" y="305"/>
              </a:cxn>
              <a:cxn ang="0">
                <a:pos x="751" y="289"/>
              </a:cxn>
              <a:cxn ang="0">
                <a:pos x="670" y="207"/>
              </a:cxn>
              <a:cxn ang="0">
                <a:pos x="758" y="140"/>
              </a:cxn>
              <a:cxn ang="0">
                <a:pos x="805" y="123"/>
              </a:cxn>
            </a:cxnLst>
            <a:rect l="0" t="0" r="r" b="b"/>
            <a:pathLst>
              <a:path w="831" h="812">
                <a:moveTo>
                  <a:pt x="831" y="98"/>
                </a:moveTo>
                <a:lnTo>
                  <a:pt x="817" y="95"/>
                </a:lnTo>
                <a:lnTo>
                  <a:pt x="803" y="91"/>
                </a:lnTo>
                <a:lnTo>
                  <a:pt x="791" y="87"/>
                </a:lnTo>
                <a:lnTo>
                  <a:pt x="779" y="82"/>
                </a:lnTo>
                <a:lnTo>
                  <a:pt x="769" y="77"/>
                </a:lnTo>
                <a:lnTo>
                  <a:pt x="758" y="71"/>
                </a:lnTo>
                <a:lnTo>
                  <a:pt x="749" y="65"/>
                </a:lnTo>
                <a:lnTo>
                  <a:pt x="740" y="58"/>
                </a:lnTo>
                <a:lnTo>
                  <a:pt x="707" y="29"/>
                </a:lnTo>
                <a:lnTo>
                  <a:pt x="679" y="0"/>
                </a:lnTo>
                <a:lnTo>
                  <a:pt x="655" y="2"/>
                </a:lnTo>
                <a:lnTo>
                  <a:pt x="626" y="4"/>
                </a:lnTo>
                <a:lnTo>
                  <a:pt x="594" y="7"/>
                </a:lnTo>
                <a:lnTo>
                  <a:pt x="562" y="10"/>
                </a:lnTo>
                <a:lnTo>
                  <a:pt x="547" y="13"/>
                </a:lnTo>
                <a:lnTo>
                  <a:pt x="533" y="16"/>
                </a:lnTo>
                <a:lnTo>
                  <a:pt x="520" y="19"/>
                </a:lnTo>
                <a:lnTo>
                  <a:pt x="509" y="24"/>
                </a:lnTo>
                <a:lnTo>
                  <a:pt x="499" y="29"/>
                </a:lnTo>
                <a:lnTo>
                  <a:pt x="492" y="34"/>
                </a:lnTo>
                <a:lnTo>
                  <a:pt x="489" y="37"/>
                </a:lnTo>
                <a:lnTo>
                  <a:pt x="487" y="41"/>
                </a:lnTo>
                <a:lnTo>
                  <a:pt x="486" y="44"/>
                </a:lnTo>
                <a:lnTo>
                  <a:pt x="486" y="49"/>
                </a:lnTo>
                <a:lnTo>
                  <a:pt x="486" y="54"/>
                </a:lnTo>
                <a:lnTo>
                  <a:pt x="487" y="59"/>
                </a:lnTo>
                <a:lnTo>
                  <a:pt x="489" y="63"/>
                </a:lnTo>
                <a:lnTo>
                  <a:pt x="491" y="66"/>
                </a:lnTo>
                <a:lnTo>
                  <a:pt x="497" y="71"/>
                </a:lnTo>
                <a:lnTo>
                  <a:pt x="502" y="76"/>
                </a:lnTo>
                <a:lnTo>
                  <a:pt x="509" y="80"/>
                </a:lnTo>
                <a:lnTo>
                  <a:pt x="514" y="84"/>
                </a:lnTo>
                <a:lnTo>
                  <a:pt x="516" y="87"/>
                </a:lnTo>
                <a:lnTo>
                  <a:pt x="517" y="90"/>
                </a:lnTo>
                <a:lnTo>
                  <a:pt x="519" y="93"/>
                </a:lnTo>
                <a:lnTo>
                  <a:pt x="519" y="98"/>
                </a:lnTo>
                <a:lnTo>
                  <a:pt x="519" y="102"/>
                </a:lnTo>
                <a:lnTo>
                  <a:pt x="517" y="107"/>
                </a:lnTo>
                <a:lnTo>
                  <a:pt x="516" y="111"/>
                </a:lnTo>
                <a:lnTo>
                  <a:pt x="514" y="114"/>
                </a:lnTo>
                <a:lnTo>
                  <a:pt x="509" y="120"/>
                </a:lnTo>
                <a:lnTo>
                  <a:pt x="502" y="127"/>
                </a:lnTo>
                <a:lnTo>
                  <a:pt x="497" y="133"/>
                </a:lnTo>
                <a:lnTo>
                  <a:pt x="491" y="140"/>
                </a:lnTo>
                <a:lnTo>
                  <a:pt x="489" y="144"/>
                </a:lnTo>
                <a:lnTo>
                  <a:pt x="487" y="149"/>
                </a:lnTo>
                <a:lnTo>
                  <a:pt x="486" y="154"/>
                </a:lnTo>
                <a:lnTo>
                  <a:pt x="486" y="159"/>
                </a:lnTo>
                <a:lnTo>
                  <a:pt x="480" y="162"/>
                </a:lnTo>
                <a:lnTo>
                  <a:pt x="475" y="163"/>
                </a:lnTo>
                <a:lnTo>
                  <a:pt x="470" y="166"/>
                </a:lnTo>
                <a:lnTo>
                  <a:pt x="466" y="169"/>
                </a:lnTo>
                <a:lnTo>
                  <a:pt x="457" y="176"/>
                </a:lnTo>
                <a:lnTo>
                  <a:pt x="450" y="184"/>
                </a:lnTo>
                <a:lnTo>
                  <a:pt x="444" y="194"/>
                </a:lnTo>
                <a:lnTo>
                  <a:pt x="438" y="205"/>
                </a:lnTo>
                <a:lnTo>
                  <a:pt x="434" y="217"/>
                </a:lnTo>
                <a:lnTo>
                  <a:pt x="430" y="230"/>
                </a:lnTo>
                <a:lnTo>
                  <a:pt x="427" y="243"/>
                </a:lnTo>
                <a:lnTo>
                  <a:pt x="424" y="256"/>
                </a:lnTo>
                <a:lnTo>
                  <a:pt x="423" y="270"/>
                </a:lnTo>
                <a:lnTo>
                  <a:pt x="421" y="284"/>
                </a:lnTo>
                <a:lnTo>
                  <a:pt x="420" y="309"/>
                </a:lnTo>
                <a:lnTo>
                  <a:pt x="420" y="332"/>
                </a:lnTo>
                <a:lnTo>
                  <a:pt x="412" y="332"/>
                </a:lnTo>
                <a:lnTo>
                  <a:pt x="407" y="330"/>
                </a:lnTo>
                <a:lnTo>
                  <a:pt x="401" y="327"/>
                </a:lnTo>
                <a:lnTo>
                  <a:pt x="397" y="322"/>
                </a:lnTo>
                <a:lnTo>
                  <a:pt x="392" y="319"/>
                </a:lnTo>
                <a:lnTo>
                  <a:pt x="388" y="316"/>
                </a:lnTo>
                <a:lnTo>
                  <a:pt x="385" y="314"/>
                </a:lnTo>
                <a:lnTo>
                  <a:pt x="379" y="313"/>
                </a:lnTo>
                <a:lnTo>
                  <a:pt x="375" y="314"/>
                </a:lnTo>
                <a:lnTo>
                  <a:pt x="370" y="315"/>
                </a:lnTo>
                <a:lnTo>
                  <a:pt x="366" y="317"/>
                </a:lnTo>
                <a:lnTo>
                  <a:pt x="362" y="319"/>
                </a:lnTo>
                <a:lnTo>
                  <a:pt x="354" y="325"/>
                </a:lnTo>
                <a:lnTo>
                  <a:pt x="346" y="332"/>
                </a:lnTo>
                <a:lnTo>
                  <a:pt x="338" y="339"/>
                </a:lnTo>
                <a:lnTo>
                  <a:pt x="331" y="345"/>
                </a:lnTo>
                <a:lnTo>
                  <a:pt x="326" y="347"/>
                </a:lnTo>
                <a:lnTo>
                  <a:pt x="322" y="349"/>
                </a:lnTo>
                <a:lnTo>
                  <a:pt x="318" y="350"/>
                </a:lnTo>
                <a:lnTo>
                  <a:pt x="313" y="351"/>
                </a:lnTo>
                <a:lnTo>
                  <a:pt x="308" y="351"/>
                </a:lnTo>
                <a:lnTo>
                  <a:pt x="303" y="353"/>
                </a:lnTo>
                <a:lnTo>
                  <a:pt x="300" y="356"/>
                </a:lnTo>
                <a:lnTo>
                  <a:pt x="297" y="360"/>
                </a:lnTo>
                <a:lnTo>
                  <a:pt x="290" y="370"/>
                </a:lnTo>
                <a:lnTo>
                  <a:pt x="287" y="383"/>
                </a:lnTo>
                <a:lnTo>
                  <a:pt x="284" y="396"/>
                </a:lnTo>
                <a:lnTo>
                  <a:pt x="281" y="408"/>
                </a:lnTo>
                <a:lnTo>
                  <a:pt x="280" y="418"/>
                </a:lnTo>
                <a:lnTo>
                  <a:pt x="280" y="424"/>
                </a:lnTo>
                <a:lnTo>
                  <a:pt x="277" y="427"/>
                </a:lnTo>
                <a:lnTo>
                  <a:pt x="273" y="429"/>
                </a:lnTo>
                <a:lnTo>
                  <a:pt x="265" y="432"/>
                </a:lnTo>
                <a:lnTo>
                  <a:pt x="257" y="435"/>
                </a:lnTo>
                <a:lnTo>
                  <a:pt x="235" y="442"/>
                </a:lnTo>
                <a:lnTo>
                  <a:pt x="211" y="448"/>
                </a:lnTo>
                <a:lnTo>
                  <a:pt x="185" y="453"/>
                </a:lnTo>
                <a:lnTo>
                  <a:pt x="161" y="458"/>
                </a:lnTo>
                <a:lnTo>
                  <a:pt x="141" y="461"/>
                </a:lnTo>
                <a:lnTo>
                  <a:pt x="127" y="462"/>
                </a:lnTo>
                <a:lnTo>
                  <a:pt x="109" y="461"/>
                </a:lnTo>
                <a:lnTo>
                  <a:pt x="91" y="460"/>
                </a:lnTo>
                <a:lnTo>
                  <a:pt x="74" y="457"/>
                </a:lnTo>
                <a:lnTo>
                  <a:pt x="56" y="455"/>
                </a:lnTo>
                <a:lnTo>
                  <a:pt x="26" y="449"/>
                </a:lnTo>
                <a:lnTo>
                  <a:pt x="0" y="443"/>
                </a:lnTo>
                <a:lnTo>
                  <a:pt x="8" y="455"/>
                </a:lnTo>
                <a:lnTo>
                  <a:pt x="19" y="470"/>
                </a:lnTo>
                <a:lnTo>
                  <a:pt x="34" y="487"/>
                </a:lnTo>
                <a:lnTo>
                  <a:pt x="51" y="505"/>
                </a:lnTo>
                <a:lnTo>
                  <a:pt x="60" y="513"/>
                </a:lnTo>
                <a:lnTo>
                  <a:pt x="68" y="521"/>
                </a:lnTo>
                <a:lnTo>
                  <a:pt x="77" y="528"/>
                </a:lnTo>
                <a:lnTo>
                  <a:pt x="87" y="535"/>
                </a:lnTo>
                <a:lnTo>
                  <a:pt x="96" y="540"/>
                </a:lnTo>
                <a:lnTo>
                  <a:pt x="105" y="544"/>
                </a:lnTo>
                <a:lnTo>
                  <a:pt x="112" y="546"/>
                </a:lnTo>
                <a:lnTo>
                  <a:pt x="120" y="547"/>
                </a:lnTo>
                <a:lnTo>
                  <a:pt x="121" y="561"/>
                </a:lnTo>
                <a:lnTo>
                  <a:pt x="123" y="577"/>
                </a:lnTo>
                <a:lnTo>
                  <a:pt x="127" y="585"/>
                </a:lnTo>
                <a:lnTo>
                  <a:pt x="131" y="591"/>
                </a:lnTo>
                <a:lnTo>
                  <a:pt x="134" y="593"/>
                </a:lnTo>
                <a:lnTo>
                  <a:pt x="138" y="595"/>
                </a:lnTo>
                <a:lnTo>
                  <a:pt x="142" y="596"/>
                </a:lnTo>
                <a:lnTo>
                  <a:pt x="147" y="597"/>
                </a:lnTo>
                <a:lnTo>
                  <a:pt x="147" y="616"/>
                </a:lnTo>
                <a:lnTo>
                  <a:pt x="127" y="629"/>
                </a:lnTo>
                <a:lnTo>
                  <a:pt x="107" y="641"/>
                </a:lnTo>
                <a:lnTo>
                  <a:pt x="99" y="647"/>
                </a:lnTo>
                <a:lnTo>
                  <a:pt x="93" y="654"/>
                </a:lnTo>
                <a:lnTo>
                  <a:pt x="90" y="658"/>
                </a:lnTo>
                <a:lnTo>
                  <a:pt x="88" y="663"/>
                </a:lnTo>
                <a:lnTo>
                  <a:pt x="87" y="667"/>
                </a:lnTo>
                <a:lnTo>
                  <a:pt x="87" y="671"/>
                </a:lnTo>
                <a:lnTo>
                  <a:pt x="87" y="680"/>
                </a:lnTo>
                <a:lnTo>
                  <a:pt x="87" y="689"/>
                </a:lnTo>
                <a:lnTo>
                  <a:pt x="87" y="701"/>
                </a:lnTo>
                <a:lnTo>
                  <a:pt x="87" y="721"/>
                </a:lnTo>
                <a:lnTo>
                  <a:pt x="109" y="720"/>
                </a:lnTo>
                <a:lnTo>
                  <a:pt x="132" y="719"/>
                </a:lnTo>
                <a:lnTo>
                  <a:pt x="154" y="717"/>
                </a:lnTo>
                <a:lnTo>
                  <a:pt x="177" y="714"/>
                </a:lnTo>
                <a:lnTo>
                  <a:pt x="199" y="711"/>
                </a:lnTo>
                <a:lnTo>
                  <a:pt x="222" y="710"/>
                </a:lnTo>
                <a:lnTo>
                  <a:pt x="244" y="708"/>
                </a:lnTo>
                <a:lnTo>
                  <a:pt x="266" y="708"/>
                </a:lnTo>
                <a:lnTo>
                  <a:pt x="284" y="707"/>
                </a:lnTo>
                <a:lnTo>
                  <a:pt x="297" y="705"/>
                </a:lnTo>
                <a:lnTo>
                  <a:pt x="302" y="705"/>
                </a:lnTo>
                <a:lnTo>
                  <a:pt x="310" y="705"/>
                </a:lnTo>
                <a:lnTo>
                  <a:pt x="318" y="706"/>
                </a:lnTo>
                <a:lnTo>
                  <a:pt x="326" y="708"/>
                </a:lnTo>
                <a:lnTo>
                  <a:pt x="328" y="714"/>
                </a:lnTo>
                <a:lnTo>
                  <a:pt x="330" y="721"/>
                </a:lnTo>
                <a:lnTo>
                  <a:pt x="333" y="728"/>
                </a:lnTo>
                <a:lnTo>
                  <a:pt x="338" y="735"/>
                </a:lnTo>
                <a:lnTo>
                  <a:pt x="345" y="742"/>
                </a:lnTo>
                <a:lnTo>
                  <a:pt x="352" y="749"/>
                </a:lnTo>
                <a:lnTo>
                  <a:pt x="359" y="756"/>
                </a:lnTo>
                <a:lnTo>
                  <a:pt x="368" y="762"/>
                </a:lnTo>
                <a:lnTo>
                  <a:pt x="378" y="769"/>
                </a:lnTo>
                <a:lnTo>
                  <a:pt x="388" y="776"/>
                </a:lnTo>
                <a:lnTo>
                  <a:pt x="398" y="781"/>
                </a:lnTo>
                <a:lnTo>
                  <a:pt x="408" y="785"/>
                </a:lnTo>
                <a:lnTo>
                  <a:pt x="418" y="789"/>
                </a:lnTo>
                <a:lnTo>
                  <a:pt x="427" y="792"/>
                </a:lnTo>
                <a:lnTo>
                  <a:pt x="437" y="794"/>
                </a:lnTo>
                <a:lnTo>
                  <a:pt x="446" y="794"/>
                </a:lnTo>
                <a:lnTo>
                  <a:pt x="449" y="803"/>
                </a:lnTo>
                <a:lnTo>
                  <a:pt x="453" y="812"/>
                </a:lnTo>
                <a:lnTo>
                  <a:pt x="454" y="806"/>
                </a:lnTo>
                <a:lnTo>
                  <a:pt x="455" y="800"/>
                </a:lnTo>
                <a:lnTo>
                  <a:pt x="457" y="795"/>
                </a:lnTo>
                <a:lnTo>
                  <a:pt x="460" y="791"/>
                </a:lnTo>
                <a:lnTo>
                  <a:pt x="464" y="787"/>
                </a:lnTo>
                <a:lnTo>
                  <a:pt x="467" y="783"/>
                </a:lnTo>
                <a:lnTo>
                  <a:pt x="471" y="780"/>
                </a:lnTo>
                <a:lnTo>
                  <a:pt x="477" y="778"/>
                </a:lnTo>
                <a:lnTo>
                  <a:pt x="487" y="774"/>
                </a:lnTo>
                <a:lnTo>
                  <a:pt x="499" y="770"/>
                </a:lnTo>
                <a:lnTo>
                  <a:pt x="512" y="768"/>
                </a:lnTo>
                <a:lnTo>
                  <a:pt x="525" y="767"/>
                </a:lnTo>
                <a:lnTo>
                  <a:pt x="539" y="765"/>
                </a:lnTo>
                <a:lnTo>
                  <a:pt x="554" y="764"/>
                </a:lnTo>
                <a:lnTo>
                  <a:pt x="567" y="761"/>
                </a:lnTo>
                <a:lnTo>
                  <a:pt x="580" y="758"/>
                </a:lnTo>
                <a:lnTo>
                  <a:pt x="586" y="756"/>
                </a:lnTo>
                <a:lnTo>
                  <a:pt x="591" y="753"/>
                </a:lnTo>
                <a:lnTo>
                  <a:pt x="597" y="750"/>
                </a:lnTo>
                <a:lnTo>
                  <a:pt x="602" y="747"/>
                </a:lnTo>
                <a:lnTo>
                  <a:pt x="606" y="743"/>
                </a:lnTo>
                <a:lnTo>
                  <a:pt x="611" y="738"/>
                </a:lnTo>
                <a:lnTo>
                  <a:pt x="615" y="733"/>
                </a:lnTo>
                <a:lnTo>
                  <a:pt x="618" y="727"/>
                </a:lnTo>
                <a:lnTo>
                  <a:pt x="614" y="725"/>
                </a:lnTo>
                <a:lnTo>
                  <a:pt x="610" y="722"/>
                </a:lnTo>
                <a:lnTo>
                  <a:pt x="604" y="718"/>
                </a:lnTo>
                <a:lnTo>
                  <a:pt x="598" y="712"/>
                </a:lnTo>
                <a:lnTo>
                  <a:pt x="584" y="700"/>
                </a:lnTo>
                <a:lnTo>
                  <a:pt x="571" y="686"/>
                </a:lnTo>
                <a:lnTo>
                  <a:pt x="559" y="671"/>
                </a:lnTo>
                <a:lnTo>
                  <a:pt x="548" y="655"/>
                </a:lnTo>
                <a:lnTo>
                  <a:pt x="545" y="648"/>
                </a:lnTo>
                <a:lnTo>
                  <a:pt x="542" y="641"/>
                </a:lnTo>
                <a:lnTo>
                  <a:pt x="539" y="634"/>
                </a:lnTo>
                <a:lnTo>
                  <a:pt x="538" y="628"/>
                </a:lnTo>
                <a:lnTo>
                  <a:pt x="534" y="627"/>
                </a:lnTo>
                <a:lnTo>
                  <a:pt x="530" y="626"/>
                </a:lnTo>
                <a:lnTo>
                  <a:pt x="526" y="624"/>
                </a:lnTo>
                <a:lnTo>
                  <a:pt x="523" y="620"/>
                </a:lnTo>
                <a:lnTo>
                  <a:pt x="517" y="613"/>
                </a:lnTo>
                <a:lnTo>
                  <a:pt x="512" y="603"/>
                </a:lnTo>
                <a:lnTo>
                  <a:pt x="512" y="579"/>
                </a:lnTo>
                <a:lnTo>
                  <a:pt x="526" y="578"/>
                </a:lnTo>
                <a:lnTo>
                  <a:pt x="539" y="577"/>
                </a:lnTo>
                <a:lnTo>
                  <a:pt x="551" y="575"/>
                </a:lnTo>
                <a:lnTo>
                  <a:pt x="562" y="571"/>
                </a:lnTo>
                <a:lnTo>
                  <a:pt x="572" y="568"/>
                </a:lnTo>
                <a:lnTo>
                  <a:pt x="582" y="563"/>
                </a:lnTo>
                <a:lnTo>
                  <a:pt x="591" y="558"/>
                </a:lnTo>
                <a:lnTo>
                  <a:pt x="600" y="552"/>
                </a:lnTo>
                <a:lnTo>
                  <a:pt x="607" y="545"/>
                </a:lnTo>
                <a:lnTo>
                  <a:pt x="615" y="538"/>
                </a:lnTo>
                <a:lnTo>
                  <a:pt x="622" y="531"/>
                </a:lnTo>
                <a:lnTo>
                  <a:pt x="628" y="523"/>
                </a:lnTo>
                <a:lnTo>
                  <a:pt x="639" y="507"/>
                </a:lnTo>
                <a:lnTo>
                  <a:pt x="650" y="489"/>
                </a:lnTo>
                <a:lnTo>
                  <a:pt x="669" y="453"/>
                </a:lnTo>
                <a:lnTo>
                  <a:pt x="688" y="417"/>
                </a:lnTo>
                <a:lnTo>
                  <a:pt x="699" y="401"/>
                </a:lnTo>
                <a:lnTo>
                  <a:pt x="710" y="387"/>
                </a:lnTo>
                <a:lnTo>
                  <a:pt x="716" y="379"/>
                </a:lnTo>
                <a:lnTo>
                  <a:pt x="723" y="373"/>
                </a:lnTo>
                <a:lnTo>
                  <a:pt x="730" y="368"/>
                </a:lnTo>
                <a:lnTo>
                  <a:pt x="738" y="363"/>
                </a:lnTo>
                <a:lnTo>
                  <a:pt x="732" y="351"/>
                </a:lnTo>
                <a:lnTo>
                  <a:pt x="727" y="340"/>
                </a:lnTo>
                <a:lnTo>
                  <a:pt x="726" y="335"/>
                </a:lnTo>
                <a:lnTo>
                  <a:pt x="725" y="330"/>
                </a:lnTo>
                <a:lnTo>
                  <a:pt x="725" y="324"/>
                </a:lnTo>
                <a:lnTo>
                  <a:pt x="725" y="319"/>
                </a:lnTo>
                <a:lnTo>
                  <a:pt x="726" y="314"/>
                </a:lnTo>
                <a:lnTo>
                  <a:pt x="727" y="309"/>
                </a:lnTo>
                <a:lnTo>
                  <a:pt x="729" y="305"/>
                </a:lnTo>
                <a:lnTo>
                  <a:pt x="733" y="301"/>
                </a:lnTo>
                <a:lnTo>
                  <a:pt x="736" y="298"/>
                </a:lnTo>
                <a:lnTo>
                  <a:pt x="740" y="295"/>
                </a:lnTo>
                <a:lnTo>
                  <a:pt x="746" y="292"/>
                </a:lnTo>
                <a:lnTo>
                  <a:pt x="751" y="289"/>
                </a:lnTo>
                <a:lnTo>
                  <a:pt x="722" y="262"/>
                </a:lnTo>
                <a:lnTo>
                  <a:pt x="700" y="242"/>
                </a:lnTo>
                <a:lnTo>
                  <a:pt x="690" y="232"/>
                </a:lnTo>
                <a:lnTo>
                  <a:pt x="680" y="221"/>
                </a:lnTo>
                <a:lnTo>
                  <a:pt x="670" y="207"/>
                </a:lnTo>
                <a:lnTo>
                  <a:pt x="658" y="190"/>
                </a:lnTo>
                <a:lnTo>
                  <a:pt x="658" y="147"/>
                </a:lnTo>
                <a:lnTo>
                  <a:pt x="701" y="145"/>
                </a:lnTo>
                <a:lnTo>
                  <a:pt x="733" y="143"/>
                </a:lnTo>
                <a:lnTo>
                  <a:pt x="758" y="140"/>
                </a:lnTo>
                <a:lnTo>
                  <a:pt x="778" y="136"/>
                </a:lnTo>
                <a:lnTo>
                  <a:pt x="785" y="134"/>
                </a:lnTo>
                <a:lnTo>
                  <a:pt x="792" y="131"/>
                </a:lnTo>
                <a:lnTo>
                  <a:pt x="799" y="127"/>
                </a:lnTo>
                <a:lnTo>
                  <a:pt x="805" y="123"/>
                </a:lnTo>
                <a:lnTo>
                  <a:pt x="817" y="113"/>
                </a:lnTo>
                <a:lnTo>
                  <a:pt x="831" y="9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0" name="Freeform 262"/>
          <p:cNvSpPr>
            <a:spLocks/>
          </p:cNvSpPr>
          <p:nvPr>
            <p:custDataLst>
              <p:tags r:id="rId187"/>
            </p:custDataLst>
          </p:nvPr>
        </p:nvSpPr>
        <p:spPr bwMode="auto">
          <a:xfrm>
            <a:off x="6630665" y="3333552"/>
            <a:ext cx="220663" cy="585787"/>
          </a:xfrm>
          <a:custGeom>
            <a:avLst/>
            <a:gdLst/>
            <a:ahLst/>
            <a:cxnLst>
              <a:cxn ang="0">
                <a:pos x="438" y="1067"/>
              </a:cxn>
              <a:cxn ang="0">
                <a:pos x="443" y="1028"/>
              </a:cxn>
              <a:cxn ang="0">
                <a:pos x="399" y="1022"/>
              </a:cxn>
              <a:cxn ang="0">
                <a:pos x="405" y="957"/>
              </a:cxn>
              <a:cxn ang="0">
                <a:pos x="419" y="931"/>
              </a:cxn>
              <a:cxn ang="0">
                <a:pos x="413" y="899"/>
              </a:cxn>
              <a:cxn ang="0">
                <a:pos x="398" y="893"/>
              </a:cxn>
              <a:cxn ang="0">
                <a:pos x="382" y="838"/>
              </a:cxn>
              <a:cxn ang="0">
                <a:pos x="324" y="719"/>
              </a:cxn>
              <a:cxn ang="0">
                <a:pos x="296" y="703"/>
              </a:cxn>
              <a:cxn ang="0">
                <a:pos x="282" y="718"/>
              </a:cxn>
              <a:cxn ang="0">
                <a:pos x="226" y="742"/>
              </a:cxn>
              <a:cxn ang="0">
                <a:pos x="169" y="736"/>
              </a:cxn>
              <a:cxn ang="0">
                <a:pos x="133" y="567"/>
              </a:cxn>
              <a:cxn ang="0">
                <a:pos x="101" y="520"/>
              </a:cxn>
              <a:cxn ang="0">
                <a:pos x="51" y="502"/>
              </a:cxn>
              <a:cxn ang="0">
                <a:pos x="8" y="471"/>
              </a:cxn>
              <a:cxn ang="0">
                <a:pos x="23" y="445"/>
              </a:cxn>
              <a:cxn ang="0">
                <a:pos x="58" y="361"/>
              </a:cxn>
              <a:cxn ang="0">
                <a:pos x="67" y="277"/>
              </a:cxn>
              <a:cxn ang="0">
                <a:pos x="80" y="265"/>
              </a:cxn>
              <a:cxn ang="0">
                <a:pos x="113" y="258"/>
              </a:cxn>
              <a:cxn ang="0">
                <a:pos x="134" y="222"/>
              </a:cxn>
              <a:cxn ang="0">
                <a:pos x="140" y="117"/>
              </a:cxn>
              <a:cxn ang="0">
                <a:pos x="159" y="98"/>
              </a:cxn>
              <a:cxn ang="0">
                <a:pos x="213" y="74"/>
              </a:cxn>
              <a:cxn ang="0">
                <a:pos x="234" y="21"/>
              </a:cxn>
              <a:cxn ang="0">
                <a:pos x="277" y="31"/>
              </a:cxn>
              <a:cxn ang="0">
                <a:pos x="312" y="49"/>
              </a:cxn>
              <a:cxn ang="0">
                <a:pos x="337" y="122"/>
              </a:cxn>
              <a:cxn ang="0">
                <a:pos x="335" y="167"/>
              </a:cxn>
              <a:cxn ang="0">
                <a:pos x="300" y="216"/>
              </a:cxn>
              <a:cxn ang="0">
                <a:pos x="293" y="245"/>
              </a:cxn>
              <a:cxn ang="0">
                <a:pos x="309" y="261"/>
              </a:cxn>
              <a:cxn ang="0">
                <a:pos x="346" y="270"/>
              </a:cxn>
              <a:cxn ang="0">
                <a:pos x="371" y="291"/>
              </a:cxn>
              <a:cxn ang="0">
                <a:pos x="398" y="345"/>
              </a:cxn>
              <a:cxn ang="0">
                <a:pos x="430" y="400"/>
              </a:cxn>
              <a:cxn ang="0">
                <a:pos x="464" y="418"/>
              </a:cxn>
              <a:cxn ang="0">
                <a:pos x="505" y="418"/>
              </a:cxn>
              <a:cxn ang="0">
                <a:pos x="476" y="494"/>
              </a:cxn>
              <a:cxn ang="0">
                <a:pos x="427" y="510"/>
              </a:cxn>
              <a:cxn ang="0">
                <a:pos x="383" y="528"/>
              </a:cxn>
              <a:cxn ang="0">
                <a:pos x="360" y="572"/>
              </a:cxn>
              <a:cxn ang="0">
                <a:pos x="370" y="637"/>
              </a:cxn>
              <a:cxn ang="0">
                <a:pos x="402" y="683"/>
              </a:cxn>
              <a:cxn ang="0">
                <a:pos x="430" y="735"/>
              </a:cxn>
              <a:cxn ang="0">
                <a:pos x="428" y="776"/>
              </a:cxn>
              <a:cxn ang="0">
                <a:pos x="419" y="801"/>
              </a:cxn>
              <a:cxn ang="0">
                <a:pos x="435" y="851"/>
              </a:cxn>
              <a:cxn ang="0">
                <a:pos x="483" y="965"/>
              </a:cxn>
              <a:cxn ang="0">
                <a:pos x="458" y="1082"/>
              </a:cxn>
            </a:cxnLst>
            <a:rect l="0" t="0" r="r" b="b"/>
            <a:pathLst>
              <a:path w="505" h="1121">
                <a:moveTo>
                  <a:pt x="446" y="1121"/>
                </a:moveTo>
                <a:lnTo>
                  <a:pt x="445" y="1106"/>
                </a:lnTo>
                <a:lnTo>
                  <a:pt x="443" y="1091"/>
                </a:lnTo>
                <a:lnTo>
                  <a:pt x="440" y="1079"/>
                </a:lnTo>
                <a:lnTo>
                  <a:pt x="438" y="1067"/>
                </a:lnTo>
                <a:lnTo>
                  <a:pt x="437" y="1056"/>
                </a:lnTo>
                <a:lnTo>
                  <a:pt x="437" y="1045"/>
                </a:lnTo>
                <a:lnTo>
                  <a:pt x="438" y="1040"/>
                </a:lnTo>
                <a:lnTo>
                  <a:pt x="439" y="1034"/>
                </a:lnTo>
                <a:lnTo>
                  <a:pt x="443" y="1028"/>
                </a:lnTo>
                <a:lnTo>
                  <a:pt x="446" y="1022"/>
                </a:lnTo>
                <a:lnTo>
                  <a:pt x="430" y="1022"/>
                </a:lnTo>
                <a:lnTo>
                  <a:pt x="420" y="1022"/>
                </a:lnTo>
                <a:lnTo>
                  <a:pt x="411" y="1022"/>
                </a:lnTo>
                <a:lnTo>
                  <a:pt x="399" y="1022"/>
                </a:lnTo>
                <a:lnTo>
                  <a:pt x="399" y="1001"/>
                </a:lnTo>
                <a:lnTo>
                  <a:pt x="399" y="988"/>
                </a:lnTo>
                <a:lnTo>
                  <a:pt x="399" y="975"/>
                </a:lnTo>
                <a:lnTo>
                  <a:pt x="399" y="961"/>
                </a:lnTo>
                <a:lnTo>
                  <a:pt x="405" y="957"/>
                </a:lnTo>
                <a:lnTo>
                  <a:pt x="411" y="953"/>
                </a:lnTo>
                <a:lnTo>
                  <a:pt x="414" y="949"/>
                </a:lnTo>
                <a:lnTo>
                  <a:pt x="416" y="946"/>
                </a:lnTo>
                <a:lnTo>
                  <a:pt x="419" y="939"/>
                </a:lnTo>
                <a:lnTo>
                  <a:pt x="419" y="931"/>
                </a:lnTo>
                <a:lnTo>
                  <a:pt x="419" y="922"/>
                </a:lnTo>
                <a:lnTo>
                  <a:pt x="419" y="915"/>
                </a:lnTo>
                <a:lnTo>
                  <a:pt x="419" y="908"/>
                </a:lnTo>
                <a:lnTo>
                  <a:pt x="419" y="899"/>
                </a:lnTo>
                <a:lnTo>
                  <a:pt x="413" y="899"/>
                </a:lnTo>
                <a:lnTo>
                  <a:pt x="409" y="899"/>
                </a:lnTo>
                <a:lnTo>
                  <a:pt x="404" y="898"/>
                </a:lnTo>
                <a:lnTo>
                  <a:pt x="402" y="896"/>
                </a:lnTo>
                <a:lnTo>
                  <a:pt x="400" y="895"/>
                </a:lnTo>
                <a:lnTo>
                  <a:pt x="398" y="893"/>
                </a:lnTo>
                <a:lnTo>
                  <a:pt x="397" y="891"/>
                </a:lnTo>
                <a:lnTo>
                  <a:pt x="395" y="889"/>
                </a:lnTo>
                <a:lnTo>
                  <a:pt x="394" y="879"/>
                </a:lnTo>
                <a:lnTo>
                  <a:pt x="392" y="868"/>
                </a:lnTo>
                <a:lnTo>
                  <a:pt x="382" y="838"/>
                </a:lnTo>
                <a:lnTo>
                  <a:pt x="371" y="811"/>
                </a:lnTo>
                <a:lnTo>
                  <a:pt x="360" y="786"/>
                </a:lnTo>
                <a:lnTo>
                  <a:pt x="348" y="764"/>
                </a:lnTo>
                <a:lnTo>
                  <a:pt x="336" y="741"/>
                </a:lnTo>
                <a:lnTo>
                  <a:pt x="324" y="719"/>
                </a:lnTo>
                <a:lnTo>
                  <a:pt x="312" y="695"/>
                </a:lnTo>
                <a:lnTo>
                  <a:pt x="300" y="672"/>
                </a:lnTo>
                <a:lnTo>
                  <a:pt x="299" y="684"/>
                </a:lnTo>
                <a:lnTo>
                  <a:pt x="298" y="694"/>
                </a:lnTo>
                <a:lnTo>
                  <a:pt x="296" y="703"/>
                </a:lnTo>
                <a:lnTo>
                  <a:pt x="292" y="710"/>
                </a:lnTo>
                <a:lnTo>
                  <a:pt x="291" y="713"/>
                </a:lnTo>
                <a:lnTo>
                  <a:pt x="288" y="715"/>
                </a:lnTo>
                <a:lnTo>
                  <a:pt x="286" y="717"/>
                </a:lnTo>
                <a:lnTo>
                  <a:pt x="282" y="718"/>
                </a:lnTo>
                <a:lnTo>
                  <a:pt x="276" y="720"/>
                </a:lnTo>
                <a:lnTo>
                  <a:pt x="266" y="721"/>
                </a:lnTo>
                <a:lnTo>
                  <a:pt x="246" y="751"/>
                </a:lnTo>
                <a:lnTo>
                  <a:pt x="238" y="748"/>
                </a:lnTo>
                <a:lnTo>
                  <a:pt x="226" y="742"/>
                </a:lnTo>
                <a:lnTo>
                  <a:pt x="214" y="736"/>
                </a:lnTo>
                <a:lnTo>
                  <a:pt x="207" y="733"/>
                </a:lnTo>
                <a:lnTo>
                  <a:pt x="190" y="734"/>
                </a:lnTo>
                <a:lnTo>
                  <a:pt x="176" y="735"/>
                </a:lnTo>
                <a:lnTo>
                  <a:pt x="169" y="736"/>
                </a:lnTo>
                <a:lnTo>
                  <a:pt x="165" y="736"/>
                </a:lnTo>
                <a:lnTo>
                  <a:pt x="162" y="735"/>
                </a:lnTo>
                <a:lnTo>
                  <a:pt x="159" y="733"/>
                </a:lnTo>
                <a:lnTo>
                  <a:pt x="167" y="646"/>
                </a:lnTo>
                <a:lnTo>
                  <a:pt x="133" y="567"/>
                </a:lnTo>
                <a:lnTo>
                  <a:pt x="122" y="551"/>
                </a:lnTo>
                <a:lnTo>
                  <a:pt x="112" y="539"/>
                </a:lnTo>
                <a:lnTo>
                  <a:pt x="107" y="533"/>
                </a:lnTo>
                <a:lnTo>
                  <a:pt x="103" y="527"/>
                </a:lnTo>
                <a:lnTo>
                  <a:pt x="101" y="520"/>
                </a:lnTo>
                <a:lnTo>
                  <a:pt x="100" y="511"/>
                </a:lnTo>
                <a:lnTo>
                  <a:pt x="85" y="508"/>
                </a:lnTo>
                <a:lnTo>
                  <a:pt x="74" y="505"/>
                </a:lnTo>
                <a:lnTo>
                  <a:pt x="62" y="504"/>
                </a:lnTo>
                <a:lnTo>
                  <a:pt x="51" y="502"/>
                </a:lnTo>
                <a:lnTo>
                  <a:pt x="41" y="498"/>
                </a:lnTo>
                <a:lnTo>
                  <a:pt x="32" y="493"/>
                </a:lnTo>
                <a:lnTo>
                  <a:pt x="23" y="487"/>
                </a:lnTo>
                <a:lnTo>
                  <a:pt x="16" y="479"/>
                </a:lnTo>
                <a:lnTo>
                  <a:pt x="8" y="471"/>
                </a:lnTo>
                <a:lnTo>
                  <a:pt x="0" y="462"/>
                </a:lnTo>
                <a:lnTo>
                  <a:pt x="8" y="458"/>
                </a:lnTo>
                <a:lnTo>
                  <a:pt x="13" y="454"/>
                </a:lnTo>
                <a:lnTo>
                  <a:pt x="19" y="450"/>
                </a:lnTo>
                <a:lnTo>
                  <a:pt x="23" y="445"/>
                </a:lnTo>
                <a:lnTo>
                  <a:pt x="31" y="435"/>
                </a:lnTo>
                <a:lnTo>
                  <a:pt x="38" y="422"/>
                </a:lnTo>
                <a:lnTo>
                  <a:pt x="45" y="397"/>
                </a:lnTo>
                <a:lnTo>
                  <a:pt x="54" y="369"/>
                </a:lnTo>
                <a:lnTo>
                  <a:pt x="58" y="361"/>
                </a:lnTo>
                <a:lnTo>
                  <a:pt x="62" y="351"/>
                </a:lnTo>
                <a:lnTo>
                  <a:pt x="64" y="340"/>
                </a:lnTo>
                <a:lnTo>
                  <a:pt x="65" y="328"/>
                </a:lnTo>
                <a:lnTo>
                  <a:pt x="67" y="302"/>
                </a:lnTo>
                <a:lnTo>
                  <a:pt x="67" y="277"/>
                </a:lnTo>
                <a:lnTo>
                  <a:pt x="67" y="274"/>
                </a:lnTo>
                <a:lnTo>
                  <a:pt x="68" y="272"/>
                </a:lnTo>
                <a:lnTo>
                  <a:pt x="70" y="269"/>
                </a:lnTo>
                <a:lnTo>
                  <a:pt x="73" y="268"/>
                </a:lnTo>
                <a:lnTo>
                  <a:pt x="80" y="265"/>
                </a:lnTo>
                <a:lnTo>
                  <a:pt x="88" y="264"/>
                </a:lnTo>
                <a:lnTo>
                  <a:pt x="96" y="263"/>
                </a:lnTo>
                <a:lnTo>
                  <a:pt x="103" y="262"/>
                </a:lnTo>
                <a:lnTo>
                  <a:pt x="110" y="261"/>
                </a:lnTo>
                <a:lnTo>
                  <a:pt x="113" y="258"/>
                </a:lnTo>
                <a:lnTo>
                  <a:pt x="119" y="253"/>
                </a:lnTo>
                <a:lnTo>
                  <a:pt x="124" y="247"/>
                </a:lnTo>
                <a:lnTo>
                  <a:pt x="129" y="239"/>
                </a:lnTo>
                <a:lnTo>
                  <a:pt x="132" y="231"/>
                </a:lnTo>
                <a:lnTo>
                  <a:pt x="134" y="222"/>
                </a:lnTo>
                <a:lnTo>
                  <a:pt x="136" y="213"/>
                </a:lnTo>
                <a:lnTo>
                  <a:pt x="137" y="202"/>
                </a:lnTo>
                <a:lnTo>
                  <a:pt x="140" y="192"/>
                </a:lnTo>
                <a:lnTo>
                  <a:pt x="141" y="152"/>
                </a:lnTo>
                <a:lnTo>
                  <a:pt x="140" y="117"/>
                </a:lnTo>
                <a:lnTo>
                  <a:pt x="141" y="114"/>
                </a:lnTo>
                <a:lnTo>
                  <a:pt x="143" y="110"/>
                </a:lnTo>
                <a:lnTo>
                  <a:pt x="145" y="107"/>
                </a:lnTo>
                <a:lnTo>
                  <a:pt x="150" y="104"/>
                </a:lnTo>
                <a:lnTo>
                  <a:pt x="159" y="98"/>
                </a:lnTo>
                <a:lnTo>
                  <a:pt x="170" y="91"/>
                </a:lnTo>
                <a:lnTo>
                  <a:pt x="193" y="83"/>
                </a:lnTo>
                <a:lnTo>
                  <a:pt x="207" y="80"/>
                </a:lnTo>
                <a:lnTo>
                  <a:pt x="210" y="77"/>
                </a:lnTo>
                <a:lnTo>
                  <a:pt x="213" y="74"/>
                </a:lnTo>
                <a:lnTo>
                  <a:pt x="217" y="70"/>
                </a:lnTo>
                <a:lnTo>
                  <a:pt x="219" y="66"/>
                </a:lnTo>
                <a:lnTo>
                  <a:pt x="224" y="56"/>
                </a:lnTo>
                <a:lnTo>
                  <a:pt x="227" y="45"/>
                </a:lnTo>
                <a:lnTo>
                  <a:pt x="234" y="21"/>
                </a:lnTo>
                <a:lnTo>
                  <a:pt x="240" y="0"/>
                </a:lnTo>
                <a:lnTo>
                  <a:pt x="251" y="7"/>
                </a:lnTo>
                <a:lnTo>
                  <a:pt x="260" y="15"/>
                </a:lnTo>
                <a:lnTo>
                  <a:pt x="269" y="23"/>
                </a:lnTo>
                <a:lnTo>
                  <a:pt x="277" y="31"/>
                </a:lnTo>
                <a:lnTo>
                  <a:pt x="286" y="39"/>
                </a:lnTo>
                <a:lnTo>
                  <a:pt x="294" y="44"/>
                </a:lnTo>
                <a:lnTo>
                  <a:pt x="300" y="47"/>
                </a:lnTo>
                <a:lnTo>
                  <a:pt x="305" y="48"/>
                </a:lnTo>
                <a:lnTo>
                  <a:pt x="312" y="49"/>
                </a:lnTo>
                <a:lnTo>
                  <a:pt x="320" y="49"/>
                </a:lnTo>
                <a:lnTo>
                  <a:pt x="325" y="75"/>
                </a:lnTo>
                <a:lnTo>
                  <a:pt x="332" y="99"/>
                </a:lnTo>
                <a:lnTo>
                  <a:pt x="335" y="110"/>
                </a:lnTo>
                <a:lnTo>
                  <a:pt x="337" y="122"/>
                </a:lnTo>
                <a:lnTo>
                  <a:pt x="338" y="134"/>
                </a:lnTo>
                <a:lnTo>
                  <a:pt x="339" y="147"/>
                </a:lnTo>
                <a:lnTo>
                  <a:pt x="338" y="155"/>
                </a:lnTo>
                <a:lnTo>
                  <a:pt x="337" y="161"/>
                </a:lnTo>
                <a:lnTo>
                  <a:pt x="335" y="167"/>
                </a:lnTo>
                <a:lnTo>
                  <a:pt x="332" y="173"/>
                </a:lnTo>
                <a:lnTo>
                  <a:pt x="324" y="183"/>
                </a:lnTo>
                <a:lnTo>
                  <a:pt x="316" y="194"/>
                </a:lnTo>
                <a:lnTo>
                  <a:pt x="308" y="204"/>
                </a:lnTo>
                <a:lnTo>
                  <a:pt x="300" y="216"/>
                </a:lnTo>
                <a:lnTo>
                  <a:pt x="297" y="221"/>
                </a:lnTo>
                <a:lnTo>
                  <a:pt x="294" y="227"/>
                </a:lnTo>
                <a:lnTo>
                  <a:pt x="293" y="233"/>
                </a:lnTo>
                <a:lnTo>
                  <a:pt x="292" y="240"/>
                </a:lnTo>
                <a:lnTo>
                  <a:pt x="293" y="245"/>
                </a:lnTo>
                <a:lnTo>
                  <a:pt x="294" y="250"/>
                </a:lnTo>
                <a:lnTo>
                  <a:pt x="297" y="253"/>
                </a:lnTo>
                <a:lnTo>
                  <a:pt x="300" y="256"/>
                </a:lnTo>
                <a:lnTo>
                  <a:pt x="304" y="258"/>
                </a:lnTo>
                <a:lnTo>
                  <a:pt x="309" y="261"/>
                </a:lnTo>
                <a:lnTo>
                  <a:pt x="313" y="262"/>
                </a:lnTo>
                <a:lnTo>
                  <a:pt x="319" y="264"/>
                </a:lnTo>
                <a:lnTo>
                  <a:pt x="330" y="266"/>
                </a:lnTo>
                <a:lnTo>
                  <a:pt x="341" y="268"/>
                </a:lnTo>
                <a:lnTo>
                  <a:pt x="346" y="270"/>
                </a:lnTo>
                <a:lnTo>
                  <a:pt x="350" y="272"/>
                </a:lnTo>
                <a:lnTo>
                  <a:pt x="355" y="274"/>
                </a:lnTo>
                <a:lnTo>
                  <a:pt x="359" y="277"/>
                </a:lnTo>
                <a:lnTo>
                  <a:pt x="366" y="284"/>
                </a:lnTo>
                <a:lnTo>
                  <a:pt x="371" y="291"/>
                </a:lnTo>
                <a:lnTo>
                  <a:pt x="375" y="298"/>
                </a:lnTo>
                <a:lnTo>
                  <a:pt x="378" y="304"/>
                </a:lnTo>
                <a:lnTo>
                  <a:pt x="384" y="319"/>
                </a:lnTo>
                <a:lnTo>
                  <a:pt x="392" y="333"/>
                </a:lnTo>
                <a:lnTo>
                  <a:pt x="398" y="345"/>
                </a:lnTo>
                <a:lnTo>
                  <a:pt x="404" y="359"/>
                </a:lnTo>
                <a:lnTo>
                  <a:pt x="411" y="374"/>
                </a:lnTo>
                <a:lnTo>
                  <a:pt x="420" y="387"/>
                </a:lnTo>
                <a:lnTo>
                  <a:pt x="425" y="394"/>
                </a:lnTo>
                <a:lnTo>
                  <a:pt x="430" y="400"/>
                </a:lnTo>
                <a:lnTo>
                  <a:pt x="436" y="405"/>
                </a:lnTo>
                <a:lnTo>
                  <a:pt x="442" y="409"/>
                </a:lnTo>
                <a:lnTo>
                  <a:pt x="448" y="413"/>
                </a:lnTo>
                <a:lnTo>
                  <a:pt x="456" y="416"/>
                </a:lnTo>
                <a:lnTo>
                  <a:pt x="464" y="418"/>
                </a:lnTo>
                <a:lnTo>
                  <a:pt x="472" y="418"/>
                </a:lnTo>
                <a:lnTo>
                  <a:pt x="477" y="418"/>
                </a:lnTo>
                <a:lnTo>
                  <a:pt x="487" y="418"/>
                </a:lnTo>
                <a:lnTo>
                  <a:pt x="498" y="418"/>
                </a:lnTo>
                <a:lnTo>
                  <a:pt x="505" y="418"/>
                </a:lnTo>
                <a:lnTo>
                  <a:pt x="499" y="439"/>
                </a:lnTo>
                <a:lnTo>
                  <a:pt x="489" y="460"/>
                </a:lnTo>
                <a:lnTo>
                  <a:pt x="483" y="470"/>
                </a:lnTo>
                <a:lnTo>
                  <a:pt x="479" y="482"/>
                </a:lnTo>
                <a:lnTo>
                  <a:pt x="476" y="494"/>
                </a:lnTo>
                <a:lnTo>
                  <a:pt x="472" y="505"/>
                </a:lnTo>
                <a:lnTo>
                  <a:pt x="479" y="499"/>
                </a:lnTo>
                <a:lnTo>
                  <a:pt x="458" y="503"/>
                </a:lnTo>
                <a:lnTo>
                  <a:pt x="437" y="507"/>
                </a:lnTo>
                <a:lnTo>
                  <a:pt x="427" y="510"/>
                </a:lnTo>
                <a:lnTo>
                  <a:pt x="417" y="512"/>
                </a:lnTo>
                <a:lnTo>
                  <a:pt x="408" y="515"/>
                </a:lnTo>
                <a:lnTo>
                  <a:pt x="399" y="519"/>
                </a:lnTo>
                <a:lnTo>
                  <a:pt x="391" y="523"/>
                </a:lnTo>
                <a:lnTo>
                  <a:pt x="383" y="528"/>
                </a:lnTo>
                <a:lnTo>
                  <a:pt x="376" y="534"/>
                </a:lnTo>
                <a:lnTo>
                  <a:pt x="370" y="543"/>
                </a:lnTo>
                <a:lnTo>
                  <a:pt x="366" y="551"/>
                </a:lnTo>
                <a:lnTo>
                  <a:pt x="363" y="561"/>
                </a:lnTo>
                <a:lnTo>
                  <a:pt x="360" y="572"/>
                </a:lnTo>
                <a:lnTo>
                  <a:pt x="359" y="585"/>
                </a:lnTo>
                <a:lnTo>
                  <a:pt x="360" y="601"/>
                </a:lnTo>
                <a:lnTo>
                  <a:pt x="363" y="614"/>
                </a:lnTo>
                <a:lnTo>
                  <a:pt x="366" y="626"/>
                </a:lnTo>
                <a:lnTo>
                  <a:pt x="370" y="637"/>
                </a:lnTo>
                <a:lnTo>
                  <a:pt x="376" y="647"/>
                </a:lnTo>
                <a:lnTo>
                  <a:pt x="382" y="657"/>
                </a:lnTo>
                <a:lnTo>
                  <a:pt x="389" y="666"/>
                </a:lnTo>
                <a:lnTo>
                  <a:pt x="395" y="675"/>
                </a:lnTo>
                <a:lnTo>
                  <a:pt x="402" y="683"/>
                </a:lnTo>
                <a:lnTo>
                  <a:pt x="409" y="692"/>
                </a:lnTo>
                <a:lnTo>
                  <a:pt x="415" y="701"/>
                </a:lnTo>
                <a:lnTo>
                  <a:pt x="421" y="712"/>
                </a:lnTo>
                <a:lnTo>
                  <a:pt x="425" y="723"/>
                </a:lnTo>
                <a:lnTo>
                  <a:pt x="430" y="735"/>
                </a:lnTo>
                <a:lnTo>
                  <a:pt x="432" y="748"/>
                </a:lnTo>
                <a:lnTo>
                  <a:pt x="433" y="764"/>
                </a:lnTo>
                <a:lnTo>
                  <a:pt x="432" y="769"/>
                </a:lnTo>
                <a:lnTo>
                  <a:pt x="431" y="773"/>
                </a:lnTo>
                <a:lnTo>
                  <a:pt x="428" y="776"/>
                </a:lnTo>
                <a:lnTo>
                  <a:pt x="425" y="780"/>
                </a:lnTo>
                <a:lnTo>
                  <a:pt x="423" y="784"/>
                </a:lnTo>
                <a:lnTo>
                  <a:pt x="421" y="789"/>
                </a:lnTo>
                <a:lnTo>
                  <a:pt x="420" y="794"/>
                </a:lnTo>
                <a:lnTo>
                  <a:pt x="419" y="801"/>
                </a:lnTo>
                <a:lnTo>
                  <a:pt x="420" y="809"/>
                </a:lnTo>
                <a:lnTo>
                  <a:pt x="421" y="818"/>
                </a:lnTo>
                <a:lnTo>
                  <a:pt x="423" y="826"/>
                </a:lnTo>
                <a:lnTo>
                  <a:pt x="426" y="834"/>
                </a:lnTo>
                <a:lnTo>
                  <a:pt x="435" y="851"/>
                </a:lnTo>
                <a:lnTo>
                  <a:pt x="445" y="868"/>
                </a:lnTo>
                <a:lnTo>
                  <a:pt x="467" y="903"/>
                </a:lnTo>
                <a:lnTo>
                  <a:pt x="486" y="937"/>
                </a:lnTo>
                <a:lnTo>
                  <a:pt x="486" y="951"/>
                </a:lnTo>
                <a:lnTo>
                  <a:pt x="483" y="965"/>
                </a:lnTo>
                <a:lnTo>
                  <a:pt x="482" y="980"/>
                </a:lnTo>
                <a:lnTo>
                  <a:pt x="479" y="997"/>
                </a:lnTo>
                <a:lnTo>
                  <a:pt x="472" y="1027"/>
                </a:lnTo>
                <a:lnTo>
                  <a:pt x="466" y="1057"/>
                </a:lnTo>
                <a:lnTo>
                  <a:pt x="458" y="1082"/>
                </a:lnTo>
                <a:lnTo>
                  <a:pt x="451" y="1103"/>
                </a:lnTo>
                <a:lnTo>
                  <a:pt x="447" y="1116"/>
                </a:lnTo>
                <a:lnTo>
                  <a:pt x="446" y="11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1" name="Freeform 263"/>
          <p:cNvSpPr>
            <a:spLocks/>
          </p:cNvSpPr>
          <p:nvPr>
            <p:custDataLst>
              <p:tags r:id="rId188"/>
            </p:custDataLst>
          </p:nvPr>
        </p:nvSpPr>
        <p:spPr bwMode="auto">
          <a:xfrm>
            <a:off x="3954140" y="3843139"/>
            <a:ext cx="80963" cy="58738"/>
          </a:xfrm>
          <a:custGeom>
            <a:avLst/>
            <a:gdLst/>
            <a:ahLst/>
            <a:cxnLst>
              <a:cxn ang="0">
                <a:pos x="180" y="7"/>
              </a:cxn>
              <a:cxn ang="0">
                <a:pos x="171" y="24"/>
              </a:cxn>
              <a:cxn ang="0">
                <a:pos x="163" y="39"/>
              </a:cxn>
              <a:cxn ang="0">
                <a:pos x="152" y="53"/>
              </a:cxn>
              <a:cxn ang="0">
                <a:pos x="141" y="66"/>
              </a:cxn>
              <a:cxn ang="0">
                <a:pos x="129" y="80"/>
              </a:cxn>
              <a:cxn ang="0">
                <a:pos x="115" y="92"/>
              </a:cxn>
              <a:cxn ang="0">
                <a:pos x="101" y="102"/>
              </a:cxn>
              <a:cxn ang="0">
                <a:pos x="87" y="112"/>
              </a:cxn>
              <a:cxn ang="0">
                <a:pos x="82" y="107"/>
              </a:cxn>
              <a:cxn ang="0">
                <a:pos x="79" y="101"/>
              </a:cxn>
              <a:cxn ang="0">
                <a:pos x="76" y="95"/>
              </a:cxn>
              <a:cxn ang="0">
                <a:pos x="74" y="88"/>
              </a:cxn>
              <a:cxn ang="0">
                <a:pos x="70" y="81"/>
              </a:cxn>
              <a:cxn ang="0">
                <a:pos x="68" y="74"/>
              </a:cxn>
              <a:cxn ang="0">
                <a:pos x="65" y="69"/>
              </a:cxn>
              <a:cxn ang="0">
                <a:pos x="60" y="63"/>
              </a:cxn>
              <a:cxn ang="0">
                <a:pos x="45" y="48"/>
              </a:cxn>
              <a:cxn ang="0">
                <a:pos x="36" y="38"/>
              </a:cxn>
              <a:cxn ang="0">
                <a:pos x="30" y="33"/>
              </a:cxn>
              <a:cxn ang="0">
                <a:pos x="25" y="31"/>
              </a:cxn>
              <a:cxn ang="0">
                <a:pos x="18" y="30"/>
              </a:cxn>
              <a:cxn ang="0">
                <a:pos x="0" y="26"/>
              </a:cxn>
              <a:cxn ang="0">
                <a:pos x="26" y="14"/>
              </a:cxn>
              <a:cxn ang="0">
                <a:pos x="41" y="9"/>
              </a:cxn>
              <a:cxn ang="0">
                <a:pos x="56" y="5"/>
              </a:cxn>
              <a:cxn ang="0">
                <a:pos x="74" y="3"/>
              </a:cxn>
              <a:cxn ang="0">
                <a:pos x="93" y="1"/>
              </a:cxn>
              <a:cxn ang="0">
                <a:pos x="114" y="0"/>
              </a:cxn>
              <a:cxn ang="0">
                <a:pos x="135" y="1"/>
              </a:cxn>
              <a:cxn ang="0">
                <a:pos x="157" y="3"/>
              </a:cxn>
              <a:cxn ang="0">
                <a:pos x="180" y="7"/>
              </a:cxn>
            </a:cxnLst>
            <a:rect l="0" t="0" r="r" b="b"/>
            <a:pathLst>
              <a:path w="180" h="112">
                <a:moveTo>
                  <a:pt x="180" y="7"/>
                </a:moveTo>
                <a:lnTo>
                  <a:pt x="171" y="24"/>
                </a:lnTo>
                <a:lnTo>
                  <a:pt x="163" y="39"/>
                </a:lnTo>
                <a:lnTo>
                  <a:pt x="152" y="53"/>
                </a:lnTo>
                <a:lnTo>
                  <a:pt x="141" y="66"/>
                </a:lnTo>
                <a:lnTo>
                  <a:pt x="129" y="80"/>
                </a:lnTo>
                <a:lnTo>
                  <a:pt x="115" y="92"/>
                </a:lnTo>
                <a:lnTo>
                  <a:pt x="101" y="102"/>
                </a:lnTo>
                <a:lnTo>
                  <a:pt x="87" y="112"/>
                </a:lnTo>
                <a:lnTo>
                  <a:pt x="82" y="107"/>
                </a:lnTo>
                <a:lnTo>
                  <a:pt x="79" y="101"/>
                </a:lnTo>
                <a:lnTo>
                  <a:pt x="76" y="95"/>
                </a:lnTo>
                <a:lnTo>
                  <a:pt x="74" y="88"/>
                </a:lnTo>
                <a:lnTo>
                  <a:pt x="70" y="81"/>
                </a:lnTo>
                <a:lnTo>
                  <a:pt x="68" y="74"/>
                </a:lnTo>
                <a:lnTo>
                  <a:pt x="65" y="69"/>
                </a:lnTo>
                <a:lnTo>
                  <a:pt x="60" y="63"/>
                </a:lnTo>
                <a:lnTo>
                  <a:pt x="45" y="48"/>
                </a:lnTo>
                <a:lnTo>
                  <a:pt x="36" y="38"/>
                </a:lnTo>
                <a:lnTo>
                  <a:pt x="30" y="33"/>
                </a:lnTo>
                <a:lnTo>
                  <a:pt x="25" y="31"/>
                </a:lnTo>
                <a:lnTo>
                  <a:pt x="18" y="30"/>
                </a:lnTo>
                <a:lnTo>
                  <a:pt x="0" y="26"/>
                </a:lnTo>
                <a:lnTo>
                  <a:pt x="26" y="14"/>
                </a:lnTo>
                <a:lnTo>
                  <a:pt x="41" y="9"/>
                </a:lnTo>
                <a:lnTo>
                  <a:pt x="56" y="5"/>
                </a:lnTo>
                <a:lnTo>
                  <a:pt x="74" y="3"/>
                </a:lnTo>
                <a:lnTo>
                  <a:pt x="93" y="1"/>
                </a:lnTo>
                <a:lnTo>
                  <a:pt x="114" y="0"/>
                </a:lnTo>
                <a:lnTo>
                  <a:pt x="135" y="1"/>
                </a:lnTo>
                <a:lnTo>
                  <a:pt x="157" y="3"/>
                </a:lnTo>
                <a:lnTo>
                  <a:pt x="180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2" name="Freeform 264"/>
          <p:cNvSpPr>
            <a:spLocks/>
          </p:cNvSpPr>
          <p:nvPr>
            <p:custDataLst>
              <p:tags r:id="rId189"/>
            </p:custDataLst>
          </p:nvPr>
        </p:nvSpPr>
        <p:spPr bwMode="auto">
          <a:xfrm>
            <a:off x="4038278" y="3925689"/>
            <a:ext cx="74612" cy="100013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27" y="42"/>
              </a:cxn>
              <a:cxn ang="0">
                <a:pos x="51" y="21"/>
              </a:cxn>
              <a:cxn ang="0">
                <a:pos x="56" y="16"/>
              </a:cxn>
              <a:cxn ang="0">
                <a:pos x="63" y="12"/>
              </a:cxn>
              <a:cxn ang="0">
                <a:pos x="70" y="8"/>
              </a:cxn>
              <a:cxn ang="0">
                <a:pos x="76" y="6"/>
              </a:cxn>
              <a:cxn ang="0">
                <a:pos x="83" y="3"/>
              </a:cxn>
              <a:cxn ang="0">
                <a:pos x="90" y="2"/>
              </a:cxn>
              <a:cxn ang="0">
                <a:pos x="98" y="1"/>
              </a:cxn>
              <a:cxn ang="0">
                <a:pos x="107" y="0"/>
              </a:cxn>
              <a:cxn ang="0">
                <a:pos x="116" y="1"/>
              </a:cxn>
              <a:cxn ang="0">
                <a:pos x="124" y="2"/>
              </a:cxn>
              <a:cxn ang="0">
                <a:pos x="132" y="5"/>
              </a:cxn>
              <a:cxn ang="0">
                <a:pos x="139" y="8"/>
              </a:cxn>
              <a:cxn ang="0">
                <a:pos x="145" y="13"/>
              </a:cxn>
              <a:cxn ang="0">
                <a:pos x="151" y="19"/>
              </a:cxn>
              <a:cxn ang="0">
                <a:pos x="155" y="24"/>
              </a:cxn>
              <a:cxn ang="0">
                <a:pos x="160" y="30"/>
              </a:cxn>
              <a:cxn ang="0">
                <a:pos x="163" y="37"/>
              </a:cxn>
              <a:cxn ang="0">
                <a:pos x="166" y="43"/>
              </a:cxn>
              <a:cxn ang="0">
                <a:pos x="168" y="50"/>
              </a:cxn>
              <a:cxn ang="0">
                <a:pos x="169" y="57"/>
              </a:cxn>
              <a:cxn ang="0">
                <a:pos x="172" y="72"/>
              </a:cxn>
              <a:cxn ang="0">
                <a:pos x="173" y="87"/>
              </a:cxn>
              <a:cxn ang="0">
                <a:pos x="157" y="114"/>
              </a:cxn>
              <a:cxn ang="0">
                <a:pos x="146" y="137"/>
              </a:cxn>
              <a:cxn ang="0">
                <a:pos x="139" y="148"/>
              </a:cxn>
              <a:cxn ang="0">
                <a:pos x="130" y="160"/>
              </a:cxn>
              <a:cxn ang="0">
                <a:pos x="117" y="174"/>
              </a:cxn>
              <a:cxn ang="0">
                <a:pos x="99" y="192"/>
              </a:cxn>
              <a:cxn ang="0">
                <a:pos x="86" y="183"/>
              </a:cxn>
              <a:cxn ang="0">
                <a:pos x="74" y="176"/>
              </a:cxn>
              <a:cxn ang="0">
                <a:pos x="63" y="169"/>
              </a:cxn>
              <a:cxn ang="0">
                <a:pos x="54" y="163"/>
              </a:cxn>
              <a:cxn ang="0">
                <a:pos x="46" y="156"/>
              </a:cxn>
              <a:cxn ang="0">
                <a:pos x="40" y="150"/>
              </a:cxn>
              <a:cxn ang="0">
                <a:pos x="34" y="144"/>
              </a:cxn>
              <a:cxn ang="0">
                <a:pos x="30" y="137"/>
              </a:cxn>
              <a:cxn ang="0">
                <a:pos x="22" y="123"/>
              </a:cxn>
              <a:cxn ang="0">
                <a:pos x="16" y="107"/>
              </a:cxn>
              <a:cxn ang="0">
                <a:pos x="9" y="90"/>
              </a:cxn>
              <a:cxn ang="0">
                <a:pos x="0" y="68"/>
              </a:cxn>
            </a:cxnLst>
            <a:rect l="0" t="0" r="r" b="b"/>
            <a:pathLst>
              <a:path w="173" h="192">
                <a:moveTo>
                  <a:pt x="0" y="68"/>
                </a:moveTo>
                <a:lnTo>
                  <a:pt x="27" y="42"/>
                </a:lnTo>
                <a:lnTo>
                  <a:pt x="51" y="21"/>
                </a:lnTo>
                <a:lnTo>
                  <a:pt x="56" y="16"/>
                </a:lnTo>
                <a:lnTo>
                  <a:pt x="63" y="12"/>
                </a:lnTo>
                <a:lnTo>
                  <a:pt x="70" y="8"/>
                </a:lnTo>
                <a:lnTo>
                  <a:pt x="76" y="6"/>
                </a:lnTo>
                <a:lnTo>
                  <a:pt x="83" y="3"/>
                </a:lnTo>
                <a:lnTo>
                  <a:pt x="90" y="2"/>
                </a:lnTo>
                <a:lnTo>
                  <a:pt x="98" y="1"/>
                </a:lnTo>
                <a:lnTo>
                  <a:pt x="107" y="0"/>
                </a:lnTo>
                <a:lnTo>
                  <a:pt x="116" y="1"/>
                </a:lnTo>
                <a:lnTo>
                  <a:pt x="124" y="2"/>
                </a:lnTo>
                <a:lnTo>
                  <a:pt x="132" y="5"/>
                </a:lnTo>
                <a:lnTo>
                  <a:pt x="139" y="8"/>
                </a:lnTo>
                <a:lnTo>
                  <a:pt x="145" y="13"/>
                </a:lnTo>
                <a:lnTo>
                  <a:pt x="151" y="19"/>
                </a:lnTo>
                <a:lnTo>
                  <a:pt x="155" y="24"/>
                </a:lnTo>
                <a:lnTo>
                  <a:pt x="160" y="30"/>
                </a:lnTo>
                <a:lnTo>
                  <a:pt x="163" y="37"/>
                </a:lnTo>
                <a:lnTo>
                  <a:pt x="166" y="43"/>
                </a:lnTo>
                <a:lnTo>
                  <a:pt x="168" y="50"/>
                </a:lnTo>
                <a:lnTo>
                  <a:pt x="169" y="57"/>
                </a:lnTo>
                <a:lnTo>
                  <a:pt x="172" y="72"/>
                </a:lnTo>
                <a:lnTo>
                  <a:pt x="173" y="87"/>
                </a:lnTo>
                <a:lnTo>
                  <a:pt x="157" y="114"/>
                </a:lnTo>
                <a:lnTo>
                  <a:pt x="146" y="137"/>
                </a:lnTo>
                <a:lnTo>
                  <a:pt x="139" y="148"/>
                </a:lnTo>
                <a:lnTo>
                  <a:pt x="130" y="160"/>
                </a:lnTo>
                <a:lnTo>
                  <a:pt x="117" y="174"/>
                </a:lnTo>
                <a:lnTo>
                  <a:pt x="99" y="192"/>
                </a:lnTo>
                <a:lnTo>
                  <a:pt x="86" y="183"/>
                </a:lnTo>
                <a:lnTo>
                  <a:pt x="74" y="176"/>
                </a:lnTo>
                <a:lnTo>
                  <a:pt x="63" y="169"/>
                </a:lnTo>
                <a:lnTo>
                  <a:pt x="54" y="163"/>
                </a:lnTo>
                <a:lnTo>
                  <a:pt x="46" y="156"/>
                </a:lnTo>
                <a:lnTo>
                  <a:pt x="40" y="150"/>
                </a:lnTo>
                <a:lnTo>
                  <a:pt x="34" y="144"/>
                </a:lnTo>
                <a:lnTo>
                  <a:pt x="30" y="137"/>
                </a:lnTo>
                <a:lnTo>
                  <a:pt x="22" y="123"/>
                </a:lnTo>
                <a:lnTo>
                  <a:pt x="16" y="107"/>
                </a:lnTo>
                <a:lnTo>
                  <a:pt x="9" y="90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3" name="Freeform 265"/>
          <p:cNvSpPr>
            <a:spLocks/>
          </p:cNvSpPr>
          <p:nvPr>
            <p:custDataLst>
              <p:tags r:id="rId190"/>
            </p:custDataLst>
          </p:nvPr>
        </p:nvSpPr>
        <p:spPr bwMode="auto">
          <a:xfrm>
            <a:off x="4081140" y="3976489"/>
            <a:ext cx="104775" cy="131763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83" y="2"/>
              </a:cxn>
              <a:cxn ang="0">
                <a:pos x="89" y="3"/>
              </a:cxn>
              <a:cxn ang="0">
                <a:pos x="95" y="3"/>
              </a:cxn>
              <a:cxn ang="0">
                <a:pos x="99" y="2"/>
              </a:cxn>
              <a:cxn ang="0">
                <a:pos x="106" y="1"/>
              </a:cxn>
              <a:cxn ang="0">
                <a:pos x="113" y="0"/>
              </a:cxn>
              <a:cxn ang="0">
                <a:pos x="125" y="17"/>
              </a:cxn>
              <a:cxn ang="0">
                <a:pos x="140" y="37"/>
              </a:cxn>
              <a:cxn ang="0">
                <a:pos x="144" y="42"/>
              </a:cxn>
              <a:cxn ang="0">
                <a:pos x="148" y="46"/>
              </a:cxn>
              <a:cxn ang="0">
                <a:pos x="153" y="49"/>
              </a:cxn>
              <a:cxn ang="0">
                <a:pos x="157" y="52"/>
              </a:cxn>
              <a:cxn ang="0">
                <a:pos x="163" y="54"/>
              </a:cxn>
              <a:cxn ang="0">
                <a:pos x="168" y="56"/>
              </a:cxn>
              <a:cxn ang="0">
                <a:pos x="174" y="56"/>
              </a:cxn>
              <a:cxn ang="0">
                <a:pos x="180" y="56"/>
              </a:cxn>
              <a:cxn ang="0">
                <a:pos x="180" y="80"/>
              </a:cxn>
              <a:cxn ang="0">
                <a:pos x="193" y="103"/>
              </a:cxn>
              <a:cxn ang="0">
                <a:pos x="212" y="128"/>
              </a:cxn>
              <a:cxn ang="0">
                <a:pos x="215" y="135"/>
              </a:cxn>
              <a:cxn ang="0">
                <a:pos x="220" y="142"/>
              </a:cxn>
              <a:cxn ang="0">
                <a:pos x="223" y="151"/>
              </a:cxn>
              <a:cxn ang="0">
                <a:pos x="226" y="160"/>
              </a:cxn>
              <a:cxn ang="0">
                <a:pos x="230" y="170"/>
              </a:cxn>
              <a:cxn ang="0">
                <a:pos x="232" y="180"/>
              </a:cxn>
              <a:cxn ang="0">
                <a:pos x="233" y="191"/>
              </a:cxn>
              <a:cxn ang="0">
                <a:pos x="233" y="204"/>
              </a:cxn>
              <a:cxn ang="0">
                <a:pos x="232" y="216"/>
              </a:cxn>
              <a:cxn ang="0">
                <a:pos x="230" y="228"/>
              </a:cxn>
              <a:cxn ang="0">
                <a:pos x="227" y="240"/>
              </a:cxn>
              <a:cxn ang="0">
                <a:pos x="226" y="252"/>
              </a:cxn>
              <a:cxn ang="0">
                <a:pos x="222" y="252"/>
              </a:cxn>
              <a:cxn ang="0">
                <a:pos x="215" y="250"/>
              </a:cxn>
              <a:cxn ang="0">
                <a:pos x="208" y="246"/>
              </a:cxn>
              <a:cxn ang="0">
                <a:pos x="198" y="241"/>
              </a:cxn>
              <a:cxn ang="0">
                <a:pos x="176" y="226"/>
              </a:cxn>
              <a:cxn ang="0">
                <a:pos x="151" y="208"/>
              </a:cxn>
              <a:cxn ang="0">
                <a:pos x="125" y="186"/>
              </a:cxn>
              <a:cxn ang="0">
                <a:pos x="100" y="165"/>
              </a:cxn>
              <a:cxn ang="0">
                <a:pos x="78" y="145"/>
              </a:cxn>
              <a:cxn ang="0">
                <a:pos x="61" y="129"/>
              </a:cxn>
              <a:cxn ang="0">
                <a:pos x="55" y="125"/>
              </a:cxn>
              <a:cxn ang="0">
                <a:pos x="48" y="120"/>
              </a:cxn>
              <a:cxn ang="0">
                <a:pos x="41" y="116"/>
              </a:cxn>
              <a:cxn ang="0">
                <a:pos x="33" y="112"/>
              </a:cxn>
              <a:cxn ang="0">
                <a:pos x="17" y="104"/>
              </a:cxn>
              <a:cxn ang="0">
                <a:pos x="0" y="99"/>
              </a:cxn>
              <a:cxn ang="0">
                <a:pos x="40" y="63"/>
              </a:cxn>
              <a:cxn ang="0">
                <a:pos x="59" y="43"/>
              </a:cxn>
              <a:cxn ang="0">
                <a:pos x="65" y="33"/>
              </a:cxn>
              <a:cxn ang="0">
                <a:pos x="69" y="25"/>
              </a:cxn>
              <a:cxn ang="0">
                <a:pos x="72" y="14"/>
              </a:cxn>
              <a:cxn ang="0">
                <a:pos x="74" y="0"/>
              </a:cxn>
            </a:cxnLst>
            <a:rect l="0" t="0" r="r" b="b"/>
            <a:pathLst>
              <a:path w="233" h="252">
                <a:moveTo>
                  <a:pt x="74" y="0"/>
                </a:moveTo>
                <a:lnTo>
                  <a:pt x="83" y="2"/>
                </a:lnTo>
                <a:lnTo>
                  <a:pt x="89" y="3"/>
                </a:lnTo>
                <a:lnTo>
                  <a:pt x="95" y="3"/>
                </a:lnTo>
                <a:lnTo>
                  <a:pt x="99" y="2"/>
                </a:lnTo>
                <a:lnTo>
                  <a:pt x="106" y="1"/>
                </a:lnTo>
                <a:lnTo>
                  <a:pt x="113" y="0"/>
                </a:lnTo>
                <a:lnTo>
                  <a:pt x="125" y="17"/>
                </a:lnTo>
                <a:lnTo>
                  <a:pt x="140" y="37"/>
                </a:lnTo>
                <a:lnTo>
                  <a:pt x="144" y="42"/>
                </a:lnTo>
                <a:lnTo>
                  <a:pt x="148" y="46"/>
                </a:lnTo>
                <a:lnTo>
                  <a:pt x="153" y="49"/>
                </a:lnTo>
                <a:lnTo>
                  <a:pt x="157" y="52"/>
                </a:lnTo>
                <a:lnTo>
                  <a:pt x="163" y="54"/>
                </a:lnTo>
                <a:lnTo>
                  <a:pt x="168" y="56"/>
                </a:lnTo>
                <a:lnTo>
                  <a:pt x="174" y="56"/>
                </a:lnTo>
                <a:lnTo>
                  <a:pt x="180" y="56"/>
                </a:lnTo>
                <a:lnTo>
                  <a:pt x="180" y="80"/>
                </a:lnTo>
                <a:lnTo>
                  <a:pt x="193" y="103"/>
                </a:lnTo>
                <a:lnTo>
                  <a:pt x="212" y="128"/>
                </a:lnTo>
                <a:lnTo>
                  <a:pt x="215" y="135"/>
                </a:lnTo>
                <a:lnTo>
                  <a:pt x="220" y="142"/>
                </a:lnTo>
                <a:lnTo>
                  <a:pt x="223" y="151"/>
                </a:lnTo>
                <a:lnTo>
                  <a:pt x="226" y="160"/>
                </a:lnTo>
                <a:lnTo>
                  <a:pt x="230" y="170"/>
                </a:lnTo>
                <a:lnTo>
                  <a:pt x="232" y="180"/>
                </a:lnTo>
                <a:lnTo>
                  <a:pt x="233" y="191"/>
                </a:lnTo>
                <a:lnTo>
                  <a:pt x="233" y="204"/>
                </a:lnTo>
                <a:lnTo>
                  <a:pt x="232" y="216"/>
                </a:lnTo>
                <a:lnTo>
                  <a:pt x="230" y="228"/>
                </a:lnTo>
                <a:lnTo>
                  <a:pt x="227" y="240"/>
                </a:lnTo>
                <a:lnTo>
                  <a:pt x="226" y="252"/>
                </a:lnTo>
                <a:lnTo>
                  <a:pt x="222" y="252"/>
                </a:lnTo>
                <a:lnTo>
                  <a:pt x="215" y="250"/>
                </a:lnTo>
                <a:lnTo>
                  <a:pt x="208" y="246"/>
                </a:lnTo>
                <a:lnTo>
                  <a:pt x="198" y="241"/>
                </a:lnTo>
                <a:lnTo>
                  <a:pt x="176" y="226"/>
                </a:lnTo>
                <a:lnTo>
                  <a:pt x="151" y="208"/>
                </a:lnTo>
                <a:lnTo>
                  <a:pt x="125" y="186"/>
                </a:lnTo>
                <a:lnTo>
                  <a:pt x="100" y="165"/>
                </a:lnTo>
                <a:lnTo>
                  <a:pt x="78" y="145"/>
                </a:lnTo>
                <a:lnTo>
                  <a:pt x="61" y="129"/>
                </a:lnTo>
                <a:lnTo>
                  <a:pt x="55" y="125"/>
                </a:lnTo>
                <a:lnTo>
                  <a:pt x="48" y="120"/>
                </a:lnTo>
                <a:lnTo>
                  <a:pt x="41" y="116"/>
                </a:lnTo>
                <a:lnTo>
                  <a:pt x="33" y="112"/>
                </a:lnTo>
                <a:lnTo>
                  <a:pt x="17" y="104"/>
                </a:lnTo>
                <a:lnTo>
                  <a:pt x="0" y="99"/>
                </a:lnTo>
                <a:lnTo>
                  <a:pt x="40" y="63"/>
                </a:lnTo>
                <a:lnTo>
                  <a:pt x="59" y="43"/>
                </a:lnTo>
                <a:lnTo>
                  <a:pt x="65" y="33"/>
                </a:lnTo>
                <a:lnTo>
                  <a:pt x="69" y="25"/>
                </a:lnTo>
                <a:lnTo>
                  <a:pt x="72" y="14"/>
                </a:lnTo>
                <a:lnTo>
                  <a:pt x="7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4" name="Freeform 266"/>
          <p:cNvSpPr>
            <a:spLocks/>
          </p:cNvSpPr>
          <p:nvPr>
            <p:custDataLst>
              <p:tags r:id="rId191"/>
            </p:custDataLst>
          </p:nvPr>
        </p:nvSpPr>
        <p:spPr bwMode="auto">
          <a:xfrm>
            <a:off x="4295453" y="3895527"/>
            <a:ext cx="104775" cy="201612"/>
          </a:xfrm>
          <a:custGeom>
            <a:avLst/>
            <a:gdLst/>
            <a:ahLst/>
            <a:cxnLst>
              <a:cxn ang="0">
                <a:pos x="13" y="376"/>
              </a:cxn>
              <a:cxn ang="0">
                <a:pos x="14" y="367"/>
              </a:cxn>
              <a:cxn ang="0">
                <a:pos x="15" y="359"/>
              </a:cxn>
              <a:cxn ang="0">
                <a:pos x="18" y="351"/>
              </a:cxn>
              <a:cxn ang="0">
                <a:pos x="20" y="344"/>
              </a:cxn>
              <a:cxn ang="0">
                <a:pos x="25" y="333"/>
              </a:cxn>
              <a:cxn ang="0">
                <a:pos x="26" y="327"/>
              </a:cxn>
              <a:cxn ang="0">
                <a:pos x="25" y="321"/>
              </a:cxn>
              <a:cxn ang="0">
                <a:pos x="23" y="314"/>
              </a:cxn>
              <a:cxn ang="0">
                <a:pos x="19" y="305"/>
              </a:cxn>
              <a:cxn ang="0">
                <a:pos x="13" y="295"/>
              </a:cxn>
              <a:cxn ang="0">
                <a:pos x="9" y="285"/>
              </a:cxn>
              <a:cxn ang="0">
                <a:pos x="4" y="275"/>
              </a:cxn>
              <a:cxn ang="0">
                <a:pos x="1" y="267"/>
              </a:cxn>
              <a:cxn ang="0">
                <a:pos x="0" y="259"/>
              </a:cxn>
              <a:cxn ang="0">
                <a:pos x="1" y="251"/>
              </a:cxn>
              <a:cxn ang="0">
                <a:pos x="2" y="243"/>
              </a:cxn>
              <a:cxn ang="0">
                <a:pos x="3" y="236"/>
              </a:cxn>
              <a:cxn ang="0">
                <a:pos x="6" y="230"/>
              </a:cxn>
              <a:cxn ang="0">
                <a:pos x="11" y="218"/>
              </a:cxn>
              <a:cxn ang="0">
                <a:pos x="19" y="207"/>
              </a:cxn>
              <a:cxn ang="0">
                <a:pos x="26" y="197"/>
              </a:cxn>
              <a:cxn ang="0">
                <a:pos x="34" y="185"/>
              </a:cxn>
              <a:cxn ang="0">
                <a:pos x="41" y="173"/>
              </a:cxn>
              <a:cxn ang="0">
                <a:pos x="47" y="160"/>
              </a:cxn>
              <a:cxn ang="0">
                <a:pos x="26" y="73"/>
              </a:cxn>
              <a:cxn ang="0">
                <a:pos x="26" y="50"/>
              </a:cxn>
              <a:cxn ang="0">
                <a:pos x="24" y="33"/>
              </a:cxn>
              <a:cxn ang="0">
                <a:pos x="24" y="25"/>
              </a:cxn>
              <a:cxn ang="0">
                <a:pos x="24" y="16"/>
              </a:cxn>
              <a:cxn ang="0">
                <a:pos x="25" y="8"/>
              </a:cxn>
              <a:cxn ang="0">
                <a:pos x="26" y="0"/>
              </a:cxn>
              <a:cxn ang="0">
                <a:pos x="180" y="0"/>
              </a:cxn>
              <a:cxn ang="0">
                <a:pos x="220" y="129"/>
              </a:cxn>
              <a:cxn ang="0">
                <a:pos x="220" y="210"/>
              </a:cxn>
              <a:cxn ang="0">
                <a:pos x="220" y="220"/>
              </a:cxn>
              <a:cxn ang="0">
                <a:pos x="221" y="230"/>
              </a:cxn>
              <a:cxn ang="0">
                <a:pos x="223" y="240"/>
              </a:cxn>
              <a:cxn ang="0">
                <a:pos x="225" y="250"/>
              </a:cxn>
              <a:cxn ang="0">
                <a:pos x="228" y="259"/>
              </a:cxn>
              <a:cxn ang="0">
                <a:pos x="234" y="268"/>
              </a:cxn>
              <a:cxn ang="0">
                <a:pos x="239" y="278"/>
              </a:cxn>
              <a:cxn ang="0">
                <a:pos x="246" y="289"/>
              </a:cxn>
              <a:cxn ang="0">
                <a:pos x="224" y="295"/>
              </a:cxn>
              <a:cxn ang="0">
                <a:pos x="202" y="302"/>
              </a:cxn>
              <a:cxn ang="0">
                <a:pos x="181" y="310"/>
              </a:cxn>
              <a:cxn ang="0">
                <a:pos x="160" y="319"/>
              </a:cxn>
              <a:cxn ang="0">
                <a:pos x="141" y="328"/>
              </a:cxn>
              <a:cxn ang="0">
                <a:pos x="120" y="338"/>
              </a:cxn>
              <a:cxn ang="0">
                <a:pos x="100" y="347"/>
              </a:cxn>
              <a:cxn ang="0">
                <a:pos x="80" y="358"/>
              </a:cxn>
              <a:cxn ang="0">
                <a:pos x="75" y="363"/>
              </a:cxn>
              <a:cxn ang="0">
                <a:pos x="69" y="367"/>
              </a:cxn>
              <a:cxn ang="0">
                <a:pos x="62" y="372"/>
              </a:cxn>
              <a:cxn ang="0">
                <a:pos x="54" y="376"/>
              </a:cxn>
              <a:cxn ang="0">
                <a:pos x="46" y="379"/>
              </a:cxn>
              <a:cxn ang="0">
                <a:pos x="36" y="380"/>
              </a:cxn>
              <a:cxn ang="0">
                <a:pos x="31" y="380"/>
              </a:cxn>
              <a:cxn ang="0">
                <a:pos x="25" y="379"/>
              </a:cxn>
              <a:cxn ang="0">
                <a:pos x="20" y="378"/>
              </a:cxn>
              <a:cxn ang="0">
                <a:pos x="13" y="376"/>
              </a:cxn>
            </a:cxnLst>
            <a:rect l="0" t="0" r="r" b="b"/>
            <a:pathLst>
              <a:path w="246" h="380">
                <a:moveTo>
                  <a:pt x="13" y="376"/>
                </a:moveTo>
                <a:lnTo>
                  <a:pt x="14" y="367"/>
                </a:lnTo>
                <a:lnTo>
                  <a:pt x="15" y="359"/>
                </a:lnTo>
                <a:lnTo>
                  <a:pt x="18" y="351"/>
                </a:lnTo>
                <a:lnTo>
                  <a:pt x="20" y="344"/>
                </a:lnTo>
                <a:lnTo>
                  <a:pt x="25" y="333"/>
                </a:lnTo>
                <a:lnTo>
                  <a:pt x="26" y="327"/>
                </a:lnTo>
                <a:lnTo>
                  <a:pt x="25" y="321"/>
                </a:lnTo>
                <a:lnTo>
                  <a:pt x="23" y="314"/>
                </a:lnTo>
                <a:lnTo>
                  <a:pt x="19" y="305"/>
                </a:lnTo>
                <a:lnTo>
                  <a:pt x="13" y="295"/>
                </a:lnTo>
                <a:lnTo>
                  <a:pt x="9" y="285"/>
                </a:lnTo>
                <a:lnTo>
                  <a:pt x="4" y="275"/>
                </a:lnTo>
                <a:lnTo>
                  <a:pt x="1" y="267"/>
                </a:lnTo>
                <a:lnTo>
                  <a:pt x="0" y="259"/>
                </a:lnTo>
                <a:lnTo>
                  <a:pt x="1" y="251"/>
                </a:lnTo>
                <a:lnTo>
                  <a:pt x="2" y="243"/>
                </a:lnTo>
                <a:lnTo>
                  <a:pt x="3" y="236"/>
                </a:lnTo>
                <a:lnTo>
                  <a:pt x="6" y="230"/>
                </a:lnTo>
                <a:lnTo>
                  <a:pt x="11" y="218"/>
                </a:lnTo>
                <a:lnTo>
                  <a:pt x="19" y="207"/>
                </a:lnTo>
                <a:lnTo>
                  <a:pt x="26" y="197"/>
                </a:lnTo>
                <a:lnTo>
                  <a:pt x="34" y="185"/>
                </a:lnTo>
                <a:lnTo>
                  <a:pt x="41" y="173"/>
                </a:lnTo>
                <a:lnTo>
                  <a:pt x="47" y="160"/>
                </a:lnTo>
                <a:lnTo>
                  <a:pt x="26" y="73"/>
                </a:lnTo>
                <a:lnTo>
                  <a:pt x="26" y="50"/>
                </a:lnTo>
                <a:lnTo>
                  <a:pt x="24" y="33"/>
                </a:lnTo>
                <a:lnTo>
                  <a:pt x="24" y="25"/>
                </a:lnTo>
                <a:lnTo>
                  <a:pt x="24" y="16"/>
                </a:lnTo>
                <a:lnTo>
                  <a:pt x="25" y="8"/>
                </a:lnTo>
                <a:lnTo>
                  <a:pt x="26" y="0"/>
                </a:lnTo>
                <a:lnTo>
                  <a:pt x="180" y="0"/>
                </a:lnTo>
                <a:lnTo>
                  <a:pt x="220" y="129"/>
                </a:lnTo>
                <a:lnTo>
                  <a:pt x="220" y="210"/>
                </a:lnTo>
                <a:lnTo>
                  <a:pt x="220" y="220"/>
                </a:lnTo>
                <a:lnTo>
                  <a:pt x="221" y="230"/>
                </a:lnTo>
                <a:lnTo>
                  <a:pt x="223" y="240"/>
                </a:lnTo>
                <a:lnTo>
                  <a:pt x="225" y="250"/>
                </a:lnTo>
                <a:lnTo>
                  <a:pt x="228" y="259"/>
                </a:lnTo>
                <a:lnTo>
                  <a:pt x="234" y="268"/>
                </a:lnTo>
                <a:lnTo>
                  <a:pt x="239" y="278"/>
                </a:lnTo>
                <a:lnTo>
                  <a:pt x="246" y="289"/>
                </a:lnTo>
                <a:lnTo>
                  <a:pt x="224" y="295"/>
                </a:lnTo>
                <a:lnTo>
                  <a:pt x="202" y="302"/>
                </a:lnTo>
                <a:lnTo>
                  <a:pt x="181" y="310"/>
                </a:lnTo>
                <a:lnTo>
                  <a:pt x="160" y="319"/>
                </a:lnTo>
                <a:lnTo>
                  <a:pt x="141" y="328"/>
                </a:lnTo>
                <a:lnTo>
                  <a:pt x="120" y="338"/>
                </a:lnTo>
                <a:lnTo>
                  <a:pt x="100" y="347"/>
                </a:lnTo>
                <a:lnTo>
                  <a:pt x="80" y="358"/>
                </a:lnTo>
                <a:lnTo>
                  <a:pt x="75" y="363"/>
                </a:lnTo>
                <a:lnTo>
                  <a:pt x="69" y="367"/>
                </a:lnTo>
                <a:lnTo>
                  <a:pt x="62" y="372"/>
                </a:lnTo>
                <a:lnTo>
                  <a:pt x="54" y="376"/>
                </a:lnTo>
                <a:lnTo>
                  <a:pt x="46" y="379"/>
                </a:lnTo>
                <a:lnTo>
                  <a:pt x="36" y="380"/>
                </a:lnTo>
                <a:lnTo>
                  <a:pt x="31" y="380"/>
                </a:lnTo>
                <a:lnTo>
                  <a:pt x="25" y="379"/>
                </a:lnTo>
                <a:lnTo>
                  <a:pt x="20" y="378"/>
                </a:lnTo>
                <a:lnTo>
                  <a:pt x="13" y="37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5" name="Freeform 267"/>
          <p:cNvSpPr>
            <a:spLocks/>
          </p:cNvSpPr>
          <p:nvPr>
            <p:custDataLst>
              <p:tags r:id="rId192"/>
            </p:custDataLst>
          </p:nvPr>
        </p:nvSpPr>
        <p:spPr bwMode="auto">
          <a:xfrm>
            <a:off x="3947790" y="3811389"/>
            <a:ext cx="87313" cy="58738"/>
          </a:xfrm>
          <a:custGeom>
            <a:avLst/>
            <a:gdLst/>
            <a:ahLst/>
            <a:cxnLst>
              <a:cxn ang="0">
                <a:pos x="7" y="20"/>
              </a:cxn>
              <a:cxn ang="0">
                <a:pos x="38" y="11"/>
              </a:cxn>
              <a:cxn ang="0">
                <a:pos x="67" y="5"/>
              </a:cxn>
              <a:cxn ang="0">
                <a:pos x="80" y="3"/>
              </a:cxn>
              <a:cxn ang="0">
                <a:pos x="94" y="2"/>
              </a:cxn>
              <a:cxn ang="0">
                <a:pos x="110" y="1"/>
              </a:cxn>
              <a:cxn ang="0">
                <a:pos x="126" y="0"/>
              </a:cxn>
              <a:cxn ang="0">
                <a:pos x="138" y="1"/>
              </a:cxn>
              <a:cxn ang="0">
                <a:pos x="149" y="1"/>
              </a:cxn>
              <a:cxn ang="0">
                <a:pos x="160" y="2"/>
              </a:cxn>
              <a:cxn ang="0">
                <a:pos x="169" y="4"/>
              </a:cxn>
              <a:cxn ang="0">
                <a:pos x="178" y="6"/>
              </a:cxn>
              <a:cxn ang="0">
                <a:pos x="184" y="11"/>
              </a:cxn>
              <a:cxn ang="0">
                <a:pos x="187" y="13"/>
              </a:cxn>
              <a:cxn ang="0">
                <a:pos x="189" y="18"/>
              </a:cxn>
              <a:cxn ang="0">
                <a:pos x="191" y="21"/>
              </a:cxn>
              <a:cxn ang="0">
                <a:pos x="193" y="26"/>
              </a:cxn>
              <a:cxn ang="0">
                <a:pos x="183" y="27"/>
              </a:cxn>
              <a:cxn ang="0">
                <a:pos x="173" y="28"/>
              </a:cxn>
              <a:cxn ang="0">
                <a:pos x="165" y="28"/>
              </a:cxn>
              <a:cxn ang="0">
                <a:pos x="156" y="28"/>
              </a:cxn>
              <a:cxn ang="0">
                <a:pos x="138" y="27"/>
              </a:cxn>
              <a:cxn ang="0">
                <a:pos x="120" y="26"/>
              </a:cxn>
              <a:cxn ang="0">
                <a:pos x="103" y="26"/>
              </a:cxn>
              <a:cxn ang="0">
                <a:pos x="89" y="28"/>
              </a:cxn>
              <a:cxn ang="0">
                <a:pos x="76" y="30"/>
              </a:cxn>
              <a:cxn ang="0">
                <a:pos x="63" y="32"/>
              </a:cxn>
              <a:cxn ang="0">
                <a:pos x="49" y="34"/>
              </a:cxn>
              <a:cxn ang="0">
                <a:pos x="35" y="36"/>
              </a:cxn>
              <a:cxn ang="0">
                <a:pos x="19" y="37"/>
              </a:cxn>
              <a:cxn ang="0">
                <a:pos x="0" y="38"/>
              </a:cxn>
              <a:cxn ang="0">
                <a:pos x="0" y="33"/>
              </a:cxn>
              <a:cxn ang="0">
                <a:pos x="1" y="29"/>
              </a:cxn>
              <a:cxn ang="0">
                <a:pos x="3" y="24"/>
              </a:cxn>
              <a:cxn ang="0">
                <a:pos x="7" y="20"/>
              </a:cxn>
            </a:cxnLst>
            <a:rect l="0" t="0" r="r" b="b"/>
            <a:pathLst>
              <a:path w="193" h="38">
                <a:moveTo>
                  <a:pt x="7" y="20"/>
                </a:moveTo>
                <a:lnTo>
                  <a:pt x="38" y="11"/>
                </a:lnTo>
                <a:lnTo>
                  <a:pt x="67" y="5"/>
                </a:lnTo>
                <a:lnTo>
                  <a:pt x="80" y="3"/>
                </a:lnTo>
                <a:lnTo>
                  <a:pt x="94" y="2"/>
                </a:lnTo>
                <a:lnTo>
                  <a:pt x="110" y="1"/>
                </a:lnTo>
                <a:lnTo>
                  <a:pt x="126" y="0"/>
                </a:lnTo>
                <a:lnTo>
                  <a:pt x="138" y="1"/>
                </a:lnTo>
                <a:lnTo>
                  <a:pt x="149" y="1"/>
                </a:lnTo>
                <a:lnTo>
                  <a:pt x="160" y="2"/>
                </a:lnTo>
                <a:lnTo>
                  <a:pt x="169" y="4"/>
                </a:lnTo>
                <a:lnTo>
                  <a:pt x="178" y="6"/>
                </a:lnTo>
                <a:lnTo>
                  <a:pt x="184" y="11"/>
                </a:lnTo>
                <a:lnTo>
                  <a:pt x="187" y="13"/>
                </a:lnTo>
                <a:lnTo>
                  <a:pt x="189" y="18"/>
                </a:lnTo>
                <a:lnTo>
                  <a:pt x="191" y="21"/>
                </a:lnTo>
                <a:lnTo>
                  <a:pt x="193" y="26"/>
                </a:lnTo>
                <a:lnTo>
                  <a:pt x="183" y="27"/>
                </a:lnTo>
                <a:lnTo>
                  <a:pt x="173" y="28"/>
                </a:lnTo>
                <a:lnTo>
                  <a:pt x="165" y="28"/>
                </a:lnTo>
                <a:lnTo>
                  <a:pt x="156" y="28"/>
                </a:lnTo>
                <a:lnTo>
                  <a:pt x="138" y="27"/>
                </a:lnTo>
                <a:lnTo>
                  <a:pt x="120" y="26"/>
                </a:lnTo>
                <a:lnTo>
                  <a:pt x="103" y="26"/>
                </a:lnTo>
                <a:lnTo>
                  <a:pt x="89" y="28"/>
                </a:lnTo>
                <a:lnTo>
                  <a:pt x="76" y="30"/>
                </a:lnTo>
                <a:lnTo>
                  <a:pt x="63" y="32"/>
                </a:lnTo>
                <a:lnTo>
                  <a:pt x="49" y="34"/>
                </a:lnTo>
                <a:lnTo>
                  <a:pt x="35" y="36"/>
                </a:lnTo>
                <a:lnTo>
                  <a:pt x="19" y="37"/>
                </a:lnTo>
                <a:lnTo>
                  <a:pt x="0" y="38"/>
                </a:lnTo>
                <a:lnTo>
                  <a:pt x="0" y="33"/>
                </a:lnTo>
                <a:lnTo>
                  <a:pt x="1" y="29"/>
                </a:lnTo>
                <a:lnTo>
                  <a:pt x="3" y="24"/>
                </a:lnTo>
                <a:lnTo>
                  <a:pt x="7" y="2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6" name="Freeform 268"/>
          <p:cNvSpPr>
            <a:spLocks/>
          </p:cNvSpPr>
          <p:nvPr>
            <p:custDataLst>
              <p:tags r:id="rId193"/>
            </p:custDataLst>
          </p:nvPr>
        </p:nvSpPr>
        <p:spPr bwMode="auto">
          <a:xfrm>
            <a:off x="4373240" y="3889177"/>
            <a:ext cx="42863" cy="155575"/>
          </a:xfrm>
          <a:custGeom>
            <a:avLst/>
            <a:gdLst/>
            <a:ahLst/>
            <a:cxnLst>
              <a:cxn ang="0">
                <a:pos x="53" y="12"/>
              </a:cxn>
              <a:cxn ang="0">
                <a:pos x="59" y="12"/>
              </a:cxn>
              <a:cxn ang="0">
                <a:pos x="59" y="19"/>
              </a:cxn>
              <a:cxn ang="0">
                <a:pos x="62" y="26"/>
              </a:cxn>
              <a:cxn ang="0">
                <a:pos x="63" y="33"/>
              </a:cxn>
              <a:cxn ang="0">
                <a:pos x="66" y="42"/>
              </a:cxn>
              <a:cxn ang="0">
                <a:pos x="72" y="58"/>
              </a:cxn>
              <a:cxn ang="0">
                <a:pos x="79" y="75"/>
              </a:cxn>
              <a:cxn ang="0">
                <a:pos x="87" y="93"/>
              </a:cxn>
              <a:cxn ang="0">
                <a:pos x="93" y="111"/>
              </a:cxn>
              <a:cxn ang="0">
                <a:pos x="96" y="120"/>
              </a:cxn>
              <a:cxn ang="0">
                <a:pos x="98" y="129"/>
              </a:cxn>
              <a:cxn ang="0">
                <a:pos x="99" y="138"/>
              </a:cxn>
              <a:cxn ang="0">
                <a:pos x="99" y="148"/>
              </a:cxn>
              <a:cxn ang="0">
                <a:pos x="99" y="289"/>
              </a:cxn>
              <a:cxn ang="0">
                <a:pos x="89" y="290"/>
              </a:cxn>
              <a:cxn ang="0">
                <a:pos x="80" y="293"/>
              </a:cxn>
              <a:cxn ang="0">
                <a:pos x="73" y="297"/>
              </a:cxn>
              <a:cxn ang="0">
                <a:pos x="66" y="301"/>
              </a:cxn>
              <a:cxn ang="0">
                <a:pos x="59" y="290"/>
              </a:cxn>
              <a:cxn ang="0">
                <a:pos x="54" y="280"/>
              </a:cxn>
              <a:cxn ang="0">
                <a:pos x="48" y="271"/>
              </a:cxn>
              <a:cxn ang="0">
                <a:pos x="45" y="262"/>
              </a:cxn>
              <a:cxn ang="0">
                <a:pos x="43" y="252"/>
              </a:cxn>
              <a:cxn ang="0">
                <a:pos x="41" y="242"/>
              </a:cxn>
              <a:cxn ang="0">
                <a:pos x="40" y="232"/>
              </a:cxn>
              <a:cxn ang="0">
                <a:pos x="40" y="222"/>
              </a:cxn>
              <a:cxn ang="0">
                <a:pos x="40" y="141"/>
              </a:cxn>
              <a:cxn ang="0">
                <a:pos x="0" y="6"/>
              </a:cxn>
              <a:cxn ang="0">
                <a:pos x="5" y="2"/>
              </a:cxn>
              <a:cxn ang="0">
                <a:pos x="10" y="0"/>
              </a:cxn>
              <a:cxn ang="0">
                <a:pos x="14" y="0"/>
              </a:cxn>
              <a:cxn ang="0">
                <a:pos x="20" y="0"/>
              </a:cxn>
              <a:cxn ang="0">
                <a:pos x="26" y="0"/>
              </a:cxn>
              <a:cxn ang="0">
                <a:pos x="32" y="2"/>
              </a:cxn>
              <a:cxn ang="0">
                <a:pos x="37" y="4"/>
              </a:cxn>
              <a:cxn ang="0">
                <a:pos x="41" y="6"/>
              </a:cxn>
              <a:cxn ang="0">
                <a:pos x="47" y="10"/>
              </a:cxn>
              <a:cxn ang="0">
                <a:pos x="53" y="12"/>
              </a:cxn>
            </a:cxnLst>
            <a:rect l="0" t="0" r="r" b="b"/>
            <a:pathLst>
              <a:path w="99" h="301">
                <a:moveTo>
                  <a:pt x="53" y="12"/>
                </a:moveTo>
                <a:lnTo>
                  <a:pt x="59" y="12"/>
                </a:lnTo>
                <a:lnTo>
                  <a:pt x="59" y="19"/>
                </a:lnTo>
                <a:lnTo>
                  <a:pt x="62" y="26"/>
                </a:lnTo>
                <a:lnTo>
                  <a:pt x="63" y="33"/>
                </a:lnTo>
                <a:lnTo>
                  <a:pt x="66" y="42"/>
                </a:lnTo>
                <a:lnTo>
                  <a:pt x="72" y="58"/>
                </a:lnTo>
                <a:lnTo>
                  <a:pt x="79" y="75"/>
                </a:lnTo>
                <a:lnTo>
                  <a:pt x="87" y="93"/>
                </a:lnTo>
                <a:lnTo>
                  <a:pt x="93" y="111"/>
                </a:lnTo>
                <a:lnTo>
                  <a:pt x="96" y="120"/>
                </a:lnTo>
                <a:lnTo>
                  <a:pt x="98" y="129"/>
                </a:lnTo>
                <a:lnTo>
                  <a:pt x="99" y="138"/>
                </a:lnTo>
                <a:lnTo>
                  <a:pt x="99" y="148"/>
                </a:lnTo>
                <a:lnTo>
                  <a:pt x="99" y="289"/>
                </a:lnTo>
                <a:lnTo>
                  <a:pt x="89" y="290"/>
                </a:lnTo>
                <a:lnTo>
                  <a:pt x="80" y="293"/>
                </a:lnTo>
                <a:lnTo>
                  <a:pt x="73" y="297"/>
                </a:lnTo>
                <a:lnTo>
                  <a:pt x="66" y="301"/>
                </a:lnTo>
                <a:lnTo>
                  <a:pt x="59" y="290"/>
                </a:lnTo>
                <a:lnTo>
                  <a:pt x="54" y="280"/>
                </a:lnTo>
                <a:lnTo>
                  <a:pt x="48" y="271"/>
                </a:lnTo>
                <a:lnTo>
                  <a:pt x="45" y="262"/>
                </a:lnTo>
                <a:lnTo>
                  <a:pt x="43" y="252"/>
                </a:lnTo>
                <a:lnTo>
                  <a:pt x="41" y="242"/>
                </a:lnTo>
                <a:lnTo>
                  <a:pt x="40" y="232"/>
                </a:lnTo>
                <a:lnTo>
                  <a:pt x="40" y="222"/>
                </a:lnTo>
                <a:lnTo>
                  <a:pt x="40" y="141"/>
                </a:lnTo>
                <a:lnTo>
                  <a:pt x="0" y="6"/>
                </a:lnTo>
                <a:lnTo>
                  <a:pt x="5" y="2"/>
                </a:lnTo>
                <a:lnTo>
                  <a:pt x="10" y="0"/>
                </a:lnTo>
                <a:lnTo>
                  <a:pt x="14" y="0"/>
                </a:lnTo>
                <a:lnTo>
                  <a:pt x="20" y="0"/>
                </a:lnTo>
                <a:lnTo>
                  <a:pt x="26" y="0"/>
                </a:lnTo>
                <a:lnTo>
                  <a:pt x="32" y="2"/>
                </a:lnTo>
                <a:lnTo>
                  <a:pt x="37" y="4"/>
                </a:lnTo>
                <a:lnTo>
                  <a:pt x="41" y="6"/>
                </a:lnTo>
                <a:lnTo>
                  <a:pt x="47" y="10"/>
                </a:lnTo>
                <a:lnTo>
                  <a:pt x="5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7" name="Freeform 269"/>
          <p:cNvSpPr>
            <a:spLocks/>
          </p:cNvSpPr>
          <p:nvPr>
            <p:custDataLst>
              <p:tags r:id="rId194"/>
            </p:custDataLst>
          </p:nvPr>
        </p:nvSpPr>
        <p:spPr bwMode="auto">
          <a:xfrm>
            <a:off x="4398640" y="3851077"/>
            <a:ext cx="76200" cy="188912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9" y="72"/>
              </a:cxn>
              <a:cxn ang="0">
                <a:pos x="17" y="65"/>
              </a:cxn>
              <a:cxn ang="0">
                <a:pos x="25" y="60"/>
              </a:cxn>
              <a:cxn ang="0">
                <a:pos x="33" y="56"/>
              </a:cxn>
              <a:cxn ang="0">
                <a:pos x="40" y="50"/>
              </a:cxn>
              <a:cxn ang="0">
                <a:pos x="67" y="50"/>
              </a:cxn>
              <a:cxn ang="0">
                <a:pos x="94" y="0"/>
              </a:cxn>
              <a:cxn ang="0">
                <a:pos x="101" y="3"/>
              </a:cxn>
              <a:cxn ang="0">
                <a:pos x="108" y="7"/>
              </a:cxn>
              <a:cxn ang="0">
                <a:pos x="116" y="12"/>
              </a:cxn>
              <a:cxn ang="0">
                <a:pos x="123" y="18"/>
              </a:cxn>
              <a:cxn ang="0">
                <a:pos x="131" y="22"/>
              </a:cxn>
              <a:cxn ang="0">
                <a:pos x="139" y="27"/>
              </a:cxn>
              <a:cxn ang="0">
                <a:pos x="145" y="29"/>
              </a:cxn>
              <a:cxn ang="0">
                <a:pos x="153" y="30"/>
              </a:cxn>
              <a:cxn ang="0">
                <a:pos x="163" y="39"/>
              </a:cxn>
              <a:cxn ang="0">
                <a:pos x="173" y="50"/>
              </a:cxn>
              <a:cxn ang="0">
                <a:pos x="173" y="61"/>
              </a:cxn>
              <a:cxn ang="0">
                <a:pos x="173" y="69"/>
              </a:cxn>
              <a:cxn ang="0">
                <a:pos x="173" y="80"/>
              </a:cxn>
              <a:cxn ang="0">
                <a:pos x="173" y="98"/>
              </a:cxn>
              <a:cxn ang="0">
                <a:pos x="173" y="109"/>
              </a:cxn>
              <a:cxn ang="0">
                <a:pos x="171" y="118"/>
              </a:cxn>
              <a:cxn ang="0">
                <a:pos x="167" y="127"/>
              </a:cxn>
              <a:cxn ang="0">
                <a:pos x="163" y="135"/>
              </a:cxn>
              <a:cxn ang="0">
                <a:pos x="152" y="151"/>
              </a:cxn>
              <a:cxn ang="0">
                <a:pos x="140" y="167"/>
              </a:cxn>
              <a:cxn ang="0">
                <a:pos x="128" y="183"/>
              </a:cxn>
              <a:cxn ang="0">
                <a:pos x="117" y="200"/>
              </a:cxn>
              <a:cxn ang="0">
                <a:pos x="112" y="209"/>
              </a:cxn>
              <a:cxn ang="0">
                <a:pos x="109" y="219"/>
              </a:cxn>
              <a:cxn ang="0">
                <a:pos x="108" y="229"/>
              </a:cxn>
              <a:cxn ang="0">
                <a:pos x="107" y="240"/>
              </a:cxn>
              <a:cxn ang="0">
                <a:pos x="108" y="273"/>
              </a:cxn>
              <a:cxn ang="0">
                <a:pos x="109" y="293"/>
              </a:cxn>
              <a:cxn ang="0">
                <a:pos x="110" y="302"/>
              </a:cxn>
              <a:cxn ang="0">
                <a:pos x="109" y="313"/>
              </a:cxn>
              <a:cxn ang="0">
                <a:pos x="109" y="327"/>
              </a:cxn>
              <a:cxn ang="0">
                <a:pos x="107" y="345"/>
              </a:cxn>
              <a:cxn ang="0">
                <a:pos x="97" y="346"/>
              </a:cxn>
              <a:cxn ang="0">
                <a:pos x="88" y="347"/>
              </a:cxn>
              <a:cxn ang="0">
                <a:pos x="79" y="349"/>
              </a:cxn>
              <a:cxn ang="0">
                <a:pos x="71" y="351"/>
              </a:cxn>
              <a:cxn ang="0">
                <a:pos x="63" y="353"/>
              </a:cxn>
              <a:cxn ang="0">
                <a:pos x="55" y="355"/>
              </a:cxn>
              <a:cxn ang="0">
                <a:pos x="48" y="357"/>
              </a:cxn>
              <a:cxn ang="0">
                <a:pos x="40" y="357"/>
              </a:cxn>
              <a:cxn ang="0">
                <a:pos x="40" y="216"/>
              </a:cxn>
              <a:cxn ang="0">
                <a:pos x="40" y="206"/>
              </a:cxn>
              <a:cxn ang="0">
                <a:pos x="39" y="197"/>
              </a:cxn>
              <a:cxn ang="0">
                <a:pos x="37" y="188"/>
              </a:cxn>
              <a:cxn ang="0">
                <a:pos x="34" y="179"/>
              </a:cxn>
              <a:cxn ang="0">
                <a:pos x="28" y="161"/>
              </a:cxn>
              <a:cxn ang="0">
                <a:pos x="20" y="143"/>
              </a:cxn>
              <a:cxn ang="0">
                <a:pos x="13" y="126"/>
              </a:cxn>
              <a:cxn ang="0">
                <a:pos x="7" y="110"/>
              </a:cxn>
              <a:cxn ang="0">
                <a:pos x="4" y="101"/>
              </a:cxn>
              <a:cxn ang="0">
                <a:pos x="3" y="94"/>
              </a:cxn>
              <a:cxn ang="0">
                <a:pos x="0" y="87"/>
              </a:cxn>
              <a:cxn ang="0">
                <a:pos x="0" y="80"/>
              </a:cxn>
            </a:cxnLst>
            <a:rect l="0" t="0" r="r" b="b"/>
            <a:pathLst>
              <a:path w="173" h="357">
                <a:moveTo>
                  <a:pt x="0" y="80"/>
                </a:moveTo>
                <a:lnTo>
                  <a:pt x="9" y="72"/>
                </a:lnTo>
                <a:lnTo>
                  <a:pt x="17" y="65"/>
                </a:lnTo>
                <a:lnTo>
                  <a:pt x="25" y="60"/>
                </a:lnTo>
                <a:lnTo>
                  <a:pt x="33" y="56"/>
                </a:lnTo>
                <a:lnTo>
                  <a:pt x="40" y="50"/>
                </a:lnTo>
                <a:lnTo>
                  <a:pt x="67" y="50"/>
                </a:lnTo>
                <a:lnTo>
                  <a:pt x="94" y="0"/>
                </a:lnTo>
                <a:lnTo>
                  <a:pt x="101" y="3"/>
                </a:lnTo>
                <a:lnTo>
                  <a:pt x="108" y="7"/>
                </a:lnTo>
                <a:lnTo>
                  <a:pt x="116" y="12"/>
                </a:lnTo>
                <a:lnTo>
                  <a:pt x="123" y="18"/>
                </a:lnTo>
                <a:lnTo>
                  <a:pt x="131" y="22"/>
                </a:lnTo>
                <a:lnTo>
                  <a:pt x="139" y="27"/>
                </a:lnTo>
                <a:lnTo>
                  <a:pt x="145" y="29"/>
                </a:lnTo>
                <a:lnTo>
                  <a:pt x="153" y="30"/>
                </a:lnTo>
                <a:lnTo>
                  <a:pt x="163" y="39"/>
                </a:lnTo>
                <a:lnTo>
                  <a:pt x="173" y="50"/>
                </a:lnTo>
                <a:lnTo>
                  <a:pt x="173" y="61"/>
                </a:lnTo>
                <a:lnTo>
                  <a:pt x="173" y="69"/>
                </a:lnTo>
                <a:lnTo>
                  <a:pt x="173" y="80"/>
                </a:lnTo>
                <a:lnTo>
                  <a:pt x="173" y="98"/>
                </a:lnTo>
                <a:lnTo>
                  <a:pt x="173" y="109"/>
                </a:lnTo>
                <a:lnTo>
                  <a:pt x="171" y="118"/>
                </a:lnTo>
                <a:lnTo>
                  <a:pt x="167" y="127"/>
                </a:lnTo>
                <a:lnTo>
                  <a:pt x="163" y="135"/>
                </a:lnTo>
                <a:lnTo>
                  <a:pt x="152" y="151"/>
                </a:lnTo>
                <a:lnTo>
                  <a:pt x="140" y="167"/>
                </a:lnTo>
                <a:lnTo>
                  <a:pt x="128" y="183"/>
                </a:lnTo>
                <a:lnTo>
                  <a:pt x="117" y="200"/>
                </a:lnTo>
                <a:lnTo>
                  <a:pt x="112" y="209"/>
                </a:lnTo>
                <a:lnTo>
                  <a:pt x="109" y="219"/>
                </a:lnTo>
                <a:lnTo>
                  <a:pt x="108" y="229"/>
                </a:lnTo>
                <a:lnTo>
                  <a:pt x="107" y="240"/>
                </a:lnTo>
                <a:lnTo>
                  <a:pt x="108" y="273"/>
                </a:lnTo>
                <a:lnTo>
                  <a:pt x="109" y="293"/>
                </a:lnTo>
                <a:lnTo>
                  <a:pt x="110" y="302"/>
                </a:lnTo>
                <a:lnTo>
                  <a:pt x="109" y="313"/>
                </a:lnTo>
                <a:lnTo>
                  <a:pt x="109" y="327"/>
                </a:lnTo>
                <a:lnTo>
                  <a:pt x="107" y="345"/>
                </a:lnTo>
                <a:lnTo>
                  <a:pt x="97" y="346"/>
                </a:lnTo>
                <a:lnTo>
                  <a:pt x="88" y="347"/>
                </a:lnTo>
                <a:lnTo>
                  <a:pt x="79" y="349"/>
                </a:lnTo>
                <a:lnTo>
                  <a:pt x="71" y="351"/>
                </a:lnTo>
                <a:lnTo>
                  <a:pt x="63" y="353"/>
                </a:lnTo>
                <a:lnTo>
                  <a:pt x="55" y="355"/>
                </a:lnTo>
                <a:lnTo>
                  <a:pt x="48" y="357"/>
                </a:lnTo>
                <a:lnTo>
                  <a:pt x="40" y="357"/>
                </a:lnTo>
                <a:lnTo>
                  <a:pt x="40" y="216"/>
                </a:lnTo>
                <a:lnTo>
                  <a:pt x="40" y="206"/>
                </a:lnTo>
                <a:lnTo>
                  <a:pt x="39" y="197"/>
                </a:lnTo>
                <a:lnTo>
                  <a:pt x="37" y="188"/>
                </a:lnTo>
                <a:lnTo>
                  <a:pt x="34" y="179"/>
                </a:lnTo>
                <a:lnTo>
                  <a:pt x="28" y="161"/>
                </a:lnTo>
                <a:lnTo>
                  <a:pt x="20" y="143"/>
                </a:lnTo>
                <a:lnTo>
                  <a:pt x="13" y="126"/>
                </a:lnTo>
                <a:lnTo>
                  <a:pt x="7" y="110"/>
                </a:lnTo>
                <a:lnTo>
                  <a:pt x="4" y="101"/>
                </a:lnTo>
                <a:lnTo>
                  <a:pt x="3" y="94"/>
                </a:lnTo>
                <a:lnTo>
                  <a:pt x="0" y="87"/>
                </a:lnTo>
                <a:lnTo>
                  <a:pt x="0" y="8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8" name="Freeform 270"/>
          <p:cNvSpPr>
            <a:spLocks/>
          </p:cNvSpPr>
          <p:nvPr>
            <p:custDataLst>
              <p:tags r:id="rId195"/>
            </p:custDataLst>
          </p:nvPr>
        </p:nvSpPr>
        <p:spPr bwMode="auto">
          <a:xfrm>
            <a:off x="5127303" y="5055989"/>
            <a:ext cx="25400" cy="60325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6" y="14"/>
              </a:cxn>
              <a:cxn ang="0">
                <a:pos x="2" y="26"/>
              </a:cxn>
              <a:cxn ang="0">
                <a:pos x="0" y="36"/>
              </a:cxn>
              <a:cxn ang="0">
                <a:pos x="0" y="43"/>
              </a:cxn>
              <a:cxn ang="0">
                <a:pos x="0" y="50"/>
              </a:cxn>
              <a:cxn ang="0">
                <a:pos x="2" y="56"/>
              </a:cxn>
              <a:cxn ang="0">
                <a:pos x="6" y="61"/>
              </a:cxn>
              <a:cxn ang="0">
                <a:pos x="10" y="68"/>
              </a:cxn>
              <a:cxn ang="0">
                <a:pos x="50" y="74"/>
              </a:cxn>
              <a:cxn ang="0">
                <a:pos x="50" y="51"/>
              </a:cxn>
              <a:cxn ang="0">
                <a:pos x="50" y="34"/>
              </a:cxn>
              <a:cxn ang="0">
                <a:pos x="50" y="19"/>
              </a:cxn>
              <a:cxn ang="0">
                <a:pos x="50" y="0"/>
              </a:cxn>
              <a:cxn ang="0">
                <a:pos x="38" y="0"/>
              </a:cxn>
              <a:cxn ang="0">
                <a:pos x="25" y="0"/>
              </a:cxn>
              <a:cxn ang="0">
                <a:pos x="14" y="0"/>
              </a:cxn>
              <a:cxn ang="0">
                <a:pos x="10" y="0"/>
              </a:cxn>
            </a:cxnLst>
            <a:rect l="0" t="0" r="r" b="b"/>
            <a:pathLst>
              <a:path w="50" h="74">
                <a:moveTo>
                  <a:pt x="10" y="0"/>
                </a:moveTo>
                <a:lnTo>
                  <a:pt x="6" y="14"/>
                </a:lnTo>
                <a:lnTo>
                  <a:pt x="2" y="26"/>
                </a:lnTo>
                <a:lnTo>
                  <a:pt x="0" y="36"/>
                </a:lnTo>
                <a:lnTo>
                  <a:pt x="0" y="43"/>
                </a:lnTo>
                <a:lnTo>
                  <a:pt x="0" y="50"/>
                </a:lnTo>
                <a:lnTo>
                  <a:pt x="2" y="56"/>
                </a:lnTo>
                <a:lnTo>
                  <a:pt x="6" y="61"/>
                </a:lnTo>
                <a:lnTo>
                  <a:pt x="10" y="68"/>
                </a:lnTo>
                <a:lnTo>
                  <a:pt x="50" y="74"/>
                </a:lnTo>
                <a:lnTo>
                  <a:pt x="50" y="51"/>
                </a:lnTo>
                <a:lnTo>
                  <a:pt x="50" y="34"/>
                </a:lnTo>
                <a:lnTo>
                  <a:pt x="50" y="19"/>
                </a:lnTo>
                <a:lnTo>
                  <a:pt x="50" y="0"/>
                </a:lnTo>
                <a:lnTo>
                  <a:pt x="38" y="0"/>
                </a:lnTo>
                <a:lnTo>
                  <a:pt x="25" y="0"/>
                </a:lnTo>
                <a:lnTo>
                  <a:pt x="14" y="0"/>
                </a:lnTo>
                <a:lnTo>
                  <a:pt x="1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19" name="Freeform 271"/>
          <p:cNvSpPr>
            <a:spLocks/>
          </p:cNvSpPr>
          <p:nvPr>
            <p:custDataLst>
              <p:tags r:id="rId196"/>
            </p:custDataLst>
          </p:nvPr>
        </p:nvSpPr>
        <p:spPr bwMode="auto">
          <a:xfrm>
            <a:off x="5022528" y="5152827"/>
            <a:ext cx="61912" cy="57150"/>
          </a:xfrm>
          <a:custGeom>
            <a:avLst/>
            <a:gdLst/>
            <a:ahLst/>
            <a:cxnLst>
              <a:cxn ang="0">
                <a:pos x="3" y="55"/>
              </a:cxn>
              <a:cxn ang="0">
                <a:pos x="11" y="54"/>
              </a:cxn>
              <a:cxn ang="0">
                <a:pos x="18" y="53"/>
              </a:cxn>
              <a:cxn ang="0">
                <a:pos x="24" y="50"/>
              </a:cxn>
              <a:cxn ang="0">
                <a:pos x="31" y="47"/>
              </a:cxn>
              <a:cxn ang="0">
                <a:pos x="42" y="38"/>
              </a:cxn>
              <a:cxn ang="0">
                <a:pos x="52" y="28"/>
              </a:cxn>
              <a:cxn ang="0">
                <a:pos x="61" y="18"/>
              </a:cxn>
              <a:cxn ang="0">
                <a:pos x="71" y="8"/>
              </a:cxn>
              <a:cxn ang="0">
                <a:pos x="76" y="5"/>
              </a:cxn>
              <a:cxn ang="0">
                <a:pos x="82" y="2"/>
              </a:cxn>
              <a:cxn ang="0">
                <a:pos x="88" y="0"/>
              </a:cxn>
              <a:cxn ang="0">
                <a:pos x="96" y="0"/>
              </a:cxn>
              <a:cxn ang="0">
                <a:pos x="102" y="0"/>
              </a:cxn>
              <a:cxn ang="0">
                <a:pos x="110" y="3"/>
              </a:cxn>
              <a:cxn ang="0">
                <a:pos x="117" y="6"/>
              </a:cxn>
              <a:cxn ang="0">
                <a:pos x="123" y="11"/>
              </a:cxn>
              <a:cxn ang="0">
                <a:pos x="128" y="16"/>
              </a:cxn>
              <a:cxn ang="0">
                <a:pos x="132" y="24"/>
              </a:cxn>
              <a:cxn ang="0">
                <a:pos x="134" y="30"/>
              </a:cxn>
              <a:cxn ang="0">
                <a:pos x="135" y="37"/>
              </a:cxn>
              <a:cxn ang="0">
                <a:pos x="134" y="40"/>
              </a:cxn>
              <a:cxn ang="0">
                <a:pos x="132" y="43"/>
              </a:cxn>
              <a:cxn ang="0">
                <a:pos x="129" y="47"/>
              </a:cxn>
              <a:cxn ang="0">
                <a:pos x="124" y="51"/>
              </a:cxn>
              <a:cxn ang="0">
                <a:pos x="113" y="61"/>
              </a:cxn>
              <a:cxn ang="0">
                <a:pos x="100" y="72"/>
              </a:cxn>
              <a:cxn ang="0">
                <a:pos x="87" y="82"/>
              </a:cxn>
              <a:cxn ang="0">
                <a:pos x="74" y="91"/>
              </a:cxn>
              <a:cxn ang="0">
                <a:pos x="63" y="96"/>
              </a:cxn>
              <a:cxn ang="0">
                <a:pos x="55" y="98"/>
              </a:cxn>
              <a:cxn ang="0">
                <a:pos x="51" y="97"/>
              </a:cxn>
              <a:cxn ang="0">
                <a:pos x="43" y="92"/>
              </a:cxn>
              <a:cxn ang="0">
                <a:pos x="32" y="85"/>
              </a:cxn>
              <a:cxn ang="0">
                <a:pos x="21" y="77"/>
              </a:cxn>
              <a:cxn ang="0">
                <a:pos x="11" y="68"/>
              </a:cxn>
              <a:cxn ang="0">
                <a:pos x="5" y="62"/>
              </a:cxn>
              <a:cxn ang="0">
                <a:pos x="1" y="59"/>
              </a:cxn>
              <a:cxn ang="0">
                <a:pos x="0" y="57"/>
              </a:cxn>
              <a:cxn ang="0">
                <a:pos x="0" y="56"/>
              </a:cxn>
              <a:cxn ang="0">
                <a:pos x="3" y="55"/>
              </a:cxn>
            </a:cxnLst>
            <a:rect l="0" t="0" r="r" b="b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0" name="Freeform 272"/>
          <p:cNvSpPr>
            <a:spLocks/>
          </p:cNvSpPr>
          <p:nvPr>
            <p:custDataLst>
              <p:tags r:id="rId197"/>
            </p:custDataLst>
          </p:nvPr>
        </p:nvSpPr>
        <p:spPr bwMode="auto">
          <a:xfrm>
            <a:off x="7240265" y="2866827"/>
            <a:ext cx="120650" cy="171450"/>
          </a:xfrm>
          <a:custGeom>
            <a:avLst/>
            <a:gdLst/>
            <a:ahLst/>
            <a:cxnLst>
              <a:cxn ang="0">
                <a:pos x="240" y="9"/>
              </a:cxn>
              <a:cxn ang="0">
                <a:pos x="240" y="28"/>
              </a:cxn>
              <a:cxn ang="0">
                <a:pos x="249" y="42"/>
              </a:cxn>
              <a:cxn ang="0">
                <a:pos x="245" y="55"/>
              </a:cxn>
              <a:cxn ang="0">
                <a:pos x="225" y="50"/>
              </a:cxn>
              <a:cxn ang="0">
                <a:pos x="210" y="51"/>
              </a:cxn>
              <a:cxn ang="0">
                <a:pos x="195" y="65"/>
              </a:cxn>
              <a:cxn ang="0">
                <a:pos x="193" y="78"/>
              </a:cxn>
              <a:cxn ang="0">
                <a:pos x="198" y="89"/>
              </a:cxn>
              <a:cxn ang="0">
                <a:pos x="215" y="110"/>
              </a:cxn>
              <a:cxn ang="0">
                <a:pos x="224" y="122"/>
              </a:cxn>
              <a:cxn ang="0">
                <a:pos x="225" y="133"/>
              </a:cxn>
              <a:cxn ang="0">
                <a:pos x="222" y="143"/>
              </a:cxn>
              <a:cxn ang="0">
                <a:pos x="207" y="154"/>
              </a:cxn>
              <a:cxn ang="0">
                <a:pos x="200" y="160"/>
              </a:cxn>
              <a:cxn ang="0">
                <a:pos x="181" y="166"/>
              </a:cxn>
              <a:cxn ang="0">
                <a:pos x="164" y="178"/>
              </a:cxn>
              <a:cxn ang="0">
                <a:pos x="160" y="191"/>
              </a:cxn>
              <a:cxn ang="0">
                <a:pos x="173" y="207"/>
              </a:cxn>
              <a:cxn ang="0">
                <a:pos x="189" y="215"/>
              </a:cxn>
              <a:cxn ang="0">
                <a:pos x="214" y="227"/>
              </a:cxn>
              <a:cxn ang="0">
                <a:pos x="245" y="259"/>
              </a:cxn>
              <a:cxn ang="0">
                <a:pos x="251" y="285"/>
              </a:cxn>
              <a:cxn ang="0">
                <a:pos x="220" y="291"/>
              </a:cxn>
              <a:cxn ang="0">
                <a:pos x="207" y="298"/>
              </a:cxn>
              <a:cxn ang="0">
                <a:pos x="198" y="312"/>
              </a:cxn>
              <a:cxn ang="0">
                <a:pos x="189" y="326"/>
              </a:cxn>
              <a:cxn ang="0">
                <a:pos x="170" y="321"/>
              </a:cxn>
              <a:cxn ang="0">
                <a:pos x="167" y="316"/>
              </a:cxn>
              <a:cxn ang="0">
                <a:pos x="154" y="310"/>
              </a:cxn>
              <a:cxn ang="0">
                <a:pos x="139" y="301"/>
              </a:cxn>
              <a:cxn ang="0">
                <a:pos x="126" y="295"/>
              </a:cxn>
              <a:cxn ang="0">
                <a:pos x="98" y="290"/>
              </a:cxn>
              <a:cxn ang="0">
                <a:pos x="63" y="277"/>
              </a:cxn>
              <a:cxn ang="0">
                <a:pos x="54" y="268"/>
              </a:cxn>
              <a:cxn ang="0">
                <a:pos x="55" y="256"/>
              </a:cxn>
              <a:cxn ang="0">
                <a:pos x="70" y="244"/>
              </a:cxn>
              <a:cxn ang="0">
                <a:pos x="59" y="221"/>
              </a:cxn>
              <a:cxn ang="0">
                <a:pos x="34" y="194"/>
              </a:cxn>
              <a:cxn ang="0">
                <a:pos x="13" y="182"/>
              </a:cxn>
              <a:cxn ang="0">
                <a:pos x="4" y="171"/>
              </a:cxn>
              <a:cxn ang="0">
                <a:pos x="19" y="152"/>
              </a:cxn>
              <a:cxn ang="0">
                <a:pos x="54" y="124"/>
              </a:cxn>
              <a:cxn ang="0">
                <a:pos x="73" y="105"/>
              </a:cxn>
              <a:cxn ang="0">
                <a:pos x="88" y="92"/>
              </a:cxn>
              <a:cxn ang="0">
                <a:pos x="110" y="88"/>
              </a:cxn>
              <a:cxn ang="0">
                <a:pos x="144" y="70"/>
              </a:cxn>
              <a:cxn ang="0">
                <a:pos x="168" y="46"/>
              </a:cxn>
              <a:cxn ang="0">
                <a:pos x="191" y="21"/>
              </a:cxn>
              <a:cxn ang="0">
                <a:pos x="220" y="4"/>
              </a:cxn>
              <a:cxn ang="0">
                <a:pos x="238" y="0"/>
              </a:cxn>
            </a:cxnLst>
            <a:rect l="0" t="0" r="r" b="b"/>
            <a:pathLst>
              <a:path w="266" h="326">
                <a:moveTo>
                  <a:pt x="246" y="0"/>
                </a:moveTo>
                <a:lnTo>
                  <a:pt x="241" y="4"/>
                </a:lnTo>
                <a:lnTo>
                  <a:pt x="240" y="9"/>
                </a:lnTo>
                <a:lnTo>
                  <a:pt x="239" y="16"/>
                </a:lnTo>
                <a:lnTo>
                  <a:pt x="239" y="24"/>
                </a:lnTo>
                <a:lnTo>
                  <a:pt x="240" y="28"/>
                </a:lnTo>
                <a:lnTo>
                  <a:pt x="243" y="33"/>
                </a:lnTo>
                <a:lnTo>
                  <a:pt x="246" y="38"/>
                </a:lnTo>
                <a:lnTo>
                  <a:pt x="249" y="42"/>
                </a:lnTo>
                <a:lnTo>
                  <a:pt x="256" y="50"/>
                </a:lnTo>
                <a:lnTo>
                  <a:pt x="259" y="55"/>
                </a:lnTo>
                <a:lnTo>
                  <a:pt x="245" y="55"/>
                </a:lnTo>
                <a:lnTo>
                  <a:pt x="234" y="54"/>
                </a:lnTo>
                <a:lnTo>
                  <a:pt x="229" y="52"/>
                </a:lnTo>
                <a:lnTo>
                  <a:pt x="225" y="50"/>
                </a:lnTo>
                <a:lnTo>
                  <a:pt x="222" y="47"/>
                </a:lnTo>
                <a:lnTo>
                  <a:pt x="220" y="43"/>
                </a:lnTo>
                <a:lnTo>
                  <a:pt x="210" y="51"/>
                </a:lnTo>
                <a:lnTo>
                  <a:pt x="201" y="58"/>
                </a:lnTo>
                <a:lnTo>
                  <a:pt x="198" y="62"/>
                </a:lnTo>
                <a:lnTo>
                  <a:pt x="195" y="65"/>
                </a:lnTo>
                <a:lnTo>
                  <a:pt x="193" y="69"/>
                </a:lnTo>
                <a:lnTo>
                  <a:pt x="192" y="73"/>
                </a:lnTo>
                <a:lnTo>
                  <a:pt x="193" y="78"/>
                </a:lnTo>
                <a:lnTo>
                  <a:pt x="194" y="82"/>
                </a:lnTo>
                <a:lnTo>
                  <a:pt x="195" y="86"/>
                </a:lnTo>
                <a:lnTo>
                  <a:pt x="198" y="89"/>
                </a:lnTo>
                <a:lnTo>
                  <a:pt x="203" y="97"/>
                </a:lnTo>
                <a:lnTo>
                  <a:pt x="210" y="104"/>
                </a:lnTo>
                <a:lnTo>
                  <a:pt x="215" y="110"/>
                </a:lnTo>
                <a:lnTo>
                  <a:pt x="221" y="116"/>
                </a:lnTo>
                <a:lnTo>
                  <a:pt x="223" y="119"/>
                </a:lnTo>
                <a:lnTo>
                  <a:pt x="224" y="122"/>
                </a:lnTo>
                <a:lnTo>
                  <a:pt x="225" y="125"/>
                </a:lnTo>
                <a:lnTo>
                  <a:pt x="226" y="129"/>
                </a:lnTo>
                <a:lnTo>
                  <a:pt x="225" y="133"/>
                </a:lnTo>
                <a:lnTo>
                  <a:pt x="225" y="137"/>
                </a:lnTo>
                <a:lnTo>
                  <a:pt x="223" y="140"/>
                </a:lnTo>
                <a:lnTo>
                  <a:pt x="222" y="143"/>
                </a:lnTo>
                <a:lnTo>
                  <a:pt x="217" y="148"/>
                </a:lnTo>
                <a:lnTo>
                  <a:pt x="213" y="152"/>
                </a:lnTo>
                <a:lnTo>
                  <a:pt x="207" y="154"/>
                </a:lnTo>
                <a:lnTo>
                  <a:pt x="203" y="156"/>
                </a:lnTo>
                <a:lnTo>
                  <a:pt x="201" y="158"/>
                </a:lnTo>
                <a:lnTo>
                  <a:pt x="200" y="160"/>
                </a:lnTo>
                <a:lnTo>
                  <a:pt x="193" y="161"/>
                </a:lnTo>
                <a:lnTo>
                  <a:pt x="188" y="163"/>
                </a:lnTo>
                <a:lnTo>
                  <a:pt x="181" y="166"/>
                </a:lnTo>
                <a:lnTo>
                  <a:pt x="175" y="170"/>
                </a:lnTo>
                <a:lnTo>
                  <a:pt x="168" y="174"/>
                </a:lnTo>
                <a:lnTo>
                  <a:pt x="164" y="178"/>
                </a:lnTo>
                <a:lnTo>
                  <a:pt x="160" y="181"/>
                </a:lnTo>
                <a:lnTo>
                  <a:pt x="159" y="184"/>
                </a:lnTo>
                <a:lnTo>
                  <a:pt x="160" y="191"/>
                </a:lnTo>
                <a:lnTo>
                  <a:pt x="164" y="197"/>
                </a:lnTo>
                <a:lnTo>
                  <a:pt x="168" y="203"/>
                </a:lnTo>
                <a:lnTo>
                  <a:pt x="173" y="207"/>
                </a:lnTo>
                <a:lnTo>
                  <a:pt x="179" y="211"/>
                </a:lnTo>
                <a:lnTo>
                  <a:pt x="184" y="213"/>
                </a:lnTo>
                <a:lnTo>
                  <a:pt x="189" y="215"/>
                </a:lnTo>
                <a:lnTo>
                  <a:pt x="192" y="215"/>
                </a:lnTo>
                <a:lnTo>
                  <a:pt x="204" y="221"/>
                </a:lnTo>
                <a:lnTo>
                  <a:pt x="214" y="227"/>
                </a:lnTo>
                <a:lnTo>
                  <a:pt x="223" y="234"/>
                </a:lnTo>
                <a:lnTo>
                  <a:pt x="231" y="241"/>
                </a:lnTo>
                <a:lnTo>
                  <a:pt x="245" y="259"/>
                </a:lnTo>
                <a:lnTo>
                  <a:pt x="259" y="277"/>
                </a:lnTo>
                <a:lnTo>
                  <a:pt x="266" y="283"/>
                </a:lnTo>
                <a:lnTo>
                  <a:pt x="251" y="285"/>
                </a:lnTo>
                <a:lnTo>
                  <a:pt x="239" y="286"/>
                </a:lnTo>
                <a:lnTo>
                  <a:pt x="228" y="288"/>
                </a:lnTo>
                <a:lnTo>
                  <a:pt x="220" y="291"/>
                </a:lnTo>
                <a:lnTo>
                  <a:pt x="215" y="293"/>
                </a:lnTo>
                <a:lnTo>
                  <a:pt x="211" y="295"/>
                </a:lnTo>
                <a:lnTo>
                  <a:pt x="207" y="298"/>
                </a:lnTo>
                <a:lnTo>
                  <a:pt x="204" y="302"/>
                </a:lnTo>
                <a:lnTo>
                  <a:pt x="201" y="306"/>
                </a:lnTo>
                <a:lnTo>
                  <a:pt x="198" y="312"/>
                </a:lnTo>
                <a:lnTo>
                  <a:pt x="195" y="319"/>
                </a:lnTo>
                <a:lnTo>
                  <a:pt x="192" y="326"/>
                </a:lnTo>
                <a:lnTo>
                  <a:pt x="189" y="326"/>
                </a:lnTo>
                <a:lnTo>
                  <a:pt x="179" y="325"/>
                </a:lnTo>
                <a:lnTo>
                  <a:pt x="175" y="323"/>
                </a:lnTo>
                <a:lnTo>
                  <a:pt x="170" y="321"/>
                </a:lnTo>
                <a:lnTo>
                  <a:pt x="168" y="320"/>
                </a:lnTo>
                <a:lnTo>
                  <a:pt x="167" y="318"/>
                </a:lnTo>
                <a:lnTo>
                  <a:pt x="167" y="316"/>
                </a:lnTo>
                <a:lnTo>
                  <a:pt x="166" y="314"/>
                </a:lnTo>
                <a:lnTo>
                  <a:pt x="159" y="314"/>
                </a:lnTo>
                <a:lnTo>
                  <a:pt x="154" y="310"/>
                </a:lnTo>
                <a:lnTo>
                  <a:pt x="148" y="308"/>
                </a:lnTo>
                <a:lnTo>
                  <a:pt x="144" y="304"/>
                </a:lnTo>
                <a:lnTo>
                  <a:pt x="139" y="301"/>
                </a:lnTo>
                <a:lnTo>
                  <a:pt x="135" y="298"/>
                </a:lnTo>
                <a:lnTo>
                  <a:pt x="131" y="296"/>
                </a:lnTo>
                <a:lnTo>
                  <a:pt x="126" y="295"/>
                </a:lnTo>
                <a:lnTo>
                  <a:pt x="120" y="295"/>
                </a:lnTo>
                <a:lnTo>
                  <a:pt x="109" y="293"/>
                </a:lnTo>
                <a:lnTo>
                  <a:pt x="98" y="290"/>
                </a:lnTo>
                <a:lnTo>
                  <a:pt x="84" y="287"/>
                </a:lnTo>
                <a:lnTo>
                  <a:pt x="72" y="282"/>
                </a:lnTo>
                <a:lnTo>
                  <a:pt x="63" y="277"/>
                </a:lnTo>
                <a:lnTo>
                  <a:pt x="58" y="274"/>
                </a:lnTo>
                <a:lnTo>
                  <a:pt x="56" y="271"/>
                </a:lnTo>
                <a:lnTo>
                  <a:pt x="54" y="268"/>
                </a:lnTo>
                <a:lnTo>
                  <a:pt x="53" y="265"/>
                </a:lnTo>
                <a:lnTo>
                  <a:pt x="54" y="261"/>
                </a:lnTo>
                <a:lnTo>
                  <a:pt x="55" y="256"/>
                </a:lnTo>
                <a:lnTo>
                  <a:pt x="58" y="252"/>
                </a:lnTo>
                <a:lnTo>
                  <a:pt x="61" y="249"/>
                </a:lnTo>
                <a:lnTo>
                  <a:pt x="70" y="244"/>
                </a:lnTo>
                <a:lnTo>
                  <a:pt x="80" y="240"/>
                </a:lnTo>
                <a:lnTo>
                  <a:pt x="68" y="230"/>
                </a:lnTo>
                <a:lnTo>
                  <a:pt x="59" y="221"/>
                </a:lnTo>
                <a:lnTo>
                  <a:pt x="50" y="211"/>
                </a:lnTo>
                <a:lnTo>
                  <a:pt x="43" y="203"/>
                </a:lnTo>
                <a:lnTo>
                  <a:pt x="34" y="194"/>
                </a:lnTo>
                <a:lnTo>
                  <a:pt x="24" y="187"/>
                </a:lnTo>
                <a:lnTo>
                  <a:pt x="20" y="184"/>
                </a:lnTo>
                <a:lnTo>
                  <a:pt x="13" y="182"/>
                </a:lnTo>
                <a:lnTo>
                  <a:pt x="7" y="180"/>
                </a:lnTo>
                <a:lnTo>
                  <a:pt x="0" y="178"/>
                </a:lnTo>
                <a:lnTo>
                  <a:pt x="4" y="171"/>
                </a:lnTo>
                <a:lnTo>
                  <a:pt x="9" y="164"/>
                </a:lnTo>
                <a:lnTo>
                  <a:pt x="13" y="158"/>
                </a:lnTo>
                <a:lnTo>
                  <a:pt x="19" y="152"/>
                </a:lnTo>
                <a:lnTo>
                  <a:pt x="31" y="141"/>
                </a:lnTo>
                <a:lnTo>
                  <a:pt x="43" y="133"/>
                </a:lnTo>
                <a:lnTo>
                  <a:pt x="54" y="124"/>
                </a:lnTo>
                <a:lnTo>
                  <a:pt x="65" y="115"/>
                </a:lnTo>
                <a:lnTo>
                  <a:pt x="69" y="110"/>
                </a:lnTo>
                <a:lnTo>
                  <a:pt x="73" y="105"/>
                </a:lnTo>
                <a:lnTo>
                  <a:pt x="77" y="99"/>
                </a:lnTo>
                <a:lnTo>
                  <a:pt x="80" y="92"/>
                </a:lnTo>
                <a:lnTo>
                  <a:pt x="88" y="92"/>
                </a:lnTo>
                <a:lnTo>
                  <a:pt x="95" y="90"/>
                </a:lnTo>
                <a:lnTo>
                  <a:pt x="103" y="89"/>
                </a:lnTo>
                <a:lnTo>
                  <a:pt x="110" y="88"/>
                </a:lnTo>
                <a:lnTo>
                  <a:pt x="123" y="83"/>
                </a:lnTo>
                <a:lnTo>
                  <a:pt x="134" y="77"/>
                </a:lnTo>
                <a:lnTo>
                  <a:pt x="144" y="70"/>
                </a:lnTo>
                <a:lnTo>
                  <a:pt x="153" y="63"/>
                </a:lnTo>
                <a:lnTo>
                  <a:pt x="160" y="55"/>
                </a:lnTo>
                <a:lnTo>
                  <a:pt x="168" y="46"/>
                </a:lnTo>
                <a:lnTo>
                  <a:pt x="176" y="38"/>
                </a:lnTo>
                <a:lnTo>
                  <a:pt x="182" y="28"/>
                </a:lnTo>
                <a:lnTo>
                  <a:pt x="191" y="21"/>
                </a:lnTo>
                <a:lnTo>
                  <a:pt x="199" y="14"/>
                </a:lnTo>
                <a:lnTo>
                  <a:pt x="209" y="8"/>
                </a:lnTo>
                <a:lnTo>
                  <a:pt x="220" y="4"/>
                </a:lnTo>
                <a:lnTo>
                  <a:pt x="225" y="2"/>
                </a:lnTo>
                <a:lnTo>
                  <a:pt x="232" y="1"/>
                </a:lnTo>
                <a:lnTo>
                  <a:pt x="238" y="0"/>
                </a:lnTo>
                <a:lnTo>
                  <a:pt x="24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1" name="Freeform 273"/>
          <p:cNvSpPr>
            <a:spLocks/>
          </p:cNvSpPr>
          <p:nvPr>
            <p:custDataLst>
              <p:tags r:id="rId198"/>
            </p:custDataLst>
          </p:nvPr>
        </p:nvSpPr>
        <p:spPr bwMode="auto">
          <a:xfrm>
            <a:off x="6311578" y="3281164"/>
            <a:ext cx="206375" cy="123825"/>
          </a:xfrm>
          <a:custGeom>
            <a:avLst/>
            <a:gdLst/>
            <a:ahLst/>
            <a:cxnLst>
              <a:cxn ang="0">
                <a:pos x="86" y="0"/>
              </a:cxn>
              <a:cxn ang="0">
                <a:pos x="92" y="7"/>
              </a:cxn>
              <a:cxn ang="0">
                <a:pos x="102" y="13"/>
              </a:cxn>
              <a:cxn ang="0">
                <a:pos x="125" y="23"/>
              </a:cxn>
              <a:cxn ang="0">
                <a:pos x="159" y="37"/>
              </a:cxn>
              <a:cxn ang="0">
                <a:pos x="223" y="77"/>
              </a:cxn>
              <a:cxn ang="0">
                <a:pos x="253" y="97"/>
              </a:cxn>
              <a:cxn ang="0">
                <a:pos x="283" y="113"/>
              </a:cxn>
              <a:cxn ang="0">
                <a:pos x="316" y="127"/>
              </a:cxn>
              <a:cxn ang="0">
                <a:pos x="355" y="139"/>
              </a:cxn>
              <a:cxn ang="0">
                <a:pos x="399" y="146"/>
              </a:cxn>
              <a:cxn ang="0">
                <a:pos x="451" y="148"/>
              </a:cxn>
              <a:cxn ang="0">
                <a:pos x="452" y="187"/>
              </a:cxn>
              <a:cxn ang="0">
                <a:pos x="459" y="211"/>
              </a:cxn>
              <a:cxn ang="0">
                <a:pos x="467" y="227"/>
              </a:cxn>
              <a:cxn ang="0">
                <a:pos x="467" y="236"/>
              </a:cxn>
              <a:cxn ang="0">
                <a:pos x="451" y="236"/>
              </a:cxn>
              <a:cxn ang="0">
                <a:pos x="416" y="231"/>
              </a:cxn>
              <a:cxn ang="0">
                <a:pos x="362" y="219"/>
              </a:cxn>
              <a:cxn ang="0">
                <a:pos x="315" y="207"/>
              </a:cxn>
              <a:cxn ang="0">
                <a:pos x="294" y="203"/>
              </a:cxn>
              <a:cxn ang="0">
                <a:pos x="287" y="199"/>
              </a:cxn>
              <a:cxn ang="0">
                <a:pos x="277" y="190"/>
              </a:cxn>
              <a:cxn ang="0">
                <a:pos x="267" y="178"/>
              </a:cxn>
              <a:cxn ang="0">
                <a:pos x="255" y="166"/>
              </a:cxn>
              <a:cxn ang="0">
                <a:pos x="240" y="159"/>
              </a:cxn>
              <a:cxn ang="0">
                <a:pos x="227" y="159"/>
              </a:cxn>
              <a:cxn ang="0">
                <a:pos x="205" y="163"/>
              </a:cxn>
              <a:cxn ang="0">
                <a:pos x="183" y="167"/>
              </a:cxn>
              <a:cxn ang="0">
                <a:pos x="169" y="168"/>
              </a:cxn>
              <a:cxn ang="0">
                <a:pos x="158" y="164"/>
              </a:cxn>
              <a:cxn ang="0">
                <a:pos x="148" y="155"/>
              </a:cxn>
              <a:cxn ang="0">
                <a:pos x="139" y="148"/>
              </a:cxn>
              <a:cxn ang="0">
                <a:pos x="122" y="145"/>
              </a:cxn>
              <a:cxn ang="0">
                <a:pos x="92" y="135"/>
              </a:cxn>
              <a:cxn ang="0">
                <a:pos x="48" y="117"/>
              </a:cxn>
              <a:cxn ang="0">
                <a:pos x="12" y="96"/>
              </a:cxn>
              <a:cxn ang="0">
                <a:pos x="7" y="0"/>
              </a:cxn>
            </a:cxnLst>
            <a:rect l="0" t="0" r="r" b="b"/>
            <a:pathLst>
              <a:path w="471" h="237">
                <a:moveTo>
                  <a:pt x="7" y="0"/>
                </a:moveTo>
                <a:lnTo>
                  <a:pt x="86" y="0"/>
                </a:lnTo>
                <a:lnTo>
                  <a:pt x="89" y="4"/>
                </a:lnTo>
                <a:lnTo>
                  <a:pt x="92" y="7"/>
                </a:lnTo>
                <a:lnTo>
                  <a:pt x="97" y="10"/>
                </a:lnTo>
                <a:lnTo>
                  <a:pt x="102" y="13"/>
                </a:lnTo>
                <a:lnTo>
                  <a:pt x="113" y="18"/>
                </a:lnTo>
                <a:lnTo>
                  <a:pt x="125" y="23"/>
                </a:lnTo>
                <a:lnTo>
                  <a:pt x="147" y="32"/>
                </a:lnTo>
                <a:lnTo>
                  <a:pt x="159" y="37"/>
                </a:lnTo>
                <a:lnTo>
                  <a:pt x="192" y="58"/>
                </a:lnTo>
                <a:lnTo>
                  <a:pt x="223" y="77"/>
                </a:lnTo>
                <a:lnTo>
                  <a:pt x="237" y="88"/>
                </a:lnTo>
                <a:lnTo>
                  <a:pt x="253" y="97"/>
                </a:lnTo>
                <a:lnTo>
                  <a:pt x="267" y="105"/>
                </a:lnTo>
                <a:lnTo>
                  <a:pt x="283" y="113"/>
                </a:lnTo>
                <a:lnTo>
                  <a:pt x="299" y="121"/>
                </a:lnTo>
                <a:lnTo>
                  <a:pt x="316" y="127"/>
                </a:lnTo>
                <a:lnTo>
                  <a:pt x="335" y="133"/>
                </a:lnTo>
                <a:lnTo>
                  <a:pt x="355" y="139"/>
                </a:lnTo>
                <a:lnTo>
                  <a:pt x="376" y="143"/>
                </a:lnTo>
                <a:lnTo>
                  <a:pt x="399" y="146"/>
                </a:lnTo>
                <a:lnTo>
                  <a:pt x="424" y="148"/>
                </a:lnTo>
                <a:lnTo>
                  <a:pt x="451" y="148"/>
                </a:lnTo>
                <a:lnTo>
                  <a:pt x="451" y="179"/>
                </a:lnTo>
                <a:lnTo>
                  <a:pt x="452" y="187"/>
                </a:lnTo>
                <a:lnTo>
                  <a:pt x="457" y="202"/>
                </a:lnTo>
                <a:lnTo>
                  <a:pt x="459" y="211"/>
                </a:lnTo>
                <a:lnTo>
                  <a:pt x="462" y="219"/>
                </a:lnTo>
                <a:lnTo>
                  <a:pt x="467" y="227"/>
                </a:lnTo>
                <a:lnTo>
                  <a:pt x="471" y="234"/>
                </a:lnTo>
                <a:lnTo>
                  <a:pt x="467" y="236"/>
                </a:lnTo>
                <a:lnTo>
                  <a:pt x="459" y="237"/>
                </a:lnTo>
                <a:lnTo>
                  <a:pt x="451" y="236"/>
                </a:lnTo>
                <a:lnTo>
                  <a:pt x="440" y="235"/>
                </a:lnTo>
                <a:lnTo>
                  <a:pt x="416" y="231"/>
                </a:lnTo>
                <a:lnTo>
                  <a:pt x="390" y="226"/>
                </a:lnTo>
                <a:lnTo>
                  <a:pt x="362" y="219"/>
                </a:lnTo>
                <a:lnTo>
                  <a:pt x="337" y="213"/>
                </a:lnTo>
                <a:lnTo>
                  <a:pt x="315" y="207"/>
                </a:lnTo>
                <a:lnTo>
                  <a:pt x="299" y="204"/>
                </a:lnTo>
                <a:lnTo>
                  <a:pt x="294" y="203"/>
                </a:lnTo>
                <a:lnTo>
                  <a:pt x="290" y="201"/>
                </a:lnTo>
                <a:lnTo>
                  <a:pt x="287" y="199"/>
                </a:lnTo>
                <a:lnTo>
                  <a:pt x="283" y="196"/>
                </a:lnTo>
                <a:lnTo>
                  <a:pt x="277" y="190"/>
                </a:lnTo>
                <a:lnTo>
                  <a:pt x="272" y="184"/>
                </a:lnTo>
                <a:lnTo>
                  <a:pt x="267" y="178"/>
                </a:lnTo>
                <a:lnTo>
                  <a:pt x="261" y="171"/>
                </a:lnTo>
                <a:lnTo>
                  <a:pt x="255" y="166"/>
                </a:lnTo>
                <a:lnTo>
                  <a:pt x="246" y="160"/>
                </a:lnTo>
                <a:lnTo>
                  <a:pt x="240" y="159"/>
                </a:lnTo>
                <a:lnTo>
                  <a:pt x="234" y="158"/>
                </a:lnTo>
                <a:lnTo>
                  <a:pt x="227" y="159"/>
                </a:lnTo>
                <a:lnTo>
                  <a:pt x="221" y="159"/>
                </a:lnTo>
                <a:lnTo>
                  <a:pt x="205" y="163"/>
                </a:lnTo>
                <a:lnTo>
                  <a:pt x="191" y="166"/>
                </a:lnTo>
                <a:lnTo>
                  <a:pt x="183" y="167"/>
                </a:lnTo>
                <a:lnTo>
                  <a:pt x="176" y="168"/>
                </a:lnTo>
                <a:lnTo>
                  <a:pt x="169" y="168"/>
                </a:lnTo>
                <a:lnTo>
                  <a:pt x="164" y="166"/>
                </a:lnTo>
                <a:lnTo>
                  <a:pt x="158" y="164"/>
                </a:lnTo>
                <a:lnTo>
                  <a:pt x="153" y="161"/>
                </a:lnTo>
                <a:lnTo>
                  <a:pt x="148" y="155"/>
                </a:lnTo>
                <a:lnTo>
                  <a:pt x="146" y="148"/>
                </a:lnTo>
                <a:lnTo>
                  <a:pt x="139" y="148"/>
                </a:lnTo>
                <a:lnTo>
                  <a:pt x="131" y="147"/>
                </a:lnTo>
                <a:lnTo>
                  <a:pt x="122" y="145"/>
                </a:lnTo>
                <a:lnTo>
                  <a:pt x="113" y="142"/>
                </a:lnTo>
                <a:lnTo>
                  <a:pt x="92" y="135"/>
                </a:lnTo>
                <a:lnTo>
                  <a:pt x="70" y="126"/>
                </a:lnTo>
                <a:lnTo>
                  <a:pt x="48" y="117"/>
                </a:lnTo>
                <a:lnTo>
                  <a:pt x="29" y="107"/>
                </a:lnTo>
                <a:lnTo>
                  <a:pt x="12" y="96"/>
                </a:lnTo>
                <a:lnTo>
                  <a:pt x="0" y="87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2" name="Freeform 274"/>
          <p:cNvSpPr>
            <a:spLocks/>
          </p:cNvSpPr>
          <p:nvPr>
            <p:custDataLst>
              <p:tags r:id="rId199"/>
            </p:custDataLst>
          </p:nvPr>
        </p:nvSpPr>
        <p:spPr bwMode="auto">
          <a:xfrm>
            <a:off x="6527478" y="3336727"/>
            <a:ext cx="73025" cy="65087"/>
          </a:xfrm>
          <a:custGeom>
            <a:avLst/>
            <a:gdLst/>
            <a:ahLst/>
            <a:cxnLst>
              <a:cxn ang="0">
                <a:pos x="167" y="43"/>
              </a:cxn>
              <a:cxn ang="0">
                <a:pos x="164" y="54"/>
              </a:cxn>
              <a:cxn ang="0">
                <a:pos x="161" y="66"/>
              </a:cxn>
              <a:cxn ang="0">
                <a:pos x="155" y="79"/>
              </a:cxn>
              <a:cxn ang="0">
                <a:pos x="150" y="93"/>
              </a:cxn>
              <a:cxn ang="0">
                <a:pos x="146" y="99"/>
              </a:cxn>
              <a:cxn ang="0">
                <a:pos x="142" y="105"/>
              </a:cxn>
              <a:cxn ang="0">
                <a:pos x="138" y="110"/>
              </a:cxn>
              <a:cxn ang="0">
                <a:pos x="132" y="114"/>
              </a:cxn>
              <a:cxn ang="0">
                <a:pos x="127" y="118"/>
              </a:cxn>
              <a:cxn ang="0">
                <a:pos x="121" y="121"/>
              </a:cxn>
              <a:cxn ang="0">
                <a:pos x="115" y="122"/>
              </a:cxn>
              <a:cxn ang="0">
                <a:pos x="107" y="123"/>
              </a:cxn>
              <a:cxn ang="0">
                <a:pos x="100" y="122"/>
              </a:cxn>
              <a:cxn ang="0">
                <a:pos x="92" y="119"/>
              </a:cxn>
              <a:cxn ang="0">
                <a:pos x="87" y="116"/>
              </a:cxn>
              <a:cxn ang="0">
                <a:pos x="84" y="113"/>
              </a:cxn>
              <a:cxn ang="0">
                <a:pos x="82" y="109"/>
              </a:cxn>
              <a:cxn ang="0">
                <a:pos x="81" y="105"/>
              </a:cxn>
              <a:cxn ang="0">
                <a:pos x="71" y="104"/>
              </a:cxn>
              <a:cxn ang="0">
                <a:pos x="61" y="103"/>
              </a:cxn>
              <a:cxn ang="0">
                <a:pos x="51" y="101"/>
              </a:cxn>
              <a:cxn ang="0">
                <a:pos x="41" y="98"/>
              </a:cxn>
              <a:cxn ang="0">
                <a:pos x="21" y="92"/>
              </a:cxn>
              <a:cxn ang="0">
                <a:pos x="0" y="86"/>
              </a:cxn>
              <a:cxn ang="0">
                <a:pos x="2" y="77"/>
              </a:cxn>
              <a:cxn ang="0">
                <a:pos x="5" y="67"/>
              </a:cxn>
              <a:cxn ang="0">
                <a:pos x="9" y="56"/>
              </a:cxn>
              <a:cxn ang="0">
                <a:pos x="15" y="43"/>
              </a:cxn>
              <a:cxn ang="0">
                <a:pos x="20" y="43"/>
              </a:cxn>
              <a:cxn ang="0">
                <a:pos x="26" y="42"/>
              </a:cxn>
              <a:cxn ang="0">
                <a:pos x="30" y="41"/>
              </a:cxn>
              <a:cxn ang="0">
                <a:pos x="33" y="38"/>
              </a:cxn>
              <a:cxn ang="0">
                <a:pos x="40" y="33"/>
              </a:cxn>
              <a:cxn ang="0">
                <a:pos x="45" y="26"/>
              </a:cxn>
              <a:cxn ang="0">
                <a:pos x="52" y="12"/>
              </a:cxn>
              <a:cxn ang="0">
                <a:pos x="61" y="0"/>
              </a:cxn>
              <a:cxn ang="0">
                <a:pos x="64" y="4"/>
              </a:cxn>
              <a:cxn ang="0">
                <a:pos x="67" y="7"/>
              </a:cxn>
              <a:cxn ang="0">
                <a:pos x="73" y="11"/>
              </a:cxn>
              <a:cxn ang="0">
                <a:pos x="78" y="14"/>
              </a:cxn>
              <a:cxn ang="0">
                <a:pos x="92" y="21"/>
              </a:cxn>
              <a:cxn ang="0">
                <a:pos x="107" y="28"/>
              </a:cxn>
              <a:cxn ang="0">
                <a:pos x="122" y="35"/>
              </a:cxn>
              <a:cxn ang="0">
                <a:pos x="139" y="39"/>
              </a:cxn>
              <a:cxn ang="0">
                <a:pos x="153" y="42"/>
              </a:cxn>
              <a:cxn ang="0">
                <a:pos x="167" y="43"/>
              </a:cxn>
            </a:cxnLst>
            <a:rect l="0" t="0" r="r" b="b"/>
            <a:pathLst>
              <a:path w="167" h="123">
                <a:moveTo>
                  <a:pt x="167" y="43"/>
                </a:moveTo>
                <a:lnTo>
                  <a:pt x="164" y="54"/>
                </a:lnTo>
                <a:lnTo>
                  <a:pt x="161" y="66"/>
                </a:lnTo>
                <a:lnTo>
                  <a:pt x="155" y="79"/>
                </a:lnTo>
                <a:lnTo>
                  <a:pt x="150" y="93"/>
                </a:lnTo>
                <a:lnTo>
                  <a:pt x="146" y="99"/>
                </a:lnTo>
                <a:lnTo>
                  <a:pt x="142" y="105"/>
                </a:lnTo>
                <a:lnTo>
                  <a:pt x="138" y="110"/>
                </a:lnTo>
                <a:lnTo>
                  <a:pt x="132" y="114"/>
                </a:lnTo>
                <a:lnTo>
                  <a:pt x="127" y="118"/>
                </a:lnTo>
                <a:lnTo>
                  <a:pt x="121" y="121"/>
                </a:lnTo>
                <a:lnTo>
                  <a:pt x="115" y="122"/>
                </a:lnTo>
                <a:lnTo>
                  <a:pt x="107" y="123"/>
                </a:lnTo>
                <a:lnTo>
                  <a:pt x="100" y="122"/>
                </a:lnTo>
                <a:lnTo>
                  <a:pt x="92" y="119"/>
                </a:lnTo>
                <a:lnTo>
                  <a:pt x="87" y="116"/>
                </a:lnTo>
                <a:lnTo>
                  <a:pt x="84" y="113"/>
                </a:lnTo>
                <a:lnTo>
                  <a:pt x="82" y="109"/>
                </a:lnTo>
                <a:lnTo>
                  <a:pt x="81" y="105"/>
                </a:lnTo>
                <a:lnTo>
                  <a:pt x="71" y="104"/>
                </a:lnTo>
                <a:lnTo>
                  <a:pt x="61" y="103"/>
                </a:lnTo>
                <a:lnTo>
                  <a:pt x="51" y="101"/>
                </a:lnTo>
                <a:lnTo>
                  <a:pt x="41" y="98"/>
                </a:lnTo>
                <a:lnTo>
                  <a:pt x="21" y="92"/>
                </a:lnTo>
                <a:lnTo>
                  <a:pt x="0" y="86"/>
                </a:lnTo>
                <a:lnTo>
                  <a:pt x="2" y="77"/>
                </a:lnTo>
                <a:lnTo>
                  <a:pt x="5" y="67"/>
                </a:lnTo>
                <a:lnTo>
                  <a:pt x="9" y="56"/>
                </a:lnTo>
                <a:lnTo>
                  <a:pt x="15" y="43"/>
                </a:lnTo>
                <a:lnTo>
                  <a:pt x="20" y="43"/>
                </a:lnTo>
                <a:lnTo>
                  <a:pt x="26" y="42"/>
                </a:lnTo>
                <a:lnTo>
                  <a:pt x="30" y="41"/>
                </a:lnTo>
                <a:lnTo>
                  <a:pt x="33" y="38"/>
                </a:lnTo>
                <a:lnTo>
                  <a:pt x="40" y="33"/>
                </a:lnTo>
                <a:lnTo>
                  <a:pt x="45" y="26"/>
                </a:lnTo>
                <a:lnTo>
                  <a:pt x="52" y="12"/>
                </a:lnTo>
                <a:lnTo>
                  <a:pt x="61" y="0"/>
                </a:lnTo>
                <a:lnTo>
                  <a:pt x="64" y="4"/>
                </a:lnTo>
                <a:lnTo>
                  <a:pt x="67" y="7"/>
                </a:lnTo>
                <a:lnTo>
                  <a:pt x="73" y="11"/>
                </a:lnTo>
                <a:lnTo>
                  <a:pt x="78" y="14"/>
                </a:lnTo>
                <a:lnTo>
                  <a:pt x="92" y="21"/>
                </a:lnTo>
                <a:lnTo>
                  <a:pt x="107" y="28"/>
                </a:lnTo>
                <a:lnTo>
                  <a:pt x="122" y="35"/>
                </a:lnTo>
                <a:lnTo>
                  <a:pt x="139" y="39"/>
                </a:lnTo>
                <a:lnTo>
                  <a:pt x="153" y="42"/>
                </a:lnTo>
                <a:lnTo>
                  <a:pt x="167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3" name="Freeform 275"/>
          <p:cNvSpPr>
            <a:spLocks/>
          </p:cNvSpPr>
          <p:nvPr>
            <p:custDataLst>
              <p:tags r:id="rId200"/>
            </p:custDataLst>
          </p:nvPr>
        </p:nvSpPr>
        <p:spPr bwMode="auto">
          <a:xfrm>
            <a:off x="6517953" y="3408164"/>
            <a:ext cx="133350" cy="166688"/>
          </a:xfrm>
          <a:custGeom>
            <a:avLst/>
            <a:gdLst/>
            <a:ahLst/>
            <a:cxnLst>
              <a:cxn ang="0">
                <a:pos x="259" y="160"/>
              </a:cxn>
              <a:cxn ang="0">
                <a:pos x="252" y="173"/>
              </a:cxn>
              <a:cxn ang="0">
                <a:pos x="243" y="182"/>
              </a:cxn>
              <a:cxn ang="0">
                <a:pos x="233" y="186"/>
              </a:cxn>
              <a:cxn ang="0">
                <a:pos x="223" y="184"/>
              </a:cxn>
              <a:cxn ang="0">
                <a:pos x="214" y="178"/>
              </a:cxn>
              <a:cxn ang="0">
                <a:pos x="209" y="169"/>
              </a:cxn>
              <a:cxn ang="0">
                <a:pos x="206" y="160"/>
              </a:cxn>
              <a:cxn ang="0">
                <a:pos x="209" y="148"/>
              </a:cxn>
              <a:cxn ang="0">
                <a:pos x="213" y="136"/>
              </a:cxn>
              <a:cxn ang="0">
                <a:pos x="230" y="114"/>
              </a:cxn>
              <a:cxn ang="0">
                <a:pos x="246" y="93"/>
              </a:cxn>
              <a:cxn ang="0">
                <a:pos x="250" y="82"/>
              </a:cxn>
              <a:cxn ang="0">
                <a:pos x="253" y="69"/>
              </a:cxn>
              <a:cxn ang="0">
                <a:pos x="129" y="68"/>
              </a:cxn>
              <a:cxn ang="0">
                <a:pos x="119" y="59"/>
              </a:cxn>
              <a:cxn ang="0">
                <a:pos x="112" y="45"/>
              </a:cxn>
              <a:cxn ang="0">
                <a:pos x="108" y="28"/>
              </a:cxn>
              <a:cxn ang="0">
                <a:pos x="101" y="19"/>
              </a:cxn>
              <a:cxn ang="0">
                <a:pos x="90" y="17"/>
              </a:cxn>
              <a:cxn ang="0">
                <a:pos x="80" y="12"/>
              </a:cxn>
              <a:cxn ang="0">
                <a:pos x="75" y="4"/>
              </a:cxn>
              <a:cxn ang="0">
                <a:pos x="65" y="0"/>
              </a:cxn>
              <a:cxn ang="0">
                <a:pos x="49" y="0"/>
              </a:cxn>
              <a:cxn ang="0">
                <a:pos x="34" y="1"/>
              </a:cxn>
              <a:cxn ang="0">
                <a:pos x="22" y="5"/>
              </a:cxn>
              <a:cxn ang="0">
                <a:pos x="10" y="14"/>
              </a:cxn>
              <a:cxn ang="0">
                <a:pos x="1" y="25"/>
              </a:cxn>
              <a:cxn ang="0">
                <a:pos x="2" y="35"/>
              </a:cxn>
              <a:cxn ang="0">
                <a:pos x="15" y="46"/>
              </a:cxn>
              <a:cxn ang="0">
                <a:pos x="35" y="58"/>
              </a:cxn>
              <a:cxn ang="0">
                <a:pos x="54" y="67"/>
              </a:cxn>
              <a:cxn ang="0">
                <a:pos x="47" y="79"/>
              </a:cxn>
              <a:cxn ang="0">
                <a:pos x="25" y="97"/>
              </a:cxn>
              <a:cxn ang="0">
                <a:pos x="17" y="107"/>
              </a:cxn>
              <a:cxn ang="0">
                <a:pos x="14" y="114"/>
              </a:cxn>
              <a:cxn ang="0">
                <a:pos x="14" y="122"/>
              </a:cxn>
              <a:cxn ang="0">
                <a:pos x="18" y="129"/>
              </a:cxn>
              <a:cxn ang="0">
                <a:pos x="28" y="141"/>
              </a:cxn>
              <a:cxn ang="0">
                <a:pos x="47" y="156"/>
              </a:cxn>
              <a:cxn ang="0">
                <a:pos x="64" y="164"/>
              </a:cxn>
              <a:cxn ang="0">
                <a:pos x="75" y="166"/>
              </a:cxn>
              <a:cxn ang="0">
                <a:pos x="107" y="271"/>
              </a:cxn>
              <a:cxn ang="0">
                <a:pos x="108" y="263"/>
              </a:cxn>
              <a:cxn ang="0">
                <a:pos x="112" y="256"/>
              </a:cxn>
              <a:cxn ang="0">
                <a:pos x="127" y="246"/>
              </a:cxn>
              <a:cxn ang="0">
                <a:pos x="148" y="240"/>
              </a:cxn>
              <a:cxn ang="0">
                <a:pos x="174" y="235"/>
              </a:cxn>
              <a:cxn ang="0">
                <a:pos x="174" y="210"/>
              </a:cxn>
              <a:cxn ang="0">
                <a:pos x="183" y="212"/>
              </a:cxn>
              <a:cxn ang="0">
                <a:pos x="193" y="212"/>
              </a:cxn>
              <a:cxn ang="0">
                <a:pos x="213" y="210"/>
              </a:cxn>
              <a:cxn ang="0">
                <a:pos x="232" y="261"/>
              </a:cxn>
              <a:cxn ang="0">
                <a:pos x="259" y="321"/>
              </a:cxn>
              <a:cxn ang="0">
                <a:pos x="272" y="311"/>
              </a:cxn>
              <a:cxn ang="0">
                <a:pos x="282" y="302"/>
              </a:cxn>
              <a:cxn ang="0">
                <a:pos x="295" y="280"/>
              </a:cxn>
              <a:cxn ang="0">
                <a:pos x="306" y="235"/>
              </a:cxn>
            </a:cxnLst>
            <a:rect l="0" t="0" r="r" b="b"/>
            <a:pathLst>
              <a:path w="306" h="321">
                <a:moveTo>
                  <a:pt x="306" y="235"/>
                </a:moveTo>
                <a:lnTo>
                  <a:pt x="259" y="160"/>
                </a:lnTo>
                <a:lnTo>
                  <a:pt x="257" y="164"/>
                </a:lnTo>
                <a:lnTo>
                  <a:pt x="252" y="173"/>
                </a:lnTo>
                <a:lnTo>
                  <a:pt x="247" y="178"/>
                </a:lnTo>
                <a:lnTo>
                  <a:pt x="243" y="182"/>
                </a:lnTo>
                <a:lnTo>
                  <a:pt x="238" y="185"/>
                </a:lnTo>
                <a:lnTo>
                  <a:pt x="233" y="186"/>
                </a:lnTo>
                <a:lnTo>
                  <a:pt x="227" y="185"/>
                </a:lnTo>
                <a:lnTo>
                  <a:pt x="223" y="184"/>
                </a:lnTo>
                <a:lnTo>
                  <a:pt x="219" y="181"/>
                </a:lnTo>
                <a:lnTo>
                  <a:pt x="214" y="178"/>
                </a:lnTo>
                <a:lnTo>
                  <a:pt x="211" y="173"/>
                </a:lnTo>
                <a:lnTo>
                  <a:pt x="209" y="169"/>
                </a:lnTo>
                <a:lnTo>
                  <a:pt x="206" y="165"/>
                </a:lnTo>
                <a:lnTo>
                  <a:pt x="206" y="160"/>
                </a:lnTo>
                <a:lnTo>
                  <a:pt x="206" y="154"/>
                </a:lnTo>
                <a:lnTo>
                  <a:pt x="209" y="148"/>
                </a:lnTo>
                <a:lnTo>
                  <a:pt x="211" y="142"/>
                </a:lnTo>
                <a:lnTo>
                  <a:pt x="213" y="136"/>
                </a:lnTo>
                <a:lnTo>
                  <a:pt x="221" y="125"/>
                </a:lnTo>
                <a:lnTo>
                  <a:pt x="230" y="114"/>
                </a:lnTo>
                <a:lnTo>
                  <a:pt x="238" y="104"/>
                </a:lnTo>
                <a:lnTo>
                  <a:pt x="246" y="93"/>
                </a:lnTo>
                <a:lnTo>
                  <a:pt x="248" y="87"/>
                </a:lnTo>
                <a:lnTo>
                  <a:pt x="250" y="82"/>
                </a:lnTo>
                <a:lnTo>
                  <a:pt x="253" y="75"/>
                </a:lnTo>
                <a:lnTo>
                  <a:pt x="253" y="69"/>
                </a:lnTo>
                <a:lnTo>
                  <a:pt x="133" y="69"/>
                </a:lnTo>
                <a:lnTo>
                  <a:pt x="129" y="68"/>
                </a:lnTo>
                <a:lnTo>
                  <a:pt x="123" y="65"/>
                </a:lnTo>
                <a:lnTo>
                  <a:pt x="119" y="59"/>
                </a:lnTo>
                <a:lnTo>
                  <a:pt x="115" y="53"/>
                </a:lnTo>
                <a:lnTo>
                  <a:pt x="112" y="45"/>
                </a:lnTo>
                <a:lnTo>
                  <a:pt x="109" y="37"/>
                </a:lnTo>
                <a:lnTo>
                  <a:pt x="108" y="28"/>
                </a:lnTo>
                <a:lnTo>
                  <a:pt x="107" y="19"/>
                </a:lnTo>
                <a:lnTo>
                  <a:pt x="101" y="19"/>
                </a:lnTo>
                <a:lnTo>
                  <a:pt x="96" y="18"/>
                </a:lnTo>
                <a:lnTo>
                  <a:pt x="90" y="17"/>
                </a:lnTo>
                <a:lnTo>
                  <a:pt x="85" y="15"/>
                </a:lnTo>
                <a:lnTo>
                  <a:pt x="80" y="12"/>
                </a:lnTo>
                <a:lnTo>
                  <a:pt x="77" y="9"/>
                </a:lnTo>
                <a:lnTo>
                  <a:pt x="75" y="4"/>
                </a:lnTo>
                <a:lnTo>
                  <a:pt x="74" y="0"/>
                </a:lnTo>
                <a:lnTo>
                  <a:pt x="65" y="0"/>
                </a:lnTo>
                <a:lnTo>
                  <a:pt x="57" y="0"/>
                </a:lnTo>
                <a:lnTo>
                  <a:pt x="49" y="0"/>
                </a:lnTo>
                <a:lnTo>
                  <a:pt x="41" y="0"/>
                </a:lnTo>
                <a:lnTo>
                  <a:pt x="34" y="1"/>
                </a:lnTo>
                <a:lnTo>
                  <a:pt x="29" y="2"/>
                </a:lnTo>
                <a:lnTo>
                  <a:pt x="22" y="5"/>
                </a:lnTo>
                <a:lnTo>
                  <a:pt x="15" y="9"/>
                </a:lnTo>
                <a:lnTo>
                  <a:pt x="10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  <a:lnTo>
                  <a:pt x="2" y="35"/>
                </a:lnTo>
                <a:lnTo>
                  <a:pt x="8" y="40"/>
                </a:lnTo>
                <a:lnTo>
                  <a:pt x="15" y="46"/>
                </a:lnTo>
                <a:lnTo>
                  <a:pt x="25" y="52"/>
                </a:lnTo>
                <a:lnTo>
                  <a:pt x="35" y="58"/>
                </a:lnTo>
                <a:lnTo>
                  <a:pt x="45" y="63"/>
                </a:lnTo>
                <a:lnTo>
                  <a:pt x="54" y="67"/>
                </a:lnTo>
                <a:lnTo>
                  <a:pt x="60" y="69"/>
                </a:lnTo>
                <a:lnTo>
                  <a:pt x="47" y="79"/>
                </a:lnTo>
                <a:lnTo>
                  <a:pt x="32" y="91"/>
                </a:lnTo>
                <a:lnTo>
                  <a:pt x="25" y="97"/>
                </a:lnTo>
                <a:lnTo>
                  <a:pt x="19" y="104"/>
                </a:lnTo>
                <a:lnTo>
                  <a:pt x="17" y="107"/>
                </a:lnTo>
                <a:lnTo>
                  <a:pt x="15" y="110"/>
                </a:lnTo>
                <a:lnTo>
                  <a:pt x="14" y="114"/>
                </a:lnTo>
                <a:lnTo>
                  <a:pt x="13" y="117"/>
                </a:lnTo>
                <a:lnTo>
                  <a:pt x="14" y="122"/>
                </a:lnTo>
                <a:lnTo>
                  <a:pt x="15" y="125"/>
                </a:lnTo>
                <a:lnTo>
                  <a:pt x="18" y="129"/>
                </a:lnTo>
                <a:lnTo>
                  <a:pt x="20" y="133"/>
                </a:lnTo>
                <a:lnTo>
                  <a:pt x="28" y="141"/>
                </a:lnTo>
                <a:lnTo>
                  <a:pt x="37" y="149"/>
                </a:lnTo>
                <a:lnTo>
                  <a:pt x="47" y="156"/>
                </a:lnTo>
                <a:lnTo>
                  <a:pt x="58" y="162"/>
                </a:lnTo>
                <a:lnTo>
                  <a:pt x="64" y="164"/>
                </a:lnTo>
                <a:lnTo>
                  <a:pt x="69" y="165"/>
                </a:lnTo>
                <a:lnTo>
                  <a:pt x="75" y="166"/>
                </a:lnTo>
                <a:lnTo>
                  <a:pt x="80" y="167"/>
                </a:lnTo>
                <a:lnTo>
                  <a:pt x="107" y="271"/>
                </a:lnTo>
                <a:lnTo>
                  <a:pt x="107" y="267"/>
                </a:lnTo>
                <a:lnTo>
                  <a:pt x="108" y="263"/>
                </a:lnTo>
                <a:lnTo>
                  <a:pt x="110" y="260"/>
                </a:lnTo>
                <a:lnTo>
                  <a:pt x="112" y="256"/>
                </a:lnTo>
                <a:lnTo>
                  <a:pt x="119" y="251"/>
                </a:lnTo>
                <a:lnTo>
                  <a:pt x="127" y="246"/>
                </a:lnTo>
                <a:lnTo>
                  <a:pt x="137" y="243"/>
                </a:lnTo>
                <a:lnTo>
                  <a:pt x="148" y="240"/>
                </a:lnTo>
                <a:lnTo>
                  <a:pt x="160" y="237"/>
                </a:lnTo>
                <a:lnTo>
                  <a:pt x="174" y="235"/>
                </a:lnTo>
                <a:lnTo>
                  <a:pt x="174" y="222"/>
                </a:lnTo>
                <a:lnTo>
                  <a:pt x="174" y="210"/>
                </a:lnTo>
                <a:lnTo>
                  <a:pt x="178" y="212"/>
                </a:lnTo>
                <a:lnTo>
                  <a:pt x="183" y="212"/>
                </a:lnTo>
                <a:lnTo>
                  <a:pt x="188" y="213"/>
                </a:lnTo>
                <a:lnTo>
                  <a:pt x="193" y="212"/>
                </a:lnTo>
                <a:lnTo>
                  <a:pt x="203" y="211"/>
                </a:lnTo>
                <a:lnTo>
                  <a:pt x="213" y="210"/>
                </a:lnTo>
                <a:lnTo>
                  <a:pt x="220" y="233"/>
                </a:lnTo>
                <a:lnTo>
                  <a:pt x="232" y="261"/>
                </a:lnTo>
                <a:lnTo>
                  <a:pt x="245" y="292"/>
                </a:lnTo>
                <a:lnTo>
                  <a:pt x="259" y="321"/>
                </a:lnTo>
                <a:lnTo>
                  <a:pt x="267" y="316"/>
                </a:lnTo>
                <a:lnTo>
                  <a:pt x="272" y="311"/>
                </a:lnTo>
                <a:lnTo>
                  <a:pt x="278" y="307"/>
                </a:lnTo>
                <a:lnTo>
                  <a:pt x="282" y="302"/>
                </a:lnTo>
                <a:lnTo>
                  <a:pt x="290" y="291"/>
                </a:lnTo>
                <a:lnTo>
                  <a:pt x="295" y="280"/>
                </a:lnTo>
                <a:lnTo>
                  <a:pt x="301" y="258"/>
                </a:lnTo>
                <a:lnTo>
                  <a:pt x="306" y="23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4" name="Freeform 276"/>
          <p:cNvSpPr>
            <a:spLocks/>
          </p:cNvSpPr>
          <p:nvPr>
            <p:custDataLst>
              <p:tags r:id="rId201"/>
            </p:custDataLst>
          </p:nvPr>
        </p:nvSpPr>
        <p:spPr bwMode="auto">
          <a:xfrm>
            <a:off x="6835453" y="3524052"/>
            <a:ext cx="201612" cy="269875"/>
          </a:xfrm>
          <a:custGeom>
            <a:avLst/>
            <a:gdLst/>
            <a:ahLst/>
            <a:cxnLst>
              <a:cxn ang="0">
                <a:pos x="94" y="12"/>
              </a:cxn>
              <a:cxn ang="0">
                <a:pos x="67" y="32"/>
              </a:cxn>
              <a:cxn ang="0">
                <a:pos x="40" y="49"/>
              </a:cxn>
              <a:cxn ang="0">
                <a:pos x="27" y="82"/>
              </a:cxn>
              <a:cxn ang="0">
                <a:pos x="8" y="118"/>
              </a:cxn>
              <a:cxn ang="0">
                <a:pos x="7" y="136"/>
              </a:cxn>
              <a:cxn ang="0">
                <a:pos x="30" y="153"/>
              </a:cxn>
              <a:cxn ang="0">
                <a:pos x="50" y="168"/>
              </a:cxn>
              <a:cxn ang="0">
                <a:pos x="62" y="172"/>
              </a:cxn>
              <a:cxn ang="0">
                <a:pos x="75" y="211"/>
              </a:cxn>
              <a:cxn ang="0">
                <a:pos x="84" y="272"/>
              </a:cxn>
              <a:cxn ang="0">
                <a:pos x="94" y="299"/>
              </a:cxn>
              <a:cxn ang="0">
                <a:pos x="104" y="302"/>
              </a:cxn>
              <a:cxn ang="0">
                <a:pos x="112" y="297"/>
              </a:cxn>
              <a:cxn ang="0">
                <a:pos x="128" y="268"/>
              </a:cxn>
              <a:cxn ang="0">
                <a:pos x="145" y="262"/>
              </a:cxn>
              <a:cxn ang="0">
                <a:pos x="160" y="272"/>
              </a:cxn>
              <a:cxn ang="0">
                <a:pos x="173" y="277"/>
              </a:cxn>
              <a:cxn ang="0">
                <a:pos x="183" y="274"/>
              </a:cxn>
              <a:cxn ang="0">
                <a:pos x="192" y="259"/>
              </a:cxn>
              <a:cxn ang="0">
                <a:pos x="203" y="244"/>
              </a:cxn>
              <a:cxn ang="0">
                <a:pos x="212" y="241"/>
              </a:cxn>
              <a:cxn ang="0">
                <a:pos x="241" y="247"/>
              </a:cxn>
              <a:cxn ang="0">
                <a:pos x="259" y="271"/>
              </a:cxn>
              <a:cxn ang="0">
                <a:pos x="308" y="336"/>
              </a:cxn>
              <a:cxn ang="0">
                <a:pos x="341" y="382"/>
              </a:cxn>
              <a:cxn ang="0">
                <a:pos x="358" y="419"/>
              </a:cxn>
              <a:cxn ang="0">
                <a:pos x="366" y="457"/>
              </a:cxn>
              <a:cxn ang="0">
                <a:pos x="359" y="470"/>
              </a:cxn>
              <a:cxn ang="0">
                <a:pos x="339" y="487"/>
              </a:cxn>
              <a:cxn ang="0">
                <a:pos x="363" y="496"/>
              </a:cxn>
              <a:cxn ang="0">
                <a:pos x="392" y="518"/>
              </a:cxn>
              <a:cxn ang="0">
                <a:pos x="401" y="499"/>
              </a:cxn>
              <a:cxn ang="0">
                <a:pos x="413" y="489"/>
              </a:cxn>
              <a:cxn ang="0">
                <a:pos x="444" y="483"/>
              </a:cxn>
              <a:cxn ang="0">
                <a:pos x="468" y="438"/>
              </a:cxn>
              <a:cxn ang="0">
                <a:pos x="449" y="387"/>
              </a:cxn>
              <a:cxn ang="0">
                <a:pos x="421" y="347"/>
              </a:cxn>
              <a:cxn ang="0">
                <a:pos x="345" y="277"/>
              </a:cxn>
              <a:cxn ang="0">
                <a:pos x="279" y="218"/>
              </a:cxn>
              <a:cxn ang="0">
                <a:pos x="224" y="162"/>
              </a:cxn>
              <a:cxn ang="0">
                <a:pos x="179" y="105"/>
              </a:cxn>
              <a:cxn ang="0">
                <a:pos x="127" y="40"/>
              </a:cxn>
              <a:cxn ang="0">
                <a:pos x="115" y="14"/>
              </a:cxn>
            </a:cxnLst>
            <a:rect l="0" t="0" r="r" b="b"/>
            <a:pathLst>
              <a:path w="471" h="518">
                <a:moveTo>
                  <a:pt x="113" y="0"/>
                </a:moveTo>
                <a:lnTo>
                  <a:pt x="104" y="5"/>
                </a:lnTo>
                <a:lnTo>
                  <a:pt x="94" y="12"/>
                </a:lnTo>
                <a:lnTo>
                  <a:pt x="85" y="18"/>
                </a:lnTo>
                <a:lnTo>
                  <a:pt x="76" y="25"/>
                </a:lnTo>
                <a:lnTo>
                  <a:pt x="67" y="32"/>
                </a:lnTo>
                <a:lnTo>
                  <a:pt x="59" y="38"/>
                </a:lnTo>
                <a:lnTo>
                  <a:pt x="50" y="44"/>
                </a:lnTo>
                <a:lnTo>
                  <a:pt x="40" y="49"/>
                </a:lnTo>
                <a:lnTo>
                  <a:pt x="37" y="59"/>
                </a:lnTo>
                <a:lnTo>
                  <a:pt x="32" y="71"/>
                </a:lnTo>
                <a:lnTo>
                  <a:pt x="27" y="82"/>
                </a:lnTo>
                <a:lnTo>
                  <a:pt x="20" y="93"/>
                </a:lnTo>
                <a:lnTo>
                  <a:pt x="14" y="106"/>
                </a:lnTo>
                <a:lnTo>
                  <a:pt x="8" y="118"/>
                </a:lnTo>
                <a:lnTo>
                  <a:pt x="4" y="131"/>
                </a:lnTo>
                <a:lnTo>
                  <a:pt x="0" y="142"/>
                </a:lnTo>
                <a:lnTo>
                  <a:pt x="7" y="136"/>
                </a:lnTo>
                <a:lnTo>
                  <a:pt x="16" y="141"/>
                </a:lnTo>
                <a:lnTo>
                  <a:pt x="23" y="147"/>
                </a:lnTo>
                <a:lnTo>
                  <a:pt x="30" y="153"/>
                </a:lnTo>
                <a:lnTo>
                  <a:pt x="37" y="159"/>
                </a:lnTo>
                <a:lnTo>
                  <a:pt x="43" y="164"/>
                </a:lnTo>
                <a:lnTo>
                  <a:pt x="50" y="168"/>
                </a:lnTo>
                <a:lnTo>
                  <a:pt x="53" y="170"/>
                </a:lnTo>
                <a:lnTo>
                  <a:pt x="57" y="171"/>
                </a:lnTo>
                <a:lnTo>
                  <a:pt x="62" y="172"/>
                </a:lnTo>
                <a:lnTo>
                  <a:pt x="66" y="172"/>
                </a:lnTo>
                <a:lnTo>
                  <a:pt x="71" y="191"/>
                </a:lnTo>
                <a:lnTo>
                  <a:pt x="75" y="211"/>
                </a:lnTo>
                <a:lnTo>
                  <a:pt x="77" y="233"/>
                </a:lnTo>
                <a:lnTo>
                  <a:pt x="80" y="254"/>
                </a:lnTo>
                <a:lnTo>
                  <a:pt x="84" y="272"/>
                </a:lnTo>
                <a:lnTo>
                  <a:pt x="88" y="289"/>
                </a:lnTo>
                <a:lnTo>
                  <a:pt x="90" y="294"/>
                </a:lnTo>
                <a:lnTo>
                  <a:pt x="94" y="299"/>
                </a:lnTo>
                <a:lnTo>
                  <a:pt x="96" y="302"/>
                </a:lnTo>
                <a:lnTo>
                  <a:pt x="100" y="302"/>
                </a:lnTo>
                <a:lnTo>
                  <a:pt x="104" y="302"/>
                </a:lnTo>
                <a:lnTo>
                  <a:pt x="107" y="301"/>
                </a:lnTo>
                <a:lnTo>
                  <a:pt x="110" y="299"/>
                </a:lnTo>
                <a:lnTo>
                  <a:pt x="112" y="297"/>
                </a:lnTo>
                <a:lnTo>
                  <a:pt x="118" y="291"/>
                </a:lnTo>
                <a:lnTo>
                  <a:pt x="121" y="283"/>
                </a:lnTo>
                <a:lnTo>
                  <a:pt x="128" y="268"/>
                </a:lnTo>
                <a:lnTo>
                  <a:pt x="133" y="259"/>
                </a:lnTo>
                <a:lnTo>
                  <a:pt x="140" y="260"/>
                </a:lnTo>
                <a:lnTo>
                  <a:pt x="145" y="262"/>
                </a:lnTo>
                <a:lnTo>
                  <a:pt x="151" y="265"/>
                </a:lnTo>
                <a:lnTo>
                  <a:pt x="155" y="268"/>
                </a:lnTo>
                <a:lnTo>
                  <a:pt x="160" y="272"/>
                </a:lnTo>
                <a:lnTo>
                  <a:pt x="164" y="274"/>
                </a:lnTo>
                <a:lnTo>
                  <a:pt x="168" y="277"/>
                </a:lnTo>
                <a:lnTo>
                  <a:pt x="173" y="277"/>
                </a:lnTo>
                <a:lnTo>
                  <a:pt x="176" y="277"/>
                </a:lnTo>
                <a:lnTo>
                  <a:pt x="179" y="276"/>
                </a:lnTo>
                <a:lnTo>
                  <a:pt x="183" y="274"/>
                </a:lnTo>
                <a:lnTo>
                  <a:pt x="185" y="272"/>
                </a:lnTo>
                <a:lnTo>
                  <a:pt x="189" y="266"/>
                </a:lnTo>
                <a:lnTo>
                  <a:pt x="192" y="259"/>
                </a:lnTo>
                <a:lnTo>
                  <a:pt x="197" y="252"/>
                </a:lnTo>
                <a:lnTo>
                  <a:pt x="201" y="247"/>
                </a:lnTo>
                <a:lnTo>
                  <a:pt x="203" y="244"/>
                </a:lnTo>
                <a:lnTo>
                  <a:pt x="206" y="243"/>
                </a:lnTo>
                <a:lnTo>
                  <a:pt x="209" y="241"/>
                </a:lnTo>
                <a:lnTo>
                  <a:pt x="212" y="241"/>
                </a:lnTo>
                <a:lnTo>
                  <a:pt x="224" y="242"/>
                </a:lnTo>
                <a:lnTo>
                  <a:pt x="233" y="244"/>
                </a:lnTo>
                <a:lnTo>
                  <a:pt x="241" y="247"/>
                </a:lnTo>
                <a:lnTo>
                  <a:pt x="246" y="252"/>
                </a:lnTo>
                <a:lnTo>
                  <a:pt x="254" y="261"/>
                </a:lnTo>
                <a:lnTo>
                  <a:pt x="259" y="271"/>
                </a:lnTo>
                <a:lnTo>
                  <a:pt x="274" y="293"/>
                </a:lnTo>
                <a:lnTo>
                  <a:pt x="290" y="314"/>
                </a:lnTo>
                <a:lnTo>
                  <a:pt x="308" y="336"/>
                </a:lnTo>
                <a:lnTo>
                  <a:pt x="325" y="359"/>
                </a:lnTo>
                <a:lnTo>
                  <a:pt x="333" y="371"/>
                </a:lnTo>
                <a:lnTo>
                  <a:pt x="341" y="382"/>
                </a:lnTo>
                <a:lnTo>
                  <a:pt x="347" y="394"/>
                </a:lnTo>
                <a:lnTo>
                  <a:pt x="354" y="407"/>
                </a:lnTo>
                <a:lnTo>
                  <a:pt x="358" y="419"/>
                </a:lnTo>
                <a:lnTo>
                  <a:pt x="363" y="431"/>
                </a:lnTo>
                <a:lnTo>
                  <a:pt x="365" y="443"/>
                </a:lnTo>
                <a:lnTo>
                  <a:pt x="366" y="457"/>
                </a:lnTo>
                <a:lnTo>
                  <a:pt x="365" y="461"/>
                </a:lnTo>
                <a:lnTo>
                  <a:pt x="363" y="466"/>
                </a:lnTo>
                <a:lnTo>
                  <a:pt x="359" y="470"/>
                </a:lnTo>
                <a:lnTo>
                  <a:pt x="355" y="474"/>
                </a:lnTo>
                <a:lnTo>
                  <a:pt x="346" y="481"/>
                </a:lnTo>
                <a:lnTo>
                  <a:pt x="339" y="487"/>
                </a:lnTo>
                <a:lnTo>
                  <a:pt x="348" y="490"/>
                </a:lnTo>
                <a:lnTo>
                  <a:pt x="356" y="493"/>
                </a:lnTo>
                <a:lnTo>
                  <a:pt x="363" y="496"/>
                </a:lnTo>
                <a:lnTo>
                  <a:pt x="368" y="500"/>
                </a:lnTo>
                <a:lnTo>
                  <a:pt x="379" y="508"/>
                </a:lnTo>
                <a:lnTo>
                  <a:pt x="392" y="518"/>
                </a:lnTo>
                <a:lnTo>
                  <a:pt x="395" y="511"/>
                </a:lnTo>
                <a:lnTo>
                  <a:pt x="398" y="504"/>
                </a:lnTo>
                <a:lnTo>
                  <a:pt x="401" y="499"/>
                </a:lnTo>
                <a:lnTo>
                  <a:pt x="404" y="495"/>
                </a:lnTo>
                <a:lnTo>
                  <a:pt x="409" y="491"/>
                </a:lnTo>
                <a:lnTo>
                  <a:pt x="413" y="489"/>
                </a:lnTo>
                <a:lnTo>
                  <a:pt x="418" y="487"/>
                </a:lnTo>
                <a:lnTo>
                  <a:pt x="422" y="485"/>
                </a:lnTo>
                <a:lnTo>
                  <a:pt x="444" y="483"/>
                </a:lnTo>
                <a:lnTo>
                  <a:pt x="471" y="481"/>
                </a:lnTo>
                <a:lnTo>
                  <a:pt x="471" y="459"/>
                </a:lnTo>
                <a:lnTo>
                  <a:pt x="468" y="438"/>
                </a:lnTo>
                <a:lnTo>
                  <a:pt x="464" y="420"/>
                </a:lnTo>
                <a:lnTo>
                  <a:pt x="457" y="403"/>
                </a:lnTo>
                <a:lnTo>
                  <a:pt x="449" y="387"/>
                </a:lnTo>
                <a:lnTo>
                  <a:pt x="441" y="372"/>
                </a:lnTo>
                <a:lnTo>
                  <a:pt x="431" y="359"/>
                </a:lnTo>
                <a:lnTo>
                  <a:pt x="421" y="347"/>
                </a:lnTo>
                <a:lnTo>
                  <a:pt x="397" y="322"/>
                </a:lnTo>
                <a:lnTo>
                  <a:pt x="371" y="300"/>
                </a:lnTo>
                <a:lnTo>
                  <a:pt x="345" y="277"/>
                </a:lnTo>
                <a:lnTo>
                  <a:pt x="319" y="253"/>
                </a:lnTo>
                <a:lnTo>
                  <a:pt x="299" y="237"/>
                </a:lnTo>
                <a:lnTo>
                  <a:pt x="279" y="218"/>
                </a:lnTo>
                <a:lnTo>
                  <a:pt x="261" y="200"/>
                </a:lnTo>
                <a:lnTo>
                  <a:pt x="242" y="182"/>
                </a:lnTo>
                <a:lnTo>
                  <a:pt x="224" y="162"/>
                </a:lnTo>
                <a:lnTo>
                  <a:pt x="208" y="143"/>
                </a:lnTo>
                <a:lnTo>
                  <a:pt x="192" y="124"/>
                </a:lnTo>
                <a:lnTo>
                  <a:pt x="179" y="105"/>
                </a:lnTo>
                <a:lnTo>
                  <a:pt x="158" y="79"/>
                </a:lnTo>
                <a:lnTo>
                  <a:pt x="136" y="52"/>
                </a:lnTo>
                <a:lnTo>
                  <a:pt x="127" y="40"/>
                </a:lnTo>
                <a:lnTo>
                  <a:pt x="120" y="27"/>
                </a:lnTo>
                <a:lnTo>
                  <a:pt x="117" y="21"/>
                </a:lnTo>
                <a:lnTo>
                  <a:pt x="115" y="14"/>
                </a:lnTo>
                <a:lnTo>
                  <a:pt x="113" y="7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5" name="Freeform 277"/>
          <p:cNvSpPr>
            <a:spLocks/>
          </p:cNvSpPr>
          <p:nvPr>
            <p:custDataLst>
              <p:tags r:id="rId202"/>
            </p:custDataLst>
          </p:nvPr>
        </p:nvSpPr>
        <p:spPr bwMode="auto">
          <a:xfrm>
            <a:off x="6918003" y="3774877"/>
            <a:ext cx="133350" cy="130175"/>
          </a:xfrm>
          <a:custGeom>
            <a:avLst/>
            <a:gdLst/>
            <a:ahLst/>
            <a:cxnLst>
              <a:cxn ang="0">
                <a:pos x="152" y="19"/>
              </a:cxn>
              <a:cxn ang="0">
                <a:pos x="179" y="30"/>
              </a:cxn>
              <a:cxn ang="0">
                <a:pos x="196" y="30"/>
              </a:cxn>
              <a:cxn ang="0">
                <a:pos x="202" y="18"/>
              </a:cxn>
              <a:cxn ang="0">
                <a:pos x="210" y="10"/>
              </a:cxn>
              <a:cxn ang="0">
                <a:pos x="219" y="6"/>
              </a:cxn>
              <a:cxn ang="0">
                <a:pos x="245" y="2"/>
              </a:cxn>
              <a:cxn ang="0">
                <a:pos x="293" y="80"/>
              </a:cxn>
              <a:cxn ang="0">
                <a:pos x="266" y="107"/>
              </a:cxn>
              <a:cxn ang="0">
                <a:pos x="237" y="141"/>
              </a:cxn>
              <a:cxn ang="0">
                <a:pos x="225" y="159"/>
              </a:cxn>
              <a:cxn ang="0">
                <a:pos x="215" y="178"/>
              </a:cxn>
              <a:cxn ang="0">
                <a:pos x="209" y="197"/>
              </a:cxn>
              <a:cxn ang="0">
                <a:pos x="206" y="216"/>
              </a:cxn>
              <a:cxn ang="0">
                <a:pos x="196" y="217"/>
              </a:cxn>
              <a:cxn ang="0">
                <a:pos x="186" y="220"/>
              </a:cxn>
              <a:cxn ang="0">
                <a:pos x="170" y="229"/>
              </a:cxn>
              <a:cxn ang="0">
                <a:pos x="154" y="239"/>
              </a:cxn>
              <a:cxn ang="0">
                <a:pos x="133" y="246"/>
              </a:cxn>
              <a:cxn ang="0">
                <a:pos x="102" y="240"/>
              </a:cxn>
              <a:cxn ang="0">
                <a:pos x="71" y="232"/>
              </a:cxn>
              <a:cxn ang="0">
                <a:pos x="59" y="226"/>
              </a:cxn>
              <a:cxn ang="0">
                <a:pos x="49" y="220"/>
              </a:cxn>
              <a:cxn ang="0">
                <a:pos x="43" y="212"/>
              </a:cxn>
              <a:cxn ang="0">
                <a:pos x="41" y="204"/>
              </a:cxn>
              <a:cxn ang="0">
                <a:pos x="47" y="178"/>
              </a:cxn>
              <a:cxn ang="0">
                <a:pos x="45" y="162"/>
              </a:cxn>
              <a:cxn ang="0">
                <a:pos x="40" y="147"/>
              </a:cxn>
              <a:cxn ang="0">
                <a:pos x="24" y="119"/>
              </a:cxn>
              <a:cxn ang="0">
                <a:pos x="8" y="91"/>
              </a:cxn>
              <a:cxn ang="0">
                <a:pos x="2" y="74"/>
              </a:cxn>
              <a:cxn ang="0">
                <a:pos x="0" y="55"/>
              </a:cxn>
              <a:cxn ang="0">
                <a:pos x="2" y="45"/>
              </a:cxn>
              <a:cxn ang="0">
                <a:pos x="8" y="36"/>
              </a:cxn>
              <a:cxn ang="0">
                <a:pos x="17" y="29"/>
              </a:cxn>
              <a:cxn ang="0">
                <a:pos x="26" y="22"/>
              </a:cxn>
              <a:cxn ang="0">
                <a:pos x="48" y="14"/>
              </a:cxn>
              <a:cxn ang="0">
                <a:pos x="67" y="12"/>
              </a:cxn>
              <a:cxn ang="0">
                <a:pos x="96" y="12"/>
              </a:cxn>
              <a:cxn ang="0">
                <a:pos x="133" y="12"/>
              </a:cxn>
            </a:cxnLst>
            <a:rect l="0" t="0" r="r" b="b"/>
            <a:pathLst>
              <a:path w="293" h="246">
                <a:moveTo>
                  <a:pt x="133" y="12"/>
                </a:moveTo>
                <a:lnTo>
                  <a:pt x="152" y="19"/>
                </a:lnTo>
                <a:lnTo>
                  <a:pt x="166" y="24"/>
                </a:lnTo>
                <a:lnTo>
                  <a:pt x="179" y="30"/>
                </a:lnTo>
                <a:lnTo>
                  <a:pt x="193" y="37"/>
                </a:lnTo>
                <a:lnTo>
                  <a:pt x="196" y="30"/>
                </a:lnTo>
                <a:lnTo>
                  <a:pt x="199" y="23"/>
                </a:lnTo>
                <a:lnTo>
                  <a:pt x="202" y="18"/>
                </a:lnTo>
                <a:lnTo>
                  <a:pt x="205" y="14"/>
                </a:lnTo>
                <a:lnTo>
                  <a:pt x="210" y="10"/>
                </a:lnTo>
                <a:lnTo>
                  <a:pt x="214" y="8"/>
                </a:lnTo>
                <a:lnTo>
                  <a:pt x="219" y="6"/>
                </a:lnTo>
                <a:lnTo>
                  <a:pt x="223" y="4"/>
                </a:lnTo>
                <a:lnTo>
                  <a:pt x="245" y="2"/>
                </a:lnTo>
                <a:lnTo>
                  <a:pt x="272" y="0"/>
                </a:lnTo>
                <a:lnTo>
                  <a:pt x="293" y="80"/>
                </a:lnTo>
                <a:lnTo>
                  <a:pt x="279" y="93"/>
                </a:lnTo>
                <a:lnTo>
                  <a:pt x="266" y="107"/>
                </a:lnTo>
                <a:lnTo>
                  <a:pt x="250" y="123"/>
                </a:lnTo>
                <a:lnTo>
                  <a:pt x="237" y="141"/>
                </a:lnTo>
                <a:lnTo>
                  <a:pt x="231" y="150"/>
                </a:lnTo>
                <a:lnTo>
                  <a:pt x="225" y="159"/>
                </a:lnTo>
                <a:lnTo>
                  <a:pt x="220" y="169"/>
                </a:lnTo>
                <a:lnTo>
                  <a:pt x="215" y="178"/>
                </a:lnTo>
                <a:lnTo>
                  <a:pt x="212" y="187"/>
                </a:lnTo>
                <a:lnTo>
                  <a:pt x="209" y="197"/>
                </a:lnTo>
                <a:lnTo>
                  <a:pt x="206" y="207"/>
                </a:lnTo>
                <a:lnTo>
                  <a:pt x="206" y="216"/>
                </a:lnTo>
                <a:lnTo>
                  <a:pt x="201" y="216"/>
                </a:lnTo>
                <a:lnTo>
                  <a:pt x="196" y="217"/>
                </a:lnTo>
                <a:lnTo>
                  <a:pt x="190" y="218"/>
                </a:lnTo>
                <a:lnTo>
                  <a:pt x="186" y="220"/>
                </a:lnTo>
                <a:lnTo>
                  <a:pt x="178" y="224"/>
                </a:lnTo>
                <a:lnTo>
                  <a:pt x="170" y="229"/>
                </a:lnTo>
                <a:lnTo>
                  <a:pt x="163" y="234"/>
                </a:lnTo>
                <a:lnTo>
                  <a:pt x="154" y="239"/>
                </a:lnTo>
                <a:lnTo>
                  <a:pt x="145" y="243"/>
                </a:lnTo>
                <a:lnTo>
                  <a:pt x="133" y="246"/>
                </a:lnTo>
                <a:lnTo>
                  <a:pt x="118" y="243"/>
                </a:lnTo>
                <a:lnTo>
                  <a:pt x="102" y="240"/>
                </a:lnTo>
                <a:lnTo>
                  <a:pt x="87" y="236"/>
                </a:lnTo>
                <a:lnTo>
                  <a:pt x="71" y="232"/>
                </a:lnTo>
                <a:lnTo>
                  <a:pt x="65" y="229"/>
                </a:lnTo>
                <a:lnTo>
                  <a:pt x="59" y="226"/>
                </a:lnTo>
                <a:lnTo>
                  <a:pt x="54" y="223"/>
                </a:lnTo>
                <a:lnTo>
                  <a:pt x="49" y="220"/>
                </a:lnTo>
                <a:lnTo>
                  <a:pt x="45" y="216"/>
                </a:lnTo>
                <a:lnTo>
                  <a:pt x="43" y="212"/>
                </a:lnTo>
                <a:lnTo>
                  <a:pt x="41" y="208"/>
                </a:lnTo>
                <a:lnTo>
                  <a:pt x="41" y="204"/>
                </a:lnTo>
                <a:lnTo>
                  <a:pt x="44" y="193"/>
                </a:lnTo>
                <a:lnTo>
                  <a:pt x="47" y="178"/>
                </a:lnTo>
                <a:lnTo>
                  <a:pt x="46" y="170"/>
                </a:lnTo>
                <a:lnTo>
                  <a:pt x="45" y="162"/>
                </a:lnTo>
                <a:lnTo>
                  <a:pt x="43" y="154"/>
                </a:lnTo>
                <a:lnTo>
                  <a:pt x="40" y="147"/>
                </a:lnTo>
                <a:lnTo>
                  <a:pt x="32" y="132"/>
                </a:lnTo>
                <a:lnTo>
                  <a:pt x="24" y="119"/>
                </a:lnTo>
                <a:lnTo>
                  <a:pt x="15" y="106"/>
                </a:lnTo>
                <a:lnTo>
                  <a:pt x="8" y="91"/>
                </a:lnTo>
                <a:lnTo>
                  <a:pt x="4" y="83"/>
                </a:lnTo>
                <a:lnTo>
                  <a:pt x="2" y="74"/>
                </a:lnTo>
                <a:lnTo>
                  <a:pt x="1" y="65"/>
                </a:lnTo>
                <a:lnTo>
                  <a:pt x="0" y="55"/>
                </a:lnTo>
                <a:lnTo>
                  <a:pt x="1" y="50"/>
                </a:lnTo>
                <a:lnTo>
                  <a:pt x="2" y="45"/>
                </a:lnTo>
                <a:lnTo>
                  <a:pt x="4" y="40"/>
                </a:lnTo>
                <a:lnTo>
                  <a:pt x="8" y="36"/>
                </a:lnTo>
                <a:lnTo>
                  <a:pt x="12" y="32"/>
                </a:lnTo>
                <a:lnTo>
                  <a:pt x="17" y="29"/>
                </a:lnTo>
                <a:lnTo>
                  <a:pt x="21" y="25"/>
                </a:lnTo>
                <a:lnTo>
                  <a:pt x="26" y="22"/>
                </a:lnTo>
                <a:lnTo>
                  <a:pt x="37" y="17"/>
                </a:lnTo>
                <a:lnTo>
                  <a:pt x="48" y="14"/>
                </a:lnTo>
                <a:lnTo>
                  <a:pt x="58" y="13"/>
                </a:lnTo>
                <a:lnTo>
                  <a:pt x="67" y="12"/>
                </a:lnTo>
                <a:lnTo>
                  <a:pt x="79" y="12"/>
                </a:lnTo>
                <a:lnTo>
                  <a:pt x="96" y="12"/>
                </a:lnTo>
                <a:lnTo>
                  <a:pt x="113" y="12"/>
                </a:lnTo>
                <a:lnTo>
                  <a:pt x="13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6" name="Freeform 278"/>
          <p:cNvSpPr>
            <a:spLocks/>
          </p:cNvSpPr>
          <p:nvPr>
            <p:custDataLst>
              <p:tags r:id="rId203"/>
            </p:custDataLst>
          </p:nvPr>
        </p:nvSpPr>
        <p:spPr bwMode="auto">
          <a:xfrm>
            <a:off x="7319640" y="3011289"/>
            <a:ext cx="85725" cy="130175"/>
          </a:xfrm>
          <a:custGeom>
            <a:avLst/>
            <a:gdLst/>
            <a:ahLst/>
            <a:cxnLst>
              <a:cxn ang="0">
                <a:pos x="18" y="41"/>
              </a:cxn>
              <a:cxn ang="0">
                <a:pos x="28" y="26"/>
              </a:cxn>
              <a:cxn ang="0">
                <a:pos x="38" y="16"/>
              </a:cxn>
              <a:cxn ang="0">
                <a:pos x="50" y="9"/>
              </a:cxn>
              <a:cxn ang="0">
                <a:pos x="73" y="1"/>
              </a:cxn>
              <a:cxn ang="0">
                <a:pos x="88" y="12"/>
              </a:cxn>
              <a:cxn ang="0">
                <a:pos x="108" y="34"/>
              </a:cxn>
              <a:cxn ang="0">
                <a:pos x="125" y="50"/>
              </a:cxn>
              <a:cxn ang="0">
                <a:pos x="139" y="58"/>
              </a:cxn>
              <a:cxn ang="0">
                <a:pos x="152" y="64"/>
              </a:cxn>
              <a:cxn ang="0">
                <a:pos x="166" y="67"/>
              </a:cxn>
              <a:cxn ang="0">
                <a:pos x="184" y="96"/>
              </a:cxn>
              <a:cxn ang="0">
                <a:pos x="195" y="137"/>
              </a:cxn>
              <a:cxn ang="0">
                <a:pos x="199" y="165"/>
              </a:cxn>
              <a:cxn ang="0">
                <a:pos x="200" y="185"/>
              </a:cxn>
              <a:cxn ang="0">
                <a:pos x="198" y="197"/>
              </a:cxn>
              <a:cxn ang="0">
                <a:pos x="195" y="207"/>
              </a:cxn>
              <a:cxn ang="0">
                <a:pos x="189" y="214"/>
              </a:cxn>
              <a:cxn ang="0">
                <a:pos x="179" y="220"/>
              </a:cxn>
              <a:cxn ang="0">
                <a:pos x="164" y="224"/>
              </a:cxn>
              <a:cxn ang="0">
                <a:pos x="140" y="224"/>
              </a:cxn>
              <a:cxn ang="0">
                <a:pos x="118" y="229"/>
              </a:cxn>
              <a:cxn ang="0">
                <a:pos x="111" y="235"/>
              </a:cxn>
              <a:cxn ang="0">
                <a:pos x="108" y="242"/>
              </a:cxn>
              <a:cxn ang="0">
                <a:pos x="98" y="245"/>
              </a:cxn>
              <a:cxn ang="0">
                <a:pos x="85" y="240"/>
              </a:cxn>
              <a:cxn ang="0">
                <a:pos x="77" y="230"/>
              </a:cxn>
              <a:cxn ang="0">
                <a:pos x="73" y="216"/>
              </a:cxn>
              <a:cxn ang="0">
                <a:pos x="72" y="192"/>
              </a:cxn>
              <a:cxn ang="0">
                <a:pos x="71" y="168"/>
              </a:cxn>
              <a:cxn ang="0">
                <a:pos x="69" y="154"/>
              </a:cxn>
              <a:cxn ang="0">
                <a:pos x="64" y="142"/>
              </a:cxn>
              <a:cxn ang="0">
                <a:pos x="56" y="134"/>
              </a:cxn>
              <a:cxn ang="0">
                <a:pos x="40" y="125"/>
              </a:cxn>
              <a:cxn ang="0">
                <a:pos x="18" y="115"/>
              </a:cxn>
              <a:cxn ang="0">
                <a:pos x="6" y="106"/>
              </a:cxn>
              <a:cxn ang="0">
                <a:pos x="1" y="98"/>
              </a:cxn>
              <a:cxn ang="0">
                <a:pos x="1" y="87"/>
              </a:cxn>
              <a:cxn ang="0">
                <a:pos x="5" y="78"/>
              </a:cxn>
              <a:cxn ang="0">
                <a:pos x="10" y="68"/>
              </a:cxn>
              <a:cxn ang="0">
                <a:pos x="13" y="56"/>
              </a:cxn>
            </a:cxnLst>
            <a:rect l="0" t="0" r="r" b="b"/>
            <a:pathLst>
              <a:path w="200" h="246">
                <a:moveTo>
                  <a:pt x="13" y="49"/>
                </a:moveTo>
                <a:lnTo>
                  <a:pt x="18" y="41"/>
                </a:lnTo>
                <a:lnTo>
                  <a:pt x="22" y="32"/>
                </a:lnTo>
                <a:lnTo>
                  <a:pt x="28" y="26"/>
                </a:lnTo>
                <a:lnTo>
                  <a:pt x="33" y="20"/>
                </a:lnTo>
                <a:lnTo>
                  <a:pt x="38" y="16"/>
                </a:lnTo>
                <a:lnTo>
                  <a:pt x="44" y="12"/>
                </a:lnTo>
                <a:lnTo>
                  <a:pt x="50" y="9"/>
                </a:lnTo>
                <a:lnTo>
                  <a:pt x="54" y="6"/>
                </a:lnTo>
                <a:lnTo>
                  <a:pt x="73" y="1"/>
                </a:lnTo>
                <a:lnTo>
                  <a:pt x="80" y="0"/>
                </a:lnTo>
                <a:lnTo>
                  <a:pt x="88" y="12"/>
                </a:lnTo>
                <a:lnTo>
                  <a:pt x="98" y="23"/>
                </a:lnTo>
                <a:lnTo>
                  <a:pt x="108" y="34"/>
                </a:lnTo>
                <a:lnTo>
                  <a:pt x="119" y="46"/>
                </a:lnTo>
                <a:lnTo>
                  <a:pt x="125" y="50"/>
                </a:lnTo>
                <a:lnTo>
                  <a:pt x="132" y="54"/>
                </a:lnTo>
                <a:lnTo>
                  <a:pt x="139" y="58"/>
                </a:lnTo>
                <a:lnTo>
                  <a:pt x="145" y="61"/>
                </a:lnTo>
                <a:lnTo>
                  <a:pt x="152" y="64"/>
                </a:lnTo>
                <a:lnTo>
                  <a:pt x="158" y="66"/>
                </a:lnTo>
                <a:lnTo>
                  <a:pt x="166" y="67"/>
                </a:lnTo>
                <a:lnTo>
                  <a:pt x="174" y="67"/>
                </a:lnTo>
                <a:lnTo>
                  <a:pt x="184" y="96"/>
                </a:lnTo>
                <a:lnTo>
                  <a:pt x="191" y="123"/>
                </a:lnTo>
                <a:lnTo>
                  <a:pt x="195" y="137"/>
                </a:lnTo>
                <a:lnTo>
                  <a:pt x="198" y="151"/>
                </a:lnTo>
                <a:lnTo>
                  <a:pt x="199" y="165"/>
                </a:lnTo>
                <a:lnTo>
                  <a:pt x="200" y="178"/>
                </a:lnTo>
                <a:lnTo>
                  <a:pt x="200" y="185"/>
                </a:lnTo>
                <a:lnTo>
                  <a:pt x="199" y="192"/>
                </a:lnTo>
                <a:lnTo>
                  <a:pt x="198" y="197"/>
                </a:lnTo>
                <a:lnTo>
                  <a:pt x="196" y="202"/>
                </a:lnTo>
                <a:lnTo>
                  <a:pt x="195" y="207"/>
                </a:lnTo>
                <a:lnTo>
                  <a:pt x="192" y="211"/>
                </a:lnTo>
                <a:lnTo>
                  <a:pt x="189" y="214"/>
                </a:lnTo>
                <a:lnTo>
                  <a:pt x="186" y="216"/>
                </a:lnTo>
                <a:lnTo>
                  <a:pt x="179" y="220"/>
                </a:lnTo>
                <a:lnTo>
                  <a:pt x="173" y="222"/>
                </a:lnTo>
                <a:lnTo>
                  <a:pt x="164" y="224"/>
                </a:lnTo>
                <a:lnTo>
                  <a:pt x="156" y="224"/>
                </a:lnTo>
                <a:lnTo>
                  <a:pt x="140" y="224"/>
                </a:lnTo>
                <a:lnTo>
                  <a:pt x="124" y="226"/>
                </a:lnTo>
                <a:lnTo>
                  <a:pt x="118" y="229"/>
                </a:lnTo>
                <a:lnTo>
                  <a:pt x="112" y="232"/>
                </a:lnTo>
                <a:lnTo>
                  <a:pt x="111" y="235"/>
                </a:lnTo>
                <a:lnTo>
                  <a:pt x="109" y="238"/>
                </a:lnTo>
                <a:lnTo>
                  <a:pt x="108" y="242"/>
                </a:lnTo>
                <a:lnTo>
                  <a:pt x="107" y="246"/>
                </a:lnTo>
                <a:lnTo>
                  <a:pt x="98" y="245"/>
                </a:lnTo>
                <a:lnTo>
                  <a:pt x="90" y="243"/>
                </a:lnTo>
                <a:lnTo>
                  <a:pt x="85" y="240"/>
                </a:lnTo>
                <a:lnTo>
                  <a:pt x="80" y="235"/>
                </a:lnTo>
                <a:lnTo>
                  <a:pt x="77" y="230"/>
                </a:lnTo>
                <a:lnTo>
                  <a:pt x="75" y="223"/>
                </a:lnTo>
                <a:lnTo>
                  <a:pt x="73" y="216"/>
                </a:lnTo>
                <a:lnTo>
                  <a:pt x="72" y="209"/>
                </a:lnTo>
                <a:lnTo>
                  <a:pt x="72" y="192"/>
                </a:lnTo>
                <a:lnTo>
                  <a:pt x="72" y="176"/>
                </a:lnTo>
                <a:lnTo>
                  <a:pt x="71" y="168"/>
                </a:lnTo>
                <a:lnTo>
                  <a:pt x="71" y="161"/>
                </a:lnTo>
                <a:lnTo>
                  <a:pt x="69" y="154"/>
                </a:lnTo>
                <a:lnTo>
                  <a:pt x="67" y="148"/>
                </a:lnTo>
                <a:lnTo>
                  <a:pt x="64" y="142"/>
                </a:lnTo>
                <a:lnTo>
                  <a:pt x="61" y="137"/>
                </a:lnTo>
                <a:lnTo>
                  <a:pt x="56" y="134"/>
                </a:lnTo>
                <a:lnTo>
                  <a:pt x="51" y="130"/>
                </a:lnTo>
                <a:lnTo>
                  <a:pt x="40" y="125"/>
                </a:lnTo>
                <a:lnTo>
                  <a:pt x="29" y="120"/>
                </a:lnTo>
                <a:lnTo>
                  <a:pt x="18" y="115"/>
                </a:lnTo>
                <a:lnTo>
                  <a:pt x="9" y="110"/>
                </a:lnTo>
                <a:lnTo>
                  <a:pt x="6" y="106"/>
                </a:lnTo>
                <a:lnTo>
                  <a:pt x="3" y="103"/>
                </a:lnTo>
                <a:lnTo>
                  <a:pt x="1" y="98"/>
                </a:lnTo>
                <a:lnTo>
                  <a:pt x="0" y="93"/>
                </a:lnTo>
                <a:lnTo>
                  <a:pt x="1" y="87"/>
                </a:lnTo>
                <a:lnTo>
                  <a:pt x="3" y="83"/>
                </a:lnTo>
                <a:lnTo>
                  <a:pt x="5" y="78"/>
                </a:lnTo>
                <a:lnTo>
                  <a:pt x="7" y="73"/>
                </a:lnTo>
                <a:lnTo>
                  <a:pt x="10" y="68"/>
                </a:lnTo>
                <a:lnTo>
                  <a:pt x="12" y="62"/>
                </a:lnTo>
                <a:lnTo>
                  <a:pt x="13" y="56"/>
                </a:lnTo>
                <a:lnTo>
                  <a:pt x="13" y="4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7" name="Freeform 279"/>
          <p:cNvSpPr>
            <a:spLocks/>
          </p:cNvSpPr>
          <p:nvPr>
            <p:custDataLst>
              <p:tags r:id="rId204"/>
            </p:custDataLst>
          </p:nvPr>
        </p:nvSpPr>
        <p:spPr bwMode="auto">
          <a:xfrm>
            <a:off x="7887965" y="4308277"/>
            <a:ext cx="231775" cy="254000"/>
          </a:xfrm>
          <a:custGeom>
            <a:avLst/>
            <a:gdLst/>
            <a:ahLst/>
            <a:cxnLst>
              <a:cxn ang="0">
                <a:pos x="91" y="21"/>
              </a:cxn>
              <a:cxn ang="0">
                <a:pos x="160" y="47"/>
              </a:cxn>
              <a:cxn ang="0">
                <a:pos x="202" y="70"/>
              </a:cxn>
              <a:cxn ang="0">
                <a:pos x="253" y="110"/>
              </a:cxn>
              <a:cxn ang="0">
                <a:pos x="300" y="136"/>
              </a:cxn>
              <a:cxn ang="0">
                <a:pos x="299" y="161"/>
              </a:cxn>
              <a:cxn ang="0">
                <a:pos x="347" y="205"/>
              </a:cxn>
              <a:cxn ang="0">
                <a:pos x="393" y="248"/>
              </a:cxn>
              <a:cxn ang="0">
                <a:pos x="379" y="250"/>
              </a:cxn>
              <a:cxn ang="0">
                <a:pos x="372" y="256"/>
              </a:cxn>
              <a:cxn ang="0">
                <a:pos x="372" y="278"/>
              </a:cxn>
              <a:cxn ang="0">
                <a:pos x="377" y="301"/>
              </a:cxn>
              <a:cxn ang="0">
                <a:pos x="389" y="325"/>
              </a:cxn>
              <a:cxn ang="0">
                <a:pos x="407" y="348"/>
              </a:cxn>
              <a:cxn ang="0">
                <a:pos x="428" y="366"/>
              </a:cxn>
              <a:cxn ang="0">
                <a:pos x="451" y="376"/>
              </a:cxn>
              <a:cxn ang="0">
                <a:pos x="461" y="390"/>
              </a:cxn>
              <a:cxn ang="0">
                <a:pos x="472" y="406"/>
              </a:cxn>
              <a:cxn ang="0">
                <a:pos x="489" y="417"/>
              </a:cxn>
              <a:cxn ang="0">
                <a:pos x="513" y="432"/>
              </a:cxn>
              <a:cxn ang="0">
                <a:pos x="518" y="444"/>
              </a:cxn>
              <a:cxn ang="0">
                <a:pos x="525" y="450"/>
              </a:cxn>
              <a:cxn ang="0">
                <a:pos x="538" y="456"/>
              </a:cxn>
              <a:cxn ang="0">
                <a:pos x="534" y="472"/>
              </a:cxn>
              <a:cxn ang="0">
                <a:pos x="519" y="484"/>
              </a:cxn>
              <a:cxn ang="0">
                <a:pos x="490" y="487"/>
              </a:cxn>
              <a:cxn ang="0">
                <a:pos x="448" y="480"/>
              </a:cxn>
              <a:cxn ang="0">
                <a:pos x="414" y="466"/>
              </a:cxn>
              <a:cxn ang="0">
                <a:pos x="386" y="446"/>
              </a:cxn>
              <a:cxn ang="0">
                <a:pos x="355" y="415"/>
              </a:cxn>
              <a:cxn ang="0">
                <a:pos x="312" y="365"/>
              </a:cxn>
              <a:cxn ang="0">
                <a:pos x="274" y="330"/>
              </a:cxn>
              <a:cxn ang="0">
                <a:pos x="246" y="316"/>
              </a:cxn>
              <a:cxn ang="0">
                <a:pos x="212" y="309"/>
              </a:cxn>
              <a:cxn ang="0">
                <a:pos x="180" y="310"/>
              </a:cxn>
              <a:cxn ang="0">
                <a:pos x="153" y="317"/>
              </a:cxn>
              <a:cxn ang="0">
                <a:pos x="113" y="345"/>
              </a:cxn>
              <a:cxn ang="0">
                <a:pos x="136" y="361"/>
              </a:cxn>
              <a:cxn ang="0">
                <a:pos x="140" y="370"/>
              </a:cxn>
              <a:cxn ang="0">
                <a:pos x="124" y="401"/>
              </a:cxn>
              <a:cxn ang="0">
                <a:pos x="113" y="414"/>
              </a:cxn>
              <a:cxn ang="0">
                <a:pos x="47" y="403"/>
              </a:cxn>
              <a:cxn ang="0">
                <a:pos x="20" y="259"/>
              </a:cxn>
              <a:cxn ang="0">
                <a:pos x="20" y="0"/>
              </a:cxn>
            </a:cxnLst>
            <a:rect l="0" t="0" r="r" b="b"/>
            <a:pathLst>
              <a:path w="538" h="487">
                <a:moveTo>
                  <a:pt x="20" y="0"/>
                </a:moveTo>
                <a:lnTo>
                  <a:pt x="58" y="10"/>
                </a:lnTo>
                <a:lnTo>
                  <a:pt x="91" y="21"/>
                </a:lnTo>
                <a:lnTo>
                  <a:pt x="119" y="30"/>
                </a:lnTo>
                <a:lnTo>
                  <a:pt x="142" y="38"/>
                </a:lnTo>
                <a:lnTo>
                  <a:pt x="160" y="47"/>
                </a:lnTo>
                <a:lnTo>
                  <a:pt x="177" y="55"/>
                </a:lnTo>
                <a:lnTo>
                  <a:pt x="190" y="62"/>
                </a:lnTo>
                <a:lnTo>
                  <a:pt x="202" y="70"/>
                </a:lnTo>
                <a:lnTo>
                  <a:pt x="222" y="86"/>
                </a:lnTo>
                <a:lnTo>
                  <a:pt x="242" y="102"/>
                </a:lnTo>
                <a:lnTo>
                  <a:pt x="253" y="110"/>
                </a:lnTo>
                <a:lnTo>
                  <a:pt x="266" y="118"/>
                </a:lnTo>
                <a:lnTo>
                  <a:pt x="281" y="127"/>
                </a:lnTo>
                <a:lnTo>
                  <a:pt x="300" y="136"/>
                </a:lnTo>
                <a:lnTo>
                  <a:pt x="297" y="152"/>
                </a:lnTo>
                <a:lnTo>
                  <a:pt x="297" y="158"/>
                </a:lnTo>
                <a:lnTo>
                  <a:pt x="299" y="161"/>
                </a:lnTo>
                <a:lnTo>
                  <a:pt x="300" y="167"/>
                </a:lnTo>
                <a:lnTo>
                  <a:pt x="314" y="178"/>
                </a:lnTo>
                <a:lnTo>
                  <a:pt x="347" y="205"/>
                </a:lnTo>
                <a:lnTo>
                  <a:pt x="381" y="231"/>
                </a:lnTo>
                <a:lnTo>
                  <a:pt x="399" y="247"/>
                </a:lnTo>
                <a:lnTo>
                  <a:pt x="393" y="248"/>
                </a:lnTo>
                <a:lnTo>
                  <a:pt x="386" y="250"/>
                </a:lnTo>
                <a:lnTo>
                  <a:pt x="382" y="250"/>
                </a:lnTo>
                <a:lnTo>
                  <a:pt x="379" y="250"/>
                </a:lnTo>
                <a:lnTo>
                  <a:pt x="376" y="249"/>
                </a:lnTo>
                <a:lnTo>
                  <a:pt x="372" y="247"/>
                </a:lnTo>
                <a:lnTo>
                  <a:pt x="372" y="256"/>
                </a:lnTo>
                <a:lnTo>
                  <a:pt x="372" y="265"/>
                </a:lnTo>
                <a:lnTo>
                  <a:pt x="372" y="272"/>
                </a:lnTo>
                <a:lnTo>
                  <a:pt x="372" y="278"/>
                </a:lnTo>
                <a:lnTo>
                  <a:pt x="373" y="285"/>
                </a:lnTo>
                <a:lnTo>
                  <a:pt x="375" y="292"/>
                </a:lnTo>
                <a:lnTo>
                  <a:pt x="377" y="301"/>
                </a:lnTo>
                <a:lnTo>
                  <a:pt x="380" y="309"/>
                </a:lnTo>
                <a:lnTo>
                  <a:pt x="384" y="317"/>
                </a:lnTo>
                <a:lnTo>
                  <a:pt x="389" y="325"/>
                </a:lnTo>
                <a:lnTo>
                  <a:pt x="394" y="333"/>
                </a:lnTo>
                <a:lnTo>
                  <a:pt x="401" y="341"/>
                </a:lnTo>
                <a:lnTo>
                  <a:pt x="407" y="348"/>
                </a:lnTo>
                <a:lnTo>
                  <a:pt x="414" y="355"/>
                </a:lnTo>
                <a:lnTo>
                  <a:pt x="421" y="361"/>
                </a:lnTo>
                <a:lnTo>
                  <a:pt x="428" y="366"/>
                </a:lnTo>
                <a:lnTo>
                  <a:pt x="436" y="371"/>
                </a:lnTo>
                <a:lnTo>
                  <a:pt x="444" y="374"/>
                </a:lnTo>
                <a:lnTo>
                  <a:pt x="451" y="376"/>
                </a:lnTo>
                <a:lnTo>
                  <a:pt x="459" y="376"/>
                </a:lnTo>
                <a:lnTo>
                  <a:pt x="459" y="384"/>
                </a:lnTo>
                <a:lnTo>
                  <a:pt x="461" y="390"/>
                </a:lnTo>
                <a:lnTo>
                  <a:pt x="465" y="396"/>
                </a:lnTo>
                <a:lnTo>
                  <a:pt x="468" y="401"/>
                </a:lnTo>
                <a:lnTo>
                  <a:pt x="472" y="406"/>
                </a:lnTo>
                <a:lnTo>
                  <a:pt x="478" y="411"/>
                </a:lnTo>
                <a:lnTo>
                  <a:pt x="483" y="414"/>
                </a:lnTo>
                <a:lnTo>
                  <a:pt x="489" y="417"/>
                </a:lnTo>
                <a:lnTo>
                  <a:pt x="500" y="423"/>
                </a:lnTo>
                <a:lnTo>
                  <a:pt x="510" y="429"/>
                </a:lnTo>
                <a:lnTo>
                  <a:pt x="513" y="432"/>
                </a:lnTo>
                <a:lnTo>
                  <a:pt x="516" y="436"/>
                </a:lnTo>
                <a:lnTo>
                  <a:pt x="518" y="440"/>
                </a:lnTo>
                <a:lnTo>
                  <a:pt x="518" y="444"/>
                </a:lnTo>
                <a:lnTo>
                  <a:pt x="519" y="446"/>
                </a:lnTo>
                <a:lnTo>
                  <a:pt x="522" y="448"/>
                </a:lnTo>
                <a:lnTo>
                  <a:pt x="525" y="450"/>
                </a:lnTo>
                <a:lnTo>
                  <a:pt x="528" y="452"/>
                </a:lnTo>
                <a:lnTo>
                  <a:pt x="536" y="455"/>
                </a:lnTo>
                <a:lnTo>
                  <a:pt x="538" y="456"/>
                </a:lnTo>
                <a:lnTo>
                  <a:pt x="538" y="461"/>
                </a:lnTo>
                <a:lnTo>
                  <a:pt x="536" y="467"/>
                </a:lnTo>
                <a:lnTo>
                  <a:pt x="534" y="472"/>
                </a:lnTo>
                <a:lnTo>
                  <a:pt x="529" y="477"/>
                </a:lnTo>
                <a:lnTo>
                  <a:pt x="525" y="481"/>
                </a:lnTo>
                <a:lnTo>
                  <a:pt x="519" y="484"/>
                </a:lnTo>
                <a:lnTo>
                  <a:pt x="513" y="487"/>
                </a:lnTo>
                <a:lnTo>
                  <a:pt x="505" y="487"/>
                </a:lnTo>
                <a:lnTo>
                  <a:pt x="490" y="487"/>
                </a:lnTo>
                <a:lnTo>
                  <a:pt x="474" y="485"/>
                </a:lnTo>
                <a:lnTo>
                  <a:pt x="461" y="483"/>
                </a:lnTo>
                <a:lnTo>
                  <a:pt x="448" y="480"/>
                </a:lnTo>
                <a:lnTo>
                  <a:pt x="436" y="476"/>
                </a:lnTo>
                <a:lnTo>
                  <a:pt x="425" y="471"/>
                </a:lnTo>
                <a:lnTo>
                  <a:pt x="414" y="466"/>
                </a:lnTo>
                <a:lnTo>
                  <a:pt x="404" y="459"/>
                </a:lnTo>
                <a:lnTo>
                  <a:pt x="395" y="453"/>
                </a:lnTo>
                <a:lnTo>
                  <a:pt x="386" y="446"/>
                </a:lnTo>
                <a:lnTo>
                  <a:pt x="378" y="438"/>
                </a:lnTo>
                <a:lnTo>
                  <a:pt x="369" y="431"/>
                </a:lnTo>
                <a:lnTo>
                  <a:pt x="355" y="415"/>
                </a:lnTo>
                <a:lnTo>
                  <a:pt x="341" y="398"/>
                </a:lnTo>
                <a:lnTo>
                  <a:pt x="326" y="381"/>
                </a:lnTo>
                <a:lnTo>
                  <a:pt x="312" y="365"/>
                </a:lnTo>
                <a:lnTo>
                  <a:pt x="298" y="350"/>
                </a:lnTo>
                <a:lnTo>
                  <a:pt x="282" y="336"/>
                </a:lnTo>
                <a:lnTo>
                  <a:pt x="274" y="330"/>
                </a:lnTo>
                <a:lnTo>
                  <a:pt x="265" y="325"/>
                </a:lnTo>
                <a:lnTo>
                  <a:pt x="256" y="320"/>
                </a:lnTo>
                <a:lnTo>
                  <a:pt x="246" y="316"/>
                </a:lnTo>
                <a:lnTo>
                  <a:pt x="235" y="313"/>
                </a:lnTo>
                <a:lnTo>
                  <a:pt x="224" y="311"/>
                </a:lnTo>
                <a:lnTo>
                  <a:pt x="212" y="309"/>
                </a:lnTo>
                <a:lnTo>
                  <a:pt x="200" y="309"/>
                </a:lnTo>
                <a:lnTo>
                  <a:pt x="189" y="309"/>
                </a:lnTo>
                <a:lnTo>
                  <a:pt x="180" y="310"/>
                </a:lnTo>
                <a:lnTo>
                  <a:pt x="171" y="311"/>
                </a:lnTo>
                <a:lnTo>
                  <a:pt x="165" y="313"/>
                </a:lnTo>
                <a:lnTo>
                  <a:pt x="153" y="317"/>
                </a:lnTo>
                <a:lnTo>
                  <a:pt x="144" y="322"/>
                </a:lnTo>
                <a:lnTo>
                  <a:pt x="130" y="334"/>
                </a:lnTo>
                <a:lnTo>
                  <a:pt x="113" y="345"/>
                </a:lnTo>
                <a:lnTo>
                  <a:pt x="126" y="352"/>
                </a:lnTo>
                <a:lnTo>
                  <a:pt x="134" y="358"/>
                </a:lnTo>
                <a:lnTo>
                  <a:pt x="136" y="361"/>
                </a:lnTo>
                <a:lnTo>
                  <a:pt x="138" y="363"/>
                </a:lnTo>
                <a:lnTo>
                  <a:pt x="140" y="366"/>
                </a:lnTo>
                <a:lnTo>
                  <a:pt x="140" y="370"/>
                </a:lnTo>
                <a:lnTo>
                  <a:pt x="136" y="380"/>
                </a:lnTo>
                <a:lnTo>
                  <a:pt x="130" y="394"/>
                </a:lnTo>
                <a:lnTo>
                  <a:pt x="124" y="401"/>
                </a:lnTo>
                <a:lnTo>
                  <a:pt x="120" y="407"/>
                </a:lnTo>
                <a:lnTo>
                  <a:pt x="117" y="412"/>
                </a:lnTo>
                <a:lnTo>
                  <a:pt x="113" y="414"/>
                </a:lnTo>
                <a:lnTo>
                  <a:pt x="93" y="395"/>
                </a:lnTo>
                <a:lnTo>
                  <a:pt x="70" y="399"/>
                </a:lnTo>
                <a:lnTo>
                  <a:pt x="47" y="403"/>
                </a:lnTo>
                <a:lnTo>
                  <a:pt x="28" y="406"/>
                </a:lnTo>
                <a:lnTo>
                  <a:pt x="20" y="407"/>
                </a:lnTo>
                <a:lnTo>
                  <a:pt x="20" y="259"/>
                </a:lnTo>
                <a:lnTo>
                  <a:pt x="0" y="234"/>
                </a:lnTo>
                <a:lnTo>
                  <a:pt x="20" y="222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8" name="Freeform 280"/>
          <p:cNvSpPr>
            <a:spLocks/>
          </p:cNvSpPr>
          <p:nvPr>
            <p:custDataLst>
              <p:tags r:id="rId205"/>
            </p:custDataLst>
          </p:nvPr>
        </p:nvSpPr>
        <p:spPr bwMode="auto">
          <a:xfrm>
            <a:off x="8080053" y="4292402"/>
            <a:ext cx="106362" cy="128587"/>
          </a:xfrm>
          <a:custGeom>
            <a:avLst/>
            <a:gdLst/>
            <a:ahLst/>
            <a:cxnLst>
              <a:cxn ang="0">
                <a:pos x="136" y="1"/>
              </a:cxn>
              <a:cxn ang="0">
                <a:pos x="157" y="8"/>
              </a:cxn>
              <a:cxn ang="0">
                <a:pos x="179" y="21"/>
              </a:cxn>
              <a:cxn ang="0">
                <a:pos x="199" y="37"/>
              </a:cxn>
              <a:cxn ang="0">
                <a:pos x="218" y="57"/>
              </a:cxn>
              <a:cxn ang="0">
                <a:pos x="234" y="76"/>
              </a:cxn>
              <a:cxn ang="0">
                <a:pos x="245" y="94"/>
              </a:cxn>
              <a:cxn ang="0">
                <a:pos x="252" y="111"/>
              </a:cxn>
              <a:cxn ang="0">
                <a:pos x="252" y="128"/>
              </a:cxn>
              <a:cxn ang="0">
                <a:pos x="243" y="151"/>
              </a:cxn>
              <a:cxn ang="0">
                <a:pos x="229" y="174"/>
              </a:cxn>
              <a:cxn ang="0">
                <a:pos x="209" y="195"/>
              </a:cxn>
              <a:cxn ang="0">
                <a:pos x="184" y="214"/>
              </a:cxn>
              <a:cxn ang="0">
                <a:pos x="157" y="229"/>
              </a:cxn>
              <a:cxn ang="0">
                <a:pos x="129" y="240"/>
              </a:cxn>
              <a:cxn ang="0">
                <a:pos x="100" y="245"/>
              </a:cxn>
              <a:cxn ang="0">
                <a:pos x="74" y="245"/>
              </a:cxn>
              <a:cxn ang="0">
                <a:pos x="53" y="240"/>
              </a:cxn>
              <a:cxn ang="0">
                <a:pos x="33" y="234"/>
              </a:cxn>
              <a:cxn ang="0">
                <a:pos x="11" y="229"/>
              </a:cxn>
              <a:cxn ang="0">
                <a:pos x="3" y="219"/>
              </a:cxn>
              <a:cxn ang="0">
                <a:pos x="10" y="205"/>
              </a:cxn>
              <a:cxn ang="0">
                <a:pos x="22" y="196"/>
              </a:cxn>
              <a:cxn ang="0">
                <a:pos x="37" y="191"/>
              </a:cxn>
              <a:cxn ang="0">
                <a:pos x="50" y="197"/>
              </a:cxn>
              <a:cxn ang="0">
                <a:pos x="60" y="207"/>
              </a:cxn>
              <a:cxn ang="0">
                <a:pos x="68" y="201"/>
              </a:cxn>
              <a:cxn ang="0">
                <a:pos x="75" y="190"/>
              </a:cxn>
              <a:cxn ang="0">
                <a:pos x="84" y="180"/>
              </a:cxn>
              <a:cxn ang="0">
                <a:pos x="91" y="181"/>
              </a:cxn>
              <a:cxn ang="0">
                <a:pos x="98" y="179"/>
              </a:cxn>
              <a:cxn ang="0">
                <a:pos x="106" y="178"/>
              </a:cxn>
              <a:cxn ang="0">
                <a:pos x="120" y="174"/>
              </a:cxn>
              <a:cxn ang="0">
                <a:pos x="149" y="164"/>
              </a:cxn>
              <a:cxn ang="0">
                <a:pos x="179" y="147"/>
              </a:cxn>
              <a:cxn ang="0">
                <a:pos x="197" y="135"/>
              </a:cxn>
              <a:cxn ang="0">
                <a:pos x="210" y="123"/>
              </a:cxn>
              <a:cxn ang="0">
                <a:pos x="218" y="111"/>
              </a:cxn>
              <a:cxn ang="0">
                <a:pos x="219" y="98"/>
              </a:cxn>
              <a:cxn ang="0">
                <a:pos x="214" y="88"/>
              </a:cxn>
              <a:cxn ang="0">
                <a:pos x="210" y="80"/>
              </a:cxn>
              <a:cxn ang="0">
                <a:pos x="207" y="72"/>
              </a:cxn>
              <a:cxn ang="0">
                <a:pos x="201" y="67"/>
              </a:cxn>
              <a:cxn ang="0">
                <a:pos x="191" y="65"/>
              </a:cxn>
              <a:cxn ang="0">
                <a:pos x="184" y="61"/>
              </a:cxn>
              <a:cxn ang="0">
                <a:pos x="180" y="54"/>
              </a:cxn>
              <a:cxn ang="0">
                <a:pos x="140" y="49"/>
              </a:cxn>
              <a:cxn ang="0">
                <a:pos x="136" y="44"/>
              </a:cxn>
              <a:cxn ang="0">
                <a:pos x="136" y="36"/>
              </a:cxn>
              <a:cxn ang="0">
                <a:pos x="140" y="18"/>
              </a:cxn>
              <a:cxn ang="0">
                <a:pos x="110" y="11"/>
              </a:cxn>
              <a:cxn ang="0">
                <a:pos x="97" y="12"/>
              </a:cxn>
              <a:cxn ang="0">
                <a:pos x="86" y="18"/>
              </a:cxn>
              <a:cxn ang="0">
                <a:pos x="104" y="5"/>
              </a:cxn>
              <a:cxn ang="0">
                <a:pos x="113" y="1"/>
              </a:cxn>
              <a:cxn ang="0">
                <a:pos x="127" y="0"/>
              </a:cxn>
            </a:cxnLst>
            <a:rect l="0" t="0" r="r" b="b"/>
            <a:pathLst>
              <a:path w="253" h="246">
                <a:moveTo>
                  <a:pt x="127" y="0"/>
                </a:moveTo>
                <a:lnTo>
                  <a:pt x="136" y="1"/>
                </a:lnTo>
                <a:lnTo>
                  <a:pt x="146" y="4"/>
                </a:lnTo>
                <a:lnTo>
                  <a:pt x="157" y="8"/>
                </a:lnTo>
                <a:lnTo>
                  <a:pt x="168" y="14"/>
                </a:lnTo>
                <a:lnTo>
                  <a:pt x="179" y="21"/>
                </a:lnTo>
                <a:lnTo>
                  <a:pt x="189" y="28"/>
                </a:lnTo>
                <a:lnTo>
                  <a:pt x="199" y="37"/>
                </a:lnTo>
                <a:lnTo>
                  <a:pt x="209" y="47"/>
                </a:lnTo>
                <a:lnTo>
                  <a:pt x="218" y="57"/>
                </a:lnTo>
                <a:lnTo>
                  <a:pt x="227" y="66"/>
                </a:lnTo>
                <a:lnTo>
                  <a:pt x="234" y="76"/>
                </a:lnTo>
                <a:lnTo>
                  <a:pt x="240" y="85"/>
                </a:lnTo>
                <a:lnTo>
                  <a:pt x="245" y="94"/>
                </a:lnTo>
                <a:lnTo>
                  <a:pt x="250" y="103"/>
                </a:lnTo>
                <a:lnTo>
                  <a:pt x="252" y="111"/>
                </a:lnTo>
                <a:lnTo>
                  <a:pt x="253" y="117"/>
                </a:lnTo>
                <a:lnTo>
                  <a:pt x="252" y="128"/>
                </a:lnTo>
                <a:lnTo>
                  <a:pt x="248" y="140"/>
                </a:lnTo>
                <a:lnTo>
                  <a:pt x="243" y="151"/>
                </a:lnTo>
                <a:lnTo>
                  <a:pt x="236" y="163"/>
                </a:lnTo>
                <a:lnTo>
                  <a:pt x="229" y="174"/>
                </a:lnTo>
                <a:lnTo>
                  <a:pt x="219" y="185"/>
                </a:lnTo>
                <a:lnTo>
                  <a:pt x="209" y="195"/>
                </a:lnTo>
                <a:lnTo>
                  <a:pt x="197" y="204"/>
                </a:lnTo>
                <a:lnTo>
                  <a:pt x="184" y="214"/>
                </a:lnTo>
                <a:lnTo>
                  <a:pt x="171" y="222"/>
                </a:lnTo>
                <a:lnTo>
                  <a:pt x="157" y="229"/>
                </a:lnTo>
                <a:lnTo>
                  <a:pt x="143" y="235"/>
                </a:lnTo>
                <a:lnTo>
                  <a:pt x="129" y="240"/>
                </a:lnTo>
                <a:lnTo>
                  <a:pt x="115" y="243"/>
                </a:lnTo>
                <a:lnTo>
                  <a:pt x="100" y="245"/>
                </a:lnTo>
                <a:lnTo>
                  <a:pt x="86" y="246"/>
                </a:lnTo>
                <a:lnTo>
                  <a:pt x="74" y="245"/>
                </a:lnTo>
                <a:lnTo>
                  <a:pt x="64" y="243"/>
                </a:lnTo>
                <a:lnTo>
                  <a:pt x="53" y="240"/>
                </a:lnTo>
                <a:lnTo>
                  <a:pt x="43" y="237"/>
                </a:lnTo>
                <a:lnTo>
                  <a:pt x="33" y="234"/>
                </a:lnTo>
                <a:lnTo>
                  <a:pt x="22" y="231"/>
                </a:lnTo>
                <a:lnTo>
                  <a:pt x="11" y="229"/>
                </a:lnTo>
                <a:lnTo>
                  <a:pt x="0" y="228"/>
                </a:lnTo>
                <a:lnTo>
                  <a:pt x="3" y="219"/>
                </a:lnTo>
                <a:lnTo>
                  <a:pt x="6" y="212"/>
                </a:lnTo>
                <a:lnTo>
                  <a:pt x="10" y="205"/>
                </a:lnTo>
                <a:lnTo>
                  <a:pt x="16" y="200"/>
                </a:lnTo>
                <a:lnTo>
                  <a:pt x="22" y="196"/>
                </a:lnTo>
                <a:lnTo>
                  <a:pt x="29" y="193"/>
                </a:lnTo>
                <a:lnTo>
                  <a:pt x="37" y="191"/>
                </a:lnTo>
                <a:lnTo>
                  <a:pt x="46" y="191"/>
                </a:lnTo>
                <a:lnTo>
                  <a:pt x="50" y="197"/>
                </a:lnTo>
                <a:lnTo>
                  <a:pt x="53" y="209"/>
                </a:lnTo>
                <a:lnTo>
                  <a:pt x="60" y="207"/>
                </a:lnTo>
                <a:lnTo>
                  <a:pt x="65" y="204"/>
                </a:lnTo>
                <a:lnTo>
                  <a:pt x="68" y="201"/>
                </a:lnTo>
                <a:lnTo>
                  <a:pt x="72" y="198"/>
                </a:lnTo>
                <a:lnTo>
                  <a:pt x="75" y="190"/>
                </a:lnTo>
                <a:lnTo>
                  <a:pt x="79" y="179"/>
                </a:lnTo>
                <a:lnTo>
                  <a:pt x="84" y="180"/>
                </a:lnTo>
                <a:lnTo>
                  <a:pt x="88" y="181"/>
                </a:lnTo>
                <a:lnTo>
                  <a:pt x="91" y="181"/>
                </a:lnTo>
                <a:lnTo>
                  <a:pt x="95" y="181"/>
                </a:lnTo>
                <a:lnTo>
                  <a:pt x="98" y="179"/>
                </a:lnTo>
                <a:lnTo>
                  <a:pt x="99" y="179"/>
                </a:lnTo>
                <a:lnTo>
                  <a:pt x="106" y="178"/>
                </a:lnTo>
                <a:lnTo>
                  <a:pt x="112" y="177"/>
                </a:lnTo>
                <a:lnTo>
                  <a:pt x="120" y="174"/>
                </a:lnTo>
                <a:lnTo>
                  <a:pt x="130" y="171"/>
                </a:lnTo>
                <a:lnTo>
                  <a:pt x="149" y="164"/>
                </a:lnTo>
                <a:lnTo>
                  <a:pt x="169" y="153"/>
                </a:lnTo>
                <a:lnTo>
                  <a:pt x="179" y="147"/>
                </a:lnTo>
                <a:lnTo>
                  <a:pt x="188" y="141"/>
                </a:lnTo>
                <a:lnTo>
                  <a:pt x="197" y="135"/>
                </a:lnTo>
                <a:lnTo>
                  <a:pt x="205" y="129"/>
                </a:lnTo>
                <a:lnTo>
                  <a:pt x="210" y="123"/>
                </a:lnTo>
                <a:lnTo>
                  <a:pt x="216" y="117"/>
                </a:lnTo>
                <a:lnTo>
                  <a:pt x="218" y="111"/>
                </a:lnTo>
                <a:lnTo>
                  <a:pt x="219" y="105"/>
                </a:lnTo>
                <a:lnTo>
                  <a:pt x="219" y="98"/>
                </a:lnTo>
                <a:lnTo>
                  <a:pt x="217" y="92"/>
                </a:lnTo>
                <a:lnTo>
                  <a:pt x="214" y="88"/>
                </a:lnTo>
                <a:lnTo>
                  <a:pt x="212" y="84"/>
                </a:lnTo>
                <a:lnTo>
                  <a:pt x="210" y="80"/>
                </a:lnTo>
                <a:lnTo>
                  <a:pt x="208" y="76"/>
                </a:lnTo>
                <a:lnTo>
                  <a:pt x="207" y="72"/>
                </a:lnTo>
                <a:lnTo>
                  <a:pt x="206" y="68"/>
                </a:lnTo>
                <a:lnTo>
                  <a:pt x="201" y="67"/>
                </a:lnTo>
                <a:lnTo>
                  <a:pt x="196" y="67"/>
                </a:lnTo>
                <a:lnTo>
                  <a:pt x="191" y="65"/>
                </a:lnTo>
                <a:lnTo>
                  <a:pt x="188" y="63"/>
                </a:lnTo>
                <a:lnTo>
                  <a:pt x="184" y="61"/>
                </a:lnTo>
                <a:lnTo>
                  <a:pt x="182" y="57"/>
                </a:lnTo>
                <a:lnTo>
                  <a:pt x="180" y="54"/>
                </a:lnTo>
                <a:lnTo>
                  <a:pt x="179" y="49"/>
                </a:lnTo>
                <a:lnTo>
                  <a:pt x="140" y="49"/>
                </a:lnTo>
                <a:lnTo>
                  <a:pt x="138" y="47"/>
                </a:lnTo>
                <a:lnTo>
                  <a:pt x="136" y="44"/>
                </a:lnTo>
                <a:lnTo>
                  <a:pt x="136" y="39"/>
                </a:lnTo>
                <a:lnTo>
                  <a:pt x="136" y="36"/>
                </a:lnTo>
                <a:lnTo>
                  <a:pt x="139" y="27"/>
                </a:lnTo>
                <a:lnTo>
                  <a:pt x="140" y="18"/>
                </a:lnTo>
                <a:lnTo>
                  <a:pt x="124" y="14"/>
                </a:lnTo>
                <a:lnTo>
                  <a:pt x="110" y="11"/>
                </a:lnTo>
                <a:lnTo>
                  <a:pt x="104" y="11"/>
                </a:lnTo>
                <a:lnTo>
                  <a:pt x="97" y="12"/>
                </a:lnTo>
                <a:lnTo>
                  <a:pt x="91" y="15"/>
                </a:lnTo>
                <a:lnTo>
                  <a:pt x="86" y="18"/>
                </a:lnTo>
                <a:lnTo>
                  <a:pt x="96" y="10"/>
                </a:lnTo>
                <a:lnTo>
                  <a:pt x="104" y="5"/>
                </a:lnTo>
                <a:lnTo>
                  <a:pt x="108" y="3"/>
                </a:lnTo>
                <a:lnTo>
                  <a:pt x="113" y="1"/>
                </a:lnTo>
                <a:lnTo>
                  <a:pt x="119" y="0"/>
                </a:lnTo>
                <a:lnTo>
                  <a:pt x="1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29" name="Freeform 281"/>
          <p:cNvSpPr>
            <a:spLocks/>
          </p:cNvSpPr>
          <p:nvPr>
            <p:custDataLst>
              <p:tags r:id="rId206"/>
            </p:custDataLst>
          </p:nvPr>
        </p:nvSpPr>
        <p:spPr bwMode="auto">
          <a:xfrm>
            <a:off x="6356028" y="3925689"/>
            <a:ext cx="63500" cy="119063"/>
          </a:xfrm>
          <a:custGeom>
            <a:avLst/>
            <a:gdLst/>
            <a:ahLst/>
            <a:cxnLst>
              <a:cxn ang="0">
                <a:pos x="41" y="228"/>
              </a:cxn>
              <a:cxn ang="0">
                <a:pos x="36" y="220"/>
              </a:cxn>
              <a:cxn ang="0">
                <a:pos x="29" y="208"/>
              </a:cxn>
              <a:cxn ang="0">
                <a:pos x="22" y="194"/>
              </a:cxn>
              <a:cxn ang="0">
                <a:pos x="16" y="178"/>
              </a:cxn>
              <a:cxn ang="0">
                <a:pos x="10" y="163"/>
              </a:cxn>
              <a:cxn ang="0">
                <a:pos x="5" y="148"/>
              </a:cxn>
              <a:cxn ang="0">
                <a:pos x="2" y="135"/>
              </a:cxn>
              <a:cxn ang="0">
                <a:pos x="0" y="123"/>
              </a:cxn>
              <a:cxn ang="0">
                <a:pos x="2" y="104"/>
              </a:cxn>
              <a:cxn ang="0">
                <a:pos x="4" y="87"/>
              </a:cxn>
              <a:cxn ang="0">
                <a:pos x="6" y="70"/>
              </a:cxn>
              <a:cxn ang="0">
                <a:pos x="9" y="55"/>
              </a:cxn>
              <a:cxn ang="0">
                <a:pos x="18" y="28"/>
              </a:cxn>
              <a:cxn ang="0">
                <a:pos x="28" y="0"/>
              </a:cxn>
              <a:cxn ang="0">
                <a:pos x="45" y="16"/>
              </a:cxn>
              <a:cxn ang="0">
                <a:pos x="62" y="28"/>
              </a:cxn>
              <a:cxn ang="0">
                <a:pos x="76" y="37"/>
              </a:cxn>
              <a:cxn ang="0">
                <a:pos x="89" y="48"/>
              </a:cxn>
              <a:cxn ang="0">
                <a:pos x="95" y="55"/>
              </a:cxn>
              <a:cxn ang="0">
                <a:pos x="101" y="63"/>
              </a:cxn>
              <a:cxn ang="0">
                <a:pos x="107" y="74"/>
              </a:cxn>
              <a:cxn ang="0">
                <a:pos x="114" y="86"/>
              </a:cxn>
              <a:cxn ang="0">
                <a:pos x="120" y="100"/>
              </a:cxn>
              <a:cxn ang="0">
                <a:pos x="127" y="117"/>
              </a:cxn>
              <a:cxn ang="0">
                <a:pos x="133" y="138"/>
              </a:cxn>
              <a:cxn ang="0">
                <a:pos x="141" y="161"/>
              </a:cxn>
              <a:cxn ang="0">
                <a:pos x="140" y="169"/>
              </a:cxn>
              <a:cxn ang="0">
                <a:pos x="138" y="177"/>
              </a:cxn>
              <a:cxn ang="0">
                <a:pos x="135" y="186"/>
              </a:cxn>
              <a:cxn ang="0">
                <a:pos x="131" y="192"/>
              </a:cxn>
              <a:cxn ang="0">
                <a:pos x="127" y="199"/>
              </a:cxn>
              <a:cxn ang="0">
                <a:pos x="121" y="204"/>
              </a:cxn>
              <a:cxn ang="0">
                <a:pos x="115" y="209"/>
              </a:cxn>
              <a:cxn ang="0">
                <a:pos x="108" y="213"/>
              </a:cxn>
              <a:cxn ang="0">
                <a:pos x="100" y="217"/>
              </a:cxn>
              <a:cxn ang="0">
                <a:pos x="93" y="220"/>
              </a:cxn>
              <a:cxn ang="0">
                <a:pos x="85" y="223"/>
              </a:cxn>
              <a:cxn ang="0">
                <a:pos x="76" y="225"/>
              </a:cxn>
              <a:cxn ang="0">
                <a:pos x="59" y="227"/>
              </a:cxn>
              <a:cxn ang="0">
                <a:pos x="41" y="228"/>
              </a:cxn>
            </a:cxnLst>
            <a:rect l="0" t="0" r="r" b="b"/>
            <a:pathLst>
              <a:path w="141" h="228">
                <a:moveTo>
                  <a:pt x="41" y="228"/>
                </a:moveTo>
                <a:lnTo>
                  <a:pt x="36" y="220"/>
                </a:lnTo>
                <a:lnTo>
                  <a:pt x="29" y="208"/>
                </a:lnTo>
                <a:lnTo>
                  <a:pt x="22" y="194"/>
                </a:lnTo>
                <a:lnTo>
                  <a:pt x="16" y="178"/>
                </a:lnTo>
                <a:lnTo>
                  <a:pt x="10" y="163"/>
                </a:lnTo>
                <a:lnTo>
                  <a:pt x="5" y="148"/>
                </a:lnTo>
                <a:lnTo>
                  <a:pt x="2" y="135"/>
                </a:lnTo>
                <a:lnTo>
                  <a:pt x="0" y="123"/>
                </a:lnTo>
                <a:lnTo>
                  <a:pt x="2" y="104"/>
                </a:lnTo>
                <a:lnTo>
                  <a:pt x="4" y="87"/>
                </a:lnTo>
                <a:lnTo>
                  <a:pt x="6" y="70"/>
                </a:lnTo>
                <a:lnTo>
                  <a:pt x="9" y="55"/>
                </a:lnTo>
                <a:lnTo>
                  <a:pt x="18" y="28"/>
                </a:lnTo>
                <a:lnTo>
                  <a:pt x="28" y="0"/>
                </a:lnTo>
                <a:lnTo>
                  <a:pt x="45" y="16"/>
                </a:lnTo>
                <a:lnTo>
                  <a:pt x="62" y="28"/>
                </a:lnTo>
                <a:lnTo>
                  <a:pt x="76" y="37"/>
                </a:lnTo>
                <a:lnTo>
                  <a:pt x="89" y="48"/>
                </a:lnTo>
                <a:lnTo>
                  <a:pt x="95" y="55"/>
                </a:lnTo>
                <a:lnTo>
                  <a:pt x="101" y="63"/>
                </a:lnTo>
                <a:lnTo>
                  <a:pt x="107" y="74"/>
                </a:lnTo>
                <a:lnTo>
                  <a:pt x="114" y="86"/>
                </a:lnTo>
                <a:lnTo>
                  <a:pt x="120" y="100"/>
                </a:lnTo>
                <a:lnTo>
                  <a:pt x="127" y="117"/>
                </a:lnTo>
                <a:lnTo>
                  <a:pt x="133" y="138"/>
                </a:lnTo>
                <a:lnTo>
                  <a:pt x="141" y="161"/>
                </a:lnTo>
                <a:lnTo>
                  <a:pt x="140" y="169"/>
                </a:lnTo>
                <a:lnTo>
                  <a:pt x="138" y="177"/>
                </a:lnTo>
                <a:lnTo>
                  <a:pt x="135" y="186"/>
                </a:lnTo>
                <a:lnTo>
                  <a:pt x="131" y="192"/>
                </a:lnTo>
                <a:lnTo>
                  <a:pt x="127" y="199"/>
                </a:lnTo>
                <a:lnTo>
                  <a:pt x="121" y="204"/>
                </a:lnTo>
                <a:lnTo>
                  <a:pt x="115" y="209"/>
                </a:lnTo>
                <a:lnTo>
                  <a:pt x="108" y="213"/>
                </a:lnTo>
                <a:lnTo>
                  <a:pt x="100" y="217"/>
                </a:lnTo>
                <a:lnTo>
                  <a:pt x="93" y="220"/>
                </a:lnTo>
                <a:lnTo>
                  <a:pt x="85" y="223"/>
                </a:lnTo>
                <a:lnTo>
                  <a:pt x="76" y="225"/>
                </a:lnTo>
                <a:lnTo>
                  <a:pt x="59" y="227"/>
                </a:lnTo>
                <a:lnTo>
                  <a:pt x="41" y="22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282"/>
          <p:cNvGrpSpPr>
            <a:grpSpLocks/>
          </p:cNvGrpSpPr>
          <p:nvPr>
            <p:custDataLst>
              <p:tags r:id="rId207"/>
            </p:custDataLst>
          </p:nvPr>
        </p:nvGrpSpPr>
        <p:grpSpPr bwMode="auto">
          <a:xfrm>
            <a:off x="7295828" y="3636764"/>
            <a:ext cx="233362" cy="439738"/>
            <a:chOff x="5062" y="2295"/>
            <a:chExt cx="177" cy="279"/>
          </a:xfrm>
        </p:grpSpPr>
        <p:sp>
          <p:nvSpPr>
            <p:cNvPr id="2331" name="Freeform 283"/>
            <p:cNvSpPr>
              <a:spLocks/>
            </p:cNvSpPr>
            <p:nvPr/>
          </p:nvSpPr>
          <p:spPr bwMode="auto">
            <a:xfrm>
              <a:off x="5154" y="2449"/>
              <a:ext cx="19" cy="37"/>
            </a:xfrm>
            <a:custGeom>
              <a:avLst/>
              <a:gdLst/>
              <a:ahLst/>
              <a:cxnLst>
                <a:cxn ang="0">
                  <a:pos x="39" y="110"/>
                </a:cxn>
                <a:cxn ang="0">
                  <a:pos x="42" y="109"/>
                </a:cxn>
                <a:cxn ang="0">
                  <a:pos x="46" y="106"/>
                </a:cxn>
                <a:cxn ang="0">
                  <a:pos x="49" y="101"/>
                </a:cxn>
                <a:cxn ang="0">
                  <a:pos x="52" y="96"/>
                </a:cxn>
                <a:cxn ang="0">
                  <a:pos x="54" y="90"/>
                </a:cxn>
                <a:cxn ang="0">
                  <a:pos x="57" y="84"/>
                </a:cxn>
                <a:cxn ang="0">
                  <a:pos x="59" y="78"/>
                </a:cxn>
                <a:cxn ang="0">
                  <a:pos x="60" y="73"/>
                </a:cxn>
                <a:cxn ang="0">
                  <a:pos x="59" y="60"/>
                </a:cxn>
                <a:cxn ang="0">
                  <a:pos x="58" y="48"/>
                </a:cxn>
                <a:cxn ang="0">
                  <a:pos x="57" y="38"/>
                </a:cxn>
                <a:cxn ang="0">
                  <a:pos x="54" y="29"/>
                </a:cxn>
                <a:cxn ang="0">
                  <a:pos x="51" y="21"/>
                </a:cxn>
                <a:cxn ang="0">
                  <a:pos x="48" y="13"/>
                </a:cxn>
                <a:cxn ang="0">
                  <a:pos x="45" y="6"/>
                </a:cxn>
                <a:cxn ang="0">
                  <a:pos x="39" y="0"/>
                </a:cxn>
                <a:cxn ang="0">
                  <a:pos x="35" y="3"/>
                </a:cxn>
                <a:cxn ang="0">
                  <a:pos x="30" y="8"/>
                </a:cxn>
                <a:cxn ang="0">
                  <a:pos x="27" y="13"/>
                </a:cxn>
                <a:cxn ang="0">
                  <a:pos x="24" y="18"/>
                </a:cxn>
                <a:cxn ang="0">
                  <a:pos x="18" y="29"/>
                </a:cxn>
                <a:cxn ang="0">
                  <a:pos x="15" y="40"/>
                </a:cxn>
                <a:cxn ang="0">
                  <a:pos x="10" y="51"/>
                </a:cxn>
                <a:cxn ang="0">
                  <a:pos x="7" y="62"/>
                </a:cxn>
                <a:cxn ang="0">
                  <a:pos x="6" y="66"/>
                </a:cxn>
                <a:cxn ang="0">
                  <a:pos x="4" y="69"/>
                </a:cxn>
                <a:cxn ang="0">
                  <a:pos x="2" y="72"/>
                </a:cxn>
                <a:cxn ang="0">
                  <a:pos x="0" y="73"/>
                </a:cxn>
                <a:cxn ang="0">
                  <a:pos x="1" y="78"/>
                </a:cxn>
                <a:cxn ang="0">
                  <a:pos x="3" y="84"/>
                </a:cxn>
                <a:cxn ang="0">
                  <a:pos x="7" y="90"/>
                </a:cxn>
                <a:cxn ang="0">
                  <a:pos x="12" y="96"/>
                </a:cxn>
                <a:cxn ang="0">
                  <a:pos x="18" y="101"/>
                </a:cxn>
                <a:cxn ang="0">
                  <a:pos x="25" y="106"/>
                </a:cxn>
                <a:cxn ang="0">
                  <a:pos x="32" y="109"/>
                </a:cxn>
                <a:cxn ang="0">
                  <a:pos x="39" y="110"/>
                </a:cxn>
              </a:cxnLst>
              <a:rect l="0" t="0" r="r" b="b"/>
              <a:pathLst>
                <a:path w="60" h="110">
                  <a:moveTo>
                    <a:pt x="39" y="110"/>
                  </a:moveTo>
                  <a:lnTo>
                    <a:pt x="42" y="109"/>
                  </a:lnTo>
                  <a:lnTo>
                    <a:pt x="46" y="106"/>
                  </a:lnTo>
                  <a:lnTo>
                    <a:pt x="49" y="101"/>
                  </a:lnTo>
                  <a:lnTo>
                    <a:pt x="52" y="96"/>
                  </a:lnTo>
                  <a:lnTo>
                    <a:pt x="54" y="90"/>
                  </a:lnTo>
                  <a:lnTo>
                    <a:pt x="57" y="84"/>
                  </a:lnTo>
                  <a:lnTo>
                    <a:pt x="59" y="78"/>
                  </a:lnTo>
                  <a:lnTo>
                    <a:pt x="60" y="73"/>
                  </a:lnTo>
                  <a:lnTo>
                    <a:pt x="59" y="60"/>
                  </a:lnTo>
                  <a:lnTo>
                    <a:pt x="58" y="48"/>
                  </a:lnTo>
                  <a:lnTo>
                    <a:pt x="57" y="38"/>
                  </a:lnTo>
                  <a:lnTo>
                    <a:pt x="54" y="29"/>
                  </a:lnTo>
                  <a:lnTo>
                    <a:pt x="51" y="21"/>
                  </a:lnTo>
                  <a:lnTo>
                    <a:pt x="48" y="13"/>
                  </a:lnTo>
                  <a:lnTo>
                    <a:pt x="45" y="6"/>
                  </a:lnTo>
                  <a:lnTo>
                    <a:pt x="39" y="0"/>
                  </a:lnTo>
                  <a:lnTo>
                    <a:pt x="35" y="3"/>
                  </a:lnTo>
                  <a:lnTo>
                    <a:pt x="30" y="8"/>
                  </a:lnTo>
                  <a:lnTo>
                    <a:pt x="27" y="13"/>
                  </a:lnTo>
                  <a:lnTo>
                    <a:pt x="24" y="18"/>
                  </a:lnTo>
                  <a:lnTo>
                    <a:pt x="18" y="29"/>
                  </a:lnTo>
                  <a:lnTo>
                    <a:pt x="15" y="40"/>
                  </a:lnTo>
                  <a:lnTo>
                    <a:pt x="10" y="51"/>
                  </a:lnTo>
                  <a:lnTo>
                    <a:pt x="7" y="62"/>
                  </a:lnTo>
                  <a:lnTo>
                    <a:pt x="6" y="66"/>
                  </a:lnTo>
                  <a:lnTo>
                    <a:pt x="4" y="69"/>
                  </a:lnTo>
                  <a:lnTo>
                    <a:pt x="2" y="72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7" y="90"/>
                  </a:lnTo>
                  <a:lnTo>
                    <a:pt x="12" y="96"/>
                  </a:lnTo>
                  <a:lnTo>
                    <a:pt x="18" y="101"/>
                  </a:lnTo>
                  <a:lnTo>
                    <a:pt x="25" y="106"/>
                  </a:lnTo>
                  <a:lnTo>
                    <a:pt x="32" y="109"/>
                  </a:lnTo>
                  <a:lnTo>
                    <a:pt x="39" y="11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32" name="Freeform 284"/>
            <p:cNvSpPr>
              <a:spLocks/>
            </p:cNvSpPr>
            <p:nvPr/>
          </p:nvSpPr>
          <p:spPr bwMode="auto">
            <a:xfrm>
              <a:off x="5189" y="2422"/>
              <a:ext cx="24" cy="2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8" y="18"/>
                </a:cxn>
                <a:cxn ang="0">
                  <a:pos x="15" y="25"/>
                </a:cxn>
                <a:cxn ang="0">
                  <a:pos x="23" y="32"/>
                </a:cxn>
                <a:cxn ang="0">
                  <a:pos x="31" y="40"/>
                </a:cxn>
                <a:cxn ang="0">
                  <a:pos x="37" y="48"/>
                </a:cxn>
                <a:cxn ang="0">
                  <a:pos x="42" y="57"/>
                </a:cxn>
                <a:cxn ang="0">
                  <a:pos x="45" y="65"/>
                </a:cxn>
                <a:cxn ang="0">
                  <a:pos x="46" y="75"/>
                </a:cxn>
                <a:cxn ang="0">
                  <a:pos x="72" y="75"/>
                </a:cxn>
                <a:cxn ang="0">
                  <a:pos x="65" y="50"/>
                </a:cxn>
                <a:cxn ang="0">
                  <a:pos x="60" y="34"/>
                </a:cxn>
                <a:cxn ang="0">
                  <a:pos x="60" y="27"/>
                </a:cxn>
                <a:cxn ang="0">
                  <a:pos x="63" y="19"/>
                </a:cxn>
                <a:cxn ang="0">
                  <a:pos x="67" y="11"/>
                </a:cxn>
                <a:cxn ang="0">
                  <a:pos x="72" y="1"/>
                </a:cxn>
                <a:cxn ang="0">
                  <a:pos x="52" y="0"/>
                </a:cxn>
                <a:cxn ang="0">
                  <a:pos x="32" y="0"/>
                </a:cxn>
                <a:cxn ang="0">
                  <a:pos x="22" y="1"/>
                </a:cxn>
                <a:cxn ang="0">
                  <a:pos x="13" y="3"/>
                </a:cxn>
                <a:cxn ang="0">
                  <a:pos x="9" y="5"/>
                </a:cxn>
                <a:cxn ang="0">
                  <a:pos x="6" y="7"/>
                </a:cxn>
                <a:cxn ang="0">
                  <a:pos x="2" y="10"/>
                </a:cxn>
                <a:cxn ang="0">
                  <a:pos x="0" y="13"/>
                </a:cxn>
              </a:cxnLst>
              <a:rect l="0" t="0" r="r" b="b"/>
              <a:pathLst>
                <a:path w="72" h="75">
                  <a:moveTo>
                    <a:pt x="0" y="13"/>
                  </a:moveTo>
                  <a:lnTo>
                    <a:pt x="8" y="18"/>
                  </a:lnTo>
                  <a:lnTo>
                    <a:pt x="15" y="25"/>
                  </a:lnTo>
                  <a:lnTo>
                    <a:pt x="23" y="32"/>
                  </a:lnTo>
                  <a:lnTo>
                    <a:pt x="31" y="40"/>
                  </a:lnTo>
                  <a:lnTo>
                    <a:pt x="37" y="48"/>
                  </a:lnTo>
                  <a:lnTo>
                    <a:pt x="42" y="57"/>
                  </a:lnTo>
                  <a:lnTo>
                    <a:pt x="45" y="65"/>
                  </a:lnTo>
                  <a:lnTo>
                    <a:pt x="46" y="75"/>
                  </a:lnTo>
                  <a:lnTo>
                    <a:pt x="72" y="75"/>
                  </a:lnTo>
                  <a:lnTo>
                    <a:pt x="65" y="50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63" y="19"/>
                  </a:lnTo>
                  <a:lnTo>
                    <a:pt x="67" y="11"/>
                  </a:lnTo>
                  <a:lnTo>
                    <a:pt x="72" y="1"/>
                  </a:lnTo>
                  <a:lnTo>
                    <a:pt x="52" y="0"/>
                  </a:lnTo>
                  <a:lnTo>
                    <a:pt x="32" y="0"/>
                  </a:lnTo>
                  <a:lnTo>
                    <a:pt x="22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7"/>
                  </a:lnTo>
                  <a:lnTo>
                    <a:pt x="2" y="10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33" name="Freeform 285"/>
            <p:cNvSpPr>
              <a:spLocks/>
            </p:cNvSpPr>
            <p:nvPr/>
          </p:nvSpPr>
          <p:spPr bwMode="auto">
            <a:xfrm>
              <a:off x="5160" y="2389"/>
              <a:ext cx="5" cy="16"/>
            </a:xfrm>
            <a:custGeom>
              <a:avLst/>
              <a:gdLst/>
              <a:ahLst/>
              <a:cxnLst>
                <a:cxn ang="0">
                  <a:pos x="15" y="49"/>
                </a:cxn>
                <a:cxn ang="0">
                  <a:pos x="15" y="33"/>
                </a:cxn>
                <a:cxn ang="0">
                  <a:pos x="15" y="19"/>
                </a:cxn>
                <a:cxn ang="0">
                  <a:pos x="14" y="13"/>
                </a:cxn>
                <a:cxn ang="0">
                  <a:pos x="13" y="7"/>
                </a:cxn>
                <a:cxn ang="0">
                  <a:pos x="11" y="3"/>
                </a:cxn>
                <a:cxn ang="0">
                  <a:pos x="9" y="0"/>
                </a:cxn>
                <a:cxn ang="0">
                  <a:pos x="4" y="7"/>
                </a:cxn>
                <a:cxn ang="0">
                  <a:pos x="2" y="15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1" y="36"/>
                </a:cxn>
                <a:cxn ang="0">
                  <a:pos x="4" y="42"/>
                </a:cxn>
                <a:cxn ang="0">
                  <a:pos x="7" y="44"/>
                </a:cxn>
                <a:cxn ang="0">
                  <a:pos x="9" y="46"/>
                </a:cxn>
                <a:cxn ang="0">
                  <a:pos x="12" y="48"/>
                </a:cxn>
                <a:cxn ang="0">
                  <a:pos x="15" y="49"/>
                </a:cxn>
              </a:cxnLst>
              <a:rect l="0" t="0" r="r" b="b"/>
              <a:pathLst>
                <a:path w="15" h="49">
                  <a:moveTo>
                    <a:pt x="15" y="49"/>
                  </a:moveTo>
                  <a:lnTo>
                    <a:pt x="15" y="33"/>
                  </a:lnTo>
                  <a:lnTo>
                    <a:pt x="15" y="19"/>
                  </a:lnTo>
                  <a:lnTo>
                    <a:pt x="14" y="13"/>
                  </a:lnTo>
                  <a:lnTo>
                    <a:pt x="13" y="7"/>
                  </a:lnTo>
                  <a:lnTo>
                    <a:pt x="11" y="3"/>
                  </a:lnTo>
                  <a:lnTo>
                    <a:pt x="9" y="0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4" y="42"/>
                  </a:lnTo>
                  <a:lnTo>
                    <a:pt x="7" y="44"/>
                  </a:lnTo>
                  <a:lnTo>
                    <a:pt x="9" y="46"/>
                  </a:lnTo>
                  <a:lnTo>
                    <a:pt x="12" y="48"/>
                  </a:lnTo>
                  <a:lnTo>
                    <a:pt x="15" y="4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34" name="Freeform 286"/>
            <p:cNvSpPr>
              <a:spLocks/>
            </p:cNvSpPr>
            <p:nvPr/>
          </p:nvSpPr>
          <p:spPr bwMode="auto">
            <a:xfrm>
              <a:off x="5139" y="2387"/>
              <a:ext cx="15" cy="13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0" y="37"/>
                </a:cxn>
                <a:cxn ang="0">
                  <a:pos x="6" y="39"/>
                </a:cxn>
                <a:cxn ang="0">
                  <a:pos x="12" y="40"/>
                </a:cxn>
                <a:cxn ang="0">
                  <a:pos x="19" y="39"/>
                </a:cxn>
                <a:cxn ang="0">
                  <a:pos x="26" y="38"/>
                </a:cxn>
                <a:cxn ang="0">
                  <a:pos x="32" y="36"/>
                </a:cxn>
                <a:cxn ang="0">
                  <a:pos x="39" y="33"/>
                </a:cxn>
                <a:cxn ang="0">
                  <a:pos x="43" y="30"/>
                </a:cxn>
                <a:cxn ang="0">
                  <a:pos x="47" y="25"/>
                </a:cxn>
                <a:cxn ang="0">
                  <a:pos x="47" y="0"/>
                </a:cxn>
                <a:cxn ang="0">
                  <a:pos x="41" y="0"/>
                </a:cxn>
                <a:cxn ang="0">
                  <a:pos x="33" y="1"/>
                </a:cxn>
                <a:cxn ang="0">
                  <a:pos x="26" y="3"/>
                </a:cxn>
                <a:cxn ang="0">
                  <a:pos x="20" y="6"/>
                </a:cxn>
              </a:cxnLst>
              <a:rect l="0" t="0" r="r" b="b"/>
              <a:pathLst>
                <a:path w="47" h="40">
                  <a:moveTo>
                    <a:pt x="20" y="6"/>
                  </a:moveTo>
                  <a:lnTo>
                    <a:pt x="0" y="37"/>
                  </a:lnTo>
                  <a:lnTo>
                    <a:pt x="6" y="39"/>
                  </a:lnTo>
                  <a:lnTo>
                    <a:pt x="12" y="40"/>
                  </a:lnTo>
                  <a:lnTo>
                    <a:pt x="19" y="39"/>
                  </a:lnTo>
                  <a:lnTo>
                    <a:pt x="26" y="38"/>
                  </a:lnTo>
                  <a:lnTo>
                    <a:pt x="32" y="36"/>
                  </a:lnTo>
                  <a:lnTo>
                    <a:pt x="39" y="33"/>
                  </a:lnTo>
                  <a:lnTo>
                    <a:pt x="43" y="30"/>
                  </a:lnTo>
                  <a:lnTo>
                    <a:pt x="47" y="25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6" y="3"/>
                  </a:lnTo>
                  <a:lnTo>
                    <a:pt x="2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35" name="Freeform 287"/>
            <p:cNvSpPr>
              <a:spLocks/>
            </p:cNvSpPr>
            <p:nvPr/>
          </p:nvSpPr>
          <p:spPr bwMode="auto">
            <a:xfrm>
              <a:off x="5184" y="2465"/>
              <a:ext cx="1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8"/>
                </a:cxn>
                <a:cxn ang="0">
                  <a:pos x="6" y="13"/>
                </a:cxn>
                <a:cxn ang="0">
                  <a:pos x="12" y="19"/>
                </a:cxn>
                <a:cxn ang="0">
                  <a:pos x="17" y="23"/>
                </a:cxn>
                <a:cxn ang="0">
                  <a:pos x="23" y="26"/>
                </a:cxn>
                <a:cxn ang="0">
                  <a:pos x="28" y="29"/>
                </a:cxn>
                <a:cxn ang="0">
                  <a:pos x="34" y="31"/>
                </a:cxn>
                <a:cxn ang="0">
                  <a:pos x="39" y="31"/>
                </a:cxn>
                <a:cxn ang="0">
                  <a:pos x="33" y="22"/>
                </a:cxn>
                <a:cxn ang="0">
                  <a:pos x="25" y="14"/>
                </a:cxn>
                <a:cxn ang="0">
                  <a:pos x="16" y="7"/>
                </a:cxn>
                <a:cxn ang="0">
                  <a:pos x="6" y="0"/>
                </a:cxn>
              </a:cxnLst>
              <a:rect l="0" t="0" r="r" b="b"/>
              <a:pathLst>
                <a:path w="39" h="31">
                  <a:moveTo>
                    <a:pt x="0" y="0"/>
                  </a:moveTo>
                  <a:lnTo>
                    <a:pt x="3" y="8"/>
                  </a:lnTo>
                  <a:lnTo>
                    <a:pt x="6" y="13"/>
                  </a:lnTo>
                  <a:lnTo>
                    <a:pt x="12" y="19"/>
                  </a:lnTo>
                  <a:lnTo>
                    <a:pt x="17" y="23"/>
                  </a:lnTo>
                  <a:lnTo>
                    <a:pt x="23" y="26"/>
                  </a:lnTo>
                  <a:lnTo>
                    <a:pt x="28" y="29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3" y="22"/>
                  </a:lnTo>
                  <a:lnTo>
                    <a:pt x="25" y="14"/>
                  </a:lnTo>
                  <a:lnTo>
                    <a:pt x="16" y="7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36" name="Freeform 288"/>
            <p:cNvSpPr>
              <a:spLocks/>
            </p:cNvSpPr>
            <p:nvPr/>
          </p:nvSpPr>
          <p:spPr bwMode="auto">
            <a:xfrm>
              <a:off x="5172" y="2410"/>
              <a:ext cx="10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19"/>
                </a:cxn>
                <a:cxn ang="0">
                  <a:pos x="34" y="0"/>
                </a:cxn>
                <a:cxn ang="0">
                  <a:pos x="2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34" h="19">
                  <a:moveTo>
                    <a:pt x="0" y="0"/>
                  </a:moveTo>
                  <a:lnTo>
                    <a:pt x="34" y="19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37" name="Freeform 289"/>
            <p:cNvSpPr>
              <a:spLocks/>
            </p:cNvSpPr>
            <p:nvPr/>
          </p:nvSpPr>
          <p:spPr bwMode="auto">
            <a:xfrm>
              <a:off x="5180" y="2471"/>
              <a:ext cx="6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12"/>
                </a:cxn>
                <a:cxn ang="0">
                  <a:pos x="13" y="6"/>
                </a:cxn>
                <a:cxn ang="0">
                  <a:pos x="6" y="6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lnTo>
                    <a:pt x="19" y="12"/>
                  </a:lnTo>
                  <a:lnTo>
                    <a:pt x="13" y="6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38" name="Freeform 290"/>
            <p:cNvSpPr>
              <a:spLocks/>
            </p:cNvSpPr>
            <p:nvPr/>
          </p:nvSpPr>
          <p:spPr bwMode="auto">
            <a:xfrm>
              <a:off x="5062" y="2447"/>
              <a:ext cx="42" cy="55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7" y="5"/>
                </a:cxn>
                <a:cxn ang="0">
                  <a:pos x="121" y="10"/>
                </a:cxn>
                <a:cxn ang="0">
                  <a:pos x="124" y="13"/>
                </a:cxn>
                <a:cxn ang="0">
                  <a:pos x="125" y="17"/>
                </a:cxn>
                <a:cxn ang="0">
                  <a:pos x="126" y="20"/>
                </a:cxn>
                <a:cxn ang="0">
                  <a:pos x="126" y="25"/>
                </a:cxn>
                <a:cxn ang="0">
                  <a:pos x="123" y="32"/>
                </a:cxn>
                <a:cxn ang="0">
                  <a:pos x="118" y="41"/>
                </a:cxn>
                <a:cxn ang="0">
                  <a:pos x="113" y="50"/>
                </a:cxn>
                <a:cxn ang="0">
                  <a:pos x="106" y="61"/>
                </a:cxn>
                <a:cxn ang="0">
                  <a:pos x="91" y="83"/>
                </a:cxn>
                <a:cxn ang="0">
                  <a:pos x="72" y="104"/>
                </a:cxn>
                <a:cxn ang="0">
                  <a:pos x="53" y="126"/>
                </a:cxn>
                <a:cxn ang="0">
                  <a:pos x="34" y="144"/>
                </a:cxn>
                <a:cxn ang="0">
                  <a:pos x="25" y="152"/>
                </a:cxn>
                <a:cxn ang="0">
                  <a:pos x="16" y="158"/>
                </a:cxn>
                <a:cxn ang="0">
                  <a:pos x="7" y="163"/>
                </a:cxn>
                <a:cxn ang="0">
                  <a:pos x="0" y="166"/>
                </a:cxn>
                <a:cxn ang="0">
                  <a:pos x="0" y="160"/>
                </a:cxn>
                <a:cxn ang="0">
                  <a:pos x="0" y="153"/>
                </a:cxn>
                <a:cxn ang="0">
                  <a:pos x="0" y="145"/>
                </a:cxn>
                <a:cxn ang="0">
                  <a:pos x="0" y="136"/>
                </a:cxn>
                <a:cxn ang="0">
                  <a:pos x="3" y="131"/>
                </a:cxn>
                <a:cxn ang="0">
                  <a:pos x="6" y="128"/>
                </a:cxn>
                <a:cxn ang="0">
                  <a:pos x="12" y="124"/>
                </a:cxn>
                <a:cxn ang="0">
                  <a:pos x="16" y="121"/>
                </a:cxn>
                <a:cxn ang="0">
                  <a:pos x="26" y="116"/>
                </a:cxn>
                <a:cxn ang="0">
                  <a:pos x="33" y="110"/>
                </a:cxn>
                <a:cxn ang="0">
                  <a:pos x="40" y="104"/>
                </a:cxn>
                <a:cxn ang="0">
                  <a:pos x="48" y="96"/>
                </a:cxn>
                <a:cxn ang="0">
                  <a:pos x="53" y="89"/>
                </a:cxn>
                <a:cxn ang="0">
                  <a:pos x="58" y="82"/>
                </a:cxn>
                <a:cxn ang="0">
                  <a:pos x="67" y="66"/>
                </a:cxn>
                <a:cxn ang="0">
                  <a:pos x="72" y="50"/>
                </a:cxn>
                <a:cxn ang="0">
                  <a:pos x="79" y="36"/>
                </a:cxn>
                <a:cxn ang="0">
                  <a:pos x="87" y="23"/>
                </a:cxn>
                <a:cxn ang="0">
                  <a:pos x="92" y="16"/>
                </a:cxn>
                <a:cxn ang="0">
                  <a:pos x="97" y="11"/>
                </a:cxn>
                <a:cxn ang="0">
                  <a:pos x="104" y="5"/>
                </a:cxn>
                <a:cxn ang="0">
                  <a:pos x="113" y="0"/>
                </a:cxn>
              </a:cxnLst>
              <a:rect l="0" t="0" r="r" b="b"/>
              <a:pathLst>
                <a:path w="126" h="166">
                  <a:moveTo>
                    <a:pt x="113" y="0"/>
                  </a:moveTo>
                  <a:lnTo>
                    <a:pt x="117" y="5"/>
                  </a:lnTo>
                  <a:lnTo>
                    <a:pt x="121" y="10"/>
                  </a:lnTo>
                  <a:lnTo>
                    <a:pt x="124" y="13"/>
                  </a:lnTo>
                  <a:lnTo>
                    <a:pt x="125" y="17"/>
                  </a:lnTo>
                  <a:lnTo>
                    <a:pt x="126" y="20"/>
                  </a:lnTo>
                  <a:lnTo>
                    <a:pt x="126" y="25"/>
                  </a:lnTo>
                  <a:lnTo>
                    <a:pt x="123" y="32"/>
                  </a:lnTo>
                  <a:lnTo>
                    <a:pt x="118" y="41"/>
                  </a:lnTo>
                  <a:lnTo>
                    <a:pt x="113" y="50"/>
                  </a:lnTo>
                  <a:lnTo>
                    <a:pt x="106" y="61"/>
                  </a:lnTo>
                  <a:lnTo>
                    <a:pt x="91" y="83"/>
                  </a:lnTo>
                  <a:lnTo>
                    <a:pt x="72" y="104"/>
                  </a:lnTo>
                  <a:lnTo>
                    <a:pt x="53" y="126"/>
                  </a:lnTo>
                  <a:lnTo>
                    <a:pt x="34" y="144"/>
                  </a:lnTo>
                  <a:lnTo>
                    <a:pt x="25" y="152"/>
                  </a:lnTo>
                  <a:lnTo>
                    <a:pt x="16" y="158"/>
                  </a:lnTo>
                  <a:lnTo>
                    <a:pt x="7" y="163"/>
                  </a:lnTo>
                  <a:lnTo>
                    <a:pt x="0" y="166"/>
                  </a:lnTo>
                  <a:lnTo>
                    <a:pt x="0" y="160"/>
                  </a:lnTo>
                  <a:lnTo>
                    <a:pt x="0" y="153"/>
                  </a:lnTo>
                  <a:lnTo>
                    <a:pt x="0" y="145"/>
                  </a:lnTo>
                  <a:lnTo>
                    <a:pt x="0" y="136"/>
                  </a:lnTo>
                  <a:lnTo>
                    <a:pt x="3" y="131"/>
                  </a:lnTo>
                  <a:lnTo>
                    <a:pt x="6" y="128"/>
                  </a:lnTo>
                  <a:lnTo>
                    <a:pt x="12" y="124"/>
                  </a:lnTo>
                  <a:lnTo>
                    <a:pt x="16" y="121"/>
                  </a:lnTo>
                  <a:lnTo>
                    <a:pt x="26" y="116"/>
                  </a:lnTo>
                  <a:lnTo>
                    <a:pt x="33" y="110"/>
                  </a:lnTo>
                  <a:lnTo>
                    <a:pt x="40" y="104"/>
                  </a:lnTo>
                  <a:lnTo>
                    <a:pt x="48" y="96"/>
                  </a:lnTo>
                  <a:lnTo>
                    <a:pt x="53" y="89"/>
                  </a:lnTo>
                  <a:lnTo>
                    <a:pt x="58" y="82"/>
                  </a:lnTo>
                  <a:lnTo>
                    <a:pt x="67" y="66"/>
                  </a:lnTo>
                  <a:lnTo>
                    <a:pt x="72" y="50"/>
                  </a:lnTo>
                  <a:lnTo>
                    <a:pt x="79" y="36"/>
                  </a:lnTo>
                  <a:lnTo>
                    <a:pt x="87" y="23"/>
                  </a:lnTo>
                  <a:lnTo>
                    <a:pt x="92" y="16"/>
                  </a:lnTo>
                  <a:lnTo>
                    <a:pt x="97" y="11"/>
                  </a:lnTo>
                  <a:lnTo>
                    <a:pt x="104" y="5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39" name="Freeform 291"/>
            <p:cNvSpPr>
              <a:spLocks/>
            </p:cNvSpPr>
            <p:nvPr/>
          </p:nvSpPr>
          <p:spPr bwMode="auto">
            <a:xfrm>
              <a:off x="5154" y="2465"/>
              <a:ext cx="85" cy="86"/>
            </a:xfrm>
            <a:custGeom>
              <a:avLst/>
              <a:gdLst/>
              <a:ahLst/>
              <a:cxnLst>
                <a:cxn ang="0">
                  <a:pos x="8" y="182"/>
                </a:cxn>
                <a:cxn ang="0">
                  <a:pos x="1" y="163"/>
                </a:cxn>
                <a:cxn ang="0">
                  <a:pos x="0" y="142"/>
                </a:cxn>
                <a:cxn ang="0">
                  <a:pos x="6" y="130"/>
                </a:cxn>
                <a:cxn ang="0">
                  <a:pos x="19" y="126"/>
                </a:cxn>
                <a:cxn ang="0">
                  <a:pos x="34" y="117"/>
                </a:cxn>
                <a:cxn ang="0">
                  <a:pos x="48" y="100"/>
                </a:cxn>
                <a:cxn ang="0">
                  <a:pos x="60" y="91"/>
                </a:cxn>
                <a:cxn ang="0">
                  <a:pos x="68" y="87"/>
                </a:cxn>
                <a:cxn ang="0">
                  <a:pos x="83" y="87"/>
                </a:cxn>
                <a:cxn ang="0">
                  <a:pos x="94" y="93"/>
                </a:cxn>
                <a:cxn ang="0">
                  <a:pos x="101" y="105"/>
                </a:cxn>
                <a:cxn ang="0">
                  <a:pos x="108" y="110"/>
                </a:cxn>
                <a:cxn ang="0">
                  <a:pos x="120" y="110"/>
                </a:cxn>
                <a:cxn ang="0">
                  <a:pos x="135" y="104"/>
                </a:cxn>
                <a:cxn ang="0">
                  <a:pos x="148" y="93"/>
                </a:cxn>
                <a:cxn ang="0">
                  <a:pos x="160" y="78"/>
                </a:cxn>
                <a:cxn ang="0">
                  <a:pos x="174" y="51"/>
                </a:cxn>
                <a:cxn ang="0">
                  <a:pos x="188" y="16"/>
                </a:cxn>
                <a:cxn ang="0">
                  <a:pos x="195" y="4"/>
                </a:cxn>
                <a:cxn ang="0">
                  <a:pos x="202" y="12"/>
                </a:cxn>
                <a:cxn ang="0">
                  <a:pos x="213" y="18"/>
                </a:cxn>
                <a:cxn ang="0">
                  <a:pos x="219" y="32"/>
                </a:cxn>
                <a:cxn ang="0">
                  <a:pos x="219" y="52"/>
                </a:cxn>
                <a:cxn ang="0">
                  <a:pos x="227" y="61"/>
                </a:cxn>
                <a:cxn ang="0">
                  <a:pos x="234" y="70"/>
                </a:cxn>
                <a:cxn ang="0">
                  <a:pos x="234" y="88"/>
                </a:cxn>
                <a:cxn ang="0">
                  <a:pos x="234" y="104"/>
                </a:cxn>
                <a:cxn ang="0">
                  <a:pos x="237" y="110"/>
                </a:cxn>
                <a:cxn ang="0">
                  <a:pos x="243" y="121"/>
                </a:cxn>
                <a:cxn ang="0">
                  <a:pos x="249" y="137"/>
                </a:cxn>
                <a:cxn ang="0">
                  <a:pos x="254" y="161"/>
                </a:cxn>
                <a:cxn ang="0">
                  <a:pos x="245" y="235"/>
                </a:cxn>
                <a:cxn ang="0">
                  <a:pos x="239" y="222"/>
                </a:cxn>
                <a:cxn ang="0">
                  <a:pos x="237" y="208"/>
                </a:cxn>
                <a:cxn ang="0">
                  <a:pos x="239" y="192"/>
                </a:cxn>
                <a:cxn ang="0">
                  <a:pos x="222" y="188"/>
                </a:cxn>
                <a:cxn ang="0">
                  <a:pos x="206" y="179"/>
                </a:cxn>
                <a:cxn ang="0">
                  <a:pos x="194" y="199"/>
                </a:cxn>
                <a:cxn ang="0">
                  <a:pos x="188" y="219"/>
                </a:cxn>
                <a:cxn ang="0">
                  <a:pos x="185" y="259"/>
                </a:cxn>
                <a:cxn ang="0">
                  <a:pos x="124" y="242"/>
                </a:cxn>
                <a:cxn ang="0">
                  <a:pos x="110" y="220"/>
                </a:cxn>
                <a:cxn ang="0">
                  <a:pos x="99" y="209"/>
                </a:cxn>
                <a:cxn ang="0">
                  <a:pos x="97" y="196"/>
                </a:cxn>
                <a:cxn ang="0">
                  <a:pos x="105" y="186"/>
                </a:cxn>
                <a:cxn ang="0">
                  <a:pos x="112" y="180"/>
                </a:cxn>
                <a:cxn ang="0">
                  <a:pos x="117" y="173"/>
                </a:cxn>
                <a:cxn ang="0">
                  <a:pos x="93" y="154"/>
                </a:cxn>
                <a:cxn ang="0">
                  <a:pos x="28" y="155"/>
                </a:cxn>
                <a:cxn ang="0">
                  <a:pos x="20" y="163"/>
                </a:cxn>
                <a:cxn ang="0">
                  <a:pos x="16" y="175"/>
                </a:cxn>
                <a:cxn ang="0">
                  <a:pos x="13" y="187"/>
                </a:cxn>
              </a:cxnLst>
              <a:rect l="0" t="0" r="r" b="b"/>
              <a:pathLst>
                <a:path w="259" h="259">
                  <a:moveTo>
                    <a:pt x="13" y="192"/>
                  </a:moveTo>
                  <a:lnTo>
                    <a:pt x="8" y="182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6" y="130"/>
                  </a:lnTo>
                  <a:lnTo>
                    <a:pt x="13" y="128"/>
                  </a:lnTo>
                  <a:lnTo>
                    <a:pt x="19" y="126"/>
                  </a:lnTo>
                  <a:lnTo>
                    <a:pt x="24" y="123"/>
                  </a:lnTo>
                  <a:lnTo>
                    <a:pt x="34" y="117"/>
                  </a:lnTo>
                  <a:lnTo>
                    <a:pt x="41" y="108"/>
                  </a:lnTo>
                  <a:lnTo>
                    <a:pt x="48" y="100"/>
                  </a:lnTo>
                  <a:lnTo>
                    <a:pt x="56" y="93"/>
                  </a:lnTo>
                  <a:lnTo>
                    <a:pt x="60" y="91"/>
                  </a:lnTo>
                  <a:lnTo>
                    <a:pt x="63" y="89"/>
                  </a:lnTo>
                  <a:lnTo>
                    <a:pt x="68" y="87"/>
                  </a:lnTo>
                  <a:lnTo>
                    <a:pt x="73" y="87"/>
                  </a:lnTo>
                  <a:lnTo>
                    <a:pt x="83" y="87"/>
                  </a:lnTo>
                  <a:lnTo>
                    <a:pt x="93" y="87"/>
                  </a:lnTo>
                  <a:lnTo>
                    <a:pt x="94" y="93"/>
                  </a:lnTo>
                  <a:lnTo>
                    <a:pt x="97" y="101"/>
                  </a:lnTo>
                  <a:lnTo>
                    <a:pt x="101" y="105"/>
                  </a:lnTo>
                  <a:lnTo>
                    <a:pt x="104" y="108"/>
                  </a:lnTo>
                  <a:lnTo>
                    <a:pt x="108" y="110"/>
                  </a:lnTo>
                  <a:lnTo>
                    <a:pt x="113" y="111"/>
                  </a:lnTo>
                  <a:lnTo>
                    <a:pt x="120" y="110"/>
                  </a:lnTo>
                  <a:lnTo>
                    <a:pt x="127" y="108"/>
                  </a:lnTo>
                  <a:lnTo>
                    <a:pt x="135" y="104"/>
                  </a:lnTo>
                  <a:lnTo>
                    <a:pt x="141" y="99"/>
                  </a:lnTo>
                  <a:lnTo>
                    <a:pt x="148" y="93"/>
                  </a:lnTo>
                  <a:lnTo>
                    <a:pt x="153" y="86"/>
                  </a:lnTo>
                  <a:lnTo>
                    <a:pt x="160" y="78"/>
                  </a:lnTo>
                  <a:lnTo>
                    <a:pt x="165" y="70"/>
                  </a:lnTo>
                  <a:lnTo>
                    <a:pt x="174" y="51"/>
                  </a:lnTo>
                  <a:lnTo>
                    <a:pt x="183" y="33"/>
                  </a:lnTo>
                  <a:lnTo>
                    <a:pt x="188" y="16"/>
                  </a:lnTo>
                  <a:lnTo>
                    <a:pt x="193" y="0"/>
                  </a:lnTo>
                  <a:lnTo>
                    <a:pt x="195" y="4"/>
                  </a:lnTo>
                  <a:lnTo>
                    <a:pt x="198" y="9"/>
                  </a:lnTo>
                  <a:lnTo>
                    <a:pt x="202" y="12"/>
                  </a:lnTo>
                  <a:lnTo>
                    <a:pt x="206" y="15"/>
                  </a:lnTo>
                  <a:lnTo>
                    <a:pt x="213" y="18"/>
                  </a:lnTo>
                  <a:lnTo>
                    <a:pt x="219" y="19"/>
                  </a:lnTo>
                  <a:lnTo>
                    <a:pt x="219" y="32"/>
                  </a:lnTo>
                  <a:lnTo>
                    <a:pt x="219" y="44"/>
                  </a:lnTo>
                  <a:lnTo>
                    <a:pt x="219" y="52"/>
                  </a:lnTo>
                  <a:lnTo>
                    <a:pt x="219" y="55"/>
                  </a:lnTo>
                  <a:lnTo>
                    <a:pt x="227" y="61"/>
                  </a:lnTo>
                  <a:lnTo>
                    <a:pt x="231" y="66"/>
                  </a:lnTo>
                  <a:lnTo>
                    <a:pt x="234" y="70"/>
                  </a:lnTo>
                  <a:lnTo>
                    <a:pt x="239" y="75"/>
                  </a:lnTo>
                  <a:lnTo>
                    <a:pt x="234" y="88"/>
                  </a:lnTo>
                  <a:lnTo>
                    <a:pt x="233" y="100"/>
                  </a:lnTo>
                  <a:lnTo>
                    <a:pt x="234" y="104"/>
                  </a:lnTo>
                  <a:lnTo>
                    <a:pt x="234" y="108"/>
                  </a:lnTo>
                  <a:lnTo>
                    <a:pt x="237" y="110"/>
                  </a:lnTo>
                  <a:lnTo>
                    <a:pt x="239" y="111"/>
                  </a:lnTo>
                  <a:lnTo>
                    <a:pt x="243" y="121"/>
                  </a:lnTo>
                  <a:lnTo>
                    <a:pt x="247" y="129"/>
                  </a:lnTo>
                  <a:lnTo>
                    <a:pt x="249" y="137"/>
                  </a:lnTo>
                  <a:lnTo>
                    <a:pt x="251" y="145"/>
                  </a:lnTo>
                  <a:lnTo>
                    <a:pt x="254" y="161"/>
                  </a:lnTo>
                  <a:lnTo>
                    <a:pt x="259" y="179"/>
                  </a:lnTo>
                  <a:lnTo>
                    <a:pt x="245" y="235"/>
                  </a:lnTo>
                  <a:lnTo>
                    <a:pt x="241" y="230"/>
                  </a:lnTo>
                  <a:lnTo>
                    <a:pt x="239" y="222"/>
                  </a:lnTo>
                  <a:lnTo>
                    <a:pt x="238" y="215"/>
                  </a:lnTo>
                  <a:lnTo>
                    <a:pt x="237" y="208"/>
                  </a:lnTo>
                  <a:lnTo>
                    <a:pt x="238" y="196"/>
                  </a:lnTo>
                  <a:lnTo>
                    <a:pt x="239" y="192"/>
                  </a:lnTo>
                  <a:lnTo>
                    <a:pt x="231" y="191"/>
                  </a:lnTo>
                  <a:lnTo>
                    <a:pt x="222" y="188"/>
                  </a:lnTo>
                  <a:lnTo>
                    <a:pt x="213" y="184"/>
                  </a:lnTo>
                  <a:lnTo>
                    <a:pt x="206" y="179"/>
                  </a:lnTo>
                  <a:lnTo>
                    <a:pt x="199" y="189"/>
                  </a:lnTo>
                  <a:lnTo>
                    <a:pt x="194" y="199"/>
                  </a:lnTo>
                  <a:lnTo>
                    <a:pt x="191" y="209"/>
                  </a:lnTo>
                  <a:lnTo>
                    <a:pt x="188" y="219"/>
                  </a:lnTo>
                  <a:lnTo>
                    <a:pt x="186" y="240"/>
                  </a:lnTo>
                  <a:lnTo>
                    <a:pt x="185" y="259"/>
                  </a:lnTo>
                  <a:lnTo>
                    <a:pt x="132" y="259"/>
                  </a:lnTo>
                  <a:lnTo>
                    <a:pt x="124" y="242"/>
                  </a:lnTo>
                  <a:lnTo>
                    <a:pt x="115" y="226"/>
                  </a:lnTo>
                  <a:lnTo>
                    <a:pt x="110" y="220"/>
                  </a:lnTo>
                  <a:lnTo>
                    <a:pt x="105" y="214"/>
                  </a:lnTo>
                  <a:lnTo>
                    <a:pt x="99" y="209"/>
                  </a:lnTo>
                  <a:lnTo>
                    <a:pt x="93" y="204"/>
                  </a:lnTo>
                  <a:lnTo>
                    <a:pt x="97" y="196"/>
                  </a:lnTo>
                  <a:lnTo>
                    <a:pt x="102" y="190"/>
                  </a:lnTo>
                  <a:lnTo>
                    <a:pt x="105" y="186"/>
                  </a:lnTo>
                  <a:lnTo>
                    <a:pt x="108" y="183"/>
                  </a:lnTo>
                  <a:lnTo>
                    <a:pt x="112" y="180"/>
                  </a:lnTo>
                  <a:lnTo>
                    <a:pt x="114" y="177"/>
                  </a:lnTo>
                  <a:lnTo>
                    <a:pt x="117" y="173"/>
                  </a:lnTo>
                  <a:lnTo>
                    <a:pt x="119" y="166"/>
                  </a:lnTo>
                  <a:lnTo>
                    <a:pt x="93" y="154"/>
                  </a:lnTo>
                  <a:lnTo>
                    <a:pt x="32" y="154"/>
                  </a:lnTo>
                  <a:lnTo>
                    <a:pt x="28" y="155"/>
                  </a:lnTo>
                  <a:lnTo>
                    <a:pt x="24" y="158"/>
                  </a:lnTo>
                  <a:lnTo>
                    <a:pt x="20" y="163"/>
                  </a:lnTo>
                  <a:lnTo>
                    <a:pt x="18" y="168"/>
                  </a:lnTo>
                  <a:lnTo>
                    <a:pt x="16" y="175"/>
                  </a:lnTo>
                  <a:lnTo>
                    <a:pt x="14" y="181"/>
                  </a:lnTo>
                  <a:lnTo>
                    <a:pt x="13" y="187"/>
                  </a:lnTo>
                  <a:lnTo>
                    <a:pt x="13" y="19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0" name="Freeform 292"/>
            <p:cNvSpPr>
              <a:spLocks/>
            </p:cNvSpPr>
            <p:nvPr/>
          </p:nvSpPr>
          <p:spPr bwMode="auto">
            <a:xfrm>
              <a:off x="5104" y="2395"/>
              <a:ext cx="23" cy="31"/>
            </a:xfrm>
            <a:custGeom>
              <a:avLst/>
              <a:gdLst/>
              <a:ahLst/>
              <a:cxnLst>
                <a:cxn ang="0">
                  <a:pos x="72" y="43"/>
                </a:cxn>
                <a:cxn ang="0">
                  <a:pos x="72" y="92"/>
                </a:cxn>
                <a:cxn ang="0">
                  <a:pos x="65" y="86"/>
                </a:cxn>
                <a:cxn ang="0">
                  <a:pos x="58" y="81"/>
                </a:cxn>
                <a:cxn ang="0">
                  <a:pos x="51" y="75"/>
                </a:cxn>
                <a:cxn ang="0">
                  <a:pos x="46" y="69"/>
                </a:cxn>
                <a:cxn ang="0">
                  <a:pos x="38" y="58"/>
                </a:cxn>
                <a:cxn ang="0">
                  <a:pos x="32" y="46"/>
                </a:cxn>
                <a:cxn ang="0">
                  <a:pos x="25" y="34"/>
                </a:cxn>
                <a:cxn ang="0">
                  <a:pos x="19" y="23"/>
                </a:cxn>
                <a:cxn ang="0">
                  <a:pos x="11" y="12"/>
                </a:cxn>
                <a:cxn ang="0">
                  <a:pos x="0" y="0"/>
                </a:cxn>
                <a:cxn ang="0">
                  <a:pos x="25" y="12"/>
                </a:cxn>
                <a:cxn ang="0">
                  <a:pos x="44" y="21"/>
                </a:cxn>
                <a:cxn ang="0">
                  <a:pos x="51" y="26"/>
                </a:cxn>
                <a:cxn ang="0">
                  <a:pos x="58" y="31"/>
                </a:cxn>
                <a:cxn ang="0">
                  <a:pos x="66" y="36"/>
                </a:cxn>
                <a:cxn ang="0">
                  <a:pos x="72" y="43"/>
                </a:cxn>
              </a:cxnLst>
              <a:rect l="0" t="0" r="r" b="b"/>
              <a:pathLst>
                <a:path w="72" h="92">
                  <a:moveTo>
                    <a:pt x="72" y="43"/>
                  </a:moveTo>
                  <a:lnTo>
                    <a:pt x="72" y="92"/>
                  </a:lnTo>
                  <a:lnTo>
                    <a:pt x="65" y="86"/>
                  </a:lnTo>
                  <a:lnTo>
                    <a:pt x="58" y="81"/>
                  </a:lnTo>
                  <a:lnTo>
                    <a:pt x="51" y="75"/>
                  </a:lnTo>
                  <a:lnTo>
                    <a:pt x="46" y="69"/>
                  </a:lnTo>
                  <a:lnTo>
                    <a:pt x="38" y="58"/>
                  </a:lnTo>
                  <a:lnTo>
                    <a:pt x="32" y="46"/>
                  </a:lnTo>
                  <a:lnTo>
                    <a:pt x="25" y="34"/>
                  </a:lnTo>
                  <a:lnTo>
                    <a:pt x="19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25" y="12"/>
                  </a:lnTo>
                  <a:lnTo>
                    <a:pt x="44" y="21"/>
                  </a:lnTo>
                  <a:lnTo>
                    <a:pt x="51" y="26"/>
                  </a:lnTo>
                  <a:lnTo>
                    <a:pt x="58" y="31"/>
                  </a:lnTo>
                  <a:lnTo>
                    <a:pt x="66" y="36"/>
                  </a:lnTo>
                  <a:lnTo>
                    <a:pt x="72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1" name="Freeform 293"/>
            <p:cNvSpPr>
              <a:spLocks/>
            </p:cNvSpPr>
            <p:nvPr/>
          </p:nvSpPr>
          <p:spPr bwMode="auto">
            <a:xfrm>
              <a:off x="5143" y="2436"/>
              <a:ext cx="16" cy="21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9" y="5"/>
                </a:cxn>
                <a:cxn ang="0">
                  <a:pos x="31" y="3"/>
                </a:cxn>
                <a:cxn ang="0">
                  <a:pos x="39" y="1"/>
                </a:cxn>
                <a:cxn ang="0">
                  <a:pos x="46" y="0"/>
                </a:cxn>
                <a:cxn ang="0">
                  <a:pos x="46" y="9"/>
                </a:cxn>
                <a:cxn ang="0">
                  <a:pos x="46" y="18"/>
                </a:cxn>
                <a:cxn ang="0">
                  <a:pos x="46" y="27"/>
                </a:cxn>
                <a:cxn ang="0">
                  <a:pos x="46" y="38"/>
                </a:cxn>
                <a:cxn ang="0">
                  <a:pos x="45" y="46"/>
                </a:cxn>
                <a:cxn ang="0">
                  <a:pos x="41" y="54"/>
                </a:cxn>
                <a:cxn ang="0">
                  <a:pos x="39" y="57"/>
                </a:cxn>
                <a:cxn ang="0">
                  <a:pos x="37" y="60"/>
                </a:cxn>
                <a:cxn ang="0">
                  <a:pos x="35" y="61"/>
                </a:cxn>
                <a:cxn ang="0">
                  <a:pos x="33" y="62"/>
                </a:cxn>
                <a:cxn ang="0">
                  <a:pos x="27" y="61"/>
                </a:cxn>
                <a:cxn ang="0">
                  <a:pos x="22" y="60"/>
                </a:cxn>
                <a:cxn ang="0">
                  <a:pos x="17" y="59"/>
                </a:cxn>
                <a:cxn ang="0">
                  <a:pos x="14" y="57"/>
                </a:cxn>
                <a:cxn ang="0">
                  <a:pos x="11" y="54"/>
                </a:cxn>
                <a:cxn ang="0">
                  <a:pos x="7" y="51"/>
                </a:cxn>
                <a:cxn ang="0">
                  <a:pos x="5" y="47"/>
                </a:cxn>
                <a:cxn ang="0">
                  <a:pos x="4" y="44"/>
                </a:cxn>
                <a:cxn ang="0">
                  <a:pos x="1" y="34"/>
                </a:cxn>
                <a:cxn ang="0">
                  <a:pos x="0" y="25"/>
                </a:cxn>
                <a:cxn ang="0">
                  <a:pos x="0" y="16"/>
                </a:cxn>
                <a:cxn ang="0">
                  <a:pos x="0" y="6"/>
                </a:cxn>
                <a:cxn ang="0">
                  <a:pos x="6" y="6"/>
                </a:cxn>
              </a:cxnLst>
              <a:rect l="0" t="0" r="r" b="b"/>
              <a:pathLst>
                <a:path w="46" h="62">
                  <a:moveTo>
                    <a:pt x="6" y="6"/>
                  </a:moveTo>
                  <a:lnTo>
                    <a:pt x="19" y="5"/>
                  </a:lnTo>
                  <a:lnTo>
                    <a:pt x="31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46" y="9"/>
                  </a:lnTo>
                  <a:lnTo>
                    <a:pt x="46" y="18"/>
                  </a:lnTo>
                  <a:lnTo>
                    <a:pt x="46" y="27"/>
                  </a:lnTo>
                  <a:lnTo>
                    <a:pt x="46" y="38"/>
                  </a:lnTo>
                  <a:lnTo>
                    <a:pt x="45" y="46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3" y="62"/>
                  </a:lnTo>
                  <a:lnTo>
                    <a:pt x="27" y="61"/>
                  </a:lnTo>
                  <a:lnTo>
                    <a:pt x="22" y="60"/>
                  </a:lnTo>
                  <a:lnTo>
                    <a:pt x="17" y="59"/>
                  </a:lnTo>
                  <a:lnTo>
                    <a:pt x="14" y="57"/>
                  </a:lnTo>
                  <a:lnTo>
                    <a:pt x="11" y="54"/>
                  </a:lnTo>
                  <a:lnTo>
                    <a:pt x="7" y="51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2" name="Freeform 294"/>
            <p:cNvSpPr>
              <a:spLocks/>
            </p:cNvSpPr>
            <p:nvPr/>
          </p:nvSpPr>
          <p:spPr bwMode="auto">
            <a:xfrm>
              <a:off x="5089" y="2295"/>
              <a:ext cx="50" cy="9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6" y="9"/>
                </a:cxn>
                <a:cxn ang="0">
                  <a:pos x="77" y="17"/>
                </a:cxn>
                <a:cxn ang="0">
                  <a:pos x="88" y="23"/>
                </a:cxn>
                <a:cxn ang="0">
                  <a:pos x="99" y="25"/>
                </a:cxn>
                <a:cxn ang="0">
                  <a:pos x="108" y="21"/>
                </a:cxn>
                <a:cxn ang="0">
                  <a:pos x="118" y="12"/>
                </a:cxn>
                <a:cxn ang="0">
                  <a:pos x="122" y="35"/>
                </a:cxn>
                <a:cxn ang="0">
                  <a:pos x="130" y="62"/>
                </a:cxn>
                <a:cxn ang="0">
                  <a:pos x="141" y="86"/>
                </a:cxn>
                <a:cxn ang="0">
                  <a:pos x="147" y="94"/>
                </a:cxn>
                <a:cxn ang="0">
                  <a:pos x="152" y="99"/>
                </a:cxn>
                <a:cxn ang="0">
                  <a:pos x="143" y="120"/>
                </a:cxn>
                <a:cxn ang="0">
                  <a:pos x="129" y="140"/>
                </a:cxn>
                <a:cxn ang="0">
                  <a:pos x="117" y="157"/>
                </a:cxn>
                <a:cxn ang="0">
                  <a:pos x="112" y="172"/>
                </a:cxn>
                <a:cxn ang="0">
                  <a:pos x="115" y="197"/>
                </a:cxn>
                <a:cxn ang="0">
                  <a:pos x="115" y="205"/>
                </a:cxn>
                <a:cxn ang="0">
                  <a:pos x="112" y="216"/>
                </a:cxn>
                <a:cxn ang="0">
                  <a:pos x="126" y="216"/>
                </a:cxn>
                <a:cxn ang="0">
                  <a:pos x="146" y="216"/>
                </a:cxn>
                <a:cxn ang="0">
                  <a:pos x="136" y="252"/>
                </a:cxn>
                <a:cxn ang="0">
                  <a:pos x="136" y="267"/>
                </a:cxn>
                <a:cxn ang="0">
                  <a:pos x="146" y="283"/>
                </a:cxn>
                <a:cxn ang="0">
                  <a:pos x="125" y="291"/>
                </a:cxn>
                <a:cxn ang="0">
                  <a:pos x="105" y="296"/>
                </a:cxn>
                <a:cxn ang="0">
                  <a:pos x="85" y="294"/>
                </a:cxn>
                <a:cxn ang="0">
                  <a:pos x="73" y="288"/>
                </a:cxn>
                <a:cxn ang="0">
                  <a:pos x="67" y="280"/>
                </a:cxn>
                <a:cxn ang="0">
                  <a:pos x="66" y="271"/>
                </a:cxn>
                <a:cxn ang="0">
                  <a:pos x="85" y="253"/>
                </a:cxn>
                <a:cxn ang="0">
                  <a:pos x="69" y="249"/>
                </a:cxn>
                <a:cxn ang="0">
                  <a:pos x="52" y="242"/>
                </a:cxn>
                <a:cxn ang="0">
                  <a:pos x="38" y="231"/>
                </a:cxn>
                <a:cxn ang="0">
                  <a:pos x="25" y="219"/>
                </a:cxn>
                <a:cxn ang="0">
                  <a:pos x="14" y="205"/>
                </a:cxn>
                <a:cxn ang="0">
                  <a:pos x="6" y="190"/>
                </a:cxn>
                <a:cxn ang="0">
                  <a:pos x="1" y="172"/>
                </a:cxn>
                <a:cxn ang="0">
                  <a:pos x="0" y="154"/>
                </a:cxn>
                <a:cxn ang="0">
                  <a:pos x="0" y="130"/>
                </a:cxn>
                <a:cxn ang="0">
                  <a:pos x="27" y="106"/>
                </a:cxn>
                <a:cxn ang="0">
                  <a:pos x="32" y="46"/>
                </a:cxn>
                <a:cxn ang="0">
                  <a:pos x="31" y="18"/>
                </a:cxn>
                <a:cxn ang="0">
                  <a:pos x="28" y="4"/>
                </a:cxn>
              </a:cxnLst>
              <a:rect l="0" t="0" r="r" b="b"/>
              <a:pathLst>
                <a:path w="152" h="296">
                  <a:moveTo>
                    <a:pt x="26" y="0"/>
                  </a:moveTo>
                  <a:lnTo>
                    <a:pt x="59" y="0"/>
                  </a:lnTo>
                  <a:lnTo>
                    <a:pt x="62" y="4"/>
                  </a:lnTo>
                  <a:lnTo>
                    <a:pt x="66" y="9"/>
                  </a:lnTo>
                  <a:lnTo>
                    <a:pt x="71" y="13"/>
                  </a:lnTo>
                  <a:lnTo>
                    <a:pt x="77" y="17"/>
                  </a:lnTo>
                  <a:lnTo>
                    <a:pt x="82" y="21"/>
                  </a:lnTo>
                  <a:lnTo>
                    <a:pt x="88" y="23"/>
                  </a:lnTo>
                  <a:lnTo>
                    <a:pt x="93" y="24"/>
                  </a:lnTo>
                  <a:lnTo>
                    <a:pt x="99" y="25"/>
                  </a:lnTo>
                  <a:lnTo>
                    <a:pt x="104" y="24"/>
                  </a:lnTo>
                  <a:lnTo>
                    <a:pt x="108" y="21"/>
                  </a:lnTo>
                  <a:lnTo>
                    <a:pt x="114" y="17"/>
                  </a:lnTo>
                  <a:lnTo>
                    <a:pt x="118" y="12"/>
                  </a:lnTo>
                  <a:lnTo>
                    <a:pt x="119" y="23"/>
                  </a:lnTo>
                  <a:lnTo>
                    <a:pt x="122" y="35"/>
                  </a:lnTo>
                  <a:lnTo>
                    <a:pt x="126" y="49"/>
                  </a:lnTo>
                  <a:lnTo>
                    <a:pt x="130" y="62"/>
                  </a:lnTo>
                  <a:lnTo>
                    <a:pt x="136" y="76"/>
                  </a:lnTo>
                  <a:lnTo>
                    <a:pt x="141" y="86"/>
                  </a:lnTo>
                  <a:lnTo>
                    <a:pt x="144" y="91"/>
                  </a:lnTo>
                  <a:lnTo>
                    <a:pt x="147" y="94"/>
                  </a:lnTo>
                  <a:lnTo>
                    <a:pt x="149" y="97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3" y="120"/>
                  </a:lnTo>
                  <a:lnTo>
                    <a:pt x="137" y="131"/>
                  </a:lnTo>
                  <a:lnTo>
                    <a:pt x="129" y="140"/>
                  </a:lnTo>
                  <a:lnTo>
                    <a:pt x="123" y="149"/>
                  </a:lnTo>
                  <a:lnTo>
                    <a:pt x="117" y="157"/>
                  </a:lnTo>
                  <a:lnTo>
                    <a:pt x="114" y="165"/>
                  </a:lnTo>
                  <a:lnTo>
                    <a:pt x="112" y="172"/>
                  </a:lnTo>
                  <a:lnTo>
                    <a:pt x="113" y="18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5"/>
                  </a:lnTo>
                  <a:lnTo>
                    <a:pt x="114" y="210"/>
                  </a:lnTo>
                  <a:lnTo>
                    <a:pt x="112" y="216"/>
                  </a:lnTo>
                  <a:lnTo>
                    <a:pt x="118" y="216"/>
                  </a:lnTo>
                  <a:lnTo>
                    <a:pt x="126" y="216"/>
                  </a:lnTo>
                  <a:lnTo>
                    <a:pt x="136" y="216"/>
                  </a:lnTo>
                  <a:lnTo>
                    <a:pt x="146" y="216"/>
                  </a:lnTo>
                  <a:lnTo>
                    <a:pt x="139" y="235"/>
                  </a:lnTo>
                  <a:lnTo>
                    <a:pt x="136" y="252"/>
                  </a:lnTo>
                  <a:lnTo>
                    <a:pt x="135" y="259"/>
                  </a:lnTo>
                  <a:lnTo>
                    <a:pt x="136" y="267"/>
                  </a:lnTo>
                  <a:lnTo>
                    <a:pt x="139" y="275"/>
                  </a:lnTo>
                  <a:lnTo>
                    <a:pt x="146" y="283"/>
                  </a:lnTo>
                  <a:lnTo>
                    <a:pt x="136" y="288"/>
                  </a:lnTo>
                  <a:lnTo>
                    <a:pt x="125" y="291"/>
                  </a:lnTo>
                  <a:lnTo>
                    <a:pt x="115" y="295"/>
                  </a:lnTo>
                  <a:lnTo>
                    <a:pt x="105" y="296"/>
                  </a:lnTo>
                  <a:lnTo>
                    <a:pt x="94" y="296"/>
                  </a:lnTo>
                  <a:lnTo>
                    <a:pt x="85" y="294"/>
                  </a:lnTo>
                  <a:lnTo>
                    <a:pt x="79" y="291"/>
                  </a:lnTo>
                  <a:lnTo>
                    <a:pt x="73" y="288"/>
                  </a:lnTo>
                  <a:lnTo>
                    <a:pt x="70" y="284"/>
                  </a:lnTo>
                  <a:lnTo>
                    <a:pt x="67" y="280"/>
                  </a:lnTo>
                  <a:lnTo>
                    <a:pt x="66" y="276"/>
                  </a:lnTo>
                  <a:lnTo>
                    <a:pt x="66" y="271"/>
                  </a:lnTo>
                  <a:lnTo>
                    <a:pt x="76" y="262"/>
                  </a:lnTo>
                  <a:lnTo>
                    <a:pt x="85" y="253"/>
                  </a:lnTo>
                  <a:lnTo>
                    <a:pt x="77" y="251"/>
                  </a:lnTo>
                  <a:lnTo>
                    <a:pt x="69" y="249"/>
                  </a:lnTo>
                  <a:lnTo>
                    <a:pt x="60" y="246"/>
                  </a:lnTo>
                  <a:lnTo>
                    <a:pt x="52" y="242"/>
                  </a:lnTo>
                  <a:lnTo>
                    <a:pt x="45" y="236"/>
                  </a:lnTo>
                  <a:lnTo>
                    <a:pt x="38" y="231"/>
                  </a:lnTo>
                  <a:lnTo>
                    <a:pt x="32" y="226"/>
                  </a:lnTo>
                  <a:lnTo>
                    <a:pt x="25" y="219"/>
                  </a:lnTo>
                  <a:lnTo>
                    <a:pt x="20" y="213"/>
                  </a:lnTo>
                  <a:lnTo>
                    <a:pt x="14" y="205"/>
                  </a:lnTo>
                  <a:lnTo>
                    <a:pt x="10" y="198"/>
                  </a:lnTo>
                  <a:lnTo>
                    <a:pt x="6" y="190"/>
                  </a:lnTo>
                  <a:lnTo>
                    <a:pt x="3" y="180"/>
                  </a:lnTo>
                  <a:lnTo>
                    <a:pt x="1" y="172"/>
                  </a:lnTo>
                  <a:lnTo>
                    <a:pt x="0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26" y="130"/>
                  </a:lnTo>
                  <a:lnTo>
                    <a:pt x="27" y="106"/>
                  </a:lnTo>
                  <a:lnTo>
                    <a:pt x="31" y="67"/>
                  </a:lnTo>
                  <a:lnTo>
                    <a:pt x="32" y="46"/>
                  </a:lnTo>
                  <a:lnTo>
                    <a:pt x="32" y="27"/>
                  </a:lnTo>
                  <a:lnTo>
                    <a:pt x="31" y="18"/>
                  </a:lnTo>
                  <a:lnTo>
                    <a:pt x="29" y="10"/>
                  </a:lnTo>
                  <a:lnTo>
                    <a:pt x="28" y="4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3" name="Freeform 295"/>
            <p:cNvSpPr>
              <a:spLocks/>
            </p:cNvSpPr>
            <p:nvPr/>
          </p:nvSpPr>
          <p:spPr bwMode="auto">
            <a:xfrm>
              <a:off x="5189" y="2442"/>
              <a:ext cx="8" cy="13"/>
            </a:xfrm>
            <a:custGeom>
              <a:avLst/>
              <a:gdLst/>
              <a:ahLst/>
              <a:cxnLst>
                <a:cxn ang="0">
                  <a:pos x="26" y="38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3" y="4"/>
                </a:cxn>
                <a:cxn ang="0">
                  <a:pos x="6" y="8"/>
                </a:cxn>
                <a:cxn ang="0">
                  <a:pos x="0" y="13"/>
                </a:cxn>
                <a:cxn ang="0">
                  <a:pos x="18" y="30"/>
                </a:cxn>
                <a:cxn ang="0">
                  <a:pos x="26" y="38"/>
                </a:cxn>
              </a:cxnLst>
              <a:rect l="0" t="0" r="r" b="b"/>
              <a:pathLst>
                <a:path w="26" h="38">
                  <a:moveTo>
                    <a:pt x="26" y="38"/>
                  </a:moveTo>
                  <a:lnTo>
                    <a:pt x="26" y="0"/>
                  </a:lnTo>
                  <a:lnTo>
                    <a:pt x="21" y="1"/>
                  </a:lnTo>
                  <a:lnTo>
                    <a:pt x="13" y="4"/>
                  </a:lnTo>
                  <a:lnTo>
                    <a:pt x="6" y="8"/>
                  </a:lnTo>
                  <a:lnTo>
                    <a:pt x="0" y="13"/>
                  </a:lnTo>
                  <a:lnTo>
                    <a:pt x="18" y="30"/>
                  </a:lnTo>
                  <a:lnTo>
                    <a:pt x="26" y="3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4" name="Freeform 296"/>
            <p:cNvSpPr>
              <a:spLocks/>
            </p:cNvSpPr>
            <p:nvPr/>
          </p:nvSpPr>
          <p:spPr bwMode="auto">
            <a:xfrm>
              <a:off x="5165" y="2420"/>
              <a:ext cx="10" cy="1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8" y="22"/>
                </a:cxn>
                <a:cxn ang="0">
                  <a:pos x="17" y="26"/>
                </a:cxn>
                <a:cxn ang="0">
                  <a:pos x="27" y="30"/>
                </a:cxn>
                <a:cxn ang="0">
                  <a:pos x="34" y="31"/>
                </a:cxn>
                <a:cxn ang="0">
                  <a:pos x="33" y="24"/>
                </a:cxn>
                <a:cxn ang="0">
                  <a:pos x="30" y="15"/>
                </a:cxn>
                <a:cxn ang="0">
                  <a:pos x="26" y="6"/>
                </a:cxn>
                <a:cxn ang="0">
                  <a:pos x="20" y="0"/>
                </a:cxn>
                <a:cxn ang="0">
                  <a:pos x="16" y="5"/>
                </a:cxn>
                <a:cxn ang="0">
                  <a:pos x="10" y="11"/>
                </a:cxn>
                <a:cxn ang="0">
                  <a:pos x="8" y="14"/>
                </a:cxn>
                <a:cxn ang="0">
                  <a:pos x="6" y="16"/>
                </a:cxn>
                <a:cxn ang="0">
                  <a:pos x="4" y="18"/>
                </a:cxn>
                <a:cxn ang="0">
                  <a:pos x="0" y="18"/>
                </a:cxn>
              </a:cxnLst>
              <a:rect l="0" t="0" r="r" b="b"/>
              <a:pathLst>
                <a:path w="34" h="31">
                  <a:moveTo>
                    <a:pt x="0" y="18"/>
                  </a:moveTo>
                  <a:lnTo>
                    <a:pt x="8" y="22"/>
                  </a:lnTo>
                  <a:lnTo>
                    <a:pt x="17" y="26"/>
                  </a:lnTo>
                  <a:lnTo>
                    <a:pt x="27" y="30"/>
                  </a:lnTo>
                  <a:lnTo>
                    <a:pt x="34" y="31"/>
                  </a:lnTo>
                  <a:lnTo>
                    <a:pt x="33" y="24"/>
                  </a:lnTo>
                  <a:lnTo>
                    <a:pt x="30" y="15"/>
                  </a:lnTo>
                  <a:lnTo>
                    <a:pt x="26" y="6"/>
                  </a:lnTo>
                  <a:lnTo>
                    <a:pt x="20" y="0"/>
                  </a:lnTo>
                  <a:lnTo>
                    <a:pt x="16" y="5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5" name="Freeform 297"/>
            <p:cNvSpPr>
              <a:spLocks/>
            </p:cNvSpPr>
            <p:nvPr/>
          </p:nvSpPr>
          <p:spPr bwMode="auto">
            <a:xfrm>
              <a:off x="5139" y="2418"/>
              <a:ext cx="6" cy="1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37"/>
                </a:cxn>
                <a:cxn ang="0">
                  <a:pos x="7" y="33"/>
                </a:cxn>
                <a:cxn ang="0">
                  <a:pos x="20" y="30"/>
                </a:cxn>
                <a:cxn ang="0">
                  <a:pos x="20" y="0"/>
                </a:cxn>
                <a:cxn ang="0">
                  <a:pos x="0" y="6"/>
                </a:cxn>
              </a:cxnLst>
              <a:rect l="0" t="0" r="r" b="b"/>
              <a:pathLst>
                <a:path w="20" h="37">
                  <a:moveTo>
                    <a:pt x="0" y="6"/>
                  </a:moveTo>
                  <a:lnTo>
                    <a:pt x="0" y="37"/>
                  </a:lnTo>
                  <a:lnTo>
                    <a:pt x="7" y="33"/>
                  </a:lnTo>
                  <a:lnTo>
                    <a:pt x="20" y="30"/>
                  </a:lnTo>
                  <a:lnTo>
                    <a:pt x="2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6" name="Line 298"/>
            <p:cNvSpPr>
              <a:spLocks noChangeShapeType="1"/>
            </p:cNvSpPr>
            <p:nvPr/>
          </p:nvSpPr>
          <p:spPr bwMode="auto">
            <a:xfrm>
              <a:off x="5180" y="2449"/>
              <a:ext cx="1" cy="1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7" name="Freeform 299"/>
            <p:cNvSpPr>
              <a:spLocks/>
            </p:cNvSpPr>
            <p:nvPr/>
          </p:nvSpPr>
          <p:spPr bwMode="auto">
            <a:xfrm>
              <a:off x="5180" y="2453"/>
              <a:ext cx="4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" y="13"/>
                </a:cxn>
                <a:cxn ang="0">
                  <a:pos x="3" y="9"/>
                </a:cxn>
                <a:cxn ang="0">
                  <a:pos x="7" y="4"/>
                </a:cxn>
                <a:cxn ang="0">
                  <a:pos x="13" y="0"/>
                </a:cxn>
              </a:cxnLst>
              <a:rect l="0" t="0" r="r" b="b"/>
              <a:pathLst>
                <a:path w="13" h="18">
                  <a:moveTo>
                    <a:pt x="0" y="18"/>
                  </a:moveTo>
                  <a:lnTo>
                    <a:pt x="1" y="13"/>
                  </a:lnTo>
                  <a:lnTo>
                    <a:pt x="3" y="9"/>
                  </a:lnTo>
                  <a:lnTo>
                    <a:pt x="7" y="4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8" name="Line 300"/>
            <p:cNvSpPr>
              <a:spLocks noChangeShapeType="1"/>
            </p:cNvSpPr>
            <p:nvPr/>
          </p:nvSpPr>
          <p:spPr bwMode="auto">
            <a:xfrm flipH="1" flipV="1">
              <a:off x="5178" y="2447"/>
              <a:ext cx="6" cy="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49" name="Freeform 301"/>
            <p:cNvSpPr>
              <a:spLocks/>
            </p:cNvSpPr>
            <p:nvPr/>
          </p:nvSpPr>
          <p:spPr bwMode="auto">
            <a:xfrm>
              <a:off x="5116" y="2564"/>
              <a:ext cx="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31"/>
                </a:cxn>
                <a:cxn ang="0">
                  <a:pos x="27" y="13"/>
                </a:cxn>
              </a:cxnLst>
              <a:rect l="0" t="0" r="r" b="b"/>
              <a:pathLst>
                <a:path w="27" h="31">
                  <a:moveTo>
                    <a:pt x="0" y="0"/>
                  </a:moveTo>
                  <a:lnTo>
                    <a:pt x="20" y="31"/>
                  </a:lnTo>
                  <a:lnTo>
                    <a:pt x="27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50" name="Freeform 302"/>
            <p:cNvSpPr>
              <a:spLocks/>
            </p:cNvSpPr>
            <p:nvPr/>
          </p:nvSpPr>
          <p:spPr bwMode="auto">
            <a:xfrm>
              <a:off x="5119" y="2568"/>
              <a:ext cx="6" cy="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51" name="Freeform 303"/>
            <p:cNvSpPr>
              <a:spLocks/>
            </p:cNvSpPr>
            <p:nvPr/>
          </p:nvSpPr>
          <p:spPr bwMode="auto">
            <a:xfrm>
              <a:off x="5127" y="2557"/>
              <a:ext cx="12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6" y="13"/>
                </a:cxn>
                <a:cxn ang="0">
                  <a:pos x="10" y="11"/>
                </a:cxn>
                <a:cxn ang="0">
                  <a:pos x="16" y="10"/>
                </a:cxn>
                <a:cxn ang="0">
                  <a:pos x="20" y="7"/>
                </a:cxn>
                <a:cxn ang="0">
                  <a:pos x="28" y="2"/>
                </a:cxn>
                <a:cxn ang="0">
                  <a:pos x="34" y="0"/>
                </a:cxn>
                <a:cxn ang="0">
                  <a:pos x="25" y="0"/>
                </a:cxn>
                <a:cxn ang="0">
                  <a:pos x="15" y="0"/>
                </a:cxn>
              </a:cxnLst>
              <a:rect l="0" t="0" r="r" b="b"/>
              <a:pathLst>
                <a:path w="34" h="13">
                  <a:moveTo>
                    <a:pt x="0" y="13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16" y="10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5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52" name="Freeform 304"/>
            <p:cNvSpPr>
              <a:spLocks/>
            </p:cNvSpPr>
            <p:nvPr/>
          </p:nvSpPr>
          <p:spPr bwMode="auto">
            <a:xfrm>
              <a:off x="5127" y="2547"/>
              <a:ext cx="12" cy="6"/>
            </a:xfrm>
            <a:custGeom>
              <a:avLst/>
              <a:gdLst/>
              <a:ahLst/>
              <a:cxnLst>
                <a:cxn ang="0">
                  <a:pos x="34" y="18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0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34" y="18"/>
                </a:cxn>
              </a:cxnLst>
              <a:rect l="0" t="0" r="r" b="b"/>
              <a:pathLst>
                <a:path w="34" h="18">
                  <a:moveTo>
                    <a:pt x="34" y="18"/>
                  </a:move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4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53" name="Freeform 305"/>
            <p:cNvSpPr>
              <a:spLocks/>
            </p:cNvSpPr>
            <p:nvPr/>
          </p:nvSpPr>
          <p:spPr bwMode="auto">
            <a:xfrm>
              <a:off x="5141" y="2535"/>
              <a:ext cx="20" cy="8"/>
            </a:xfrm>
            <a:custGeom>
              <a:avLst/>
              <a:gdLst/>
              <a:ahLst/>
              <a:cxnLst>
                <a:cxn ang="0">
                  <a:pos x="53" y="25"/>
                </a:cxn>
                <a:cxn ang="0">
                  <a:pos x="56" y="12"/>
                </a:cxn>
                <a:cxn ang="0">
                  <a:pos x="59" y="0"/>
                </a:cxn>
                <a:cxn ang="0">
                  <a:pos x="44" y="0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2" y="2"/>
                </a:cxn>
                <a:cxn ang="0">
                  <a:pos x="5" y="4"/>
                </a:cxn>
                <a:cxn ang="0">
                  <a:pos x="0" y="6"/>
                </a:cxn>
                <a:cxn ang="0">
                  <a:pos x="13" y="14"/>
                </a:cxn>
                <a:cxn ang="0">
                  <a:pos x="26" y="20"/>
                </a:cxn>
                <a:cxn ang="0">
                  <a:pos x="33" y="22"/>
                </a:cxn>
                <a:cxn ang="0">
                  <a:pos x="38" y="24"/>
                </a:cxn>
                <a:cxn ang="0">
                  <a:pos x="46" y="25"/>
                </a:cxn>
                <a:cxn ang="0">
                  <a:pos x="53" y="25"/>
                </a:cxn>
              </a:cxnLst>
              <a:rect l="0" t="0" r="r" b="b"/>
              <a:pathLst>
                <a:path w="59" h="25">
                  <a:moveTo>
                    <a:pt x="53" y="25"/>
                  </a:moveTo>
                  <a:lnTo>
                    <a:pt x="56" y="12"/>
                  </a:lnTo>
                  <a:lnTo>
                    <a:pt x="59" y="0"/>
                  </a:lnTo>
                  <a:lnTo>
                    <a:pt x="44" y="0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6" y="20"/>
                  </a:lnTo>
                  <a:lnTo>
                    <a:pt x="33" y="22"/>
                  </a:lnTo>
                  <a:lnTo>
                    <a:pt x="38" y="24"/>
                  </a:lnTo>
                  <a:lnTo>
                    <a:pt x="46" y="25"/>
                  </a:lnTo>
                  <a:lnTo>
                    <a:pt x="53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54" name="Line 306"/>
            <p:cNvSpPr>
              <a:spLocks noChangeShapeType="1"/>
            </p:cNvSpPr>
            <p:nvPr/>
          </p:nvSpPr>
          <p:spPr bwMode="auto">
            <a:xfrm flipV="1">
              <a:off x="5191" y="2516"/>
              <a:ext cx="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355" name="Freeform 307"/>
          <p:cNvSpPr>
            <a:spLocks/>
          </p:cNvSpPr>
          <p:nvPr>
            <p:custDataLst>
              <p:tags r:id="rId208"/>
            </p:custDataLst>
          </p:nvPr>
        </p:nvSpPr>
        <p:spPr bwMode="auto">
          <a:xfrm>
            <a:off x="7640315" y="4455914"/>
            <a:ext cx="14288" cy="55563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" y="34"/>
              </a:cxn>
              <a:cxn ang="0">
                <a:pos x="2" y="27"/>
              </a:cxn>
              <a:cxn ang="0">
                <a:pos x="5" y="21"/>
              </a:cxn>
              <a:cxn ang="0">
                <a:pos x="9" y="15"/>
              </a:cxn>
              <a:cxn ang="0">
                <a:pos x="14" y="9"/>
              </a:cxn>
              <a:cxn ang="0">
                <a:pos x="20" y="5"/>
              </a:cxn>
              <a:cxn ang="0">
                <a:pos x="26" y="2"/>
              </a:cxn>
              <a:cxn ang="0">
                <a:pos x="33" y="0"/>
              </a:cxn>
              <a:cxn ang="0">
                <a:pos x="33" y="25"/>
              </a:cxn>
              <a:cxn ang="0">
                <a:pos x="23" y="27"/>
              </a:cxn>
              <a:cxn ang="0">
                <a:pos x="18" y="29"/>
              </a:cxn>
              <a:cxn ang="0">
                <a:pos x="16" y="32"/>
              </a:cxn>
              <a:cxn ang="0">
                <a:pos x="16" y="34"/>
              </a:cxn>
              <a:cxn ang="0">
                <a:pos x="16" y="36"/>
              </a:cxn>
              <a:cxn ang="0">
                <a:pos x="14" y="38"/>
              </a:cxn>
              <a:cxn ang="0">
                <a:pos x="10" y="41"/>
              </a:cxn>
              <a:cxn ang="0">
                <a:pos x="0" y="43"/>
              </a:cxn>
            </a:cxnLst>
            <a:rect l="0" t="0" r="r" b="b"/>
            <a:pathLst>
              <a:path w="33" h="43">
                <a:moveTo>
                  <a:pt x="0" y="43"/>
                </a:moveTo>
                <a:lnTo>
                  <a:pt x="1" y="34"/>
                </a:lnTo>
                <a:lnTo>
                  <a:pt x="2" y="27"/>
                </a:lnTo>
                <a:lnTo>
                  <a:pt x="5" y="21"/>
                </a:lnTo>
                <a:lnTo>
                  <a:pt x="9" y="15"/>
                </a:lnTo>
                <a:lnTo>
                  <a:pt x="14" y="9"/>
                </a:lnTo>
                <a:lnTo>
                  <a:pt x="20" y="5"/>
                </a:lnTo>
                <a:lnTo>
                  <a:pt x="26" y="2"/>
                </a:lnTo>
                <a:lnTo>
                  <a:pt x="33" y="0"/>
                </a:lnTo>
                <a:lnTo>
                  <a:pt x="33" y="25"/>
                </a:lnTo>
                <a:lnTo>
                  <a:pt x="23" y="27"/>
                </a:lnTo>
                <a:lnTo>
                  <a:pt x="18" y="29"/>
                </a:lnTo>
                <a:lnTo>
                  <a:pt x="16" y="32"/>
                </a:lnTo>
                <a:lnTo>
                  <a:pt x="16" y="34"/>
                </a:lnTo>
                <a:lnTo>
                  <a:pt x="16" y="36"/>
                </a:lnTo>
                <a:lnTo>
                  <a:pt x="14" y="38"/>
                </a:lnTo>
                <a:lnTo>
                  <a:pt x="10" y="41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56" name="Freeform 308"/>
          <p:cNvSpPr>
            <a:spLocks/>
          </p:cNvSpPr>
          <p:nvPr>
            <p:custDataLst>
              <p:tags r:id="rId209"/>
            </p:custDataLst>
          </p:nvPr>
        </p:nvSpPr>
        <p:spPr bwMode="auto">
          <a:xfrm>
            <a:off x="7716515" y="4395589"/>
            <a:ext cx="22225" cy="58738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1" y="51"/>
              </a:cxn>
              <a:cxn ang="0">
                <a:pos x="2" y="46"/>
              </a:cxn>
              <a:cxn ang="0">
                <a:pos x="3" y="42"/>
              </a:cxn>
              <a:cxn ang="0">
                <a:pos x="6" y="37"/>
              </a:cxn>
              <a:cxn ang="0">
                <a:pos x="11" y="29"/>
              </a:cxn>
              <a:cxn ang="0">
                <a:pos x="18" y="21"/>
              </a:cxn>
              <a:cxn ang="0">
                <a:pos x="31" y="7"/>
              </a:cxn>
              <a:cxn ang="0">
                <a:pos x="41" y="0"/>
              </a:cxn>
              <a:cxn ang="0">
                <a:pos x="54" y="12"/>
              </a:cxn>
              <a:cxn ang="0">
                <a:pos x="51" y="21"/>
              </a:cxn>
              <a:cxn ang="0">
                <a:pos x="47" y="29"/>
              </a:cxn>
              <a:cxn ang="0">
                <a:pos x="44" y="35"/>
              </a:cxn>
              <a:cxn ang="0">
                <a:pos x="41" y="41"/>
              </a:cxn>
              <a:cxn ang="0">
                <a:pos x="33" y="49"/>
              </a:cxn>
              <a:cxn ang="0">
                <a:pos x="28" y="55"/>
              </a:cxn>
              <a:cxn ang="0">
                <a:pos x="26" y="64"/>
              </a:cxn>
              <a:cxn ang="0">
                <a:pos x="26" y="74"/>
              </a:cxn>
              <a:cxn ang="0">
                <a:pos x="24" y="83"/>
              </a:cxn>
              <a:cxn ang="0">
                <a:pos x="20" y="92"/>
              </a:cxn>
              <a:cxn ang="0">
                <a:pos x="14" y="83"/>
              </a:cxn>
              <a:cxn ang="0">
                <a:pos x="8" y="74"/>
              </a:cxn>
              <a:cxn ang="0">
                <a:pos x="5" y="70"/>
              </a:cxn>
              <a:cxn ang="0">
                <a:pos x="2" y="64"/>
              </a:cxn>
              <a:cxn ang="0">
                <a:pos x="1" y="60"/>
              </a:cxn>
              <a:cxn ang="0">
                <a:pos x="0" y="55"/>
              </a:cxn>
            </a:cxnLst>
            <a:rect l="0" t="0" r="r" b="b"/>
            <a:pathLst>
              <a:path w="54" h="92">
                <a:moveTo>
                  <a:pt x="0" y="55"/>
                </a:moveTo>
                <a:lnTo>
                  <a:pt x="1" y="51"/>
                </a:lnTo>
                <a:lnTo>
                  <a:pt x="2" y="46"/>
                </a:lnTo>
                <a:lnTo>
                  <a:pt x="3" y="42"/>
                </a:lnTo>
                <a:lnTo>
                  <a:pt x="6" y="37"/>
                </a:lnTo>
                <a:lnTo>
                  <a:pt x="11" y="29"/>
                </a:lnTo>
                <a:lnTo>
                  <a:pt x="18" y="21"/>
                </a:lnTo>
                <a:lnTo>
                  <a:pt x="31" y="7"/>
                </a:lnTo>
                <a:lnTo>
                  <a:pt x="41" y="0"/>
                </a:lnTo>
                <a:lnTo>
                  <a:pt x="54" y="12"/>
                </a:lnTo>
                <a:lnTo>
                  <a:pt x="51" y="21"/>
                </a:lnTo>
                <a:lnTo>
                  <a:pt x="47" y="29"/>
                </a:lnTo>
                <a:lnTo>
                  <a:pt x="44" y="35"/>
                </a:lnTo>
                <a:lnTo>
                  <a:pt x="41" y="41"/>
                </a:lnTo>
                <a:lnTo>
                  <a:pt x="33" y="49"/>
                </a:lnTo>
                <a:lnTo>
                  <a:pt x="28" y="55"/>
                </a:lnTo>
                <a:lnTo>
                  <a:pt x="26" y="64"/>
                </a:lnTo>
                <a:lnTo>
                  <a:pt x="26" y="74"/>
                </a:lnTo>
                <a:lnTo>
                  <a:pt x="24" y="83"/>
                </a:lnTo>
                <a:lnTo>
                  <a:pt x="20" y="92"/>
                </a:lnTo>
                <a:lnTo>
                  <a:pt x="14" y="83"/>
                </a:lnTo>
                <a:lnTo>
                  <a:pt x="8" y="74"/>
                </a:lnTo>
                <a:lnTo>
                  <a:pt x="5" y="70"/>
                </a:lnTo>
                <a:lnTo>
                  <a:pt x="2" y="64"/>
                </a:lnTo>
                <a:lnTo>
                  <a:pt x="1" y="60"/>
                </a:lnTo>
                <a:lnTo>
                  <a:pt x="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57" name="Freeform 309"/>
          <p:cNvSpPr>
            <a:spLocks/>
          </p:cNvSpPr>
          <p:nvPr>
            <p:custDataLst>
              <p:tags r:id="rId210"/>
            </p:custDataLst>
          </p:nvPr>
        </p:nvSpPr>
        <p:spPr bwMode="auto">
          <a:xfrm>
            <a:off x="7764140" y="4274939"/>
            <a:ext cx="23813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4"/>
              </a:cxn>
              <a:cxn ang="0">
                <a:pos x="37" y="9"/>
              </a:cxn>
              <a:cxn ang="0">
                <a:pos x="45" y="11"/>
              </a:cxn>
              <a:cxn ang="0">
                <a:pos x="51" y="13"/>
              </a:cxn>
              <a:cxn ang="0">
                <a:pos x="56" y="16"/>
              </a:cxn>
              <a:cxn ang="0">
                <a:pos x="60" y="18"/>
              </a:cxn>
              <a:cxn ang="0">
                <a:pos x="38" y="18"/>
              </a:cxn>
              <a:cxn ang="0">
                <a:pos x="23" y="18"/>
              </a:cxn>
              <a:cxn ang="0">
                <a:pos x="10" y="18"/>
              </a:cxn>
              <a:cxn ang="0">
                <a:pos x="0" y="18"/>
              </a:cxn>
              <a:cxn ang="0">
                <a:pos x="0" y="0"/>
              </a:cxn>
            </a:cxnLst>
            <a:rect l="0" t="0" r="r" b="b"/>
            <a:pathLst>
              <a:path w="60" h="18">
                <a:moveTo>
                  <a:pt x="0" y="0"/>
                </a:moveTo>
                <a:lnTo>
                  <a:pt x="19" y="4"/>
                </a:lnTo>
                <a:lnTo>
                  <a:pt x="37" y="9"/>
                </a:lnTo>
                <a:lnTo>
                  <a:pt x="45" y="11"/>
                </a:lnTo>
                <a:lnTo>
                  <a:pt x="51" y="13"/>
                </a:lnTo>
                <a:lnTo>
                  <a:pt x="56" y="16"/>
                </a:lnTo>
                <a:lnTo>
                  <a:pt x="60" y="18"/>
                </a:lnTo>
                <a:lnTo>
                  <a:pt x="38" y="18"/>
                </a:lnTo>
                <a:lnTo>
                  <a:pt x="23" y="18"/>
                </a:lnTo>
                <a:lnTo>
                  <a:pt x="10" y="18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58" name="Freeform 310"/>
          <p:cNvSpPr>
            <a:spLocks/>
          </p:cNvSpPr>
          <p:nvPr>
            <p:custDataLst>
              <p:tags r:id="rId211"/>
            </p:custDataLst>
          </p:nvPr>
        </p:nvSpPr>
        <p:spPr bwMode="auto">
          <a:xfrm>
            <a:off x="7748265" y="4244777"/>
            <a:ext cx="25400" cy="57150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66" y="18"/>
              </a:cxn>
              <a:cxn ang="0">
                <a:pos x="52" y="13"/>
              </a:cxn>
              <a:cxn ang="0">
                <a:pos x="40" y="7"/>
              </a:cxn>
              <a:cxn ang="0">
                <a:pos x="35" y="4"/>
              </a:cxn>
              <a:cxn ang="0">
                <a:pos x="29" y="2"/>
              </a:cxn>
              <a:cxn ang="0">
                <a:pos x="25" y="1"/>
              </a:cxn>
              <a:cxn ang="0">
                <a:pos x="19" y="0"/>
              </a:cxn>
              <a:cxn ang="0">
                <a:pos x="0" y="18"/>
              </a:cxn>
            </a:cxnLst>
            <a:rect l="0" t="0" r="r" b="b"/>
            <a:pathLst>
              <a:path w="66" h="18">
                <a:moveTo>
                  <a:pt x="0" y="18"/>
                </a:moveTo>
                <a:lnTo>
                  <a:pt x="66" y="18"/>
                </a:lnTo>
                <a:lnTo>
                  <a:pt x="52" y="13"/>
                </a:lnTo>
                <a:lnTo>
                  <a:pt x="40" y="7"/>
                </a:lnTo>
                <a:lnTo>
                  <a:pt x="35" y="4"/>
                </a:lnTo>
                <a:lnTo>
                  <a:pt x="29" y="2"/>
                </a:lnTo>
                <a:lnTo>
                  <a:pt x="25" y="1"/>
                </a:lnTo>
                <a:lnTo>
                  <a:pt x="19" y="0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59" name="Freeform 311"/>
          <p:cNvSpPr>
            <a:spLocks/>
          </p:cNvSpPr>
          <p:nvPr>
            <p:custDataLst>
              <p:tags r:id="rId212"/>
            </p:custDataLst>
          </p:nvPr>
        </p:nvSpPr>
        <p:spPr bwMode="auto">
          <a:xfrm>
            <a:off x="7573640" y="4141589"/>
            <a:ext cx="7938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13" y="42"/>
              </a:cxn>
              <a:cxn ang="0">
                <a:pos x="14" y="33"/>
              </a:cxn>
              <a:cxn ang="0">
                <a:pos x="16" y="23"/>
              </a:cxn>
              <a:cxn ang="0">
                <a:pos x="17" y="18"/>
              </a:cxn>
              <a:cxn ang="0">
                <a:pos x="16" y="12"/>
              </a:cxn>
              <a:cxn ang="0">
                <a:pos x="16" y="6"/>
              </a:cxn>
              <a:cxn ang="0">
                <a:pos x="13" y="0"/>
              </a:cxn>
              <a:cxn ang="0">
                <a:pos x="0" y="36"/>
              </a:cxn>
            </a:cxnLst>
            <a:rect l="0" t="0" r="r" b="b"/>
            <a:pathLst>
              <a:path w="17" h="42">
                <a:moveTo>
                  <a:pt x="0" y="36"/>
                </a:moveTo>
                <a:lnTo>
                  <a:pt x="13" y="42"/>
                </a:lnTo>
                <a:lnTo>
                  <a:pt x="14" y="33"/>
                </a:lnTo>
                <a:lnTo>
                  <a:pt x="16" y="23"/>
                </a:lnTo>
                <a:lnTo>
                  <a:pt x="17" y="18"/>
                </a:lnTo>
                <a:lnTo>
                  <a:pt x="16" y="12"/>
                </a:lnTo>
                <a:lnTo>
                  <a:pt x="16" y="6"/>
                </a:lnTo>
                <a:lnTo>
                  <a:pt x="13" y="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0" name="Freeform 312"/>
          <p:cNvSpPr>
            <a:spLocks/>
          </p:cNvSpPr>
          <p:nvPr>
            <p:custDataLst>
              <p:tags r:id="rId213"/>
            </p:custDataLst>
          </p:nvPr>
        </p:nvSpPr>
        <p:spPr bwMode="auto">
          <a:xfrm>
            <a:off x="7500615" y="4276527"/>
            <a:ext cx="30163" cy="58737"/>
          </a:xfrm>
          <a:custGeom>
            <a:avLst/>
            <a:gdLst/>
            <a:ahLst/>
            <a:cxnLst>
              <a:cxn ang="0">
                <a:pos x="6" y="29"/>
              </a:cxn>
              <a:cxn ang="0">
                <a:pos x="15" y="26"/>
              </a:cxn>
              <a:cxn ang="0">
                <a:pos x="24" y="24"/>
              </a:cxn>
              <a:cxn ang="0">
                <a:pos x="32" y="24"/>
              </a:cxn>
              <a:cxn ang="0">
                <a:pos x="39" y="24"/>
              </a:cxn>
              <a:cxn ang="0">
                <a:pos x="55" y="27"/>
              </a:cxn>
              <a:cxn ang="0">
                <a:pos x="72" y="29"/>
              </a:cxn>
              <a:cxn ang="0">
                <a:pos x="72" y="4"/>
              </a:cxn>
              <a:cxn ang="0">
                <a:pos x="58" y="1"/>
              </a:cxn>
              <a:cxn ang="0">
                <a:pos x="47" y="0"/>
              </a:cxn>
              <a:cxn ang="0">
                <a:pos x="39" y="0"/>
              </a:cxn>
              <a:cxn ang="0">
                <a:pos x="34" y="2"/>
              </a:cxn>
              <a:cxn ang="0">
                <a:pos x="27" y="3"/>
              </a:cxn>
              <a:cxn ang="0">
                <a:pos x="21" y="5"/>
              </a:cxn>
              <a:cxn ang="0">
                <a:pos x="12" y="5"/>
              </a:cxn>
              <a:cxn ang="0">
                <a:pos x="0" y="4"/>
              </a:cxn>
              <a:cxn ang="0">
                <a:pos x="3" y="16"/>
              </a:cxn>
              <a:cxn ang="0">
                <a:pos x="6" y="29"/>
              </a:cxn>
            </a:cxnLst>
            <a:rect l="0" t="0" r="r" b="b"/>
            <a:pathLst>
              <a:path w="72" h="29">
                <a:moveTo>
                  <a:pt x="6" y="29"/>
                </a:moveTo>
                <a:lnTo>
                  <a:pt x="15" y="26"/>
                </a:lnTo>
                <a:lnTo>
                  <a:pt x="24" y="24"/>
                </a:lnTo>
                <a:lnTo>
                  <a:pt x="32" y="24"/>
                </a:lnTo>
                <a:lnTo>
                  <a:pt x="39" y="24"/>
                </a:lnTo>
                <a:lnTo>
                  <a:pt x="55" y="27"/>
                </a:lnTo>
                <a:lnTo>
                  <a:pt x="72" y="29"/>
                </a:lnTo>
                <a:lnTo>
                  <a:pt x="72" y="4"/>
                </a:lnTo>
                <a:lnTo>
                  <a:pt x="58" y="1"/>
                </a:lnTo>
                <a:lnTo>
                  <a:pt x="47" y="0"/>
                </a:lnTo>
                <a:lnTo>
                  <a:pt x="39" y="0"/>
                </a:lnTo>
                <a:lnTo>
                  <a:pt x="34" y="2"/>
                </a:lnTo>
                <a:lnTo>
                  <a:pt x="27" y="3"/>
                </a:lnTo>
                <a:lnTo>
                  <a:pt x="21" y="5"/>
                </a:lnTo>
                <a:lnTo>
                  <a:pt x="12" y="5"/>
                </a:lnTo>
                <a:lnTo>
                  <a:pt x="0" y="4"/>
                </a:lnTo>
                <a:lnTo>
                  <a:pt x="3" y="16"/>
                </a:lnTo>
                <a:lnTo>
                  <a:pt x="6" y="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1" name="Freeform 313"/>
          <p:cNvSpPr>
            <a:spLocks/>
          </p:cNvSpPr>
          <p:nvPr>
            <p:custDataLst>
              <p:tags r:id="rId214"/>
            </p:custDataLst>
          </p:nvPr>
        </p:nvSpPr>
        <p:spPr bwMode="auto">
          <a:xfrm>
            <a:off x="7508553" y="4462264"/>
            <a:ext cx="19050" cy="5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" y="9"/>
              </a:cxn>
              <a:cxn ang="0">
                <a:pos x="20" y="15"/>
              </a:cxn>
              <a:cxn ang="0">
                <a:pos x="31" y="20"/>
              </a:cxn>
              <a:cxn ang="0">
                <a:pos x="46" y="25"/>
              </a:cxn>
              <a:cxn ang="0">
                <a:pos x="37" y="29"/>
              </a:cxn>
              <a:cxn ang="0">
                <a:pos x="29" y="33"/>
              </a:cxn>
              <a:cxn ang="0">
                <a:pos x="21" y="36"/>
              </a:cxn>
              <a:cxn ang="0">
                <a:pos x="13" y="37"/>
              </a:cxn>
              <a:cxn ang="0">
                <a:pos x="9" y="36"/>
              </a:cxn>
              <a:cxn ang="0">
                <a:pos x="7" y="33"/>
              </a:cxn>
              <a:cxn ang="0">
                <a:pos x="5" y="29"/>
              </a:cxn>
              <a:cxn ang="0">
                <a:pos x="3" y="23"/>
              </a:cxn>
              <a:cxn ang="0">
                <a:pos x="1" y="12"/>
              </a:cxn>
              <a:cxn ang="0">
                <a:pos x="0" y="0"/>
              </a:cxn>
            </a:cxnLst>
            <a:rect l="0" t="0" r="r" b="b"/>
            <a:pathLst>
              <a:path w="46" h="37">
                <a:moveTo>
                  <a:pt x="0" y="0"/>
                </a:moveTo>
                <a:lnTo>
                  <a:pt x="9" y="9"/>
                </a:lnTo>
                <a:lnTo>
                  <a:pt x="20" y="15"/>
                </a:lnTo>
                <a:lnTo>
                  <a:pt x="31" y="20"/>
                </a:lnTo>
                <a:lnTo>
                  <a:pt x="46" y="25"/>
                </a:lnTo>
                <a:lnTo>
                  <a:pt x="37" y="29"/>
                </a:lnTo>
                <a:lnTo>
                  <a:pt x="29" y="33"/>
                </a:lnTo>
                <a:lnTo>
                  <a:pt x="21" y="36"/>
                </a:lnTo>
                <a:lnTo>
                  <a:pt x="13" y="37"/>
                </a:lnTo>
                <a:lnTo>
                  <a:pt x="9" y="36"/>
                </a:lnTo>
                <a:lnTo>
                  <a:pt x="7" y="33"/>
                </a:lnTo>
                <a:lnTo>
                  <a:pt x="5" y="29"/>
                </a:lnTo>
                <a:lnTo>
                  <a:pt x="3" y="23"/>
                </a:lnTo>
                <a:lnTo>
                  <a:pt x="1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2" name="Freeform 314"/>
          <p:cNvSpPr>
            <a:spLocks/>
          </p:cNvSpPr>
          <p:nvPr>
            <p:custDataLst>
              <p:tags r:id="rId215"/>
            </p:custDataLst>
          </p:nvPr>
        </p:nvSpPr>
        <p:spPr bwMode="auto">
          <a:xfrm>
            <a:off x="7621265" y="4281289"/>
            <a:ext cx="11113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" y="19"/>
              </a:cxn>
              <a:cxn ang="0">
                <a:pos x="26" y="9"/>
              </a:cxn>
              <a:cxn ang="0">
                <a:pos x="26" y="0"/>
              </a:cxn>
              <a:cxn ang="0">
                <a:pos x="15" y="0"/>
              </a:cxn>
              <a:cxn ang="0">
                <a:pos x="0" y="0"/>
              </a:cxn>
            </a:cxnLst>
            <a:rect l="0" t="0" r="r" b="b"/>
            <a:pathLst>
              <a:path w="26" h="19">
                <a:moveTo>
                  <a:pt x="0" y="0"/>
                </a:moveTo>
                <a:lnTo>
                  <a:pt x="26" y="19"/>
                </a:lnTo>
                <a:lnTo>
                  <a:pt x="26" y="9"/>
                </a:lnTo>
                <a:lnTo>
                  <a:pt x="26" y="0"/>
                </a:ln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3" name="Freeform 315"/>
          <p:cNvSpPr>
            <a:spLocks/>
          </p:cNvSpPr>
          <p:nvPr>
            <p:custDataLst>
              <p:tags r:id="rId216"/>
            </p:custDataLst>
          </p:nvPr>
        </p:nvSpPr>
        <p:spPr bwMode="auto">
          <a:xfrm>
            <a:off x="7481565" y="4276527"/>
            <a:ext cx="19050" cy="58737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2"/>
              </a:cxn>
              <a:cxn ang="0">
                <a:pos x="0" y="23"/>
              </a:cxn>
              <a:cxn ang="0">
                <a:pos x="0" y="26"/>
              </a:cxn>
              <a:cxn ang="0">
                <a:pos x="0" y="29"/>
              </a:cxn>
              <a:cxn ang="0">
                <a:pos x="0" y="31"/>
              </a:cxn>
              <a:cxn ang="0">
                <a:pos x="2" y="31"/>
              </a:cxn>
              <a:cxn ang="0">
                <a:pos x="13" y="22"/>
              </a:cxn>
              <a:cxn ang="0">
                <a:pos x="25" y="13"/>
              </a:cxn>
              <a:cxn ang="0">
                <a:pos x="35" y="5"/>
              </a:cxn>
              <a:cxn ang="0">
                <a:pos x="43" y="0"/>
              </a:cxn>
              <a:cxn ang="0">
                <a:pos x="2" y="0"/>
              </a:cxn>
            </a:cxnLst>
            <a:rect l="0" t="0" r="r" b="b"/>
            <a:pathLst>
              <a:path w="43" h="31">
                <a:moveTo>
                  <a:pt x="2" y="0"/>
                </a:moveTo>
                <a:lnTo>
                  <a:pt x="1" y="12"/>
                </a:lnTo>
                <a:lnTo>
                  <a:pt x="0" y="23"/>
                </a:lnTo>
                <a:lnTo>
                  <a:pt x="0" y="26"/>
                </a:lnTo>
                <a:lnTo>
                  <a:pt x="0" y="29"/>
                </a:lnTo>
                <a:lnTo>
                  <a:pt x="0" y="31"/>
                </a:lnTo>
                <a:lnTo>
                  <a:pt x="2" y="31"/>
                </a:lnTo>
                <a:lnTo>
                  <a:pt x="13" y="22"/>
                </a:lnTo>
                <a:lnTo>
                  <a:pt x="25" y="13"/>
                </a:lnTo>
                <a:lnTo>
                  <a:pt x="35" y="5"/>
                </a:lnTo>
                <a:lnTo>
                  <a:pt x="43" y="0"/>
                </a:lnTo>
                <a:lnTo>
                  <a:pt x="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4" name="Freeform 316"/>
          <p:cNvSpPr>
            <a:spLocks/>
          </p:cNvSpPr>
          <p:nvPr>
            <p:custDataLst>
              <p:tags r:id="rId217"/>
            </p:custDataLst>
          </p:nvPr>
        </p:nvSpPr>
        <p:spPr bwMode="auto">
          <a:xfrm>
            <a:off x="7526015" y="4324152"/>
            <a:ext cx="30163" cy="57150"/>
          </a:xfrm>
          <a:custGeom>
            <a:avLst/>
            <a:gdLst/>
            <a:ahLst/>
            <a:cxnLst>
              <a:cxn ang="0">
                <a:pos x="4" y="12"/>
              </a:cxn>
              <a:cxn ang="0">
                <a:pos x="4" y="18"/>
              </a:cxn>
              <a:cxn ang="0">
                <a:pos x="5" y="25"/>
              </a:cxn>
              <a:cxn ang="0">
                <a:pos x="7" y="31"/>
              </a:cxn>
              <a:cxn ang="0">
                <a:pos x="9" y="37"/>
              </a:cxn>
              <a:cxn ang="0">
                <a:pos x="14" y="41"/>
              </a:cxn>
              <a:cxn ang="0">
                <a:pos x="18" y="46"/>
              </a:cxn>
              <a:cxn ang="0">
                <a:pos x="23" y="48"/>
              </a:cxn>
              <a:cxn ang="0">
                <a:pos x="30" y="49"/>
              </a:cxn>
              <a:cxn ang="0">
                <a:pos x="35" y="48"/>
              </a:cxn>
              <a:cxn ang="0">
                <a:pos x="40" y="46"/>
              </a:cxn>
              <a:cxn ang="0">
                <a:pos x="45" y="42"/>
              </a:cxn>
              <a:cxn ang="0">
                <a:pos x="50" y="37"/>
              </a:cxn>
              <a:cxn ang="0">
                <a:pos x="60" y="28"/>
              </a:cxn>
              <a:cxn ang="0">
                <a:pos x="71" y="18"/>
              </a:cxn>
              <a:cxn ang="0">
                <a:pos x="61" y="12"/>
              </a:cxn>
              <a:cxn ang="0">
                <a:pos x="52" y="9"/>
              </a:cxn>
              <a:cxn ang="0">
                <a:pos x="44" y="7"/>
              </a:cxn>
              <a:cxn ang="0">
                <a:pos x="37" y="6"/>
              </a:cxn>
              <a:cxn ang="0">
                <a:pos x="29" y="6"/>
              </a:cxn>
              <a:cxn ang="0">
                <a:pos x="21" y="5"/>
              </a:cxn>
              <a:cxn ang="0">
                <a:pos x="14" y="3"/>
              </a:cxn>
              <a:cxn ang="0">
                <a:pos x="4" y="0"/>
              </a:cxn>
              <a:cxn ang="0">
                <a:pos x="3" y="1"/>
              </a:cxn>
              <a:cxn ang="0">
                <a:pos x="1" y="6"/>
              </a:cxn>
              <a:cxn ang="0">
                <a:pos x="0" y="8"/>
              </a:cxn>
              <a:cxn ang="0">
                <a:pos x="0" y="10"/>
              </a:cxn>
              <a:cxn ang="0">
                <a:pos x="1" y="11"/>
              </a:cxn>
              <a:cxn ang="0">
                <a:pos x="4" y="12"/>
              </a:cxn>
            </a:cxnLst>
            <a:rect l="0" t="0" r="r" b="b"/>
            <a:pathLst>
              <a:path w="71" h="49">
                <a:moveTo>
                  <a:pt x="4" y="12"/>
                </a:moveTo>
                <a:lnTo>
                  <a:pt x="4" y="18"/>
                </a:lnTo>
                <a:lnTo>
                  <a:pt x="5" y="25"/>
                </a:lnTo>
                <a:lnTo>
                  <a:pt x="7" y="31"/>
                </a:lnTo>
                <a:lnTo>
                  <a:pt x="9" y="37"/>
                </a:lnTo>
                <a:lnTo>
                  <a:pt x="14" y="41"/>
                </a:lnTo>
                <a:lnTo>
                  <a:pt x="18" y="46"/>
                </a:lnTo>
                <a:lnTo>
                  <a:pt x="23" y="48"/>
                </a:lnTo>
                <a:lnTo>
                  <a:pt x="30" y="49"/>
                </a:lnTo>
                <a:lnTo>
                  <a:pt x="35" y="48"/>
                </a:lnTo>
                <a:lnTo>
                  <a:pt x="40" y="46"/>
                </a:lnTo>
                <a:lnTo>
                  <a:pt x="45" y="42"/>
                </a:lnTo>
                <a:lnTo>
                  <a:pt x="50" y="37"/>
                </a:lnTo>
                <a:lnTo>
                  <a:pt x="60" y="28"/>
                </a:lnTo>
                <a:lnTo>
                  <a:pt x="71" y="18"/>
                </a:lnTo>
                <a:lnTo>
                  <a:pt x="61" y="12"/>
                </a:lnTo>
                <a:lnTo>
                  <a:pt x="52" y="9"/>
                </a:lnTo>
                <a:lnTo>
                  <a:pt x="44" y="7"/>
                </a:lnTo>
                <a:lnTo>
                  <a:pt x="37" y="6"/>
                </a:lnTo>
                <a:lnTo>
                  <a:pt x="29" y="6"/>
                </a:lnTo>
                <a:lnTo>
                  <a:pt x="21" y="5"/>
                </a:lnTo>
                <a:lnTo>
                  <a:pt x="14" y="3"/>
                </a:lnTo>
                <a:lnTo>
                  <a:pt x="4" y="0"/>
                </a:lnTo>
                <a:lnTo>
                  <a:pt x="3" y="1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1" y="11"/>
                </a:lnTo>
                <a:lnTo>
                  <a:pt x="4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5" name="Freeform 317"/>
          <p:cNvSpPr>
            <a:spLocks/>
          </p:cNvSpPr>
          <p:nvPr>
            <p:custDataLst>
              <p:tags r:id="rId218"/>
            </p:custDataLst>
          </p:nvPr>
        </p:nvSpPr>
        <p:spPr bwMode="auto">
          <a:xfrm>
            <a:off x="7327578" y="4527352"/>
            <a:ext cx="46037" cy="58737"/>
          </a:xfrm>
          <a:custGeom>
            <a:avLst/>
            <a:gdLst/>
            <a:ahLst/>
            <a:cxnLst>
              <a:cxn ang="0">
                <a:pos x="46" y="2"/>
              </a:cxn>
              <a:cxn ang="0">
                <a:pos x="56" y="2"/>
              </a:cxn>
              <a:cxn ang="0">
                <a:pos x="66" y="3"/>
              </a:cxn>
              <a:cxn ang="0">
                <a:pos x="74" y="4"/>
              </a:cxn>
              <a:cxn ang="0">
                <a:pos x="84" y="6"/>
              </a:cxn>
              <a:cxn ang="0">
                <a:pos x="92" y="9"/>
              </a:cxn>
              <a:cxn ang="0">
                <a:pos x="100" y="12"/>
              </a:cxn>
              <a:cxn ang="0">
                <a:pos x="106" y="16"/>
              </a:cxn>
              <a:cxn ang="0">
                <a:pos x="112" y="20"/>
              </a:cxn>
              <a:cxn ang="0">
                <a:pos x="110" y="22"/>
              </a:cxn>
              <a:cxn ang="0">
                <a:pos x="105" y="23"/>
              </a:cxn>
              <a:cxn ang="0">
                <a:pos x="101" y="25"/>
              </a:cxn>
              <a:cxn ang="0">
                <a:pos x="95" y="25"/>
              </a:cxn>
              <a:cxn ang="0">
                <a:pos x="87" y="26"/>
              </a:cxn>
              <a:cxn ang="0">
                <a:pos x="79" y="26"/>
              </a:cxn>
              <a:cxn ang="0">
                <a:pos x="66" y="24"/>
              </a:cxn>
              <a:cxn ang="0">
                <a:pos x="41" y="19"/>
              </a:cxn>
              <a:cxn ang="0">
                <a:pos x="16" y="13"/>
              </a:cxn>
              <a:cxn ang="0">
                <a:pos x="0" y="8"/>
              </a:cxn>
              <a:cxn ang="0">
                <a:pos x="5" y="4"/>
              </a:cxn>
              <a:cxn ang="0">
                <a:pos x="11" y="2"/>
              </a:cxn>
              <a:cxn ang="0">
                <a:pos x="18" y="1"/>
              </a:cxn>
              <a:cxn ang="0">
                <a:pos x="25" y="0"/>
              </a:cxn>
              <a:cxn ang="0">
                <a:pos x="37" y="1"/>
              </a:cxn>
              <a:cxn ang="0">
                <a:pos x="46" y="2"/>
              </a:cxn>
            </a:cxnLst>
            <a:rect l="0" t="0" r="r" b="b"/>
            <a:pathLst>
              <a:path w="112" h="26">
                <a:moveTo>
                  <a:pt x="46" y="2"/>
                </a:moveTo>
                <a:lnTo>
                  <a:pt x="56" y="2"/>
                </a:lnTo>
                <a:lnTo>
                  <a:pt x="66" y="3"/>
                </a:lnTo>
                <a:lnTo>
                  <a:pt x="74" y="4"/>
                </a:lnTo>
                <a:lnTo>
                  <a:pt x="84" y="6"/>
                </a:lnTo>
                <a:lnTo>
                  <a:pt x="92" y="9"/>
                </a:lnTo>
                <a:lnTo>
                  <a:pt x="100" y="12"/>
                </a:lnTo>
                <a:lnTo>
                  <a:pt x="106" y="16"/>
                </a:lnTo>
                <a:lnTo>
                  <a:pt x="112" y="20"/>
                </a:lnTo>
                <a:lnTo>
                  <a:pt x="110" y="22"/>
                </a:lnTo>
                <a:lnTo>
                  <a:pt x="105" y="23"/>
                </a:lnTo>
                <a:lnTo>
                  <a:pt x="101" y="25"/>
                </a:lnTo>
                <a:lnTo>
                  <a:pt x="95" y="25"/>
                </a:lnTo>
                <a:lnTo>
                  <a:pt x="87" y="26"/>
                </a:lnTo>
                <a:lnTo>
                  <a:pt x="79" y="26"/>
                </a:lnTo>
                <a:lnTo>
                  <a:pt x="66" y="24"/>
                </a:lnTo>
                <a:lnTo>
                  <a:pt x="41" y="19"/>
                </a:lnTo>
                <a:lnTo>
                  <a:pt x="16" y="13"/>
                </a:lnTo>
                <a:lnTo>
                  <a:pt x="0" y="8"/>
                </a:lnTo>
                <a:lnTo>
                  <a:pt x="5" y="4"/>
                </a:lnTo>
                <a:lnTo>
                  <a:pt x="11" y="2"/>
                </a:lnTo>
                <a:lnTo>
                  <a:pt x="18" y="1"/>
                </a:lnTo>
                <a:lnTo>
                  <a:pt x="25" y="0"/>
                </a:lnTo>
                <a:lnTo>
                  <a:pt x="37" y="1"/>
                </a:lnTo>
                <a:lnTo>
                  <a:pt x="46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6" name="Freeform 318"/>
          <p:cNvSpPr>
            <a:spLocks/>
          </p:cNvSpPr>
          <p:nvPr>
            <p:custDataLst>
              <p:tags r:id="rId219"/>
            </p:custDataLst>
          </p:nvPr>
        </p:nvSpPr>
        <p:spPr bwMode="auto">
          <a:xfrm>
            <a:off x="7426003" y="4565452"/>
            <a:ext cx="14287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" y="0"/>
              </a:cxn>
              <a:cxn ang="0">
                <a:pos x="28" y="8"/>
              </a:cxn>
              <a:cxn ang="0">
                <a:pos x="18" y="15"/>
              </a:cxn>
              <a:cxn ang="0">
                <a:pos x="9" y="20"/>
              </a:cxn>
              <a:cxn ang="0">
                <a:pos x="0" y="25"/>
              </a:cxn>
              <a:cxn ang="0">
                <a:pos x="0" y="0"/>
              </a:cxn>
            </a:cxnLst>
            <a:rect l="0" t="0" r="r" b="b"/>
            <a:pathLst>
              <a:path w="41" h="25">
                <a:moveTo>
                  <a:pt x="0" y="0"/>
                </a:moveTo>
                <a:lnTo>
                  <a:pt x="41" y="0"/>
                </a:lnTo>
                <a:lnTo>
                  <a:pt x="28" y="8"/>
                </a:lnTo>
                <a:lnTo>
                  <a:pt x="18" y="15"/>
                </a:lnTo>
                <a:lnTo>
                  <a:pt x="9" y="20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7" name="Freeform 319"/>
          <p:cNvSpPr>
            <a:spLocks/>
          </p:cNvSpPr>
          <p:nvPr>
            <p:custDataLst>
              <p:tags r:id="rId220"/>
            </p:custDataLst>
          </p:nvPr>
        </p:nvSpPr>
        <p:spPr bwMode="auto">
          <a:xfrm>
            <a:off x="7259315" y="4497189"/>
            <a:ext cx="36513" cy="55563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22"/>
              </a:cxn>
              <a:cxn ang="0">
                <a:pos x="0" y="13"/>
              </a:cxn>
              <a:cxn ang="0">
                <a:pos x="0" y="10"/>
              </a:cxn>
              <a:cxn ang="0">
                <a:pos x="2" y="8"/>
              </a:cxn>
              <a:cxn ang="0">
                <a:pos x="3" y="6"/>
              </a:cxn>
              <a:cxn ang="0">
                <a:pos x="4" y="4"/>
              </a:cxn>
              <a:cxn ang="0">
                <a:pos x="8" y="2"/>
              </a:cxn>
              <a:cxn ang="0">
                <a:pos x="14" y="0"/>
              </a:cxn>
              <a:cxn ang="0">
                <a:pos x="26" y="1"/>
              </a:cxn>
              <a:cxn ang="0">
                <a:pos x="41" y="1"/>
              </a:cxn>
              <a:cxn ang="0">
                <a:pos x="56" y="1"/>
              </a:cxn>
              <a:cxn ang="0">
                <a:pos x="65" y="1"/>
              </a:cxn>
              <a:cxn ang="0">
                <a:pos x="73" y="1"/>
              </a:cxn>
              <a:cxn ang="0">
                <a:pos x="81" y="1"/>
              </a:cxn>
              <a:cxn ang="0">
                <a:pos x="73" y="6"/>
              </a:cxn>
              <a:cxn ang="0">
                <a:pos x="67" y="10"/>
              </a:cxn>
              <a:cxn ang="0">
                <a:pos x="64" y="14"/>
              </a:cxn>
              <a:cxn ang="0">
                <a:pos x="62" y="18"/>
              </a:cxn>
              <a:cxn ang="0">
                <a:pos x="59" y="21"/>
              </a:cxn>
              <a:cxn ang="0">
                <a:pos x="54" y="23"/>
              </a:cxn>
              <a:cxn ang="0">
                <a:pos x="47" y="25"/>
              </a:cxn>
              <a:cxn ang="0">
                <a:pos x="34" y="25"/>
              </a:cxn>
              <a:cxn ang="0">
                <a:pos x="0" y="31"/>
              </a:cxn>
            </a:cxnLst>
            <a:rect l="0" t="0" r="r" b="b"/>
            <a:pathLst>
              <a:path w="81" h="31">
                <a:moveTo>
                  <a:pt x="0" y="31"/>
                </a:moveTo>
                <a:lnTo>
                  <a:pt x="0" y="22"/>
                </a:lnTo>
                <a:lnTo>
                  <a:pt x="0" y="13"/>
                </a:lnTo>
                <a:lnTo>
                  <a:pt x="0" y="10"/>
                </a:lnTo>
                <a:lnTo>
                  <a:pt x="2" y="8"/>
                </a:lnTo>
                <a:lnTo>
                  <a:pt x="3" y="6"/>
                </a:lnTo>
                <a:lnTo>
                  <a:pt x="4" y="4"/>
                </a:lnTo>
                <a:lnTo>
                  <a:pt x="8" y="2"/>
                </a:lnTo>
                <a:lnTo>
                  <a:pt x="14" y="0"/>
                </a:lnTo>
                <a:lnTo>
                  <a:pt x="26" y="1"/>
                </a:lnTo>
                <a:lnTo>
                  <a:pt x="41" y="1"/>
                </a:lnTo>
                <a:lnTo>
                  <a:pt x="56" y="1"/>
                </a:lnTo>
                <a:lnTo>
                  <a:pt x="65" y="1"/>
                </a:lnTo>
                <a:lnTo>
                  <a:pt x="73" y="1"/>
                </a:lnTo>
                <a:lnTo>
                  <a:pt x="81" y="1"/>
                </a:lnTo>
                <a:lnTo>
                  <a:pt x="73" y="6"/>
                </a:lnTo>
                <a:lnTo>
                  <a:pt x="67" y="10"/>
                </a:lnTo>
                <a:lnTo>
                  <a:pt x="64" y="14"/>
                </a:lnTo>
                <a:lnTo>
                  <a:pt x="62" y="18"/>
                </a:lnTo>
                <a:lnTo>
                  <a:pt x="59" y="21"/>
                </a:lnTo>
                <a:lnTo>
                  <a:pt x="54" y="23"/>
                </a:lnTo>
                <a:lnTo>
                  <a:pt x="47" y="25"/>
                </a:lnTo>
                <a:lnTo>
                  <a:pt x="34" y="25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8" name="Freeform 320"/>
          <p:cNvSpPr>
            <a:spLocks/>
          </p:cNvSpPr>
          <p:nvPr>
            <p:custDataLst>
              <p:tags r:id="rId221"/>
            </p:custDataLst>
          </p:nvPr>
        </p:nvSpPr>
        <p:spPr bwMode="auto">
          <a:xfrm>
            <a:off x="7303765" y="4482902"/>
            <a:ext cx="39688" cy="55562"/>
          </a:xfrm>
          <a:custGeom>
            <a:avLst/>
            <a:gdLst/>
            <a:ahLst/>
            <a:cxnLst>
              <a:cxn ang="0">
                <a:pos x="2" y="49"/>
              </a:cxn>
              <a:cxn ang="0">
                <a:pos x="89" y="49"/>
              </a:cxn>
              <a:cxn ang="0">
                <a:pos x="78" y="41"/>
              </a:cxn>
              <a:cxn ang="0">
                <a:pos x="68" y="35"/>
              </a:cxn>
              <a:cxn ang="0">
                <a:pos x="57" y="30"/>
              </a:cxn>
              <a:cxn ang="0">
                <a:pos x="46" y="25"/>
              </a:cxn>
              <a:cxn ang="0">
                <a:pos x="36" y="21"/>
              </a:cxn>
              <a:cxn ang="0">
                <a:pos x="26" y="14"/>
              </a:cxn>
              <a:cxn ang="0">
                <a:pos x="16" y="8"/>
              </a:cxn>
              <a:cxn ang="0">
                <a:pos x="9" y="0"/>
              </a:cxn>
              <a:cxn ang="0">
                <a:pos x="4" y="10"/>
              </a:cxn>
              <a:cxn ang="0">
                <a:pos x="1" y="23"/>
              </a:cxn>
              <a:cxn ang="0">
                <a:pos x="0" y="29"/>
              </a:cxn>
              <a:cxn ang="0">
                <a:pos x="0" y="36"/>
              </a:cxn>
              <a:cxn ang="0">
                <a:pos x="0" y="43"/>
              </a:cxn>
              <a:cxn ang="0">
                <a:pos x="2" y="49"/>
              </a:cxn>
            </a:cxnLst>
            <a:rect l="0" t="0" r="r" b="b"/>
            <a:pathLst>
              <a:path w="89" h="49">
                <a:moveTo>
                  <a:pt x="2" y="49"/>
                </a:moveTo>
                <a:lnTo>
                  <a:pt x="89" y="49"/>
                </a:lnTo>
                <a:lnTo>
                  <a:pt x="78" y="41"/>
                </a:lnTo>
                <a:lnTo>
                  <a:pt x="68" y="35"/>
                </a:lnTo>
                <a:lnTo>
                  <a:pt x="57" y="30"/>
                </a:lnTo>
                <a:lnTo>
                  <a:pt x="46" y="25"/>
                </a:lnTo>
                <a:lnTo>
                  <a:pt x="36" y="21"/>
                </a:lnTo>
                <a:lnTo>
                  <a:pt x="26" y="14"/>
                </a:lnTo>
                <a:lnTo>
                  <a:pt x="16" y="8"/>
                </a:lnTo>
                <a:lnTo>
                  <a:pt x="9" y="0"/>
                </a:lnTo>
                <a:lnTo>
                  <a:pt x="4" y="10"/>
                </a:lnTo>
                <a:lnTo>
                  <a:pt x="1" y="23"/>
                </a:lnTo>
                <a:lnTo>
                  <a:pt x="0" y="29"/>
                </a:lnTo>
                <a:lnTo>
                  <a:pt x="0" y="36"/>
                </a:lnTo>
                <a:lnTo>
                  <a:pt x="0" y="43"/>
                </a:lnTo>
                <a:lnTo>
                  <a:pt x="2" y="4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9" name="Freeform 321"/>
          <p:cNvSpPr>
            <a:spLocks/>
          </p:cNvSpPr>
          <p:nvPr>
            <p:custDataLst>
              <p:tags r:id="rId222"/>
            </p:custDataLst>
          </p:nvPr>
        </p:nvSpPr>
        <p:spPr bwMode="auto">
          <a:xfrm>
            <a:off x="7356153" y="4492427"/>
            <a:ext cx="36512" cy="58737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" y="26"/>
              </a:cxn>
              <a:cxn ang="0">
                <a:pos x="25" y="29"/>
              </a:cxn>
              <a:cxn ang="0">
                <a:pos x="30" y="30"/>
              </a:cxn>
              <a:cxn ang="0">
                <a:pos x="36" y="30"/>
              </a:cxn>
              <a:cxn ang="0">
                <a:pos x="41" y="29"/>
              </a:cxn>
              <a:cxn ang="0">
                <a:pos x="46" y="27"/>
              </a:cxn>
              <a:cxn ang="0">
                <a:pos x="46" y="36"/>
              </a:cxn>
              <a:cxn ang="0">
                <a:pos x="46" y="46"/>
              </a:cxn>
              <a:cxn ang="0">
                <a:pos x="56" y="45"/>
              </a:cxn>
              <a:cxn ang="0">
                <a:pos x="67" y="43"/>
              </a:cxn>
              <a:cxn ang="0">
                <a:pos x="77" y="40"/>
              </a:cxn>
              <a:cxn ang="0">
                <a:pos x="86" y="40"/>
              </a:cxn>
              <a:cxn ang="0">
                <a:pos x="83" y="32"/>
              </a:cxn>
              <a:cxn ang="0">
                <a:pos x="80" y="25"/>
              </a:cxn>
              <a:cxn ang="0">
                <a:pos x="74" y="19"/>
              </a:cxn>
              <a:cxn ang="0">
                <a:pos x="70" y="14"/>
              </a:cxn>
              <a:cxn ang="0">
                <a:pos x="64" y="9"/>
              </a:cxn>
              <a:cxn ang="0">
                <a:pos x="58" y="6"/>
              </a:cxn>
              <a:cxn ang="0">
                <a:pos x="51" y="3"/>
              </a:cxn>
              <a:cxn ang="0">
                <a:pos x="46" y="1"/>
              </a:cxn>
              <a:cxn ang="0">
                <a:pos x="39" y="0"/>
              </a:cxn>
              <a:cxn ang="0">
                <a:pos x="33" y="0"/>
              </a:cxn>
              <a:cxn ang="0">
                <a:pos x="26" y="1"/>
              </a:cxn>
              <a:cxn ang="0">
                <a:pos x="19" y="3"/>
              </a:cxn>
              <a:cxn ang="0">
                <a:pos x="14" y="6"/>
              </a:cxn>
              <a:cxn ang="0">
                <a:pos x="8" y="10"/>
              </a:cxn>
              <a:cxn ang="0">
                <a:pos x="4" y="15"/>
              </a:cxn>
              <a:cxn ang="0">
                <a:pos x="0" y="21"/>
              </a:cxn>
            </a:cxnLst>
            <a:rect l="0" t="0" r="r" b="b"/>
            <a:pathLst>
              <a:path w="86" h="46">
                <a:moveTo>
                  <a:pt x="0" y="21"/>
                </a:moveTo>
                <a:lnTo>
                  <a:pt x="14" y="26"/>
                </a:lnTo>
                <a:lnTo>
                  <a:pt x="25" y="29"/>
                </a:lnTo>
                <a:lnTo>
                  <a:pt x="30" y="30"/>
                </a:lnTo>
                <a:lnTo>
                  <a:pt x="36" y="30"/>
                </a:lnTo>
                <a:lnTo>
                  <a:pt x="41" y="29"/>
                </a:lnTo>
                <a:lnTo>
                  <a:pt x="46" y="27"/>
                </a:lnTo>
                <a:lnTo>
                  <a:pt x="46" y="36"/>
                </a:lnTo>
                <a:lnTo>
                  <a:pt x="46" y="46"/>
                </a:lnTo>
                <a:lnTo>
                  <a:pt x="56" y="45"/>
                </a:lnTo>
                <a:lnTo>
                  <a:pt x="67" y="43"/>
                </a:lnTo>
                <a:lnTo>
                  <a:pt x="77" y="40"/>
                </a:lnTo>
                <a:lnTo>
                  <a:pt x="86" y="40"/>
                </a:lnTo>
                <a:lnTo>
                  <a:pt x="83" y="32"/>
                </a:lnTo>
                <a:lnTo>
                  <a:pt x="80" y="25"/>
                </a:lnTo>
                <a:lnTo>
                  <a:pt x="74" y="19"/>
                </a:lnTo>
                <a:lnTo>
                  <a:pt x="70" y="14"/>
                </a:lnTo>
                <a:lnTo>
                  <a:pt x="64" y="9"/>
                </a:lnTo>
                <a:lnTo>
                  <a:pt x="58" y="6"/>
                </a:lnTo>
                <a:lnTo>
                  <a:pt x="51" y="3"/>
                </a:lnTo>
                <a:lnTo>
                  <a:pt x="46" y="1"/>
                </a:lnTo>
                <a:lnTo>
                  <a:pt x="39" y="0"/>
                </a:lnTo>
                <a:lnTo>
                  <a:pt x="33" y="0"/>
                </a:lnTo>
                <a:lnTo>
                  <a:pt x="26" y="1"/>
                </a:lnTo>
                <a:lnTo>
                  <a:pt x="19" y="3"/>
                </a:lnTo>
                <a:lnTo>
                  <a:pt x="14" y="6"/>
                </a:lnTo>
                <a:lnTo>
                  <a:pt x="8" y="10"/>
                </a:lnTo>
                <a:lnTo>
                  <a:pt x="4" y="15"/>
                </a:lnTo>
                <a:lnTo>
                  <a:pt x="0" y="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0" name="Freeform 322"/>
          <p:cNvSpPr>
            <a:spLocks/>
          </p:cNvSpPr>
          <p:nvPr>
            <p:custDataLst>
              <p:tags r:id="rId223"/>
            </p:custDataLst>
          </p:nvPr>
        </p:nvSpPr>
        <p:spPr bwMode="auto">
          <a:xfrm>
            <a:off x="7408540" y="4497189"/>
            <a:ext cx="25400" cy="5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8"/>
              </a:cxn>
              <a:cxn ang="0">
                <a:pos x="39" y="18"/>
              </a:cxn>
              <a:cxn ang="0">
                <a:pos x="59" y="6"/>
              </a:cxn>
              <a:cxn ang="0">
                <a:pos x="51" y="5"/>
              </a:cxn>
              <a:cxn ang="0">
                <a:pos x="45" y="4"/>
              </a:cxn>
              <a:cxn ang="0">
                <a:pos x="37" y="5"/>
              </a:cxn>
              <a:cxn ang="0">
                <a:pos x="29" y="6"/>
              </a:cxn>
              <a:cxn ang="0">
                <a:pos x="22" y="6"/>
              </a:cxn>
              <a:cxn ang="0">
                <a:pos x="14" y="5"/>
              </a:cxn>
              <a:cxn ang="0">
                <a:pos x="7" y="4"/>
              </a:cxn>
              <a:cxn ang="0">
                <a:pos x="0" y="0"/>
              </a:cxn>
            </a:cxnLst>
            <a:rect l="0" t="0" r="r" b="b"/>
            <a:pathLst>
              <a:path w="59" h="18">
                <a:moveTo>
                  <a:pt x="0" y="0"/>
                </a:moveTo>
                <a:lnTo>
                  <a:pt x="0" y="18"/>
                </a:lnTo>
                <a:lnTo>
                  <a:pt x="39" y="18"/>
                </a:lnTo>
                <a:lnTo>
                  <a:pt x="59" y="6"/>
                </a:lnTo>
                <a:lnTo>
                  <a:pt x="51" y="5"/>
                </a:lnTo>
                <a:lnTo>
                  <a:pt x="45" y="4"/>
                </a:lnTo>
                <a:lnTo>
                  <a:pt x="37" y="5"/>
                </a:lnTo>
                <a:lnTo>
                  <a:pt x="29" y="6"/>
                </a:lnTo>
                <a:lnTo>
                  <a:pt x="22" y="6"/>
                </a:lnTo>
                <a:lnTo>
                  <a:pt x="14" y="5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1" name="Freeform 323"/>
          <p:cNvSpPr>
            <a:spLocks/>
          </p:cNvSpPr>
          <p:nvPr>
            <p:custDataLst>
              <p:tags r:id="rId224"/>
            </p:custDataLst>
          </p:nvPr>
        </p:nvSpPr>
        <p:spPr bwMode="auto">
          <a:xfrm>
            <a:off x="7481565" y="4489252"/>
            <a:ext cx="1588" cy="55562"/>
          </a:xfrm>
          <a:custGeom>
            <a:avLst/>
            <a:gdLst/>
            <a:ahLst/>
            <a:cxnLst>
              <a:cxn ang="0">
                <a:pos x="4" y="19"/>
              </a:cxn>
              <a:cxn ang="0">
                <a:pos x="4" y="0"/>
              </a:cxn>
              <a:cxn ang="0">
                <a:pos x="2" y="1"/>
              </a:cxn>
              <a:cxn ang="0">
                <a:pos x="1" y="3"/>
              </a:cxn>
              <a:cxn ang="0">
                <a:pos x="0" y="6"/>
              </a:cxn>
              <a:cxn ang="0">
                <a:pos x="0" y="10"/>
              </a:cxn>
              <a:cxn ang="0">
                <a:pos x="0" y="14"/>
              </a:cxn>
              <a:cxn ang="0">
                <a:pos x="1" y="16"/>
              </a:cxn>
              <a:cxn ang="0">
                <a:pos x="2" y="19"/>
              </a:cxn>
              <a:cxn ang="0">
                <a:pos x="4" y="19"/>
              </a:cxn>
            </a:cxnLst>
            <a:rect l="0" t="0" r="r" b="b"/>
            <a:pathLst>
              <a:path w="4" h="19">
                <a:moveTo>
                  <a:pt x="4" y="19"/>
                </a:moveTo>
                <a:lnTo>
                  <a:pt x="4" y="0"/>
                </a:lnTo>
                <a:lnTo>
                  <a:pt x="2" y="1"/>
                </a:lnTo>
                <a:lnTo>
                  <a:pt x="1" y="3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1" y="16"/>
                </a:lnTo>
                <a:lnTo>
                  <a:pt x="2" y="19"/>
                </a:lnTo>
                <a:lnTo>
                  <a:pt x="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2" name="Freeform 324"/>
          <p:cNvSpPr>
            <a:spLocks/>
          </p:cNvSpPr>
          <p:nvPr>
            <p:custDataLst>
              <p:tags r:id="rId225"/>
            </p:custDataLst>
          </p:nvPr>
        </p:nvSpPr>
        <p:spPr bwMode="auto">
          <a:xfrm>
            <a:off x="7056115" y="4303514"/>
            <a:ext cx="20638" cy="58738"/>
          </a:xfrm>
          <a:custGeom>
            <a:avLst/>
            <a:gdLst/>
            <a:ahLst/>
            <a:cxnLst>
              <a:cxn ang="0">
                <a:pos x="0" y="50"/>
              </a:cxn>
              <a:cxn ang="0">
                <a:pos x="7" y="0"/>
              </a:cxn>
              <a:cxn ang="0">
                <a:pos x="23" y="8"/>
              </a:cxn>
              <a:cxn ang="0">
                <a:pos x="34" y="14"/>
              </a:cxn>
              <a:cxn ang="0">
                <a:pos x="37" y="18"/>
              </a:cxn>
              <a:cxn ang="0">
                <a:pos x="41" y="22"/>
              </a:cxn>
              <a:cxn ang="0">
                <a:pos x="44" y="30"/>
              </a:cxn>
              <a:cxn ang="0">
                <a:pos x="46" y="38"/>
              </a:cxn>
              <a:cxn ang="0">
                <a:pos x="34" y="42"/>
              </a:cxn>
              <a:cxn ang="0">
                <a:pos x="21" y="46"/>
              </a:cxn>
              <a:cxn ang="0">
                <a:pos x="8" y="49"/>
              </a:cxn>
              <a:cxn ang="0">
                <a:pos x="0" y="50"/>
              </a:cxn>
            </a:cxnLst>
            <a:rect l="0" t="0" r="r" b="b"/>
            <a:pathLst>
              <a:path w="46" h="50">
                <a:moveTo>
                  <a:pt x="0" y="50"/>
                </a:moveTo>
                <a:lnTo>
                  <a:pt x="7" y="0"/>
                </a:lnTo>
                <a:lnTo>
                  <a:pt x="23" y="8"/>
                </a:lnTo>
                <a:lnTo>
                  <a:pt x="34" y="14"/>
                </a:lnTo>
                <a:lnTo>
                  <a:pt x="37" y="18"/>
                </a:lnTo>
                <a:lnTo>
                  <a:pt x="41" y="22"/>
                </a:lnTo>
                <a:lnTo>
                  <a:pt x="44" y="30"/>
                </a:lnTo>
                <a:lnTo>
                  <a:pt x="46" y="38"/>
                </a:lnTo>
                <a:lnTo>
                  <a:pt x="34" y="42"/>
                </a:lnTo>
                <a:lnTo>
                  <a:pt x="21" y="46"/>
                </a:lnTo>
                <a:lnTo>
                  <a:pt x="8" y="49"/>
                </a:lnTo>
                <a:lnTo>
                  <a:pt x="0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3" name="Freeform 325"/>
          <p:cNvSpPr>
            <a:spLocks/>
          </p:cNvSpPr>
          <p:nvPr>
            <p:custDataLst>
              <p:tags r:id="rId226"/>
            </p:custDataLst>
          </p:nvPr>
        </p:nvSpPr>
        <p:spPr bwMode="auto">
          <a:xfrm>
            <a:off x="7002140" y="4276527"/>
            <a:ext cx="30163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18" y="0"/>
              </a:cxn>
              <a:cxn ang="0">
                <a:pos x="26" y="0"/>
              </a:cxn>
              <a:cxn ang="0">
                <a:pos x="33" y="0"/>
              </a:cxn>
              <a:cxn ang="0">
                <a:pos x="33" y="7"/>
              </a:cxn>
              <a:cxn ang="0">
                <a:pos x="34" y="14"/>
              </a:cxn>
              <a:cxn ang="0">
                <a:pos x="36" y="21"/>
              </a:cxn>
              <a:cxn ang="0">
                <a:pos x="38" y="27"/>
              </a:cxn>
              <a:cxn ang="0">
                <a:pos x="44" y="36"/>
              </a:cxn>
              <a:cxn ang="0">
                <a:pos x="49" y="45"/>
              </a:cxn>
              <a:cxn ang="0">
                <a:pos x="56" y="52"/>
              </a:cxn>
              <a:cxn ang="0">
                <a:pos x="61" y="60"/>
              </a:cxn>
              <a:cxn ang="0">
                <a:pos x="62" y="65"/>
              </a:cxn>
              <a:cxn ang="0">
                <a:pos x="65" y="69"/>
              </a:cxn>
              <a:cxn ang="0">
                <a:pos x="66" y="75"/>
              </a:cxn>
              <a:cxn ang="0">
                <a:pos x="66" y="80"/>
              </a:cxn>
              <a:cxn ang="0">
                <a:pos x="0" y="18"/>
              </a:cxn>
              <a:cxn ang="0">
                <a:pos x="0" y="0"/>
              </a:cxn>
            </a:cxnLst>
            <a:rect l="0" t="0" r="r" b="b"/>
            <a:pathLst>
              <a:path w="66" h="80">
                <a:moveTo>
                  <a:pt x="0" y="0"/>
                </a:moveTo>
                <a:lnTo>
                  <a:pt x="10" y="0"/>
                </a:lnTo>
                <a:lnTo>
                  <a:pt x="18" y="0"/>
                </a:lnTo>
                <a:lnTo>
                  <a:pt x="26" y="0"/>
                </a:lnTo>
                <a:lnTo>
                  <a:pt x="33" y="0"/>
                </a:lnTo>
                <a:lnTo>
                  <a:pt x="33" y="7"/>
                </a:lnTo>
                <a:lnTo>
                  <a:pt x="34" y="14"/>
                </a:lnTo>
                <a:lnTo>
                  <a:pt x="36" y="21"/>
                </a:lnTo>
                <a:lnTo>
                  <a:pt x="38" y="27"/>
                </a:lnTo>
                <a:lnTo>
                  <a:pt x="44" y="36"/>
                </a:lnTo>
                <a:lnTo>
                  <a:pt x="49" y="45"/>
                </a:lnTo>
                <a:lnTo>
                  <a:pt x="56" y="52"/>
                </a:lnTo>
                <a:lnTo>
                  <a:pt x="61" y="60"/>
                </a:lnTo>
                <a:lnTo>
                  <a:pt x="62" y="65"/>
                </a:lnTo>
                <a:lnTo>
                  <a:pt x="65" y="69"/>
                </a:lnTo>
                <a:lnTo>
                  <a:pt x="66" y="75"/>
                </a:lnTo>
                <a:lnTo>
                  <a:pt x="66" y="80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4" name="Freeform 326"/>
          <p:cNvSpPr>
            <a:spLocks/>
          </p:cNvSpPr>
          <p:nvPr>
            <p:custDataLst>
              <p:tags r:id="rId227"/>
            </p:custDataLst>
          </p:nvPr>
        </p:nvSpPr>
        <p:spPr bwMode="auto">
          <a:xfrm>
            <a:off x="6837040" y="4260652"/>
            <a:ext cx="7938" cy="57150"/>
          </a:xfrm>
          <a:custGeom>
            <a:avLst/>
            <a:gdLst/>
            <a:ahLst/>
            <a:cxnLst>
              <a:cxn ang="0">
                <a:pos x="20" y="48"/>
              </a:cxn>
              <a:cxn ang="0">
                <a:pos x="20" y="39"/>
              </a:cxn>
              <a:cxn ang="0">
                <a:pos x="19" y="32"/>
              </a:cxn>
              <a:cxn ang="0">
                <a:pos x="16" y="25"/>
              </a:cxn>
              <a:cxn ang="0">
                <a:pos x="14" y="19"/>
              </a:cxn>
              <a:cxn ang="0">
                <a:pos x="12" y="14"/>
              </a:cxn>
              <a:cxn ang="0">
                <a:pos x="9" y="9"/>
              </a:cxn>
              <a:cxn ang="0">
                <a:pos x="4" y="4"/>
              </a:cxn>
              <a:cxn ang="0">
                <a:pos x="0" y="0"/>
              </a:cxn>
              <a:cxn ang="0">
                <a:pos x="0" y="8"/>
              </a:cxn>
              <a:cxn ang="0">
                <a:pos x="2" y="17"/>
              </a:cxn>
              <a:cxn ang="0">
                <a:pos x="4" y="24"/>
              </a:cxn>
              <a:cxn ang="0">
                <a:pos x="8" y="31"/>
              </a:cxn>
              <a:cxn ang="0">
                <a:pos x="14" y="41"/>
              </a:cxn>
              <a:cxn ang="0">
                <a:pos x="20" y="48"/>
              </a:cxn>
            </a:cxnLst>
            <a:rect l="0" t="0" r="r" b="b"/>
            <a:pathLst>
              <a:path w="20" h="48">
                <a:moveTo>
                  <a:pt x="20" y="48"/>
                </a:moveTo>
                <a:lnTo>
                  <a:pt x="20" y="39"/>
                </a:lnTo>
                <a:lnTo>
                  <a:pt x="19" y="32"/>
                </a:lnTo>
                <a:lnTo>
                  <a:pt x="16" y="25"/>
                </a:lnTo>
                <a:lnTo>
                  <a:pt x="14" y="19"/>
                </a:lnTo>
                <a:lnTo>
                  <a:pt x="12" y="14"/>
                </a:lnTo>
                <a:lnTo>
                  <a:pt x="9" y="9"/>
                </a:lnTo>
                <a:lnTo>
                  <a:pt x="4" y="4"/>
                </a:lnTo>
                <a:lnTo>
                  <a:pt x="0" y="0"/>
                </a:lnTo>
                <a:lnTo>
                  <a:pt x="0" y="8"/>
                </a:lnTo>
                <a:lnTo>
                  <a:pt x="2" y="17"/>
                </a:lnTo>
                <a:lnTo>
                  <a:pt x="4" y="24"/>
                </a:lnTo>
                <a:lnTo>
                  <a:pt x="8" y="31"/>
                </a:lnTo>
                <a:lnTo>
                  <a:pt x="14" y="41"/>
                </a:lnTo>
                <a:lnTo>
                  <a:pt x="20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5" name="Line 327" descr="Horizontal dunkel"/>
          <p:cNvSpPr>
            <a:spLocks noChangeShapeType="1"/>
          </p:cNvSpPr>
          <p:nvPr>
            <p:custDataLst>
              <p:tags r:id="rId228"/>
            </p:custDataLst>
          </p:nvPr>
        </p:nvSpPr>
        <p:spPr bwMode="auto">
          <a:xfrm>
            <a:off x="6862440" y="4297164"/>
            <a:ext cx="4763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6" name="Freeform 328"/>
          <p:cNvSpPr>
            <a:spLocks/>
          </p:cNvSpPr>
          <p:nvPr>
            <p:custDataLst>
              <p:tags r:id="rId229"/>
            </p:custDataLst>
          </p:nvPr>
        </p:nvSpPr>
        <p:spPr bwMode="auto">
          <a:xfrm>
            <a:off x="6859265" y="4297164"/>
            <a:ext cx="7938" cy="57150"/>
          </a:xfrm>
          <a:custGeom>
            <a:avLst/>
            <a:gdLst/>
            <a:ahLst/>
            <a:cxnLst>
              <a:cxn ang="0">
                <a:pos x="20" y="12"/>
              </a:cxn>
              <a:cxn ang="0">
                <a:pos x="20" y="8"/>
              </a:cxn>
              <a:cxn ang="0">
                <a:pos x="18" y="5"/>
              </a:cxn>
              <a:cxn ang="0">
                <a:pos x="15" y="3"/>
              </a:cxn>
              <a:cxn ang="0">
                <a:pos x="13" y="2"/>
              </a:cxn>
              <a:cxn ang="0">
                <a:pos x="7" y="0"/>
              </a:cxn>
              <a:cxn ang="0">
                <a:pos x="0" y="0"/>
              </a:cxn>
            </a:cxnLst>
            <a:rect l="0" t="0" r="r" b="b"/>
            <a:pathLst>
              <a:path w="20" h="12">
                <a:moveTo>
                  <a:pt x="20" y="12"/>
                </a:moveTo>
                <a:lnTo>
                  <a:pt x="20" y="8"/>
                </a:lnTo>
                <a:lnTo>
                  <a:pt x="18" y="5"/>
                </a:lnTo>
                <a:lnTo>
                  <a:pt x="15" y="3"/>
                </a:lnTo>
                <a:lnTo>
                  <a:pt x="13" y="2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7" name="Freeform 329"/>
          <p:cNvSpPr>
            <a:spLocks/>
          </p:cNvSpPr>
          <p:nvPr>
            <p:custDataLst>
              <p:tags r:id="rId230"/>
            </p:custDataLst>
          </p:nvPr>
        </p:nvSpPr>
        <p:spPr bwMode="auto">
          <a:xfrm>
            <a:off x="6760840" y="4141589"/>
            <a:ext cx="22225" cy="57150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11" y="4"/>
              </a:cxn>
              <a:cxn ang="0">
                <a:pos x="23" y="13"/>
              </a:cxn>
              <a:cxn ang="0">
                <a:pos x="37" y="23"/>
              </a:cxn>
              <a:cxn ang="0">
                <a:pos x="46" y="30"/>
              </a:cxn>
              <a:cxn ang="0">
                <a:pos x="49" y="18"/>
              </a:cxn>
              <a:cxn ang="0">
                <a:pos x="53" y="6"/>
              </a:cxn>
              <a:cxn ang="0">
                <a:pos x="37" y="5"/>
              </a:cxn>
              <a:cxn ang="0">
                <a:pos x="26" y="3"/>
              </a:cxn>
              <a:cxn ang="0">
                <a:pos x="21" y="3"/>
              </a:cxn>
              <a:cxn ang="0">
                <a:pos x="15" y="3"/>
              </a:cxn>
              <a:cxn ang="0">
                <a:pos x="9" y="4"/>
              </a:cxn>
              <a:cxn ang="0">
                <a:pos x="0" y="6"/>
              </a:cxn>
              <a:cxn ang="0">
                <a:pos x="7" y="0"/>
              </a:cxn>
            </a:cxnLst>
            <a:rect l="0" t="0" r="r" b="b"/>
            <a:pathLst>
              <a:path w="53" h="30">
                <a:moveTo>
                  <a:pt x="7" y="0"/>
                </a:moveTo>
                <a:lnTo>
                  <a:pt x="11" y="4"/>
                </a:lnTo>
                <a:lnTo>
                  <a:pt x="23" y="13"/>
                </a:lnTo>
                <a:lnTo>
                  <a:pt x="37" y="23"/>
                </a:lnTo>
                <a:lnTo>
                  <a:pt x="46" y="30"/>
                </a:lnTo>
                <a:lnTo>
                  <a:pt x="49" y="18"/>
                </a:lnTo>
                <a:lnTo>
                  <a:pt x="53" y="6"/>
                </a:lnTo>
                <a:lnTo>
                  <a:pt x="37" y="5"/>
                </a:lnTo>
                <a:lnTo>
                  <a:pt x="26" y="3"/>
                </a:lnTo>
                <a:lnTo>
                  <a:pt x="21" y="3"/>
                </a:lnTo>
                <a:lnTo>
                  <a:pt x="15" y="3"/>
                </a:lnTo>
                <a:lnTo>
                  <a:pt x="9" y="4"/>
                </a:lnTo>
                <a:lnTo>
                  <a:pt x="0" y="6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8" name="Freeform 330"/>
          <p:cNvSpPr>
            <a:spLocks/>
          </p:cNvSpPr>
          <p:nvPr>
            <p:custDataLst>
              <p:tags r:id="rId231"/>
            </p:custDataLst>
          </p:nvPr>
        </p:nvSpPr>
        <p:spPr bwMode="auto">
          <a:xfrm>
            <a:off x="7289478" y="4505127"/>
            <a:ext cx="11112" cy="5715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4" y="21"/>
              </a:cxn>
              <a:cxn ang="0">
                <a:pos x="7" y="31"/>
              </a:cxn>
              <a:cxn ang="0">
                <a:pos x="22" y="31"/>
              </a:cxn>
              <a:cxn ang="0">
                <a:pos x="33" y="31"/>
              </a:cxn>
              <a:cxn ang="0">
                <a:pos x="33" y="0"/>
              </a:cxn>
              <a:cxn ang="0">
                <a:pos x="27" y="0"/>
              </a:cxn>
              <a:cxn ang="0">
                <a:pos x="19" y="0"/>
              </a:cxn>
              <a:cxn ang="0">
                <a:pos x="10" y="0"/>
              </a:cxn>
              <a:cxn ang="0">
                <a:pos x="0" y="0"/>
              </a:cxn>
              <a:cxn ang="0">
                <a:pos x="0" y="6"/>
              </a:cxn>
            </a:cxnLst>
            <a:rect l="0" t="0" r="r" b="b"/>
            <a:pathLst>
              <a:path w="33" h="31">
                <a:moveTo>
                  <a:pt x="0" y="6"/>
                </a:moveTo>
                <a:lnTo>
                  <a:pt x="4" y="21"/>
                </a:lnTo>
                <a:lnTo>
                  <a:pt x="7" y="31"/>
                </a:lnTo>
                <a:lnTo>
                  <a:pt x="22" y="31"/>
                </a:lnTo>
                <a:lnTo>
                  <a:pt x="33" y="31"/>
                </a:lnTo>
                <a:lnTo>
                  <a:pt x="33" y="0"/>
                </a:lnTo>
                <a:lnTo>
                  <a:pt x="27" y="0"/>
                </a:lnTo>
                <a:lnTo>
                  <a:pt x="19" y="0"/>
                </a:lnTo>
                <a:lnTo>
                  <a:pt x="10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9" name="Freeform 331"/>
          <p:cNvSpPr>
            <a:spLocks/>
          </p:cNvSpPr>
          <p:nvPr>
            <p:custDataLst>
              <p:tags r:id="rId232"/>
            </p:custDataLst>
          </p:nvPr>
        </p:nvSpPr>
        <p:spPr bwMode="auto">
          <a:xfrm>
            <a:off x="7805415" y="4462264"/>
            <a:ext cx="28575" cy="55563"/>
          </a:xfrm>
          <a:custGeom>
            <a:avLst/>
            <a:gdLst/>
            <a:ahLst/>
            <a:cxnLst>
              <a:cxn ang="0">
                <a:pos x="19" y="68"/>
              </a:cxn>
              <a:cxn ang="0">
                <a:pos x="16" y="68"/>
              </a:cxn>
              <a:cxn ang="0">
                <a:pos x="14" y="66"/>
              </a:cxn>
              <a:cxn ang="0">
                <a:pos x="11" y="64"/>
              </a:cxn>
              <a:cxn ang="0">
                <a:pos x="7" y="61"/>
              </a:cxn>
              <a:cxn ang="0">
                <a:pos x="4" y="59"/>
              </a:cxn>
              <a:cxn ang="0">
                <a:pos x="2" y="55"/>
              </a:cxn>
              <a:cxn ang="0">
                <a:pos x="0" y="52"/>
              </a:cxn>
              <a:cxn ang="0">
                <a:pos x="0" y="49"/>
              </a:cxn>
              <a:cxn ang="0">
                <a:pos x="0" y="38"/>
              </a:cxn>
              <a:cxn ang="0">
                <a:pos x="2" y="29"/>
              </a:cxn>
              <a:cxn ang="0">
                <a:pos x="5" y="21"/>
              </a:cxn>
              <a:cxn ang="0">
                <a:pos x="9" y="14"/>
              </a:cxn>
              <a:cxn ang="0">
                <a:pos x="15" y="8"/>
              </a:cxn>
              <a:cxn ang="0">
                <a:pos x="22" y="4"/>
              </a:cxn>
              <a:cxn ang="0">
                <a:pos x="30" y="2"/>
              </a:cxn>
              <a:cxn ang="0">
                <a:pos x="39" y="0"/>
              </a:cxn>
              <a:cxn ang="0">
                <a:pos x="52" y="0"/>
              </a:cxn>
              <a:cxn ang="0">
                <a:pos x="65" y="0"/>
              </a:cxn>
              <a:cxn ang="0">
                <a:pos x="65" y="43"/>
              </a:cxn>
              <a:cxn ang="0">
                <a:pos x="56" y="52"/>
              </a:cxn>
              <a:cxn ang="0">
                <a:pos x="45" y="61"/>
              </a:cxn>
              <a:cxn ang="0">
                <a:pos x="39" y="64"/>
              </a:cxn>
              <a:cxn ang="0">
                <a:pos x="34" y="66"/>
              </a:cxn>
              <a:cxn ang="0">
                <a:pos x="27" y="68"/>
              </a:cxn>
              <a:cxn ang="0">
                <a:pos x="19" y="68"/>
              </a:cxn>
            </a:cxnLst>
            <a:rect l="0" t="0" r="r" b="b"/>
            <a:pathLst>
              <a:path w="65" h="68">
                <a:moveTo>
                  <a:pt x="19" y="68"/>
                </a:moveTo>
                <a:lnTo>
                  <a:pt x="16" y="68"/>
                </a:lnTo>
                <a:lnTo>
                  <a:pt x="14" y="66"/>
                </a:lnTo>
                <a:lnTo>
                  <a:pt x="11" y="64"/>
                </a:lnTo>
                <a:lnTo>
                  <a:pt x="7" y="61"/>
                </a:lnTo>
                <a:lnTo>
                  <a:pt x="4" y="59"/>
                </a:lnTo>
                <a:lnTo>
                  <a:pt x="2" y="55"/>
                </a:lnTo>
                <a:lnTo>
                  <a:pt x="0" y="52"/>
                </a:lnTo>
                <a:lnTo>
                  <a:pt x="0" y="49"/>
                </a:lnTo>
                <a:lnTo>
                  <a:pt x="0" y="38"/>
                </a:lnTo>
                <a:lnTo>
                  <a:pt x="2" y="29"/>
                </a:lnTo>
                <a:lnTo>
                  <a:pt x="5" y="21"/>
                </a:lnTo>
                <a:lnTo>
                  <a:pt x="9" y="14"/>
                </a:lnTo>
                <a:lnTo>
                  <a:pt x="15" y="8"/>
                </a:lnTo>
                <a:lnTo>
                  <a:pt x="22" y="4"/>
                </a:lnTo>
                <a:lnTo>
                  <a:pt x="30" y="2"/>
                </a:lnTo>
                <a:lnTo>
                  <a:pt x="39" y="0"/>
                </a:lnTo>
                <a:lnTo>
                  <a:pt x="52" y="0"/>
                </a:lnTo>
                <a:lnTo>
                  <a:pt x="65" y="0"/>
                </a:lnTo>
                <a:lnTo>
                  <a:pt x="65" y="43"/>
                </a:lnTo>
                <a:lnTo>
                  <a:pt x="56" y="52"/>
                </a:lnTo>
                <a:lnTo>
                  <a:pt x="45" y="61"/>
                </a:lnTo>
                <a:lnTo>
                  <a:pt x="39" y="64"/>
                </a:lnTo>
                <a:lnTo>
                  <a:pt x="34" y="66"/>
                </a:lnTo>
                <a:lnTo>
                  <a:pt x="27" y="68"/>
                </a:lnTo>
                <a:lnTo>
                  <a:pt x="19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0" name="Freeform 332"/>
          <p:cNvSpPr>
            <a:spLocks/>
          </p:cNvSpPr>
          <p:nvPr>
            <p:custDataLst>
              <p:tags r:id="rId233"/>
            </p:custDataLst>
          </p:nvPr>
        </p:nvSpPr>
        <p:spPr bwMode="auto">
          <a:xfrm>
            <a:off x="6743378" y="4044752"/>
            <a:ext cx="274637" cy="368300"/>
          </a:xfrm>
          <a:custGeom>
            <a:avLst/>
            <a:gdLst/>
            <a:ahLst/>
            <a:cxnLst>
              <a:cxn ang="0">
                <a:pos x="502" y="337"/>
              </a:cxn>
              <a:cxn ang="0">
                <a:pos x="484" y="341"/>
              </a:cxn>
              <a:cxn ang="0">
                <a:pos x="479" y="382"/>
              </a:cxn>
              <a:cxn ang="0">
                <a:pos x="515" y="404"/>
              </a:cxn>
              <a:cxn ang="0">
                <a:pos x="534" y="405"/>
              </a:cxn>
              <a:cxn ang="0">
                <a:pos x="550" y="424"/>
              </a:cxn>
              <a:cxn ang="0">
                <a:pos x="560" y="459"/>
              </a:cxn>
              <a:cxn ang="0">
                <a:pos x="572" y="474"/>
              </a:cxn>
              <a:cxn ang="0">
                <a:pos x="588" y="483"/>
              </a:cxn>
              <a:cxn ang="0">
                <a:pos x="614" y="487"/>
              </a:cxn>
              <a:cxn ang="0">
                <a:pos x="625" y="505"/>
              </a:cxn>
              <a:cxn ang="0">
                <a:pos x="625" y="539"/>
              </a:cxn>
              <a:cxn ang="0">
                <a:pos x="618" y="603"/>
              </a:cxn>
              <a:cxn ang="0">
                <a:pos x="611" y="672"/>
              </a:cxn>
              <a:cxn ang="0">
                <a:pos x="562" y="693"/>
              </a:cxn>
              <a:cxn ang="0">
                <a:pos x="539" y="693"/>
              </a:cxn>
              <a:cxn ang="0">
                <a:pos x="394" y="564"/>
              </a:cxn>
              <a:cxn ang="0">
                <a:pos x="397" y="552"/>
              </a:cxn>
              <a:cxn ang="0">
                <a:pos x="394" y="539"/>
              </a:cxn>
              <a:cxn ang="0">
                <a:pos x="338" y="488"/>
              </a:cxn>
              <a:cxn ang="0">
                <a:pos x="305" y="453"/>
              </a:cxn>
              <a:cxn ang="0">
                <a:pos x="293" y="419"/>
              </a:cxn>
              <a:cxn ang="0">
                <a:pos x="291" y="381"/>
              </a:cxn>
              <a:cxn ang="0">
                <a:pos x="285" y="360"/>
              </a:cxn>
              <a:cxn ang="0">
                <a:pos x="268" y="342"/>
              </a:cxn>
              <a:cxn ang="0">
                <a:pos x="241" y="310"/>
              </a:cxn>
              <a:cxn ang="0">
                <a:pos x="224" y="269"/>
              </a:cxn>
              <a:cxn ang="0">
                <a:pos x="213" y="238"/>
              </a:cxn>
              <a:cxn ang="0">
                <a:pos x="190" y="212"/>
              </a:cxn>
              <a:cxn ang="0">
                <a:pos x="150" y="171"/>
              </a:cxn>
              <a:cxn ang="0">
                <a:pos x="136" y="146"/>
              </a:cxn>
              <a:cxn ang="0">
                <a:pos x="112" y="132"/>
              </a:cxn>
              <a:cxn ang="0">
                <a:pos x="80" y="113"/>
              </a:cxn>
              <a:cxn ang="0">
                <a:pos x="49" y="85"/>
              </a:cxn>
              <a:cxn ang="0">
                <a:pos x="23" y="51"/>
              </a:cxn>
              <a:cxn ang="0">
                <a:pos x="5" y="19"/>
              </a:cxn>
              <a:cxn ang="0">
                <a:pos x="10" y="4"/>
              </a:cxn>
              <a:cxn ang="0">
                <a:pos x="37" y="13"/>
              </a:cxn>
              <a:cxn ang="0">
                <a:pos x="84" y="16"/>
              </a:cxn>
              <a:cxn ang="0">
                <a:pos x="116" y="20"/>
              </a:cxn>
              <a:cxn ang="0">
                <a:pos x="138" y="27"/>
              </a:cxn>
              <a:cxn ang="0">
                <a:pos x="156" y="42"/>
              </a:cxn>
              <a:cxn ang="0">
                <a:pos x="204" y="109"/>
              </a:cxn>
              <a:cxn ang="0">
                <a:pos x="254" y="163"/>
              </a:cxn>
              <a:cxn ang="0">
                <a:pos x="299" y="202"/>
              </a:cxn>
              <a:cxn ang="0">
                <a:pos x="329" y="219"/>
              </a:cxn>
              <a:cxn ang="0">
                <a:pos x="366" y="227"/>
              </a:cxn>
              <a:cxn ang="0">
                <a:pos x="388" y="230"/>
              </a:cxn>
              <a:cxn ang="0">
                <a:pos x="401" y="241"/>
              </a:cxn>
              <a:cxn ang="0">
                <a:pos x="416" y="260"/>
              </a:cxn>
              <a:cxn ang="0">
                <a:pos x="427" y="265"/>
              </a:cxn>
            </a:cxnLst>
            <a:rect l="0" t="0" r="r" b="b"/>
            <a:pathLst>
              <a:path w="625" h="694">
                <a:moveTo>
                  <a:pt x="433" y="265"/>
                </a:moveTo>
                <a:lnTo>
                  <a:pt x="512" y="333"/>
                </a:lnTo>
                <a:lnTo>
                  <a:pt x="502" y="337"/>
                </a:lnTo>
                <a:lnTo>
                  <a:pt x="493" y="341"/>
                </a:lnTo>
                <a:lnTo>
                  <a:pt x="489" y="341"/>
                </a:lnTo>
                <a:lnTo>
                  <a:pt x="484" y="341"/>
                </a:lnTo>
                <a:lnTo>
                  <a:pt x="481" y="341"/>
                </a:lnTo>
                <a:lnTo>
                  <a:pt x="479" y="339"/>
                </a:lnTo>
                <a:lnTo>
                  <a:pt x="479" y="382"/>
                </a:lnTo>
                <a:lnTo>
                  <a:pt x="493" y="392"/>
                </a:lnTo>
                <a:lnTo>
                  <a:pt x="507" y="402"/>
                </a:lnTo>
                <a:lnTo>
                  <a:pt x="515" y="404"/>
                </a:lnTo>
                <a:lnTo>
                  <a:pt x="524" y="406"/>
                </a:lnTo>
                <a:lnTo>
                  <a:pt x="528" y="405"/>
                </a:lnTo>
                <a:lnTo>
                  <a:pt x="534" y="405"/>
                </a:lnTo>
                <a:lnTo>
                  <a:pt x="539" y="403"/>
                </a:lnTo>
                <a:lnTo>
                  <a:pt x="545" y="402"/>
                </a:lnTo>
                <a:lnTo>
                  <a:pt x="550" y="424"/>
                </a:lnTo>
                <a:lnTo>
                  <a:pt x="554" y="443"/>
                </a:lnTo>
                <a:lnTo>
                  <a:pt x="558" y="451"/>
                </a:lnTo>
                <a:lnTo>
                  <a:pt x="560" y="459"/>
                </a:lnTo>
                <a:lnTo>
                  <a:pt x="563" y="465"/>
                </a:lnTo>
                <a:lnTo>
                  <a:pt x="568" y="470"/>
                </a:lnTo>
                <a:lnTo>
                  <a:pt x="572" y="474"/>
                </a:lnTo>
                <a:lnTo>
                  <a:pt x="576" y="478"/>
                </a:lnTo>
                <a:lnTo>
                  <a:pt x="582" y="481"/>
                </a:lnTo>
                <a:lnTo>
                  <a:pt x="588" y="483"/>
                </a:lnTo>
                <a:lnTo>
                  <a:pt x="596" y="485"/>
                </a:lnTo>
                <a:lnTo>
                  <a:pt x="605" y="486"/>
                </a:lnTo>
                <a:lnTo>
                  <a:pt x="614" y="487"/>
                </a:lnTo>
                <a:lnTo>
                  <a:pt x="625" y="487"/>
                </a:lnTo>
                <a:lnTo>
                  <a:pt x="625" y="496"/>
                </a:lnTo>
                <a:lnTo>
                  <a:pt x="625" y="505"/>
                </a:lnTo>
                <a:lnTo>
                  <a:pt x="625" y="515"/>
                </a:lnTo>
                <a:lnTo>
                  <a:pt x="625" y="525"/>
                </a:lnTo>
                <a:lnTo>
                  <a:pt x="625" y="539"/>
                </a:lnTo>
                <a:lnTo>
                  <a:pt x="622" y="557"/>
                </a:lnTo>
                <a:lnTo>
                  <a:pt x="620" y="579"/>
                </a:lnTo>
                <a:lnTo>
                  <a:pt x="618" y="603"/>
                </a:lnTo>
                <a:lnTo>
                  <a:pt x="616" y="628"/>
                </a:lnTo>
                <a:lnTo>
                  <a:pt x="614" y="651"/>
                </a:lnTo>
                <a:lnTo>
                  <a:pt x="611" y="672"/>
                </a:lnTo>
                <a:lnTo>
                  <a:pt x="611" y="691"/>
                </a:lnTo>
                <a:lnTo>
                  <a:pt x="582" y="692"/>
                </a:lnTo>
                <a:lnTo>
                  <a:pt x="562" y="693"/>
                </a:lnTo>
                <a:lnTo>
                  <a:pt x="553" y="694"/>
                </a:lnTo>
                <a:lnTo>
                  <a:pt x="546" y="693"/>
                </a:lnTo>
                <a:lnTo>
                  <a:pt x="539" y="693"/>
                </a:lnTo>
                <a:lnTo>
                  <a:pt x="531" y="691"/>
                </a:lnTo>
                <a:lnTo>
                  <a:pt x="392" y="567"/>
                </a:lnTo>
                <a:lnTo>
                  <a:pt x="394" y="564"/>
                </a:lnTo>
                <a:lnTo>
                  <a:pt x="396" y="560"/>
                </a:lnTo>
                <a:lnTo>
                  <a:pt x="397" y="556"/>
                </a:lnTo>
                <a:lnTo>
                  <a:pt x="397" y="552"/>
                </a:lnTo>
                <a:lnTo>
                  <a:pt x="397" y="547"/>
                </a:lnTo>
                <a:lnTo>
                  <a:pt x="396" y="543"/>
                </a:lnTo>
                <a:lnTo>
                  <a:pt x="394" y="539"/>
                </a:lnTo>
                <a:lnTo>
                  <a:pt x="392" y="537"/>
                </a:lnTo>
                <a:lnTo>
                  <a:pt x="366" y="513"/>
                </a:lnTo>
                <a:lnTo>
                  <a:pt x="338" y="488"/>
                </a:lnTo>
                <a:lnTo>
                  <a:pt x="326" y="476"/>
                </a:lnTo>
                <a:lnTo>
                  <a:pt x="315" y="465"/>
                </a:lnTo>
                <a:lnTo>
                  <a:pt x="305" y="453"/>
                </a:lnTo>
                <a:lnTo>
                  <a:pt x="300" y="444"/>
                </a:lnTo>
                <a:lnTo>
                  <a:pt x="295" y="432"/>
                </a:lnTo>
                <a:lnTo>
                  <a:pt x="293" y="419"/>
                </a:lnTo>
                <a:lnTo>
                  <a:pt x="292" y="407"/>
                </a:lnTo>
                <a:lnTo>
                  <a:pt x="292" y="393"/>
                </a:lnTo>
                <a:lnTo>
                  <a:pt x="291" y="381"/>
                </a:lnTo>
                <a:lnTo>
                  <a:pt x="289" y="370"/>
                </a:lnTo>
                <a:lnTo>
                  <a:pt x="288" y="365"/>
                </a:lnTo>
                <a:lnTo>
                  <a:pt x="285" y="360"/>
                </a:lnTo>
                <a:lnTo>
                  <a:pt x="282" y="356"/>
                </a:lnTo>
                <a:lnTo>
                  <a:pt x="279" y="352"/>
                </a:lnTo>
                <a:lnTo>
                  <a:pt x="268" y="342"/>
                </a:lnTo>
                <a:lnTo>
                  <a:pt x="258" y="332"/>
                </a:lnTo>
                <a:lnTo>
                  <a:pt x="249" y="321"/>
                </a:lnTo>
                <a:lnTo>
                  <a:pt x="241" y="310"/>
                </a:lnTo>
                <a:lnTo>
                  <a:pt x="235" y="297"/>
                </a:lnTo>
                <a:lnTo>
                  <a:pt x="229" y="283"/>
                </a:lnTo>
                <a:lnTo>
                  <a:pt x="224" y="269"/>
                </a:lnTo>
                <a:lnTo>
                  <a:pt x="220" y="253"/>
                </a:lnTo>
                <a:lnTo>
                  <a:pt x="216" y="246"/>
                </a:lnTo>
                <a:lnTo>
                  <a:pt x="213" y="238"/>
                </a:lnTo>
                <a:lnTo>
                  <a:pt x="207" y="231"/>
                </a:lnTo>
                <a:lnTo>
                  <a:pt x="202" y="224"/>
                </a:lnTo>
                <a:lnTo>
                  <a:pt x="190" y="212"/>
                </a:lnTo>
                <a:lnTo>
                  <a:pt x="177" y="199"/>
                </a:lnTo>
                <a:lnTo>
                  <a:pt x="162" y="187"/>
                </a:lnTo>
                <a:lnTo>
                  <a:pt x="150" y="171"/>
                </a:lnTo>
                <a:lnTo>
                  <a:pt x="145" y="164"/>
                </a:lnTo>
                <a:lnTo>
                  <a:pt x="140" y="155"/>
                </a:lnTo>
                <a:lnTo>
                  <a:pt x="136" y="146"/>
                </a:lnTo>
                <a:lnTo>
                  <a:pt x="133" y="136"/>
                </a:lnTo>
                <a:lnTo>
                  <a:pt x="123" y="135"/>
                </a:lnTo>
                <a:lnTo>
                  <a:pt x="112" y="132"/>
                </a:lnTo>
                <a:lnTo>
                  <a:pt x="102" y="128"/>
                </a:lnTo>
                <a:lnTo>
                  <a:pt x="91" y="121"/>
                </a:lnTo>
                <a:lnTo>
                  <a:pt x="80" y="113"/>
                </a:lnTo>
                <a:lnTo>
                  <a:pt x="69" y="104"/>
                </a:lnTo>
                <a:lnTo>
                  <a:pt x="59" y="95"/>
                </a:lnTo>
                <a:lnTo>
                  <a:pt x="49" y="85"/>
                </a:lnTo>
                <a:lnTo>
                  <a:pt x="39" y="74"/>
                </a:lnTo>
                <a:lnTo>
                  <a:pt x="31" y="62"/>
                </a:lnTo>
                <a:lnTo>
                  <a:pt x="23" y="51"/>
                </a:lnTo>
                <a:lnTo>
                  <a:pt x="16" y="40"/>
                </a:lnTo>
                <a:lnTo>
                  <a:pt x="10" y="29"/>
                </a:lnTo>
                <a:lnTo>
                  <a:pt x="5" y="19"/>
                </a:lnTo>
                <a:lnTo>
                  <a:pt x="2" y="9"/>
                </a:lnTo>
                <a:lnTo>
                  <a:pt x="0" y="0"/>
                </a:lnTo>
                <a:lnTo>
                  <a:pt x="10" y="4"/>
                </a:lnTo>
                <a:lnTo>
                  <a:pt x="20" y="7"/>
                </a:lnTo>
                <a:lnTo>
                  <a:pt x="28" y="10"/>
                </a:lnTo>
                <a:lnTo>
                  <a:pt x="37" y="13"/>
                </a:lnTo>
                <a:lnTo>
                  <a:pt x="54" y="15"/>
                </a:lnTo>
                <a:lnTo>
                  <a:pt x="69" y="16"/>
                </a:lnTo>
                <a:lnTo>
                  <a:pt x="84" y="16"/>
                </a:lnTo>
                <a:lnTo>
                  <a:pt x="100" y="17"/>
                </a:lnTo>
                <a:lnTo>
                  <a:pt x="108" y="19"/>
                </a:lnTo>
                <a:lnTo>
                  <a:pt x="116" y="20"/>
                </a:lnTo>
                <a:lnTo>
                  <a:pt x="124" y="22"/>
                </a:lnTo>
                <a:lnTo>
                  <a:pt x="133" y="25"/>
                </a:lnTo>
                <a:lnTo>
                  <a:pt x="138" y="27"/>
                </a:lnTo>
                <a:lnTo>
                  <a:pt x="144" y="31"/>
                </a:lnTo>
                <a:lnTo>
                  <a:pt x="149" y="36"/>
                </a:lnTo>
                <a:lnTo>
                  <a:pt x="156" y="42"/>
                </a:lnTo>
                <a:lnTo>
                  <a:pt x="169" y="57"/>
                </a:lnTo>
                <a:lnTo>
                  <a:pt x="181" y="76"/>
                </a:lnTo>
                <a:lnTo>
                  <a:pt x="204" y="109"/>
                </a:lnTo>
                <a:lnTo>
                  <a:pt x="220" y="130"/>
                </a:lnTo>
                <a:lnTo>
                  <a:pt x="237" y="147"/>
                </a:lnTo>
                <a:lnTo>
                  <a:pt x="254" y="163"/>
                </a:lnTo>
                <a:lnTo>
                  <a:pt x="271" y="181"/>
                </a:lnTo>
                <a:lnTo>
                  <a:pt x="289" y="196"/>
                </a:lnTo>
                <a:lnTo>
                  <a:pt x="299" y="202"/>
                </a:lnTo>
                <a:lnTo>
                  <a:pt x="308" y="209"/>
                </a:lnTo>
                <a:lnTo>
                  <a:pt x="318" y="214"/>
                </a:lnTo>
                <a:lnTo>
                  <a:pt x="329" y="219"/>
                </a:lnTo>
                <a:lnTo>
                  <a:pt x="341" y="223"/>
                </a:lnTo>
                <a:lnTo>
                  <a:pt x="353" y="226"/>
                </a:lnTo>
                <a:lnTo>
                  <a:pt x="366" y="227"/>
                </a:lnTo>
                <a:lnTo>
                  <a:pt x="379" y="228"/>
                </a:lnTo>
                <a:lnTo>
                  <a:pt x="383" y="229"/>
                </a:lnTo>
                <a:lnTo>
                  <a:pt x="388" y="230"/>
                </a:lnTo>
                <a:lnTo>
                  <a:pt x="392" y="231"/>
                </a:lnTo>
                <a:lnTo>
                  <a:pt x="395" y="235"/>
                </a:lnTo>
                <a:lnTo>
                  <a:pt x="401" y="241"/>
                </a:lnTo>
                <a:lnTo>
                  <a:pt x="405" y="247"/>
                </a:lnTo>
                <a:lnTo>
                  <a:pt x="411" y="254"/>
                </a:lnTo>
                <a:lnTo>
                  <a:pt x="416" y="260"/>
                </a:lnTo>
                <a:lnTo>
                  <a:pt x="419" y="262"/>
                </a:lnTo>
                <a:lnTo>
                  <a:pt x="423" y="264"/>
                </a:lnTo>
                <a:lnTo>
                  <a:pt x="427" y="265"/>
                </a:lnTo>
                <a:lnTo>
                  <a:pt x="433" y="26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1" name="Freeform 333"/>
          <p:cNvSpPr>
            <a:spLocks/>
          </p:cNvSpPr>
          <p:nvPr>
            <p:custDataLst>
              <p:tags r:id="rId234"/>
            </p:custDataLst>
          </p:nvPr>
        </p:nvSpPr>
        <p:spPr bwMode="auto">
          <a:xfrm>
            <a:off x="7084690" y="4093964"/>
            <a:ext cx="254000" cy="257175"/>
          </a:xfrm>
          <a:custGeom>
            <a:avLst/>
            <a:gdLst/>
            <a:ahLst/>
            <a:cxnLst>
              <a:cxn ang="0">
                <a:pos x="516" y="28"/>
              </a:cxn>
              <a:cxn ang="0">
                <a:pos x="495" y="55"/>
              </a:cxn>
              <a:cxn ang="0">
                <a:pos x="512" y="93"/>
              </a:cxn>
              <a:cxn ang="0">
                <a:pos x="534" y="130"/>
              </a:cxn>
              <a:cxn ang="0">
                <a:pos x="573" y="177"/>
              </a:cxn>
              <a:cxn ang="0">
                <a:pos x="580" y="205"/>
              </a:cxn>
              <a:cxn ang="0">
                <a:pos x="547" y="204"/>
              </a:cxn>
              <a:cxn ang="0">
                <a:pos x="516" y="233"/>
              </a:cxn>
              <a:cxn ang="0">
                <a:pos x="506" y="246"/>
              </a:cxn>
              <a:cxn ang="0">
                <a:pos x="518" y="271"/>
              </a:cxn>
              <a:cxn ang="0">
                <a:pos x="525" y="294"/>
              </a:cxn>
              <a:cxn ang="0">
                <a:pos x="505" y="308"/>
              </a:cxn>
              <a:cxn ang="0">
                <a:pos x="459" y="323"/>
              </a:cxn>
              <a:cxn ang="0">
                <a:pos x="443" y="354"/>
              </a:cxn>
              <a:cxn ang="0">
                <a:pos x="445" y="415"/>
              </a:cxn>
              <a:cxn ang="0">
                <a:pos x="430" y="454"/>
              </a:cxn>
              <a:cxn ang="0">
                <a:pos x="400" y="472"/>
              </a:cxn>
              <a:cxn ang="0">
                <a:pos x="370" y="488"/>
              </a:cxn>
              <a:cxn ang="0">
                <a:pos x="341" y="493"/>
              </a:cxn>
              <a:cxn ang="0">
                <a:pos x="329" y="487"/>
              </a:cxn>
              <a:cxn ang="0">
                <a:pos x="327" y="471"/>
              </a:cxn>
              <a:cxn ang="0">
                <a:pos x="304" y="451"/>
              </a:cxn>
              <a:cxn ang="0">
                <a:pos x="251" y="454"/>
              </a:cxn>
              <a:cxn ang="0">
                <a:pos x="219" y="462"/>
              </a:cxn>
              <a:cxn ang="0">
                <a:pos x="176" y="440"/>
              </a:cxn>
              <a:cxn ang="0">
                <a:pos x="122" y="436"/>
              </a:cxn>
              <a:cxn ang="0">
                <a:pos x="95" y="429"/>
              </a:cxn>
              <a:cxn ang="0">
                <a:pos x="81" y="366"/>
              </a:cxn>
              <a:cxn ang="0">
                <a:pos x="58" y="310"/>
              </a:cxn>
              <a:cxn ang="0">
                <a:pos x="35" y="292"/>
              </a:cxn>
              <a:cxn ang="0">
                <a:pos x="12" y="260"/>
              </a:cxn>
              <a:cxn ang="0">
                <a:pos x="5" y="204"/>
              </a:cxn>
              <a:cxn ang="0">
                <a:pos x="31" y="153"/>
              </a:cxn>
              <a:cxn ang="0">
                <a:pos x="54" y="141"/>
              </a:cxn>
              <a:cxn ang="0">
                <a:pos x="75" y="152"/>
              </a:cxn>
              <a:cxn ang="0">
                <a:pos x="97" y="187"/>
              </a:cxn>
              <a:cxn ang="0">
                <a:pos x="129" y="214"/>
              </a:cxn>
              <a:cxn ang="0">
                <a:pos x="170" y="213"/>
              </a:cxn>
              <a:cxn ang="0">
                <a:pos x="221" y="189"/>
              </a:cxn>
              <a:cxn ang="0">
                <a:pos x="233" y="172"/>
              </a:cxn>
              <a:cxn ang="0">
                <a:pos x="288" y="178"/>
              </a:cxn>
              <a:cxn ang="0">
                <a:pos x="326" y="181"/>
              </a:cxn>
              <a:cxn ang="0">
                <a:pos x="337" y="170"/>
              </a:cxn>
              <a:cxn ang="0">
                <a:pos x="362" y="158"/>
              </a:cxn>
              <a:cxn ang="0">
                <a:pos x="383" y="136"/>
              </a:cxn>
              <a:cxn ang="0">
                <a:pos x="415" y="79"/>
              </a:cxn>
              <a:cxn ang="0">
                <a:pos x="427" y="25"/>
              </a:cxn>
              <a:cxn ang="0">
                <a:pos x="447" y="6"/>
              </a:cxn>
              <a:cxn ang="0">
                <a:pos x="479" y="2"/>
              </a:cxn>
            </a:cxnLst>
            <a:rect l="0" t="0" r="r" b="b"/>
            <a:pathLst>
              <a:path w="585" h="493">
                <a:moveTo>
                  <a:pt x="525" y="12"/>
                </a:moveTo>
                <a:lnTo>
                  <a:pt x="524" y="17"/>
                </a:lnTo>
                <a:lnTo>
                  <a:pt x="520" y="22"/>
                </a:lnTo>
                <a:lnTo>
                  <a:pt x="516" y="28"/>
                </a:lnTo>
                <a:lnTo>
                  <a:pt x="510" y="33"/>
                </a:lnTo>
                <a:lnTo>
                  <a:pt x="497" y="45"/>
                </a:lnTo>
                <a:lnTo>
                  <a:pt x="485" y="55"/>
                </a:lnTo>
                <a:lnTo>
                  <a:pt x="495" y="55"/>
                </a:lnTo>
                <a:lnTo>
                  <a:pt x="505" y="55"/>
                </a:lnTo>
                <a:lnTo>
                  <a:pt x="506" y="68"/>
                </a:lnTo>
                <a:lnTo>
                  <a:pt x="508" y="81"/>
                </a:lnTo>
                <a:lnTo>
                  <a:pt x="512" y="93"/>
                </a:lnTo>
                <a:lnTo>
                  <a:pt x="516" y="103"/>
                </a:lnTo>
                <a:lnTo>
                  <a:pt x="520" y="112"/>
                </a:lnTo>
                <a:lnTo>
                  <a:pt x="527" y="121"/>
                </a:lnTo>
                <a:lnTo>
                  <a:pt x="534" y="130"/>
                </a:lnTo>
                <a:lnTo>
                  <a:pt x="540" y="138"/>
                </a:lnTo>
                <a:lnTo>
                  <a:pt x="553" y="155"/>
                </a:lnTo>
                <a:lnTo>
                  <a:pt x="566" y="170"/>
                </a:lnTo>
                <a:lnTo>
                  <a:pt x="573" y="177"/>
                </a:lnTo>
                <a:lnTo>
                  <a:pt x="577" y="185"/>
                </a:lnTo>
                <a:lnTo>
                  <a:pt x="582" y="194"/>
                </a:lnTo>
                <a:lnTo>
                  <a:pt x="585" y="204"/>
                </a:lnTo>
                <a:lnTo>
                  <a:pt x="580" y="205"/>
                </a:lnTo>
                <a:lnTo>
                  <a:pt x="574" y="206"/>
                </a:lnTo>
                <a:lnTo>
                  <a:pt x="568" y="206"/>
                </a:lnTo>
                <a:lnTo>
                  <a:pt x="561" y="206"/>
                </a:lnTo>
                <a:lnTo>
                  <a:pt x="547" y="204"/>
                </a:lnTo>
                <a:lnTo>
                  <a:pt x="531" y="204"/>
                </a:lnTo>
                <a:lnTo>
                  <a:pt x="524" y="217"/>
                </a:lnTo>
                <a:lnTo>
                  <a:pt x="518" y="229"/>
                </a:lnTo>
                <a:lnTo>
                  <a:pt x="516" y="233"/>
                </a:lnTo>
                <a:lnTo>
                  <a:pt x="513" y="237"/>
                </a:lnTo>
                <a:lnTo>
                  <a:pt x="509" y="239"/>
                </a:lnTo>
                <a:lnTo>
                  <a:pt x="505" y="240"/>
                </a:lnTo>
                <a:lnTo>
                  <a:pt x="506" y="246"/>
                </a:lnTo>
                <a:lnTo>
                  <a:pt x="508" y="253"/>
                </a:lnTo>
                <a:lnTo>
                  <a:pt x="512" y="259"/>
                </a:lnTo>
                <a:lnTo>
                  <a:pt x="515" y="265"/>
                </a:lnTo>
                <a:lnTo>
                  <a:pt x="518" y="271"/>
                </a:lnTo>
                <a:lnTo>
                  <a:pt x="521" y="277"/>
                </a:lnTo>
                <a:lnTo>
                  <a:pt x="524" y="283"/>
                </a:lnTo>
                <a:lnTo>
                  <a:pt x="525" y="289"/>
                </a:lnTo>
                <a:lnTo>
                  <a:pt x="525" y="294"/>
                </a:lnTo>
                <a:lnTo>
                  <a:pt x="523" y="297"/>
                </a:lnTo>
                <a:lnTo>
                  <a:pt x="519" y="301"/>
                </a:lnTo>
                <a:lnTo>
                  <a:pt x="516" y="304"/>
                </a:lnTo>
                <a:lnTo>
                  <a:pt x="505" y="308"/>
                </a:lnTo>
                <a:lnTo>
                  <a:pt x="494" y="312"/>
                </a:lnTo>
                <a:lnTo>
                  <a:pt x="481" y="316"/>
                </a:lnTo>
                <a:lnTo>
                  <a:pt x="469" y="319"/>
                </a:lnTo>
                <a:lnTo>
                  <a:pt x="459" y="323"/>
                </a:lnTo>
                <a:lnTo>
                  <a:pt x="452" y="327"/>
                </a:lnTo>
                <a:lnTo>
                  <a:pt x="448" y="334"/>
                </a:lnTo>
                <a:lnTo>
                  <a:pt x="446" y="344"/>
                </a:lnTo>
                <a:lnTo>
                  <a:pt x="443" y="354"/>
                </a:lnTo>
                <a:lnTo>
                  <a:pt x="443" y="365"/>
                </a:lnTo>
                <a:lnTo>
                  <a:pt x="445" y="386"/>
                </a:lnTo>
                <a:lnTo>
                  <a:pt x="446" y="400"/>
                </a:lnTo>
                <a:lnTo>
                  <a:pt x="445" y="415"/>
                </a:lnTo>
                <a:lnTo>
                  <a:pt x="442" y="428"/>
                </a:lnTo>
                <a:lnTo>
                  <a:pt x="439" y="439"/>
                </a:lnTo>
                <a:lnTo>
                  <a:pt x="436" y="447"/>
                </a:lnTo>
                <a:lnTo>
                  <a:pt x="430" y="454"/>
                </a:lnTo>
                <a:lnTo>
                  <a:pt x="425" y="459"/>
                </a:lnTo>
                <a:lnTo>
                  <a:pt x="419" y="464"/>
                </a:lnTo>
                <a:lnTo>
                  <a:pt x="413" y="467"/>
                </a:lnTo>
                <a:lnTo>
                  <a:pt x="400" y="472"/>
                </a:lnTo>
                <a:lnTo>
                  <a:pt x="386" y="477"/>
                </a:lnTo>
                <a:lnTo>
                  <a:pt x="380" y="480"/>
                </a:lnTo>
                <a:lnTo>
                  <a:pt x="374" y="484"/>
                </a:lnTo>
                <a:lnTo>
                  <a:pt x="370" y="488"/>
                </a:lnTo>
                <a:lnTo>
                  <a:pt x="366" y="493"/>
                </a:lnTo>
                <a:lnTo>
                  <a:pt x="356" y="493"/>
                </a:lnTo>
                <a:lnTo>
                  <a:pt x="346" y="493"/>
                </a:lnTo>
                <a:lnTo>
                  <a:pt x="341" y="493"/>
                </a:lnTo>
                <a:lnTo>
                  <a:pt x="337" y="492"/>
                </a:lnTo>
                <a:lnTo>
                  <a:pt x="334" y="491"/>
                </a:lnTo>
                <a:lnTo>
                  <a:pt x="331" y="489"/>
                </a:lnTo>
                <a:lnTo>
                  <a:pt x="329" y="487"/>
                </a:lnTo>
                <a:lnTo>
                  <a:pt x="328" y="484"/>
                </a:lnTo>
                <a:lnTo>
                  <a:pt x="327" y="482"/>
                </a:lnTo>
                <a:lnTo>
                  <a:pt x="326" y="478"/>
                </a:lnTo>
                <a:lnTo>
                  <a:pt x="327" y="471"/>
                </a:lnTo>
                <a:lnTo>
                  <a:pt x="328" y="464"/>
                </a:lnTo>
                <a:lnTo>
                  <a:pt x="330" y="457"/>
                </a:lnTo>
                <a:lnTo>
                  <a:pt x="333" y="450"/>
                </a:lnTo>
                <a:lnTo>
                  <a:pt x="304" y="451"/>
                </a:lnTo>
                <a:lnTo>
                  <a:pt x="279" y="454"/>
                </a:lnTo>
                <a:lnTo>
                  <a:pt x="267" y="455"/>
                </a:lnTo>
                <a:lnTo>
                  <a:pt x="257" y="455"/>
                </a:lnTo>
                <a:lnTo>
                  <a:pt x="251" y="454"/>
                </a:lnTo>
                <a:lnTo>
                  <a:pt x="247" y="453"/>
                </a:lnTo>
                <a:lnTo>
                  <a:pt x="244" y="452"/>
                </a:lnTo>
                <a:lnTo>
                  <a:pt x="239" y="450"/>
                </a:lnTo>
                <a:lnTo>
                  <a:pt x="219" y="462"/>
                </a:lnTo>
                <a:lnTo>
                  <a:pt x="207" y="455"/>
                </a:lnTo>
                <a:lnTo>
                  <a:pt x="192" y="447"/>
                </a:lnTo>
                <a:lnTo>
                  <a:pt x="183" y="444"/>
                </a:lnTo>
                <a:lnTo>
                  <a:pt x="176" y="440"/>
                </a:lnTo>
                <a:lnTo>
                  <a:pt x="168" y="438"/>
                </a:lnTo>
                <a:lnTo>
                  <a:pt x="159" y="438"/>
                </a:lnTo>
                <a:lnTo>
                  <a:pt x="144" y="437"/>
                </a:lnTo>
                <a:lnTo>
                  <a:pt x="122" y="436"/>
                </a:lnTo>
                <a:lnTo>
                  <a:pt x="111" y="435"/>
                </a:lnTo>
                <a:lnTo>
                  <a:pt x="102" y="432"/>
                </a:lnTo>
                <a:lnTo>
                  <a:pt x="98" y="431"/>
                </a:lnTo>
                <a:lnTo>
                  <a:pt x="95" y="429"/>
                </a:lnTo>
                <a:lnTo>
                  <a:pt x="93" y="428"/>
                </a:lnTo>
                <a:lnTo>
                  <a:pt x="93" y="424"/>
                </a:lnTo>
                <a:lnTo>
                  <a:pt x="87" y="393"/>
                </a:lnTo>
                <a:lnTo>
                  <a:pt x="81" y="366"/>
                </a:lnTo>
                <a:lnTo>
                  <a:pt x="75" y="346"/>
                </a:lnTo>
                <a:lnTo>
                  <a:pt x="69" y="331"/>
                </a:lnTo>
                <a:lnTo>
                  <a:pt x="64" y="320"/>
                </a:lnTo>
                <a:lnTo>
                  <a:pt x="58" y="310"/>
                </a:lnTo>
                <a:lnTo>
                  <a:pt x="53" y="304"/>
                </a:lnTo>
                <a:lnTo>
                  <a:pt x="47" y="300"/>
                </a:lnTo>
                <a:lnTo>
                  <a:pt x="41" y="296"/>
                </a:lnTo>
                <a:lnTo>
                  <a:pt x="35" y="292"/>
                </a:lnTo>
                <a:lnTo>
                  <a:pt x="30" y="288"/>
                </a:lnTo>
                <a:lnTo>
                  <a:pt x="24" y="281"/>
                </a:lnTo>
                <a:lnTo>
                  <a:pt x="19" y="272"/>
                </a:lnTo>
                <a:lnTo>
                  <a:pt x="12" y="260"/>
                </a:lnTo>
                <a:lnTo>
                  <a:pt x="6" y="243"/>
                </a:lnTo>
                <a:lnTo>
                  <a:pt x="0" y="222"/>
                </a:lnTo>
                <a:lnTo>
                  <a:pt x="2" y="215"/>
                </a:lnTo>
                <a:lnTo>
                  <a:pt x="5" y="204"/>
                </a:lnTo>
                <a:lnTo>
                  <a:pt x="11" y="191"/>
                </a:lnTo>
                <a:lnTo>
                  <a:pt x="17" y="177"/>
                </a:lnTo>
                <a:lnTo>
                  <a:pt x="24" y="164"/>
                </a:lnTo>
                <a:lnTo>
                  <a:pt x="31" y="153"/>
                </a:lnTo>
                <a:lnTo>
                  <a:pt x="36" y="144"/>
                </a:lnTo>
                <a:lnTo>
                  <a:pt x="41" y="141"/>
                </a:lnTo>
                <a:lnTo>
                  <a:pt x="46" y="141"/>
                </a:lnTo>
                <a:lnTo>
                  <a:pt x="54" y="141"/>
                </a:lnTo>
                <a:lnTo>
                  <a:pt x="64" y="141"/>
                </a:lnTo>
                <a:lnTo>
                  <a:pt x="73" y="141"/>
                </a:lnTo>
                <a:lnTo>
                  <a:pt x="73" y="146"/>
                </a:lnTo>
                <a:lnTo>
                  <a:pt x="75" y="152"/>
                </a:lnTo>
                <a:lnTo>
                  <a:pt x="77" y="158"/>
                </a:lnTo>
                <a:lnTo>
                  <a:pt x="80" y="164"/>
                </a:lnTo>
                <a:lnTo>
                  <a:pt x="88" y="176"/>
                </a:lnTo>
                <a:lnTo>
                  <a:pt x="97" y="187"/>
                </a:lnTo>
                <a:lnTo>
                  <a:pt x="107" y="198"/>
                </a:lnTo>
                <a:lnTo>
                  <a:pt x="118" y="208"/>
                </a:lnTo>
                <a:lnTo>
                  <a:pt x="124" y="211"/>
                </a:lnTo>
                <a:lnTo>
                  <a:pt x="129" y="214"/>
                </a:lnTo>
                <a:lnTo>
                  <a:pt x="135" y="215"/>
                </a:lnTo>
                <a:lnTo>
                  <a:pt x="139" y="216"/>
                </a:lnTo>
                <a:lnTo>
                  <a:pt x="155" y="215"/>
                </a:lnTo>
                <a:lnTo>
                  <a:pt x="170" y="213"/>
                </a:lnTo>
                <a:lnTo>
                  <a:pt x="184" y="209"/>
                </a:lnTo>
                <a:lnTo>
                  <a:pt x="199" y="204"/>
                </a:lnTo>
                <a:lnTo>
                  <a:pt x="211" y="196"/>
                </a:lnTo>
                <a:lnTo>
                  <a:pt x="221" y="189"/>
                </a:lnTo>
                <a:lnTo>
                  <a:pt x="225" y="185"/>
                </a:lnTo>
                <a:lnTo>
                  <a:pt x="228" y="181"/>
                </a:lnTo>
                <a:lnTo>
                  <a:pt x="230" y="177"/>
                </a:lnTo>
                <a:lnTo>
                  <a:pt x="233" y="172"/>
                </a:lnTo>
                <a:lnTo>
                  <a:pt x="256" y="175"/>
                </a:lnTo>
                <a:lnTo>
                  <a:pt x="273" y="176"/>
                </a:lnTo>
                <a:lnTo>
                  <a:pt x="281" y="177"/>
                </a:lnTo>
                <a:lnTo>
                  <a:pt x="288" y="178"/>
                </a:lnTo>
                <a:lnTo>
                  <a:pt x="294" y="181"/>
                </a:lnTo>
                <a:lnTo>
                  <a:pt x="300" y="184"/>
                </a:lnTo>
                <a:lnTo>
                  <a:pt x="326" y="184"/>
                </a:lnTo>
                <a:lnTo>
                  <a:pt x="326" y="181"/>
                </a:lnTo>
                <a:lnTo>
                  <a:pt x="327" y="178"/>
                </a:lnTo>
                <a:lnTo>
                  <a:pt x="329" y="176"/>
                </a:lnTo>
                <a:lnTo>
                  <a:pt x="331" y="174"/>
                </a:lnTo>
                <a:lnTo>
                  <a:pt x="337" y="170"/>
                </a:lnTo>
                <a:lnTo>
                  <a:pt x="344" y="167"/>
                </a:lnTo>
                <a:lnTo>
                  <a:pt x="350" y="164"/>
                </a:lnTo>
                <a:lnTo>
                  <a:pt x="357" y="162"/>
                </a:lnTo>
                <a:lnTo>
                  <a:pt x="362" y="158"/>
                </a:lnTo>
                <a:lnTo>
                  <a:pt x="366" y="154"/>
                </a:lnTo>
                <a:lnTo>
                  <a:pt x="372" y="149"/>
                </a:lnTo>
                <a:lnTo>
                  <a:pt x="378" y="143"/>
                </a:lnTo>
                <a:lnTo>
                  <a:pt x="383" y="136"/>
                </a:lnTo>
                <a:lnTo>
                  <a:pt x="389" y="129"/>
                </a:lnTo>
                <a:lnTo>
                  <a:pt x="400" y="114"/>
                </a:lnTo>
                <a:lnTo>
                  <a:pt x="408" y="97"/>
                </a:lnTo>
                <a:lnTo>
                  <a:pt x="415" y="79"/>
                </a:lnTo>
                <a:lnTo>
                  <a:pt x="420" y="62"/>
                </a:lnTo>
                <a:lnTo>
                  <a:pt x="424" y="46"/>
                </a:lnTo>
                <a:lnTo>
                  <a:pt x="426" y="30"/>
                </a:lnTo>
                <a:lnTo>
                  <a:pt x="427" y="25"/>
                </a:lnTo>
                <a:lnTo>
                  <a:pt x="429" y="20"/>
                </a:lnTo>
                <a:lnTo>
                  <a:pt x="435" y="15"/>
                </a:lnTo>
                <a:lnTo>
                  <a:pt x="440" y="11"/>
                </a:lnTo>
                <a:lnTo>
                  <a:pt x="447" y="6"/>
                </a:lnTo>
                <a:lnTo>
                  <a:pt x="453" y="3"/>
                </a:lnTo>
                <a:lnTo>
                  <a:pt x="460" y="1"/>
                </a:lnTo>
                <a:lnTo>
                  <a:pt x="465" y="0"/>
                </a:lnTo>
                <a:lnTo>
                  <a:pt x="479" y="2"/>
                </a:lnTo>
                <a:lnTo>
                  <a:pt x="495" y="6"/>
                </a:lnTo>
                <a:lnTo>
                  <a:pt x="512" y="10"/>
                </a:lnTo>
                <a:lnTo>
                  <a:pt x="525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2" name="Freeform 334"/>
          <p:cNvSpPr>
            <a:spLocks/>
          </p:cNvSpPr>
          <p:nvPr>
            <p:custDataLst>
              <p:tags r:id="rId235"/>
            </p:custDataLst>
          </p:nvPr>
        </p:nvSpPr>
        <p:spPr bwMode="auto">
          <a:xfrm>
            <a:off x="7440290" y="4500364"/>
            <a:ext cx="92075" cy="57150"/>
          </a:xfrm>
          <a:custGeom>
            <a:avLst/>
            <a:gdLst/>
            <a:ahLst/>
            <a:cxnLst>
              <a:cxn ang="0">
                <a:pos x="0" y="105"/>
              </a:cxn>
              <a:cxn ang="0">
                <a:pos x="16" y="85"/>
              </a:cxn>
              <a:cxn ang="0">
                <a:pos x="35" y="68"/>
              </a:cxn>
              <a:cxn ang="0">
                <a:pos x="44" y="60"/>
              </a:cxn>
              <a:cxn ang="0">
                <a:pos x="54" y="53"/>
              </a:cxn>
              <a:cxn ang="0">
                <a:pos x="64" y="46"/>
              </a:cxn>
              <a:cxn ang="0">
                <a:pos x="73" y="38"/>
              </a:cxn>
              <a:cxn ang="0">
                <a:pos x="83" y="32"/>
              </a:cxn>
              <a:cxn ang="0">
                <a:pos x="94" y="27"/>
              </a:cxn>
              <a:cxn ang="0">
                <a:pos x="106" y="21"/>
              </a:cxn>
              <a:cxn ang="0">
                <a:pos x="118" y="16"/>
              </a:cxn>
              <a:cxn ang="0">
                <a:pos x="144" y="8"/>
              </a:cxn>
              <a:cxn ang="0">
                <a:pos x="172" y="0"/>
              </a:cxn>
              <a:cxn ang="0">
                <a:pos x="212" y="0"/>
              </a:cxn>
              <a:cxn ang="0">
                <a:pos x="202" y="9"/>
              </a:cxn>
              <a:cxn ang="0">
                <a:pos x="190" y="18"/>
              </a:cxn>
              <a:cxn ang="0">
                <a:pos x="178" y="27"/>
              </a:cxn>
              <a:cxn ang="0">
                <a:pos x="165" y="35"/>
              </a:cxn>
              <a:cxn ang="0">
                <a:pos x="137" y="52"/>
              </a:cxn>
              <a:cxn ang="0">
                <a:pos x="109" y="66"/>
              </a:cxn>
              <a:cxn ang="0">
                <a:pos x="79" y="79"/>
              </a:cxn>
              <a:cxn ang="0">
                <a:pos x="50" y="90"/>
              </a:cxn>
              <a:cxn ang="0">
                <a:pos x="23" y="99"/>
              </a:cxn>
              <a:cxn ang="0">
                <a:pos x="0" y="105"/>
              </a:cxn>
            </a:cxnLst>
            <a:rect l="0" t="0" r="r" b="b"/>
            <a:pathLst>
              <a:path w="212" h="105">
                <a:moveTo>
                  <a:pt x="0" y="105"/>
                </a:moveTo>
                <a:lnTo>
                  <a:pt x="16" y="85"/>
                </a:lnTo>
                <a:lnTo>
                  <a:pt x="35" y="68"/>
                </a:lnTo>
                <a:lnTo>
                  <a:pt x="44" y="60"/>
                </a:lnTo>
                <a:lnTo>
                  <a:pt x="54" y="53"/>
                </a:lnTo>
                <a:lnTo>
                  <a:pt x="64" y="46"/>
                </a:lnTo>
                <a:lnTo>
                  <a:pt x="73" y="38"/>
                </a:lnTo>
                <a:lnTo>
                  <a:pt x="83" y="32"/>
                </a:lnTo>
                <a:lnTo>
                  <a:pt x="94" y="27"/>
                </a:lnTo>
                <a:lnTo>
                  <a:pt x="106" y="21"/>
                </a:lnTo>
                <a:lnTo>
                  <a:pt x="118" y="16"/>
                </a:lnTo>
                <a:lnTo>
                  <a:pt x="144" y="8"/>
                </a:lnTo>
                <a:lnTo>
                  <a:pt x="172" y="0"/>
                </a:lnTo>
                <a:lnTo>
                  <a:pt x="212" y="0"/>
                </a:lnTo>
                <a:lnTo>
                  <a:pt x="202" y="9"/>
                </a:lnTo>
                <a:lnTo>
                  <a:pt x="190" y="18"/>
                </a:lnTo>
                <a:lnTo>
                  <a:pt x="178" y="27"/>
                </a:lnTo>
                <a:lnTo>
                  <a:pt x="165" y="35"/>
                </a:lnTo>
                <a:lnTo>
                  <a:pt x="137" y="52"/>
                </a:lnTo>
                <a:lnTo>
                  <a:pt x="109" y="66"/>
                </a:lnTo>
                <a:lnTo>
                  <a:pt x="79" y="79"/>
                </a:lnTo>
                <a:lnTo>
                  <a:pt x="50" y="90"/>
                </a:lnTo>
                <a:lnTo>
                  <a:pt x="23" y="99"/>
                </a:lnTo>
                <a:lnTo>
                  <a:pt x="0" y="10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3" name="Freeform 335"/>
          <p:cNvSpPr>
            <a:spLocks/>
          </p:cNvSpPr>
          <p:nvPr>
            <p:custDataLst>
              <p:tags r:id="rId236"/>
            </p:custDataLst>
          </p:nvPr>
        </p:nvSpPr>
        <p:spPr bwMode="auto">
          <a:xfrm>
            <a:off x="7556178" y="4166989"/>
            <a:ext cx="42862" cy="88900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0" y="148"/>
              </a:cxn>
              <a:cxn ang="0">
                <a:pos x="5" y="144"/>
              </a:cxn>
              <a:cxn ang="0">
                <a:pos x="12" y="139"/>
              </a:cxn>
              <a:cxn ang="0">
                <a:pos x="14" y="137"/>
              </a:cxn>
              <a:cxn ang="0">
                <a:pos x="17" y="135"/>
              </a:cxn>
              <a:cxn ang="0">
                <a:pos x="18" y="132"/>
              </a:cxn>
              <a:cxn ang="0">
                <a:pos x="19" y="130"/>
              </a:cxn>
              <a:cxn ang="0">
                <a:pos x="20" y="138"/>
              </a:cxn>
              <a:cxn ang="0">
                <a:pos x="24" y="148"/>
              </a:cxn>
              <a:cxn ang="0">
                <a:pos x="27" y="154"/>
              </a:cxn>
              <a:cxn ang="0">
                <a:pos x="30" y="159"/>
              </a:cxn>
              <a:cxn ang="0">
                <a:pos x="35" y="163"/>
              </a:cxn>
              <a:cxn ang="0">
                <a:pos x="39" y="166"/>
              </a:cxn>
              <a:cxn ang="0">
                <a:pos x="41" y="158"/>
              </a:cxn>
              <a:cxn ang="0">
                <a:pos x="41" y="148"/>
              </a:cxn>
              <a:cxn ang="0">
                <a:pos x="41" y="137"/>
              </a:cxn>
              <a:cxn ang="0">
                <a:pos x="41" y="126"/>
              </a:cxn>
              <a:cxn ang="0">
                <a:pos x="40" y="107"/>
              </a:cxn>
              <a:cxn ang="0">
                <a:pos x="39" y="99"/>
              </a:cxn>
              <a:cxn ang="0">
                <a:pos x="48" y="100"/>
              </a:cxn>
              <a:cxn ang="0">
                <a:pos x="57" y="102"/>
              </a:cxn>
              <a:cxn ang="0">
                <a:pos x="64" y="105"/>
              </a:cxn>
              <a:cxn ang="0">
                <a:pos x="71" y="108"/>
              </a:cxn>
              <a:cxn ang="0">
                <a:pos x="76" y="111"/>
              </a:cxn>
              <a:cxn ang="0">
                <a:pos x="82" y="114"/>
              </a:cxn>
              <a:cxn ang="0">
                <a:pos x="87" y="116"/>
              </a:cxn>
              <a:cxn ang="0">
                <a:pos x="92" y="118"/>
              </a:cxn>
              <a:cxn ang="0">
                <a:pos x="85" y="103"/>
              </a:cxn>
              <a:cxn ang="0">
                <a:pos x="81" y="89"/>
              </a:cxn>
              <a:cxn ang="0">
                <a:pos x="76" y="75"/>
              </a:cxn>
              <a:cxn ang="0">
                <a:pos x="73" y="60"/>
              </a:cxn>
              <a:cxn ang="0">
                <a:pos x="70" y="47"/>
              </a:cxn>
              <a:cxn ang="0">
                <a:pos x="67" y="34"/>
              </a:cxn>
              <a:cxn ang="0">
                <a:pos x="63" y="23"/>
              </a:cxn>
              <a:cxn ang="0">
                <a:pos x="59" y="13"/>
              </a:cxn>
              <a:cxn ang="0">
                <a:pos x="59" y="19"/>
              </a:cxn>
              <a:cxn ang="0">
                <a:pos x="59" y="25"/>
              </a:cxn>
              <a:cxn ang="0">
                <a:pos x="50" y="23"/>
              </a:cxn>
              <a:cxn ang="0">
                <a:pos x="42" y="19"/>
              </a:cxn>
              <a:cxn ang="0">
                <a:pos x="35" y="15"/>
              </a:cxn>
              <a:cxn ang="0">
                <a:pos x="29" y="11"/>
              </a:cxn>
              <a:cxn ang="0">
                <a:pos x="23" y="7"/>
              </a:cxn>
              <a:cxn ang="0">
                <a:pos x="16" y="3"/>
              </a:cxn>
              <a:cxn ang="0">
                <a:pos x="8" y="1"/>
              </a:cxn>
              <a:cxn ang="0">
                <a:pos x="0" y="0"/>
              </a:cxn>
              <a:cxn ang="0">
                <a:pos x="0" y="10"/>
              </a:cxn>
              <a:cxn ang="0">
                <a:pos x="0" y="19"/>
              </a:cxn>
              <a:cxn ang="0">
                <a:pos x="0" y="33"/>
              </a:cxn>
              <a:cxn ang="0">
                <a:pos x="0" y="52"/>
              </a:cxn>
              <a:cxn ang="0">
                <a:pos x="0" y="70"/>
              </a:cxn>
              <a:cxn ang="0">
                <a:pos x="0" y="81"/>
              </a:cxn>
            </a:cxnLst>
            <a:rect l="0" t="0" r="r" b="b"/>
            <a:pathLst>
              <a:path w="92" h="166">
                <a:moveTo>
                  <a:pt x="0" y="81"/>
                </a:moveTo>
                <a:lnTo>
                  <a:pt x="0" y="148"/>
                </a:lnTo>
                <a:lnTo>
                  <a:pt x="5" y="144"/>
                </a:lnTo>
                <a:lnTo>
                  <a:pt x="12" y="139"/>
                </a:lnTo>
                <a:lnTo>
                  <a:pt x="14" y="137"/>
                </a:lnTo>
                <a:lnTo>
                  <a:pt x="17" y="135"/>
                </a:lnTo>
                <a:lnTo>
                  <a:pt x="18" y="132"/>
                </a:lnTo>
                <a:lnTo>
                  <a:pt x="19" y="130"/>
                </a:lnTo>
                <a:lnTo>
                  <a:pt x="20" y="138"/>
                </a:lnTo>
                <a:lnTo>
                  <a:pt x="24" y="148"/>
                </a:lnTo>
                <a:lnTo>
                  <a:pt x="27" y="154"/>
                </a:lnTo>
                <a:lnTo>
                  <a:pt x="30" y="159"/>
                </a:lnTo>
                <a:lnTo>
                  <a:pt x="35" y="163"/>
                </a:lnTo>
                <a:lnTo>
                  <a:pt x="39" y="166"/>
                </a:lnTo>
                <a:lnTo>
                  <a:pt x="41" y="158"/>
                </a:lnTo>
                <a:lnTo>
                  <a:pt x="41" y="148"/>
                </a:lnTo>
                <a:lnTo>
                  <a:pt x="41" y="137"/>
                </a:lnTo>
                <a:lnTo>
                  <a:pt x="41" y="126"/>
                </a:lnTo>
                <a:lnTo>
                  <a:pt x="40" y="107"/>
                </a:lnTo>
                <a:lnTo>
                  <a:pt x="39" y="99"/>
                </a:lnTo>
                <a:lnTo>
                  <a:pt x="48" y="100"/>
                </a:lnTo>
                <a:lnTo>
                  <a:pt x="57" y="102"/>
                </a:lnTo>
                <a:lnTo>
                  <a:pt x="64" y="105"/>
                </a:lnTo>
                <a:lnTo>
                  <a:pt x="71" y="108"/>
                </a:lnTo>
                <a:lnTo>
                  <a:pt x="76" y="111"/>
                </a:lnTo>
                <a:lnTo>
                  <a:pt x="82" y="114"/>
                </a:lnTo>
                <a:lnTo>
                  <a:pt x="87" y="116"/>
                </a:lnTo>
                <a:lnTo>
                  <a:pt x="92" y="118"/>
                </a:lnTo>
                <a:lnTo>
                  <a:pt x="85" y="103"/>
                </a:lnTo>
                <a:lnTo>
                  <a:pt x="81" y="89"/>
                </a:lnTo>
                <a:lnTo>
                  <a:pt x="76" y="75"/>
                </a:lnTo>
                <a:lnTo>
                  <a:pt x="73" y="60"/>
                </a:lnTo>
                <a:lnTo>
                  <a:pt x="70" y="47"/>
                </a:lnTo>
                <a:lnTo>
                  <a:pt x="67" y="34"/>
                </a:lnTo>
                <a:lnTo>
                  <a:pt x="63" y="23"/>
                </a:lnTo>
                <a:lnTo>
                  <a:pt x="59" y="13"/>
                </a:lnTo>
                <a:lnTo>
                  <a:pt x="59" y="19"/>
                </a:lnTo>
                <a:lnTo>
                  <a:pt x="59" y="25"/>
                </a:lnTo>
                <a:lnTo>
                  <a:pt x="50" y="23"/>
                </a:lnTo>
                <a:lnTo>
                  <a:pt x="42" y="19"/>
                </a:lnTo>
                <a:lnTo>
                  <a:pt x="35" y="15"/>
                </a:lnTo>
                <a:lnTo>
                  <a:pt x="29" y="11"/>
                </a:lnTo>
                <a:lnTo>
                  <a:pt x="23" y="7"/>
                </a:lnTo>
                <a:lnTo>
                  <a:pt x="16" y="3"/>
                </a:lnTo>
                <a:lnTo>
                  <a:pt x="8" y="1"/>
                </a:lnTo>
                <a:lnTo>
                  <a:pt x="0" y="0"/>
                </a:lnTo>
                <a:lnTo>
                  <a:pt x="0" y="10"/>
                </a:lnTo>
                <a:lnTo>
                  <a:pt x="0" y="19"/>
                </a:lnTo>
                <a:lnTo>
                  <a:pt x="0" y="33"/>
                </a:lnTo>
                <a:lnTo>
                  <a:pt x="0" y="52"/>
                </a:lnTo>
                <a:lnTo>
                  <a:pt x="0" y="70"/>
                </a:lnTo>
                <a:lnTo>
                  <a:pt x="0" y="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4" name="Freeform 336"/>
          <p:cNvSpPr>
            <a:spLocks/>
          </p:cNvSpPr>
          <p:nvPr>
            <p:custDataLst>
              <p:tags r:id="rId237"/>
            </p:custDataLst>
          </p:nvPr>
        </p:nvSpPr>
        <p:spPr bwMode="auto">
          <a:xfrm>
            <a:off x="7568878" y="4311452"/>
            <a:ext cx="71437" cy="55562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14" y="3"/>
              </a:cxn>
              <a:cxn ang="0">
                <a:pos x="22" y="6"/>
              </a:cxn>
              <a:cxn ang="0">
                <a:pos x="30" y="7"/>
              </a:cxn>
              <a:cxn ang="0">
                <a:pos x="36" y="8"/>
              </a:cxn>
              <a:cxn ang="0">
                <a:pos x="48" y="8"/>
              </a:cxn>
              <a:cxn ang="0">
                <a:pos x="58" y="7"/>
              </a:cxn>
              <a:cxn ang="0">
                <a:pos x="69" y="5"/>
              </a:cxn>
              <a:cxn ang="0">
                <a:pos x="80" y="3"/>
              </a:cxn>
              <a:cxn ang="0">
                <a:pos x="92" y="1"/>
              </a:cxn>
              <a:cxn ang="0">
                <a:pos x="106" y="0"/>
              </a:cxn>
              <a:cxn ang="0">
                <a:pos x="111" y="1"/>
              </a:cxn>
              <a:cxn ang="0">
                <a:pos x="115" y="2"/>
              </a:cxn>
              <a:cxn ang="0">
                <a:pos x="120" y="5"/>
              </a:cxn>
              <a:cxn ang="0">
                <a:pos x="124" y="8"/>
              </a:cxn>
              <a:cxn ang="0">
                <a:pos x="132" y="17"/>
              </a:cxn>
              <a:cxn ang="0">
                <a:pos x="138" y="26"/>
              </a:cxn>
              <a:cxn ang="0">
                <a:pos x="145" y="36"/>
              </a:cxn>
              <a:cxn ang="0">
                <a:pos x="151" y="45"/>
              </a:cxn>
              <a:cxn ang="0">
                <a:pos x="155" y="49"/>
              </a:cxn>
              <a:cxn ang="0">
                <a:pos x="158" y="52"/>
              </a:cxn>
              <a:cxn ang="0">
                <a:pos x="162" y="54"/>
              </a:cxn>
              <a:cxn ang="0">
                <a:pos x="166" y="56"/>
              </a:cxn>
              <a:cxn ang="0">
                <a:pos x="159" y="57"/>
              </a:cxn>
              <a:cxn ang="0">
                <a:pos x="151" y="59"/>
              </a:cxn>
              <a:cxn ang="0">
                <a:pos x="143" y="61"/>
              </a:cxn>
              <a:cxn ang="0">
                <a:pos x="133" y="62"/>
              </a:cxn>
              <a:cxn ang="0">
                <a:pos x="125" y="61"/>
              </a:cxn>
              <a:cxn ang="0">
                <a:pos x="119" y="58"/>
              </a:cxn>
              <a:cxn ang="0">
                <a:pos x="112" y="54"/>
              </a:cxn>
              <a:cxn ang="0">
                <a:pos x="106" y="50"/>
              </a:cxn>
              <a:cxn ang="0">
                <a:pos x="100" y="45"/>
              </a:cxn>
              <a:cxn ang="0">
                <a:pos x="93" y="41"/>
              </a:cxn>
              <a:cxn ang="0">
                <a:pos x="87" y="39"/>
              </a:cxn>
              <a:cxn ang="0">
                <a:pos x="79" y="38"/>
              </a:cxn>
              <a:cxn ang="0">
                <a:pos x="56" y="38"/>
              </a:cxn>
              <a:cxn ang="0">
                <a:pos x="35" y="39"/>
              </a:cxn>
              <a:cxn ang="0">
                <a:pos x="26" y="41"/>
              </a:cxn>
              <a:cxn ang="0">
                <a:pos x="19" y="43"/>
              </a:cxn>
              <a:cxn ang="0">
                <a:pos x="12" y="46"/>
              </a:cxn>
              <a:cxn ang="0">
                <a:pos x="7" y="50"/>
              </a:cxn>
              <a:cxn ang="0">
                <a:pos x="2" y="45"/>
              </a:cxn>
              <a:cxn ang="0">
                <a:pos x="1" y="40"/>
              </a:cxn>
              <a:cxn ang="0">
                <a:pos x="0" y="34"/>
              </a:cxn>
              <a:cxn ang="0">
                <a:pos x="1" y="28"/>
              </a:cxn>
              <a:cxn ang="0">
                <a:pos x="4" y="15"/>
              </a:cxn>
              <a:cxn ang="0">
                <a:pos x="7" y="0"/>
              </a:cxn>
            </a:cxnLst>
            <a:rect l="0" t="0" r="r" b="b"/>
            <a:pathLst>
              <a:path w="166" h="62">
                <a:moveTo>
                  <a:pt x="7" y="0"/>
                </a:moveTo>
                <a:lnTo>
                  <a:pt x="14" y="3"/>
                </a:lnTo>
                <a:lnTo>
                  <a:pt x="22" y="6"/>
                </a:lnTo>
                <a:lnTo>
                  <a:pt x="30" y="7"/>
                </a:lnTo>
                <a:lnTo>
                  <a:pt x="36" y="8"/>
                </a:lnTo>
                <a:lnTo>
                  <a:pt x="48" y="8"/>
                </a:lnTo>
                <a:lnTo>
                  <a:pt x="58" y="7"/>
                </a:lnTo>
                <a:lnTo>
                  <a:pt x="69" y="5"/>
                </a:lnTo>
                <a:lnTo>
                  <a:pt x="80" y="3"/>
                </a:lnTo>
                <a:lnTo>
                  <a:pt x="92" y="1"/>
                </a:lnTo>
                <a:lnTo>
                  <a:pt x="106" y="0"/>
                </a:lnTo>
                <a:lnTo>
                  <a:pt x="111" y="1"/>
                </a:lnTo>
                <a:lnTo>
                  <a:pt x="115" y="2"/>
                </a:lnTo>
                <a:lnTo>
                  <a:pt x="120" y="5"/>
                </a:lnTo>
                <a:lnTo>
                  <a:pt x="124" y="8"/>
                </a:lnTo>
                <a:lnTo>
                  <a:pt x="132" y="17"/>
                </a:lnTo>
                <a:lnTo>
                  <a:pt x="138" y="26"/>
                </a:lnTo>
                <a:lnTo>
                  <a:pt x="145" y="36"/>
                </a:lnTo>
                <a:lnTo>
                  <a:pt x="151" y="45"/>
                </a:lnTo>
                <a:lnTo>
                  <a:pt x="155" y="49"/>
                </a:lnTo>
                <a:lnTo>
                  <a:pt x="158" y="52"/>
                </a:lnTo>
                <a:lnTo>
                  <a:pt x="162" y="54"/>
                </a:lnTo>
                <a:lnTo>
                  <a:pt x="166" y="56"/>
                </a:lnTo>
                <a:lnTo>
                  <a:pt x="159" y="57"/>
                </a:lnTo>
                <a:lnTo>
                  <a:pt x="151" y="59"/>
                </a:lnTo>
                <a:lnTo>
                  <a:pt x="143" y="61"/>
                </a:lnTo>
                <a:lnTo>
                  <a:pt x="133" y="62"/>
                </a:lnTo>
                <a:lnTo>
                  <a:pt x="125" y="61"/>
                </a:lnTo>
                <a:lnTo>
                  <a:pt x="119" y="58"/>
                </a:lnTo>
                <a:lnTo>
                  <a:pt x="112" y="54"/>
                </a:lnTo>
                <a:lnTo>
                  <a:pt x="106" y="50"/>
                </a:lnTo>
                <a:lnTo>
                  <a:pt x="100" y="45"/>
                </a:lnTo>
                <a:lnTo>
                  <a:pt x="93" y="41"/>
                </a:lnTo>
                <a:lnTo>
                  <a:pt x="87" y="39"/>
                </a:lnTo>
                <a:lnTo>
                  <a:pt x="79" y="38"/>
                </a:lnTo>
                <a:lnTo>
                  <a:pt x="56" y="38"/>
                </a:lnTo>
                <a:lnTo>
                  <a:pt x="35" y="39"/>
                </a:lnTo>
                <a:lnTo>
                  <a:pt x="26" y="41"/>
                </a:lnTo>
                <a:lnTo>
                  <a:pt x="19" y="43"/>
                </a:lnTo>
                <a:lnTo>
                  <a:pt x="12" y="46"/>
                </a:lnTo>
                <a:lnTo>
                  <a:pt x="7" y="50"/>
                </a:lnTo>
                <a:lnTo>
                  <a:pt x="2" y="45"/>
                </a:lnTo>
                <a:lnTo>
                  <a:pt x="1" y="40"/>
                </a:lnTo>
                <a:lnTo>
                  <a:pt x="0" y="34"/>
                </a:lnTo>
                <a:lnTo>
                  <a:pt x="1" y="28"/>
                </a:lnTo>
                <a:lnTo>
                  <a:pt x="4" y="15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5" name="Freeform 337"/>
          <p:cNvSpPr>
            <a:spLocks/>
          </p:cNvSpPr>
          <p:nvPr>
            <p:custDataLst>
              <p:tags r:id="rId238"/>
            </p:custDataLst>
          </p:nvPr>
        </p:nvSpPr>
        <p:spPr bwMode="auto">
          <a:xfrm>
            <a:off x="7645078" y="4235252"/>
            <a:ext cx="85725" cy="63500"/>
          </a:xfrm>
          <a:custGeom>
            <a:avLst/>
            <a:gdLst/>
            <a:ahLst/>
            <a:cxnLst>
              <a:cxn ang="0">
                <a:pos x="33" y="35"/>
              </a:cxn>
              <a:cxn ang="0">
                <a:pos x="48" y="25"/>
              </a:cxn>
              <a:cxn ang="0">
                <a:pos x="68" y="12"/>
              </a:cxn>
              <a:cxn ang="0">
                <a:pos x="84" y="4"/>
              </a:cxn>
              <a:cxn ang="0">
                <a:pos x="94" y="1"/>
              </a:cxn>
              <a:cxn ang="0">
                <a:pos x="105" y="1"/>
              </a:cxn>
              <a:cxn ang="0">
                <a:pos x="116" y="3"/>
              </a:cxn>
              <a:cxn ang="0">
                <a:pos x="131" y="10"/>
              </a:cxn>
              <a:cxn ang="0">
                <a:pos x="148" y="21"/>
              </a:cxn>
              <a:cxn ang="0">
                <a:pos x="162" y="28"/>
              </a:cxn>
              <a:cxn ang="0">
                <a:pos x="173" y="30"/>
              </a:cxn>
              <a:cxn ang="0">
                <a:pos x="179" y="48"/>
              </a:cxn>
              <a:cxn ang="0">
                <a:pos x="178" y="66"/>
              </a:cxn>
              <a:cxn ang="0">
                <a:pos x="182" y="75"/>
              </a:cxn>
              <a:cxn ang="0">
                <a:pos x="187" y="89"/>
              </a:cxn>
              <a:cxn ang="0">
                <a:pos x="188" y="102"/>
              </a:cxn>
              <a:cxn ang="0">
                <a:pos x="191" y="109"/>
              </a:cxn>
              <a:cxn ang="0">
                <a:pos x="188" y="114"/>
              </a:cxn>
              <a:cxn ang="0">
                <a:pos x="177" y="118"/>
              </a:cxn>
              <a:cxn ang="0">
                <a:pos x="159" y="121"/>
              </a:cxn>
              <a:cxn ang="0">
                <a:pos x="116" y="119"/>
              </a:cxn>
              <a:cxn ang="0">
                <a:pos x="72" y="116"/>
              </a:cxn>
              <a:cxn ang="0">
                <a:pos x="63" y="110"/>
              </a:cxn>
              <a:cxn ang="0">
                <a:pos x="56" y="100"/>
              </a:cxn>
              <a:cxn ang="0">
                <a:pos x="54" y="87"/>
              </a:cxn>
              <a:cxn ang="0">
                <a:pos x="47" y="79"/>
              </a:cxn>
              <a:cxn ang="0">
                <a:pos x="31" y="75"/>
              </a:cxn>
              <a:cxn ang="0">
                <a:pos x="13" y="69"/>
              </a:cxn>
              <a:cxn ang="0">
                <a:pos x="3" y="62"/>
              </a:cxn>
              <a:cxn ang="0">
                <a:pos x="0" y="58"/>
              </a:cxn>
              <a:cxn ang="0">
                <a:pos x="1" y="51"/>
              </a:cxn>
              <a:cxn ang="0">
                <a:pos x="7" y="45"/>
              </a:cxn>
              <a:cxn ang="0">
                <a:pos x="20" y="38"/>
              </a:cxn>
            </a:cxnLst>
            <a:rect l="0" t="0" r="r" b="b"/>
            <a:pathLst>
              <a:path w="193" h="121">
                <a:moveTo>
                  <a:pt x="26" y="36"/>
                </a:moveTo>
                <a:lnTo>
                  <a:pt x="33" y="35"/>
                </a:lnTo>
                <a:lnTo>
                  <a:pt x="39" y="31"/>
                </a:lnTo>
                <a:lnTo>
                  <a:pt x="48" y="25"/>
                </a:lnTo>
                <a:lnTo>
                  <a:pt x="58" y="18"/>
                </a:lnTo>
                <a:lnTo>
                  <a:pt x="68" y="12"/>
                </a:lnTo>
                <a:lnTo>
                  <a:pt x="79" y="6"/>
                </a:lnTo>
                <a:lnTo>
                  <a:pt x="84" y="4"/>
                </a:lnTo>
                <a:lnTo>
                  <a:pt x="90" y="2"/>
                </a:lnTo>
                <a:lnTo>
                  <a:pt x="94" y="1"/>
                </a:lnTo>
                <a:lnTo>
                  <a:pt x="100" y="0"/>
                </a:lnTo>
                <a:lnTo>
                  <a:pt x="105" y="1"/>
                </a:lnTo>
                <a:lnTo>
                  <a:pt x="111" y="1"/>
                </a:lnTo>
                <a:lnTo>
                  <a:pt x="116" y="3"/>
                </a:lnTo>
                <a:lnTo>
                  <a:pt x="122" y="5"/>
                </a:lnTo>
                <a:lnTo>
                  <a:pt x="131" y="10"/>
                </a:lnTo>
                <a:lnTo>
                  <a:pt x="139" y="15"/>
                </a:lnTo>
                <a:lnTo>
                  <a:pt x="148" y="21"/>
                </a:lnTo>
                <a:lnTo>
                  <a:pt x="158" y="26"/>
                </a:lnTo>
                <a:lnTo>
                  <a:pt x="162" y="28"/>
                </a:lnTo>
                <a:lnTo>
                  <a:pt x="168" y="29"/>
                </a:lnTo>
                <a:lnTo>
                  <a:pt x="173" y="30"/>
                </a:lnTo>
                <a:lnTo>
                  <a:pt x="179" y="30"/>
                </a:lnTo>
                <a:lnTo>
                  <a:pt x="179" y="48"/>
                </a:lnTo>
                <a:lnTo>
                  <a:pt x="178" y="60"/>
                </a:lnTo>
                <a:lnTo>
                  <a:pt x="178" y="66"/>
                </a:lnTo>
                <a:lnTo>
                  <a:pt x="179" y="71"/>
                </a:lnTo>
                <a:lnTo>
                  <a:pt x="182" y="75"/>
                </a:lnTo>
                <a:lnTo>
                  <a:pt x="187" y="80"/>
                </a:lnTo>
                <a:lnTo>
                  <a:pt x="187" y="89"/>
                </a:lnTo>
                <a:lnTo>
                  <a:pt x="187" y="97"/>
                </a:lnTo>
                <a:lnTo>
                  <a:pt x="188" y="102"/>
                </a:lnTo>
                <a:lnTo>
                  <a:pt x="189" y="106"/>
                </a:lnTo>
                <a:lnTo>
                  <a:pt x="191" y="109"/>
                </a:lnTo>
                <a:lnTo>
                  <a:pt x="193" y="111"/>
                </a:lnTo>
                <a:lnTo>
                  <a:pt x="188" y="114"/>
                </a:lnTo>
                <a:lnTo>
                  <a:pt x="182" y="117"/>
                </a:lnTo>
                <a:lnTo>
                  <a:pt x="177" y="118"/>
                </a:lnTo>
                <a:lnTo>
                  <a:pt x="171" y="120"/>
                </a:lnTo>
                <a:lnTo>
                  <a:pt x="159" y="121"/>
                </a:lnTo>
                <a:lnTo>
                  <a:pt x="146" y="121"/>
                </a:lnTo>
                <a:lnTo>
                  <a:pt x="116" y="119"/>
                </a:lnTo>
                <a:lnTo>
                  <a:pt x="80" y="117"/>
                </a:lnTo>
                <a:lnTo>
                  <a:pt x="72" y="116"/>
                </a:lnTo>
                <a:lnTo>
                  <a:pt x="67" y="114"/>
                </a:lnTo>
                <a:lnTo>
                  <a:pt x="63" y="110"/>
                </a:lnTo>
                <a:lnTo>
                  <a:pt x="59" y="106"/>
                </a:lnTo>
                <a:lnTo>
                  <a:pt x="56" y="100"/>
                </a:lnTo>
                <a:lnTo>
                  <a:pt x="55" y="93"/>
                </a:lnTo>
                <a:lnTo>
                  <a:pt x="54" y="87"/>
                </a:lnTo>
                <a:lnTo>
                  <a:pt x="54" y="80"/>
                </a:lnTo>
                <a:lnTo>
                  <a:pt x="47" y="79"/>
                </a:lnTo>
                <a:lnTo>
                  <a:pt x="39" y="78"/>
                </a:lnTo>
                <a:lnTo>
                  <a:pt x="31" y="75"/>
                </a:lnTo>
                <a:lnTo>
                  <a:pt x="22" y="72"/>
                </a:lnTo>
                <a:lnTo>
                  <a:pt x="13" y="69"/>
                </a:lnTo>
                <a:lnTo>
                  <a:pt x="7" y="65"/>
                </a:lnTo>
                <a:lnTo>
                  <a:pt x="3" y="62"/>
                </a:lnTo>
                <a:lnTo>
                  <a:pt x="2" y="60"/>
                </a:lnTo>
                <a:lnTo>
                  <a:pt x="0" y="58"/>
                </a:lnTo>
                <a:lnTo>
                  <a:pt x="0" y="56"/>
                </a:lnTo>
                <a:lnTo>
                  <a:pt x="1" y="51"/>
                </a:lnTo>
                <a:lnTo>
                  <a:pt x="3" y="48"/>
                </a:lnTo>
                <a:lnTo>
                  <a:pt x="7" y="45"/>
                </a:lnTo>
                <a:lnTo>
                  <a:pt x="11" y="41"/>
                </a:lnTo>
                <a:lnTo>
                  <a:pt x="20" y="38"/>
                </a:lnTo>
                <a:lnTo>
                  <a:pt x="2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6" name="Freeform 338"/>
          <p:cNvSpPr>
            <a:spLocks/>
          </p:cNvSpPr>
          <p:nvPr>
            <p:custDataLst>
              <p:tags r:id="rId239"/>
            </p:custDataLst>
          </p:nvPr>
        </p:nvSpPr>
        <p:spPr bwMode="auto">
          <a:xfrm>
            <a:off x="7333928" y="4173339"/>
            <a:ext cx="166687" cy="230188"/>
          </a:xfrm>
          <a:custGeom>
            <a:avLst/>
            <a:gdLst/>
            <a:ahLst/>
            <a:cxnLst>
              <a:cxn ang="0">
                <a:pos x="37" y="419"/>
              </a:cxn>
              <a:cxn ang="0">
                <a:pos x="46" y="407"/>
              </a:cxn>
              <a:cxn ang="0">
                <a:pos x="24" y="311"/>
              </a:cxn>
              <a:cxn ang="0">
                <a:pos x="2" y="294"/>
              </a:cxn>
              <a:cxn ang="0">
                <a:pos x="15" y="270"/>
              </a:cxn>
              <a:cxn ang="0">
                <a:pos x="31" y="221"/>
              </a:cxn>
              <a:cxn ang="0">
                <a:pos x="39" y="172"/>
              </a:cxn>
              <a:cxn ang="0">
                <a:pos x="57" y="159"/>
              </a:cxn>
              <a:cxn ang="0">
                <a:pos x="65" y="130"/>
              </a:cxn>
              <a:cxn ang="0">
                <a:pos x="76" y="78"/>
              </a:cxn>
              <a:cxn ang="0">
                <a:pos x="90" y="51"/>
              </a:cxn>
              <a:cxn ang="0">
                <a:pos x="115" y="31"/>
              </a:cxn>
              <a:cxn ang="0">
                <a:pos x="153" y="25"/>
              </a:cxn>
              <a:cxn ang="0">
                <a:pos x="217" y="38"/>
              </a:cxn>
              <a:cxn ang="0">
                <a:pos x="262" y="48"/>
              </a:cxn>
              <a:cxn ang="0">
                <a:pos x="303" y="45"/>
              </a:cxn>
              <a:cxn ang="0">
                <a:pos x="329" y="31"/>
              </a:cxn>
              <a:cxn ang="0">
                <a:pos x="356" y="7"/>
              </a:cxn>
              <a:cxn ang="0">
                <a:pos x="374" y="9"/>
              </a:cxn>
              <a:cxn ang="0">
                <a:pos x="372" y="35"/>
              </a:cxn>
              <a:cxn ang="0">
                <a:pos x="329" y="80"/>
              </a:cxn>
              <a:cxn ang="0">
                <a:pos x="292" y="97"/>
              </a:cxn>
              <a:cxn ang="0">
                <a:pos x="271" y="94"/>
              </a:cxn>
              <a:cxn ang="0">
                <a:pos x="238" y="69"/>
              </a:cxn>
              <a:cxn ang="0">
                <a:pos x="212" y="56"/>
              </a:cxn>
              <a:cxn ang="0">
                <a:pos x="177" y="56"/>
              </a:cxn>
              <a:cxn ang="0">
                <a:pos x="138" y="61"/>
              </a:cxn>
              <a:cxn ang="0">
                <a:pos x="114" y="79"/>
              </a:cxn>
              <a:cxn ang="0">
                <a:pos x="79" y="161"/>
              </a:cxn>
              <a:cxn ang="0">
                <a:pos x="119" y="169"/>
              </a:cxn>
              <a:cxn ang="0">
                <a:pos x="133" y="191"/>
              </a:cxn>
              <a:cxn ang="0">
                <a:pos x="155" y="168"/>
              </a:cxn>
              <a:cxn ang="0">
                <a:pos x="172" y="153"/>
              </a:cxn>
              <a:cxn ang="0">
                <a:pos x="221" y="150"/>
              </a:cxn>
              <a:cxn ang="0">
                <a:pos x="250" y="147"/>
              </a:cxn>
              <a:cxn ang="0">
                <a:pos x="273" y="173"/>
              </a:cxn>
              <a:cxn ang="0">
                <a:pos x="279" y="203"/>
              </a:cxn>
              <a:cxn ang="0">
                <a:pos x="246" y="192"/>
              </a:cxn>
              <a:cxn ang="0">
                <a:pos x="218" y="185"/>
              </a:cxn>
              <a:cxn ang="0">
                <a:pos x="192" y="195"/>
              </a:cxn>
              <a:cxn ang="0">
                <a:pos x="186" y="209"/>
              </a:cxn>
              <a:cxn ang="0">
                <a:pos x="192" y="233"/>
              </a:cxn>
              <a:cxn ang="0">
                <a:pos x="220" y="272"/>
              </a:cxn>
              <a:cxn ang="0">
                <a:pos x="225" y="296"/>
              </a:cxn>
              <a:cxn ang="0">
                <a:pos x="215" y="322"/>
              </a:cxn>
              <a:cxn ang="0">
                <a:pos x="205" y="345"/>
              </a:cxn>
              <a:cxn ang="0">
                <a:pos x="210" y="356"/>
              </a:cxn>
              <a:cxn ang="0">
                <a:pos x="236" y="368"/>
              </a:cxn>
              <a:cxn ang="0">
                <a:pos x="252" y="400"/>
              </a:cxn>
              <a:cxn ang="0">
                <a:pos x="239" y="429"/>
              </a:cxn>
              <a:cxn ang="0">
                <a:pos x="221" y="421"/>
              </a:cxn>
              <a:cxn ang="0">
                <a:pos x="202" y="417"/>
              </a:cxn>
              <a:cxn ang="0">
                <a:pos x="177" y="400"/>
              </a:cxn>
              <a:cxn ang="0">
                <a:pos x="153" y="356"/>
              </a:cxn>
              <a:cxn ang="0">
                <a:pos x="137" y="304"/>
              </a:cxn>
              <a:cxn ang="0">
                <a:pos x="114" y="263"/>
              </a:cxn>
              <a:cxn ang="0">
                <a:pos x="97" y="259"/>
              </a:cxn>
              <a:cxn ang="0">
                <a:pos x="105" y="381"/>
              </a:cxn>
              <a:cxn ang="0">
                <a:pos x="93" y="404"/>
              </a:cxn>
              <a:cxn ang="0">
                <a:pos x="57" y="426"/>
              </a:cxn>
              <a:cxn ang="0">
                <a:pos x="59" y="437"/>
              </a:cxn>
            </a:cxnLst>
            <a:rect l="0" t="0" r="r" b="b"/>
            <a:pathLst>
              <a:path w="379" h="437">
                <a:moveTo>
                  <a:pt x="59" y="437"/>
                </a:moveTo>
                <a:lnTo>
                  <a:pt x="33" y="437"/>
                </a:lnTo>
                <a:lnTo>
                  <a:pt x="34" y="430"/>
                </a:lnTo>
                <a:lnTo>
                  <a:pt x="37" y="419"/>
                </a:lnTo>
                <a:lnTo>
                  <a:pt x="38" y="415"/>
                </a:lnTo>
                <a:lnTo>
                  <a:pt x="41" y="410"/>
                </a:lnTo>
                <a:lnTo>
                  <a:pt x="44" y="408"/>
                </a:lnTo>
                <a:lnTo>
                  <a:pt x="46" y="407"/>
                </a:lnTo>
                <a:lnTo>
                  <a:pt x="46" y="320"/>
                </a:lnTo>
                <a:lnTo>
                  <a:pt x="38" y="317"/>
                </a:lnTo>
                <a:lnTo>
                  <a:pt x="32" y="314"/>
                </a:lnTo>
                <a:lnTo>
                  <a:pt x="24" y="311"/>
                </a:lnTo>
                <a:lnTo>
                  <a:pt x="18" y="307"/>
                </a:lnTo>
                <a:lnTo>
                  <a:pt x="12" y="303"/>
                </a:lnTo>
                <a:lnTo>
                  <a:pt x="7" y="299"/>
                </a:lnTo>
                <a:lnTo>
                  <a:pt x="2" y="294"/>
                </a:lnTo>
                <a:lnTo>
                  <a:pt x="0" y="290"/>
                </a:lnTo>
                <a:lnTo>
                  <a:pt x="5" y="284"/>
                </a:lnTo>
                <a:lnTo>
                  <a:pt x="11" y="278"/>
                </a:lnTo>
                <a:lnTo>
                  <a:pt x="15" y="270"/>
                </a:lnTo>
                <a:lnTo>
                  <a:pt x="19" y="264"/>
                </a:lnTo>
                <a:lnTo>
                  <a:pt x="24" y="250"/>
                </a:lnTo>
                <a:lnTo>
                  <a:pt x="28" y="236"/>
                </a:lnTo>
                <a:lnTo>
                  <a:pt x="31" y="221"/>
                </a:lnTo>
                <a:lnTo>
                  <a:pt x="32" y="204"/>
                </a:lnTo>
                <a:lnTo>
                  <a:pt x="33" y="189"/>
                </a:lnTo>
                <a:lnTo>
                  <a:pt x="33" y="173"/>
                </a:lnTo>
                <a:lnTo>
                  <a:pt x="39" y="172"/>
                </a:lnTo>
                <a:lnTo>
                  <a:pt x="45" y="170"/>
                </a:lnTo>
                <a:lnTo>
                  <a:pt x="50" y="168"/>
                </a:lnTo>
                <a:lnTo>
                  <a:pt x="54" y="164"/>
                </a:lnTo>
                <a:lnTo>
                  <a:pt x="57" y="159"/>
                </a:lnTo>
                <a:lnTo>
                  <a:pt x="59" y="154"/>
                </a:lnTo>
                <a:lnTo>
                  <a:pt x="61" y="149"/>
                </a:lnTo>
                <a:lnTo>
                  <a:pt x="63" y="143"/>
                </a:lnTo>
                <a:lnTo>
                  <a:pt x="65" y="130"/>
                </a:lnTo>
                <a:lnTo>
                  <a:pt x="66" y="115"/>
                </a:lnTo>
                <a:lnTo>
                  <a:pt x="69" y="100"/>
                </a:lnTo>
                <a:lnTo>
                  <a:pt x="72" y="86"/>
                </a:lnTo>
                <a:lnTo>
                  <a:pt x="76" y="78"/>
                </a:lnTo>
                <a:lnTo>
                  <a:pt x="78" y="71"/>
                </a:lnTo>
                <a:lnTo>
                  <a:pt x="81" y="64"/>
                </a:lnTo>
                <a:lnTo>
                  <a:pt x="86" y="57"/>
                </a:lnTo>
                <a:lnTo>
                  <a:pt x="90" y="51"/>
                </a:lnTo>
                <a:lnTo>
                  <a:pt x="95" y="44"/>
                </a:lnTo>
                <a:lnTo>
                  <a:pt x="101" y="39"/>
                </a:lnTo>
                <a:lnTo>
                  <a:pt x="108" y="35"/>
                </a:lnTo>
                <a:lnTo>
                  <a:pt x="115" y="31"/>
                </a:lnTo>
                <a:lnTo>
                  <a:pt x="123" y="29"/>
                </a:lnTo>
                <a:lnTo>
                  <a:pt x="132" y="27"/>
                </a:lnTo>
                <a:lnTo>
                  <a:pt x="142" y="25"/>
                </a:lnTo>
                <a:lnTo>
                  <a:pt x="153" y="25"/>
                </a:lnTo>
                <a:lnTo>
                  <a:pt x="165" y="26"/>
                </a:lnTo>
                <a:lnTo>
                  <a:pt x="178" y="28"/>
                </a:lnTo>
                <a:lnTo>
                  <a:pt x="192" y="30"/>
                </a:lnTo>
                <a:lnTo>
                  <a:pt x="217" y="38"/>
                </a:lnTo>
                <a:lnTo>
                  <a:pt x="237" y="44"/>
                </a:lnTo>
                <a:lnTo>
                  <a:pt x="246" y="46"/>
                </a:lnTo>
                <a:lnTo>
                  <a:pt x="254" y="47"/>
                </a:lnTo>
                <a:lnTo>
                  <a:pt x="262" y="48"/>
                </a:lnTo>
                <a:lnTo>
                  <a:pt x="272" y="50"/>
                </a:lnTo>
                <a:lnTo>
                  <a:pt x="283" y="48"/>
                </a:lnTo>
                <a:lnTo>
                  <a:pt x="294" y="47"/>
                </a:lnTo>
                <a:lnTo>
                  <a:pt x="303" y="45"/>
                </a:lnTo>
                <a:lnTo>
                  <a:pt x="311" y="42"/>
                </a:lnTo>
                <a:lnTo>
                  <a:pt x="317" y="39"/>
                </a:lnTo>
                <a:lnTo>
                  <a:pt x="324" y="35"/>
                </a:lnTo>
                <a:lnTo>
                  <a:pt x="329" y="31"/>
                </a:lnTo>
                <a:lnTo>
                  <a:pt x="334" y="27"/>
                </a:lnTo>
                <a:lnTo>
                  <a:pt x="343" y="18"/>
                </a:lnTo>
                <a:lnTo>
                  <a:pt x="351" y="10"/>
                </a:lnTo>
                <a:lnTo>
                  <a:pt x="356" y="7"/>
                </a:lnTo>
                <a:lnTo>
                  <a:pt x="360" y="4"/>
                </a:lnTo>
                <a:lnTo>
                  <a:pt x="366" y="2"/>
                </a:lnTo>
                <a:lnTo>
                  <a:pt x="371" y="0"/>
                </a:lnTo>
                <a:lnTo>
                  <a:pt x="374" y="9"/>
                </a:lnTo>
                <a:lnTo>
                  <a:pt x="379" y="18"/>
                </a:lnTo>
                <a:lnTo>
                  <a:pt x="378" y="23"/>
                </a:lnTo>
                <a:lnTo>
                  <a:pt x="375" y="29"/>
                </a:lnTo>
                <a:lnTo>
                  <a:pt x="372" y="35"/>
                </a:lnTo>
                <a:lnTo>
                  <a:pt x="369" y="41"/>
                </a:lnTo>
                <a:lnTo>
                  <a:pt x="358" y="55"/>
                </a:lnTo>
                <a:lnTo>
                  <a:pt x="344" y="68"/>
                </a:lnTo>
                <a:lnTo>
                  <a:pt x="329" y="80"/>
                </a:lnTo>
                <a:lnTo>
                  <a:pt x="314" y="89"/>
                </a:lnTo>
                <a:lnTo>
                  <a:pt x="306" y="93"/>
                </a:lnTo>
                <a:lnTo>
                  <a:pt x="299" y="96"/>
                </a:lnTo>
                <a:lnTo>
                  <a:pt x="292" y="97"/>
                </a:lnTo>
                <a:lnTo>
                  <a:pt x="285" y="98"/>
                </a:lnTo>
                <a:lnTo>
                  <a:pt x="280" y="98"/>
                </a:lnTo>
                <a:lnTo>
                  <a:pt x="276" y="96"/>
                </a:lnTo>
                <a:lnTo>
                  <a:pt x="271" y="94"/>
                </a:lnTo>
                <a:lnTo>
                  <a:pt x="266" y="91"/>
                </a:lnTo>
                <a:lnTo>
                  <a:pt x="257" y="85"/>
                </a:lnTo>
                <a:lnTo>
                  <a:pt x="248" y="77"/>
                </a:lnTo>
                <a:lnTo>
                  <a:pt x="238" y="69"/>
                </a:lnTo>
                <a:lnTo>
                  <a:pt x="228" y="62"/>
                </a:lnTo>
                <a:lnTo>
                  <a:pt x="223" y="60"/>
                </a:lnTo>
                <a:lnTo>
                  <a:pt x="217" y="57"/>
                </a:lnTo>
                <a:lnTo>
                  <a:pt x="212" y="56"/>
                </a:lnTo>
                <a:lnTo>
                  <a:pt x="205" y="56"/>
                </a:lnTo>
                <a:lnTo>
                  <a:pt x="199" y="56"/>
                </a:lnTo>
                <a:lnTo>
                  <a:pt x="190" y="56"/>
                </a:lnTo>
                <a:lnTo>
                  <a:pt x="177" y="56"/>
                </a:lnTo>
                <a:lnTo>
                  <a:pt x="159" y="56"/>
                </a:lnTo>
                <a:lnTo>
                  <a:pt x="151" y="56"/>
                </a:lnTo>
                <a:lnTo>
                  <a:pt x="145" y="58"/>
                </a:lnTo>
                <a:lnTo>
                  <a:pt x="138" y="61"/>
                </a:lnTo>
                <a:lnTo>
                  <a:pt x="132" y="64"/>
                </a:lnTo>
                <a:lnTo>
                  <a:pt x="125" y="69"/>
                </a:lnTo>
                <a:lnTo>
                  <a:pt x="120" y="74"/>
                </a:lnTo>
                <a:lnTo>
                  <a:pt x="114" y="79"/>
                </a:lnTo>
                <a:lnTo>
                  <a:pt x="109" y="85"/>
                </a:lnTo>
                <a:lnTo>
                  <a:pt x="92" y="110"/>
                </a:lnTo>
                <a:lnTo>
                  <a:pt x="79" y="129"/>
                </a:lnTo>
                <a:lnTo>
                  <a:pt x="79" y="161"/>
                </a:lnTo>
                <a:lnTo>
                  <a:pt x="91" y="161"/>
                </a:lnTo>
                <a:lnTo>
                  <a:pt x="102" y="163"/>
                </a:lnTo>
                <a:lnTo>
                  <a:pt x="111" y="165"/>
                </a:lnTo>
                <a:lnTo>
                  <a:pt x="119" y="169"/>
                </a:lnTo>
                <a:lnTo>
                  <a:pt x="124" y="173"/>
                </a:lnTo>
                <a:lnTo>
                  <a:pt x="128" y="178"/>
                </a:lnTo>
                <a:lnTo>
                  <a:pt x="132" y="184"/>
                </a:lnTo>
                <a:lnTo>
                  <a:pt x="133" y="191"/>
                </a:lnTo>
                <a:lnTo>
                  <a:pt x="139" y="186"/>
                </a:lnTo>
                <a:lnTo>
                  <a:pt x="145" y="180"/>
                </a:lnTo>
                <a:lnTo>
                  <a:pt x="150" y="174"/>
                </a:lnTo>
                <a:lnTo>
                  <a:pt x="155" y="168"/>
                </a:lnTo>
                <a:lnTo>
                  <a:pt x="159" y="163"/>
                </a:lnTo>
                <a:lnTo>
                  <a:pt x="164" y="157"/>
                </a:lnTo>
                <a:lnTo>
                  <a:pt x="168" y="155"/>
                </a:lnTo>
                <a:lnTo>
                  <a:pt x="172" y="153"/>
                </a:lnTo>
                <a:lnTo>
                  <a:pt x="184" y="150"/>
                </a:lnTo>
                <a:lnTo>
                  <a:pt x="196" y="149"/>
                </a:lnTo>
                <a:lnTo>
                  <a:pt x="209" y="149"/>
                </a:lnTo>
                <a:lnTo>
                  <a:pt x="221" y="150"/>
                </a:lnTo>
                <a:lnTo>
                  <a:pt x="232" y="150"/>
                </a:lnTo>
                <a:lnTo>
                  <a:pt x="242" y="149"/>
                </a:lnTo>
                <a:lnTo>
                  <a:pt x="246" y="148"/>
                </a:lnTo>
                <a:lnTo>
                  <a:pt x="250" y="147"/>
                </a:lnTo>
                <a:lnTo>
                  <a:pt x="255" y="144"/>
                </a:lnTo>
                <a:lnTo>
                  <a:pt x="259" y="141"/>
                </a:lnTo>
                <a:lnTo>
                  <a:pt x="268" y="158"/>
                </a:lnTo>
                <a:lnTo>
                  <a:pt x="273" y="173"/>
                </a:lnTo>
                <a:lnTo>
                  <a:pt x="276" y="179"/>
                </a:lnTo>
                <a:lnTo>
                  <a:pt x="278" y="187"/>
                </a:lnTo>
                <a:lnTo>
                  <a:pt x="278" y="194"/>
                </a:lnTo>
                <a:lnTo>
                  <a:pt x="279" y="203"/>
                </a:lnTo>
                <a:lnTo>
                  <a:pt x="268" y="200"/>
                </a:lnTo>
                <a:lnTo>
                  <a:pt x="259" y="198"/>
                </a:lnTo>
                <a:lnTo>
                  <a:pt x="252" y="195"/>
                </a:lnTo>
                <a:lnTo>
                  <a:pt x="246" y="192"/>
                </a:lnTo>
                <a:lnTo>
                  <a:pt x="240" y="189"/>
                </a:lnTo>
                <a:lnTo>
                  <a:pt x="235" y="187"/>
                </a:lnTo>
                <a:lnTo>
                  <a:pt x="227" y="185"/>
                </a:lnTo>
                <a:lnTo>
                  <a:pt x="218" y="185"/>
                </a:lnTo>
                <a:lnTo>
                  <a:pt x="210" y="186"/>
                </a:lnTo>
                <a:lnTo>
                  <a:pt x="202" y="188"/>
                </a:lnTo>
                <a:lnTo>
                  <a:pt x="196" y="191"/>
                </a:lnTo>
                <a:lnTo>
                  <a:pt x="192" y="195"/>
                </a:lnTo>
                <a:lnTo>
                  <a:pt x="189" y="199"/>
                </a:lnTo>
                <a:lnTo>
                  <a:pt x="187" y="203"/>
                </a:lnTo>
                <a:lnTo>
                  <a:pt x="186" y="206"/>
                </a:lnTo>
                <a:lnTo>
                  <a:pt x="186" y="209"/>
                </a:lnTo>
                <a:lnTo>
                  <a:pt x="186" y="215"/>
                </a:lnTo>
                <a:lnTo>
                  <a:pt x="188" y="223"/>
                </a:lnTo>
                <a:lnTo>
                  <a:pt x="189" y="228"/>
                </a:lnTo>
                <a:lnTo>
                  <a:pt x="192" y="233"/>
                </a:lnTo>
                <a:lnTo>
                  <a:pt x="198" y="243"/>
                </a:lnTo>
                <a:lnTo>
                  <a:pt x="205" y="252"/>
                </a:lnTo>
                <a:lnTo>
                  <a:pt x="213" y="261"/>
                </a:lnTo>
                <a:lnTo>
                  <a:pt x="220" y="272"/>
                </a:lnTo>
                <a:lnTo>
                  <a:pt x="222" y="277"/>
                </a:lnTo>
                <a:lnTo>
                  <a:pt x="224" y="283"/>
                </a:lnTo>
                <a:lnTo>
                  <a:pt x="225" y="289"/>
                </a:lnTo>
                <a:lnTo>
                  <a:pt x="225" y="296"/>
                </a:lnTo>
                <a:lnTo>
                  <a:pt x="225" y="302"/>
                </a:lnTo>
                <a:lnTo>
                  <a:pt x="222" y="309"/>
                </a:lnTo>
                <a:lnTo>
                  <a:pt x="220" y="316"/>
                </a:lnTo>
                <a:lnTo>
                  <a:pt x="215" y="322"/>
                </a:lnTo>
                <a:lnTo>
                  <a:pt x="212" y="329"/>
                </a:lnTo>
                <a:lnTo>
                  <a:pt x="209" y="335"/>
                </a:lnTo>
                <a:lnTo>
                  <a:pt x="206" y="340"/>
                </a:lnTo>
                <a:lnTo>
                  <a:pt x="205" y="345"/>
                </a:lnTo>
                <a:lnTo>
                  <a:pt x="205" y="348"/>
                </a:lnTo>
                <a:lnTo>
                  <a:pt x="206" y="351"/>
                </a:lnTo>
                <a:lnTo>
                  <a:pt x="209" y="354"/>
                </a:lnTo>
                <a:lnTo>
                  <a:pt x="210" y="356"/>
                </a:lnTo>
                <a:lnTo>
                  <a:pt x="215" y="361"/>
                </a:lnTo>
                <a:lnTo>
                  <a:pt x="222" y="364"/>
                </a:lnTo>
                <a:lnTo>
                  <a:pt x="228" y="366"/>
                </a:lnTo>
                <a:lnTo>
                  <a:pt x="236" y="368"/>
                </a:lnTo>
                <a:lnTo>
                  <a:pt x="244" y="369"/>
                </a:lnTo>
                <a:lnTo>
                  <a:pt x="252" y="369"/>
                </a:lnTo>
                <a:lnTo>
                  <a:pt x="252" y="390"/>
                </a:lnTo>
                <a:lnTo>
                  <a:pt x="252" y="400"/>
                </a:lnTo>
                <a:lnTo>
                  <a:pt x="252" y="411"/>
                </a:lnTo>
                <a:lnTo>
                  <a:pt x="252" y="431"/>
                </a:lnTo>
                <a:lnTo>
                  <a:pt x="245" y="430"/>
                </a:lnTo>
                <a:lnTo>
                  <a:pt x="239" y="429"/>
                </a:lnTo>
                <a:lnTo>
                  <a:pt x="234" y="427"/>
                </a:lnTo>
                <a:lnTo>
                  <a:pt x="229" y="425"/>
                </a:lnTo>
                <a:lnTo>
                  <a:pt x="225" y="423"/>
                </a:lnTo>
                <a:lnTo>
                  <a:pt x="221" y="421"/>
                </a:lnTo>
                <a:lnTo>
                  <a:pt x="217" y="419"/>
                </a:lnTo>
                <a:lnTo>
                  <a:pt x="212" y="419"/>
                </a:lnTo>
                <a:lnTo>
                  <a:pt x="207" y="418"/>
                </a:lnTo>
                <a:lnTo>
                  <a:pt x="202" y="417"/>
                </a:lnTo>
                <a:lnTo>
                  <a:pt x="198" y="416"/>
                </a:lnTo>
                <a:lnTo>
                  <a:pt x="193" y="414"/>
                </a:lnTo>
                <a:lnTo>
                  <a:pt x="186" y="408"/>
                </a:lnTo>
                <a:lnTo>
                  <a:pt x="177" y="400"/>
                </a:lnTo>
                <a:lnTo>
                  <a:pt x="170" y="391"/>
                </a:lnTo>
                <a:lnTo>
                  <a:pt x="164" y="379"/>
                </a:lnTo>
                <a:lnTo>
                  <a:pt x="158" y="368"/>
                </a:lnTo>
                <a:lnTo>
                  <a:pt x="153" y="356"/>
                </a:lnTo>
                <a:lnTo>
                  <a:pt x="148" y="343"/>
                </a:lnTo>
                <a:lnTo>
                  <a:pt x="144" y="330"/>
                </a:lnTo>
                <a:lnTo>
                  <a:pt x="140" y="317"/>
                </a:lnTo>
                <a:lnTo>
                  <a:pt x="137" y="304"/>
                </a:lnTo>
                <a:lnTo>
                  <a:pt x="134" y="282"/>
                </a:lnTo>
                <a:lnTo>
                  <a:pt x="133" y="264"/>
                </a:lnTo>
                <a:lnTo>
                  <a:pt x="122" y="264"/>
                </a:lnTo>
                <a:lnTo>
                  <a:pt x="114" y="263"/>
                </a:lnTo>
                <a:lnTo>
                  <a:pt x="109" y="261"/>
                </a:lnTo>
                <a:lnTo>
                  <a:pt x="104" y="260"/>
                </a:lnTo>
                <a:lnTo>
                  <a:pt x="101" y="259"/>
                </a:lnTo>
                <a:lnTo>
                  <a:pt x="97" y="259"/>
                </a:lnTo>
                <a:lnTo>
                  <a:pt x="92" y="261"/>
                </a:lnTo>
                <a:lnTo>
                  <a:pt x="86" y="264"/>
                </a:lnTo>
                <a:lnTo>
                  <a:pt x="86" y="296"/>
                </a:lnTo>
                <a:lnTo>
                  <a:pt x="105" y="381"/>
                </a:lnTo>
                <a:lnTo>
                  <a:pt x="104" y="389"/>
                </a:lnTo>
                <a:lnTo>
                  <a:pt x="101" y="394"/>
                </a:lnTo>
                <a:lnTo>
                  <a:pt x="98" y="399"/>
                </a:lnTo>
                <a:lnTo>
                  <a:pt x="93" y="404"/>
                </a:lnTo>
                <a:lnTo>
                  <a:pt x="83" y="411"/>
                </a:lnTo>
                <a:lnTo>
                  <a:pt x="72" y="416"/>
                </a:lnTo>
                <a:lnTo>
                  <a:pt x="64" y="421"/>
                </a:lnTo>
                <a:lnTo>
                  <a:pt x="57" y="426"/>
                </a:lnTo>
                <a:lnTo>
                  <a:pt x="56" y="428"/>
                </a:lnTo>
                <a:lnTo>
                  <a:pt x="55" y="431"/>
                </a:lnTo>
                <a:lnTo>
                  <a:pt x="56" y="434"/>
                </a:lnTo>
                <a:lnTo>
                  <a:pt x="59" y="4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7" name="Freeform 339"/>
          <p:cNvSpPr>
            <a:spLocks/>
          </p:cNvSpPr>
          <p:nvPr>
            <p:custDataLst>
              <p:tags r:id="rId240"/>
            </p:custDataLst>
          </p:nvPr>
        </p:nvSpPr>
        <p:spPr bwMode="auto">
          <a:xfrm>
            <a:off x="6998965" y="4414639"/>
            <a:ext cx="250825" cy="95250"/>
          </a:xfrm>
          <a:custGeom>
            <a:avLst/>
            <a:gdLst/>
            <a:ahLst/>
            <a:cxnLst>
              <a:cxn ang="0">
                <a:pos x="11" y="50"/>
              </a:cxn>
              <a:cxn ang="0">
                <a:pos x="24" y="32"/>
              </a:cxn>
              <a:cxn ang="0">
                <a:pos x="41" y="7"/>
              </a:cxn>
              <a:cxn ang="0">
                <a:pos x="54" y="0"/>
              </a:cxn>
              <a:cxn ang="0">
                <a:pos x="79" y="2"/>
              </a:cxn>
              <a:cxn ang="0">
                <a:pos x="95" y="2"/>
              </a:cxn>
              <a:cxn ang="0">
                <a:pos x="101" y="5"/>
              </a:cxn>
              <a:cxn ang="0">
                <a:pos x="115" y="15"/>
              </a:cxn>
              <a:cxn ang="0">
                <a:pos x="147" y="27"/>
              </a:cxn>
              <a:cxn ang="0">
                <a:pos x="168" y="37"/>
              </a:cxn>
              <a:cxn ang="0">
                <a:pos x="178" y="53"/>
              </a:cxn>
              <a:cxn ang="0">
                <a:pos x="192" y="61"/>
              </a:cxn>
              <a:cxn ang="0">
                <a:pos x="231" y="60"/>
              </a:cxn>
              <a:cxn ang="0">
                <a:pos x="277" y="51"/>
              </a:cxn>
              <a:cxn ang="0">
                <a:pos x="299" y="39"/>
              </a:cxn>
              <a:cxn ang="0">
                <a:pos x="314" y="34"/>
              </a:cxn>
              <a:cxn ang="0">
                <a:pos x="327" y="35"/>
              </a:cxn>
              <a:cxn ang="0">
                <a:pos x="339" y="31"/>
              </a:cxn>
              <a:cxn ang="0">
                <a:pos x="366" y="34"/>
              </a:cxn>
              <a:cxn ang="0">
                <a:pos x="399" y="59"/>
              </a:cxn>
              <a:cxn ang="0">
                <a:pos x="428" y="89"/>
              </a:cxn>
              <a:cxn ang="0">
                <a:pos x="456" y="105"/>
              </a:cxn>
              <a:cxn ang="0">
                <a:pos x="479" y="107"/>
              </a:cxn>
              <a:cxn ang="0">
                <a:pos x="493" y="108"/>
              </a:cxn>
              <a:cxn ang="0">
                <a:pos x="505" y="125"/>
              </a:cxn>
              <a:cxn ang="0">
                <a:pos x="522" y="140"/>
              </a:cxn>
              <a:cxn ang="0">
                <a:pos x="534" y="139"/>
              </a:cxn>
              <a:cxn ang="0">
                <a:pos x="546" y="128"/>
              </a:cxn>
              <a:cxn ang="0">
                <a:pos x="558" y="134"/>
              </a:cxn>
              <a:cxn ang="0">
                <a:pos x="571" y="145"/>
              </a:cxn>
              <a:cxn ang="0">
                <a:pos x="578" y="160"/>
              </a:cxn>
              <a:cxn ang="0">
                <a:pos x="575" y="173"/>
              </a:cxn>
              <a:cxn ang="0">
                <a:pos x="567" y="182"/>
              </a:cxn>
              <a:cxn ang="0">
                <a:pos x="551" y="178"/>
              </a:cxn>
              <a:cxn ang="0">
                <a:pos x="526" y="170"/>
              </a:cxn>
              <a:cxn ang="0">
                <a:pos x="491" y="172"/>
              </a:cxn>
              <a:cxn ang="0">
                <a:pos x="462" y="170"/>
              </a:cxn>
              <a:cxn ang="0">
                <a:pos x="451" y="160"/>
              </a:cxn>
              <a:cxn ang="0">
                <a:pos x="438" y="154"/>
              </a:cxn>
              <a:cxn ang="0">
                <a:pos x="426" y="160"/>
              </a:cxn>
              <a:cxn ang="0">
                <a:pos x="416" y="170"/>
              </a:cxn>
              <a:cxn ang="0">
                <a:pos x="398" y="171"/>
              </a:cxn>
              <a:cxn ang="0">
                <a:pos x="328" y="153"/>
              </a:cxn>
              <a:cxn ang="0">
                <a:pos x="277" y="132"/>
              </a:cxn>
              <a:cxn ang="0">
                <a:pos x="266" y="123"/>
              </a:cxn>
              <a:cxn ang="0">
                <a:pos x="230" y="119"/>
              </a:cxn>
              <a:cxn ang="0">
                <a:pos x="201" y="113"/>
              </a:cxn>
              <a:cxn ang="0">
                <a:pos x="168" y="111"/>
              </a:cxn>
              <a:cxn ang="0">
                <a:pos x="146" y="111"/>
              </a:cxn>
              <a:cxn ang="0">
                <a:pos x="124" y="105"/>
              </a:cxn>
              <a:cxn ang="0">
                <a:pos x="120" y="99"/>
              </a:cxn>
              <a:cxn ang="0">
                <a:pos x="69" y="97"/>
              </a:cxn>
              <a:cxn ang="0">
                <a:pos x="46" y="88"/>
              </a:cxn>
              <a:cxn ang="0">
                <a:pos x="0" y="55"/>
              </a:cxn>
            </a:cxnLst>
            <a:rect l="0" t="0" r="r" b="b"/>
            <a:pathLst>
              <a:path w="578" h="184">
                <a:moveTo>
                  <a:pt x="0" y="55"/>
                </a:moveTo>
                <a:lnTo>
                  <a:pt x="6" y="53"/>
                </a:lnTo>
                <a:lnTo>
                  <a:pt x="11" y="50"/>
                </a:lnTo>
                <a:lnTo>
                  <a:pt x="14" y="46"/>
                </a:lnTo>
                <a:lnTo>
                  <a:pt x="19" y="42"/>
                </a:lnTo>
                <a:lnTo>
                  <a:pt x="24" y="32"/>
                </a:lnTo>
                <a:lnTo>
                  <a:pt x="30" y="23"/>
                </a:lnTo>
                <a:lnTo>
                  <a:pt x="35" y="14"/>
                </a:lnTo>
                <a:lnTo>
                  <a:pt x="41" y="7"/>
                </a:lnTo>
                <a:lnTo>
                  <a:pt x="44" y="4"/>
                </a:lnTo>
                <a:lnTo>
                  <a:pt x="48" y="2"/>
                </a:lnTo>
                <a:lnTo>
                  <a:pt x="54" y="0"/>
                </a:lnTo>
                <a:lnTo>
                  <a:pt x="59" y="0"/>
                </a:lnTo>
                <a:lnTo>
                  <a:pt x="69" y="1"/>
                </a:lnTo>
                <a:lnTo>
                  <a:pt x="79" y="2"/>
                </a:lnTo>
                <a:lnTo>
                  <a:pt x="85" y="3"/>
                </a:lnTo>
                <a:lnTo>
                  <a:pt x="89" y="3"/>
                </a:lnTo>
                <a:lnTo>
                  <a:pt x="95" y="2"/>
                </a:lnTo>
                <a:lnTo>
                  <a:pt x="99" y="0"/>
                </a:lnTo>
                <a:lnTo>
                  <a:pt x="100" y="2"/>
                </a:lnTo>
                <a:lnTo>
                  <a:pt x="101" y="5"/>
                </a:lnTo>
                <a:lnTo>
                  <a:pt x="103" y="7"/>
                </a:lnTo>
                <a:lnTo>
                  <a:pt x="107" y="10"/>
                </a:lnTo>
                <a:lnTo>
                  <a:pt x="115" y="15"/>
                </a:lnTo>
                <a:lnTo>
                  <a:pt x="125" y="20"/>
                </a:lnTo>
                <a:lnTo>
                  <a:pt x="136" y="24"/>
                </a:lnTo>
                <a:lnTo>
                  <a:pt x="147" y="27"/>
                </a:lnTo>
                <a:lnTo>
                  <a:pt x="157" y="29"/>
                </a:lnTo>
                <a:lnTo>
                  <a:pt x="166" y="30"/>
                </a:lnTo>
                <a:lnTo>
                  <a:pt x="168" y="37"/>
                </a:lnTo>
                <a:lnTo>
                  <a:pt x="171" y="44"/>
                </a:lnTo>
                <a:lnTo>
                  <a:pt x="174" y="49"/>
                </a:lnTo>
                <a:lnTo>
                  <a:pt x="178" y="53"/>
                </a:lnTo>
                <a:lnTo>
                  <a:pt x="181" y="57"/>
                </a:lnTo>
                <a:lnTo>
                  <a:pt x="187" y="59"/>
                </a:lnTo>
                <a:lnTo>
                  <a:pt x="192" y="61"/>
                </a:lnTo>
                <a:lnTo>
                  <a:pt x="199" y="61"/>
                </a:lnTo>
                <a:lnTo>
                  <a:pt x="214" y="61"/>
                </a:lnTo>
                <a:lnTo>
                  <a:pt x="231" y="60"/>
                </a:lnTo>
                <a:lnTo>
                  <a:pt x="247" y="58"/>
                </a:lnTo>
                <a:lnTo>
                  <a:pt x="263" y="55"/>
                </a:lnTo>
                <a:lnTo>
                  <a:pt x="277" y="51"/>
                </a:lnTo>
                <a:lnTo>
                  <a:pt x="289" y="46"/>
                </a:lnTo>
                <a:lnTo>
                  <a:pt x="294" y="43"/>
                </a:lnTo>
                <a:lnTo>
                  <a:pt x="299" y="39"/>
                </a:lnTo>
                <a:lnTo>
                  <a:pt x="302" y="35"/>
                </a:lnTo>
                <a:lnTo>
                  <a:pt x="305" y="30"/>
                </a:lnTo>
                <a:lnTo>
                  <a:pt x="314" y="34"/>
                </a:lnTo>
                <a:lnTo>
                  <a:pt x="320" y="35"/>
                </a:lnTo>
                <a:lnTo>
                  <a:pt x="324" y="36"/>
                </a:lnTo>
                <a:lnTo>
                  <a:pt x="327" y="35"/>
                </a:lnTo>
                <a:lnTo>
                  <a:pt x="331" y="33"/>
                </a:lnTo>
                <a:lnTo>
                  <a:pt x="334" y="32"/>
                </a:lnTo>
                <a:lnTo>
                  <a:pt x="339" y="31"/>
                </a:lnTo>
                <a:lnTo>
                  <a:pt x="345" y="30"/>
                </a:lnTo>
                <a:lnTo>
                  <a:pt x="356" y="31"/>
                </a:lnTo>
                <a:lnTo>
                  <a:pt x="366" y="34"/>
                </a:lnTo>
                <a:lnTo>
                  <a:pt x="375" y="39"/>
                </a:lnTo>
                <a:lnTo>
                  <a:pt x="383" y="45"/>
                </a:lnTo>
                <a:lnTo>
                  <a:pt x="399" y="59"/>
                </a:lnTo>
                <a:lnTo>
                  <a:pt x="413" y="74"/>
                </a:lnTo>
                <a:lnTo>
                  <a:pt x="421" y="82"/>
                </a:lnTo>
                <a:lnTo>
                  <a:pt x="428" y="89"/>
                </a:lnTo>
                <a:lnTo>
                  <a:pt x="437" y="96"/>
                </a:lnTo>
                <a:lnTo>
                  <a:pt x="446" y="101"/>
                </a:lnTo>
                <a:lnTo>
                  <a:pt x="456" y="105"/>
                </a:lnTo>
                <a:lnTo>
                  <a:pt x="467" y="107"/>
                </a:lnTo>
                <a:lnTo>
                  <a:pt x="472" y="107"/>
                </a:lnTo>
                <a:lnTo>
                  <a:pt x="479" y="107"/>
                </a:lnTo>
                <a:lnTo>
                  <a:pt x="484" y="106"/>
                </a:lnTo>
                <a:lnTo>
                  <a:pt x="491" y="105"/>
                </a:lnTo>
                <a:lnTo>
                  <a:pt x="493" y="108"/>
                </a:lnTo>
                <a:lnTo>
                  <a:pt x="495" y="113"/>
                </a:lnTo>
                <a:lnTo>
                  <a:pt x="500" y="119"/>
                </a:lnTo>
                <a:lnTo>
                  <a:pt x="505" y="125"/>
                </a:lnTo>
                <a:lnTo>
                  <a:pt x="511" y="131"/>
                </a:lnTo>
                <a:lnTo>
                  <a:pt x="516" y="136"/>
                </a:lnTo>
                <a:lnTo>
                  <a:pt x="522" y="140"/>
                </a:lnTo>
                <a:lnTo>
                  <a:pt x="525" y="141"/>
                </a:lnTo>
                <a:lnTo>
                  <a:pt x="529" y="141"/>
                </a:lnTo>
                <a:lnTo>
                  <a:pt x="534" y="139"/>
                </a:lnTo>
                <a:lnTo>
                  <a:pt x="537" y="137"/>
                </a:lnTo>
                <a:lnTo>
                  <a:pt x="540" y="134"/>
                </a:lnTo>
                <a:lnTo>
                  <a:pt x="546" y="128"/>
                </a:lnTo>
                <a:lnTo>
                  <a:pt x="551" y="123"/>
                </a:lnTo>
                <a:lnTo>
                  <a:pt x="555" y="129"/>
                </a:lnTo>
                <a:lnTo>
                  <a:pt x="558" y="134"/>
                </a:lnTo>
                <a:lnTo>
                  <a:pt x="562" y="138"/>
                </a:lnTo>
                <a:lnTo>
                  <a:pt x="567" y="141"/>
                </a:lnTo>
                <a:lnTo>
                  <a:pt x="571" y="145"/>
                </a:lnTo>
                <a:lnTo>
                  <a:pt x="574" y="150"/>
                </a:lnTo>
                <a:lnTo>
                  <a:pt x="577" y="154"/>
                </a:lnTo>
                <a:lnTo>
                  <a:pt x="578" y="160"/>
                </a:lnTo>
                <a:lnTo>
                  <a:pt x="578" y="165"/>
                </a:lnTo>
                <a:lnTo>
                  <a:pt x="577" y="169"/>
                </a:lnTo>
                <a:lnTo>
                  <a:pt x="575" y="173"/>
                </a:lnTo>
                <a:lnTo>
                  <a:pt x="573" y="177"/>
                </a:lnTo>
                <a:lnTo>
                  <a:pt x="570" y="180"/>
                </a:lnTo>
                <a:lnTo>
                  <a:pt x="567" y="182"/>
                </a:lnTo>
                <a:lnTo>
                  <a:pt x="562" y="184"/>
                </a:lnTo>
                <a:lnTo>
                  <a:pt x="558" y="184"/>
                </a:lnTo>
                <a:lnTo>
                  <a:pt x="551" y="178"/>
                </a:lnTo>
                <a:lnTo>
                  <a:pt x="545" y="172"/>
                </a:lnTo>
                <a:lnTo>
                  <a:pt x="535" y="171"/>
                </a:lnTo>
                <a:lnTo>
                  <a:pt x="526" y="170"/>
                </a:lnTo>
                <a:lnTo>
                  <a:pt x="517" y="170"/>
                </a:lnTo>
                <a:lnTo>
                  <a:pt x="509" y="170"/>
                </a:lnTo>
                <a:lnTo>
                  <a:pt x="491" y="172"/>
                </a:lnTo>
                <a:lnTo>
                  <a:pt x="471" y="172"/>
                </a:lnTo>
                <a:lnTo>
                  <a:pt x="467" y="172"/>
                </a:lnTo>
                <a:lnTo>
                  <a:pt x="462" y="170"/>
                </a:lnTo>
                <a:lnTo>
                  <a:pt x="459" y="167"/>
                </a:lnTo>
                <a:lnTo>
                  <a:pt x="455" y="163"/>
                </a:lnTo>
                <a:lnTo>
                  <a:pt x="451" y="160"/>
                </a:lnTo>
                <a:lnTo>
                  <a:pt x="447" y="157"/>
                </a:lnTo>
                <a:lnTo>
                  <a:pt x="443" y="155"/>
                </a:lnTo>
                <a:lnTo>
                  <a:pt x="438" y="154"/>
                </a:lnTo>
                <a:lnTo>
                  <a:pt x="434" y="155"/>
                </a:lnTo>
                <a:lnTo>
                  <a:pt x="429" y="157"/>
                </a:lnTo>
                <a:lnTo>
                  <a:pt x="426" y="160"/>
                </a:lnTo>
                <a:lnTo>
                  <a:pt x="423" y="163"/>
                </a:lnTo>
                <a:lnTo>
                  <a:pt x="420" y="167"/>
                </a:lnTo>
                <a:lnTo>
                  <a:pt x="416" y="170"/>
                </a:lnTo>
                <a:lnTo>
                  <a:pt x="414" y="172"/>
                </a:lnTo>
                <a:lnTo>
                  <a:pt x="412" y="172"/>
                </a:lnTo>
                <a:lnTo>
                  <a:pt x="398" y="171"/>
                </a:lnTo>
                <a:lnTo>
                  <a:pt x="378" y="167"/>
                </a:lnTo>
                <a:lnTo>
                  <a:pt x="354" y="160"/>
                </a:lnTo>
                <a:lnTo>
                  <a:pt x="328" y="153"/>
                </a:lnTo>
                <a:lnTo>
                  <a:pt x="304" y="144"/>
                </a:lnTo>
                <a:lnTo>
                  <a:pt x="285" y="136"/>
                </a:lnTo>
                <a:lnTo>
                  <a:pt x="277" y="132"/>
                </a:lnTo>
                <a:lnTo>
                  <a:pt x="270" y="129"/>
                </a:lnTo>
                <a:lnTo>
                  <a:pt x="267" y="126"/>
                </a:lnTo>
                <a:lnTo>
                  <a:pt x="266" y="123"/>
                </a:lnTo>
                <a:lnTo>
                  <a:pt x="252" y="122"/>
                </a:lnTo>
                <a:lnTo>
                  <a:pt x="240" y="121"/>
                </a:lnTo>
                <a:lnTo>
                  <a:pt x="230" y="119"/>
                </a:lnTo>
                <a:lnTo>
                  <a:pt x="220" y="117"/>
                </a:lnTo>
                <a:lnTo>
                  <a:pt x="211" y="115"/>
                </a:lnTo>
                <a:lnTo>
                  <a:pt x="201" y="113"/>
                </a:lnTo>
                <a:lnTo>
                  <a:pt x="191" y="111"/>
                </a:lnTo>
                <a:lnTo>
                  <a:pt x="179" y="111"/>
                </a:lnTo>
                <a:lnTo>
                  <a:pt x="168" y="111"/>
                </a:lnTo>
                <a:lnTo>
                  <a:pt x="157" y="111"/>
                </a:lnTo>
                <a:lnTo>
                  <a:pt x="149" y="111"/>
                </a:lnTo>
                <a:lnTo>
                  <a:pt x="146" y="111"/>
                </a:lnTo>
                <a:lnTo>
                  <a:pt x="136" y="110"/>
                </a:lnTo>
                <a:lnTo>
                  <a:pt x="128" y="107"/>
                </a:lnTo>
                <a:lnTo>
                  <a:pt x="124" y="105"/>
                </a:lnTo>
                <a:lnTo>
                  <a:pt x="122" y="103"/>
                </a:lnTo>
                <a:lnTo>
                  <a:pt x="120" y="101"/>
                </a:lnTo>
                <a:lnTo>
                  <a:pt x="120" y="99"/>
                </a:lnTo>
                <a:lnTo>
                  <a:pt x="79" y="99"/>
                </a:lnTo>
                <a:lnTo>
                  <a:pt x="75" y="98"/>
                </a:lnTo>
                <a:lnTo>
                  <a:pt x="69" y="97"/>
                </a:lnTo>
                <a:lnTo>
                  <a:pt x="64" y="96"/>
                </a:lnTo>
                <a:lnTo>
                  <a:pt x="57" y="94"/>
                </a:lnTo>
                <a:lnTo>
                  <a:pt x="46" y="88"/>
                </a:lnTo>
                <a:lnTo>
                  <a:pt x="34" y="81"/>
                </a:lnTo>
                <a:lnTo>
                  <a:pt x="14" y="67"/>
                </a:lnTo>
                <a:lnTo>
                  <a:pt x="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8" name="Freeform 340"/>
          <p:cNvSpPr>
            <a:spLocks/>
          </p:cNvSpPr>
          <p:nvPr>
            <p:custDataLst>
              <p:tags r:id="rId241"/>
            </p:custDataLst>
          </p:nvPr>
        </p:nvSpPr>
        <p:spPr bwMode="auto">
          <a:xfrm>
            <a:off x="7680003" y="4271764"/>
            <a:ext cx="214312" cy="252413"/>
          </a:xfrm>
          <a:custGeom>
            <a:avLst/>
            <a:gdLst/>
            <a:ahLst/>
            <a:cxnLst>
              <a:cxn ang="0">
                <a:pos x="482" y="479"/>
              </a:cxn>
              <a:cxn ang="0">
                <a:pos x="457" y="465"/>
              </a:cxn>
              <a:cxn ang="0">
                <a:pos x="422" y="434"/>
              </a:cxn>
              <a:cxn ang="0">
                <a:pos x="412" y="417"/>
              </a:cxn>
              <a:cxn ang="0">
                <a:pos x="376" y="410"/>
              </a:cxn>
              <a:cxn ang="0">
                <a:pos x="360" y="406"/>
              </a:cxn>
              <a:cxn ang="0">
                <a:pos x="350" y="396"/>
              </a:cxn>
              <a:cxn ang="0">
                <a:pos x="346" y="374"/>
              </a:cxn>
              <a:cxn ang="0">
                <a:pos x="342" y="332"/>
              </a:cxn>
              <a:cxn ang="0">
                <a:pos x="327" y="303"/>
              </a:cxn>
              <a:cxn ang="0">
                <a:pos x="319" y="277"/>
              </a:cxn>
              <a:cxn ang="0">
                <a:pos x="314" y="244"/>
              </a:cxn>
              <a:cxn ang="0">
                <a:pos x="292" y="223"/>
              </a:cxn>
              <a:cxn ang="0">
                <a:pos x="260" y="205"/>
              </a:cxn>
              <a:cxn ang="0">
                <a:pos x="221" y="190"/>
              </a:cxn>
              <a:cxn ang="0">
                <a:pos x="178" y="181"/>
              </a:cxn>
              <a:cxn ang="0">
                <a:pos x="133" y="178"/>
              </a:cxn>
              <a:cxn ang="0">
                <a:pos x="133" y="156"/>
              </a:cxn>
              <a:cxn ang="0">
                <a:pos x="110" y="145"/>
              </a:cxn>
              <a:cxn ang="0">
                <a:pos x="85" y="130"/>
              </a:cxn>
              <a:cxn ang="0">
                <a:pos x="66" y="111"/>
              </a:cxn>
              <a:cxn ang="0">
                <a:pos x="73" y="133"/>
              </a:cxn>
              <a:cxn ang="0">
                <a:pos x="54" y="147"/>
              </a:cxn>
              <a:cxn ang="0">
                <a:pos x="40" y="178"/>
              </a:cxn>
              <a:cxn ang="0">
                <a:pos x="24" y="220"/>
              </a:cxn>
              <a:cxn ang="0">
                <a:pos x="13" y="265"/>
              </a:cxn>
              <a:cxn ang="0">
                <a:pos x="14" y="237"/>
              </a:cxn>
              <a:cxn ang="0">
                <a:pos x="23" y="209"/>
              </a:cxn>
              <a:cxn ang="0">
                <a:pos x="32" y="181"/>
              </a:cxn>
              <a:cxn ang="0">
                <a:pos x="30" y="143"/>
              </a:cxn>
              <a:cxn ang="0">
                <a:pos x="17" y="111"/>
              </a:cxn>
              <a:cxn ang="0">
                <a:pos x="0" y="73"/>
              </a:cxn>
              <a:cxn ang="0">
                <a:pos x="34" y="59"/>
              </a:cxn>
              <a:cxn ang="0">
                <a:pos x="59" y="55"/>
              </a:cxn>
              <a:cxn ang="0">
                <a:pos x="84" y="58"/>
              </a:cxn>
              <a:cxn ang="0">
                <a:pos x="102" y="66"/>
              </a:cxn>
              <a:cxn ang="0">
                <a:pos x="121" y="82"/>
              </a:cxn>
              <a:cxn ang="0">
                <a:pos x="140" y="111"/>
              </a:cxn>
              <a:cxn ang="0">
                <a:pos x="183" y="103"/>
              </a:cxn>
              <a:cxn ang="0">
                <a:pos x="196" y="96"/>
              </a:cxn>
              <a:cxn ang="0">
                <a:pos x="200" y="90"/>
              </a:cxn>
              <a:cxn ang="0">
                <a:pos x="207" y="73"/>
              </a:cxn>
              <a:cxn ang="0">
                <a:pos x="232" y="54"/>
              </a:cxn>
              <a:cxn ang="0">
                <a:pos x="254" y="49"/>
              </a:cxn>
              <a:cxn ang="0">
                <a:pos x="263" y="30"/>
              </a:cxn>
              <a:cxn ang="0">
                <a:pos x="280" y="9"/>
              </a:cxn>
              <a:cxn ang="0">
                <a:pos x="300" y="1"/>
              </a:cxn>
              <a:cxn ang="0">
                <a:pos x="323" y="0"/>
              </a:cxn>
              <a:cxn ang="0">
                <a:pos x="351" y="8"/>
              </a:cxn>
              <a:cxn ang="0">
                <a:pos x="399" y="38"/>
              </a:cxn>
              <a:cxn ang="0">
                <a:pos x="428" y="53"/>
              </a:cxn>
              <a:cxn ang="0">
                <a:pos x="459" y="60"/>
              </a:cxn>
              <a:cxn ang="0">
                <a:pos x="491" y="67"/>
              </a:cxn>
              <a:cxn ang="0">
                <a:pos x="491" y="326"/>
              </a:cxn>
            </a:cxnLst>
            <a:rect l="0" t="0" r="r" b="b"/>
            <a:pathLst>
              <a:path w="491" h="481">
                <a:moveTo>
                  <a:pt x="491" y="481"/>
                </a:moveTo>
                <a:lnTo>
                  <a:pt x="488" y="480"/>
                </a:lnTo>
                <a:lnTo>
                  <a:pt x="482" y="479"/>
                </a:lnTo>
                <a:lnTo>
                  <a:pt x="477" y="477"/>
                </a:lnTo>
                <a:lnTo>
                  <a:pt x="470" y="473"/>
                </a:lnTo>
                <a:lnTo>
                  <a:pt x="457" y="465"/>
                </a:lnTo>
                <a:lnTo>
                  <a:pt x="444" y="455"/>
                </a:lnTo>
                <a:lnTo>
                  <a:pt x="432" y="445"/>
                </a:lnTo>
                <a:lnTo>
                  <a:pt x="422" y="434"/>
                </a:lnTo>
                <a:lnTo>
                  <a:pt x="417" y="428"/>
                </a:lnTo>
                <a:lnTo>
                  <a:pt x="414" y="423"/>
                </a:lnTo>
                <a:lnTo>
                  <a:pt x="412" y="417"/>
                </a:lnTo>
                <a:lnTo>
                  <a:pt x="412" y="412"/>
                </a:lnTo>
                <a:lnTo>
                  <a:pt x="392" y="412"/>
                </a:lnTo>
                <a:lnTo>
                  <a:pt x="376" y="410"/>
                </a:lnTo>
                <a:lnTo>
                  <a:pt x="370" y="409"/>
                </a:lnTo>
                <a:lnTo>
                  <a:pt x="365" y="408"/>
                </a:lnTo>
                <a:lnTo>
                  <a:pt x="360" y="406"/>
                </a:lnTo>
                <a:lnTo>
                  <a:pt x="356" y="403"/>
                </a:lnTo>
                <a:lnTo>
                  <a:pt x="353" y="400"/>
                </a:lnTo>
                <a:lnTo>
                  <a:pt x="350" y="396"/>
                </a:lnTo>
                <a:lnTo>
                  <a:pt x="348" y="392"/>
                </a:lnTo>
                <a:lnTo>
                  <a:pt x="347" y="387"/>
                </a:lnTo>
                <a:lnTo>
                  <a:pt x="346" y="374"/>
                </a:lnTo>
                <a:lnTo>
                  <a:pt x="345" y="357"/>
                </a:lnTo>
                <a:lnTo>
                  <a:pt x="344" y="344"/>
                </a:lnTo>
                <a:lnTo>
                  <a:pt x="342" y="332"/>
                </a:lnTo>
                <a:lnTo>
                  <a:pt x="337" y="322"/>
                </a:lnTo>
                <a:lnTo>
                  <a:pt x="332" y="313"/>
                </a:lnTo>
                <a:lnTo>
                  <a:pt x="327" y="303"/>
                </a:lnTo>
                <a:lnTo>
                  <a:pt x="323" y="294"/>
                </a:lnTo>
                <a:lnTo>
                  <a:pt x="320" y="286"/>
                </a:lnTo>
                <a:lnTo>
                  <a:pt x="319" y="277"/>
                </a:lnTo>
                <a:lnTo>
                  <a:pt x="319" y="267"/>
                </a:lnTo>
                <a:lnTo>
                  <a:pt x="319" y="252"/>
                </a:lnTo>
                <a:lnTo>
                  <a:pt x="314" y="244"/>
                </a:lnTo>
                <a:lnTo>
                  <a:pt x="309" y="237"/>
                </a:lnTo>
                <a:lnTo>
                  <a:pt x="301" y="229"/>
                </a:lnTo>
                <a:lnTo>
                  <a:pt x="292" y="223"/>
                </a:lnTo>
                <a:lnTo>
                  <a:pt x="282" y="216"/>
                </a:lnTo>
                <a:lnTo>
                  <a:pt x="272" y="210"/>
                </a:lnTo>
                <a:lnTo>
                  <a:pt x="260" y="205"/>
                </a:lnTo>
                <a:lnTo>
                  <a:pt x="248" y="200"/>
                </a:lnTo>
                <a:lnTo>
                  <a:pt x="235" y="194"/>
                </a:lnTo>
                <a:lnTo>
                  <a:pt x="221" y="190"/>
                </a:lnTo>
                <a:lnTo>
                  <a:pt x="208" y="187"/>
                </a:lnTo>
                <a:lnTo>
                  <a:pt x="192" y="184"/>
                </a:lnTo>
                <a:lnTo>
                  <a:pt x="178" y="181"/>
                </a:lnTo>
                <a:lnTo>
                  <a:pt x="163" y="180"/>
                </a:lnTo>
                <a:lnTo>
                  <a:pt x="147" y="179"/>
                </a:lnTo>
                <a:lnTo>
                  <a:pt x="133" y="178"/>
                </a:lnTo>
                <a:lnTo>
                  <a:pt x="133" y="170"/>
                </a:lnTo>
                <a:lnTo>
                  <a:pt x="133" y="163"/>
                </a:lnTo>
                <a:lnTo>
                  <a:pt x="133" y="156"/>
                </a:lnTo>
                <a:lnTo>
                  <a:pt x="133" y="148"/>
                </a:lnTo>
                <a:lnTo>
                  <a:pt x="121" y="147"/>
                </a:lnTo>
                <a:lnTo>
                  <a:pt x="110" y="145"/>
                </a:lnTo>
                <a:lnTo>
                  <a:pt x="100" y="140"/>
                </a:lnTo>
                <a:lnTo>
                  <a:pt x="92" y="136"/>
                </a:lnTo>
                <a:lnTo>
                  <a:pt x="85" y="130"/>
                </a:lnTo>
                <a:lnTo>
                  <a:pt x="77" y="124"/>
                </a:lnTo>
                <a:lnTo>
                  <a:pt x="71" y="117"/>
                </a:lnTo>
                <a:lnTo>
                  <a:pt x="66" y="111"/>
                </a:lnTo>
                <a:lnTo>
                  <a:pt x="92" y="111"/>
                </a:lnTo>
                <a:lnTo>
                  <a:pt x="82" y="121"/>
                </a:lnTo>
                <a:lnTo>
                  <a:pt x="73" y="133"/>
                </a:lnTo>
                <a:lnTo>
                  <a:pt x="66" y="139"/>
                </a:lnTo>
                <a:lnTo>
                  <a:pt x="60" y="144"/>
                </a:lnTo>
                <a:lnTo>
                  <a:pt x="54" y="147"/>
                </a:lnTo>
                <a:lnTo>
                  <a:pt x="46" y="148"/>
                </a:lnTo>
                <a:lnTo>
                  <a:pt x="43" y="163"/>
                </a:lnTo>
                <a:lnTo>
                  <a:pt x="40" y="178"/>
                </a:lnTo>
                <a:lnTo>
                  <a:pt x="34" y="192"/>
                </a:lnTo>
                <a:lnTo>
                  <a:pt x="30" y="206"/>
                </a:lnTo>
                <a:lnTo>
                  <a:pt x="24" y="220"/>
                </a:lnTo>
                <a:lnTo>
                  <a:pt x="20" y="234"/>
                </a:lnTo>
                <a:lnTo>
                  <a:pt x="17" y="249"/>
                </a:lnTo>
                <a:lnTo>
                  <a:pt x="13" y="265"/>
                </a:lnTo>
                <a:lnTo>
                  <a:pt x="13" y="256"/>
                </a:lnTo>
                <a:lnTo>
                  <a:pt x="13" y="246"/>
                </a:lnTo>
                <a:lnTo>
                  <a:pt x="14" y="237"/>
                </a:lnTo>
                <a:lnTo>
                  <a:pt x="17" y="228"/>
                </a:lnTo>
                <a:lnTo>
                  <a:pt x="20" y="219"/>
                </a:lnTo>
                <a:lnTo>
                  <a:pt x="23" y="209"/>
                </a:lnTo>
                <a:lnTo>
                  <a:pt x="26" y="200"/>
                </a:lnTo>
                <a:lnTo>
                  <a:pt x="30" y="190"/>
                </a:lnTo>
                <a:lnTo>
                  <a:pt x="32" y="181"/>
                </a:lnTo>
                <a:lnTo>
                  <a:pt x="33" y="172"/>
                </a:lnTo>
                <a:lnTo>
                  <a:pt x="32" y="156"/>
                </a:lnTo>
                <a:lnTo>
                  <a:pt x="30" y="143"/>
                </a:lnTo>
                <a:lnTo>
                  <a:pt x="26" y="130"/>
                </a:lnTo>
                <a:lnTo>
                  <a:pt x="21" y="120"/>
                </a:lnTo>
                <a:lnTo>
                  <a:pt x="17" y="111"/>
                </a:lnTo>
                <a:lnTo>
                  <a:pt x="11" y="101"/>
                </a:lnTo>
                <a:lnTo>
                  <a:pt x="4" y="89"/>
                </a:lnTo>
                <a:lnTo>
                  <a:pt x="0" y="73"/>
                </a:lnTo>
                <a:lnTo>
                  <a:pt x="13" y="68"/>
                </a:lnTo>
                <a:lnTo>
                  <a:pt x="28" y="62"/>
                </a:lnTo>
                <a:lnTo>
                  <a:pt x="34" y="59"/>
                </a:lnTo>
                <a:lnTo>
                  <a:pt x="42" y="57"/>
                </a:lnTo>
                <a:lnTo>
                  <a:pt x="51" y="56"/>
                </a:lnTo>
                <a:lnTo>
                  <a:pt x="59" y="55"/>
                </a:lnTo>
                <a:lnTo>
                  <a:pt x="68" y="56"/>
                </a:lnTo>
                <a:lnTo>
                  <a:pt x="76" y="57"/>
                </a:lnTo>
                <a:lnTo>
                  <a:pt x="84" y="58"/>
                </a:lnTo>
                <a:lnTo>
                  <a:pt x="90" y="60"/>
                </a:lnTo>
                <a:lnTo>
                  <a:pt x="96" y="63"/>
                </a:lnTo>
                <a:lnTo>
                  <a:pt x="102" y="66"/>
                </a:lnTo>
                <a:lnTo>
                  <a:pt x="107" y="70"/>
                </a:lnTo>
                <a:lnTo>
                  <a:pt x="112" y="73"/>
                </a:lnTo>
                <a:lnTo>
                  <a:pt x="121" y="82"/>
                </a:lnTo>
                <a:lnTo>
                  <a:pt x="127" y="92"/>
                </a:lnTo>
                <a:lnTo>
                  <a:pt x="134" y="101"/>
                </a:lnTo>
                <a:lnTo>
                  <a:pt x="140" y="111"/>
                </a:lnTo>
                <a:lnTo>
                  <a:pt x="179" y="111"/>
                </a:lnTo>
                <a:lnTo>
                  <a:pt x="180" y="107"/>
                </a:lnTo>
                <a:lnTo>
                  <a:pt x="183" y="103"/>
                </a:lnTo>
                <a:lnTo>
                  <a:pt x="187" y="101"/>
                </a:lnTo>
                <a:lnTo>
                  <a:pt x="191" y="99"/>
                </a:lnTo>
                <a:lnTo>
                  <a:pt x="196" y="96"/>
                </a:lnTo>
                <a:lnTo>
                  <a:pt x="199" y="94"/>
                </a:lnTo>
                <a:lnTo>
                  <a:pt x="200" y="92"/>
                </a:lnTo>
                <a:lnTo>
                  <a:pt x="200" y="90"/>
                </a:lnTo>
                <a:lnTo>
                  <a:pt x="200" y="89"/>
                </a:lnTo>
                <a:lnTo>
                  <a:pt x="199" y="85"/>
                </a:lnTo>
                <a:lnTo>
                  <a:pt x="207" y="73"/>
                </a:lnTo>
                <a:lnTo>
                  <a:pt x="215" y="64"/>
                </a:lnTo>
                <a:lnTo>
                  <a:pt x="223" y="58"/>
                </a:lnTo>
                <a:lnTo>
                  <a:pt x="232" y="54"/>
                </a:lnTo>
                <a:lnTo>
                  <a:pt x="239" y="51"/>
                </a:lnTo>
                <a:lnTo>
                  <a:pt x="247" y="50"/>
                </a:lnTo>
                <a:lnTo>
                  <a:pt x="254" y="49"/>
                </a:lnTo>
                <a:lnTo>
                  <a:pt x="259" y="49"/>
                </a:lnTo>
                <a:lnTo>
                  <a:pt x="260" y="40"/>
                </a:lnTo>
                <a:lnTo>
                  <a:pt x="263" y="30"/>
                </a:lnTo>
                <a:lnTo>
                  <a:pt x="267" y="22"/>
                </a:lnTo>
                <a:lnTo>
                  <a:pt x="273" y="15"/>
                </a:lnTo>
                <a:lnTo>
                  <a:pt x="280" y="9"/>
                </a:lnTo>
                <a:lnTo>
                  <a:pt x="290" y="4"/>
                </a:lnTo>
                <a:lnTo>
                  <a:pt x="294" y="2"/>
                </a:lnTo>
                <a:lnTo>
                  <a:pt x="300" y="1"/>
                </a:lnTo>
                <a:lnTo>
                  <a:pt x="306" y="0"/>
                </a:lnTo>
                <a:lnTo>
                  <a:pt x="312" y="0"/>
                </a:lnTo>
                <a:lnTo>
                  <a:pt x="323" y="0"/>
                </a:lnTo>
                <a:lnTo>
                  <a:pt x="333" y="2"/>
                </a:lnTo>
                <a:lnTo>
                  <a:pt x="343" y="5"/>
                </a:lnTo>
                <a:lnTo>
                  <a:pt x="351" y="8"/>
                </a:lnTo>
                <a:lnTo>
                  <a:pt x="368" y="17"/>
                </a:lnTo>
                <a:lnTo>
                  <a:pt x="383" y="27"/>
                </a:lnTo>
                <a:lnTo>
                  <a:pt x="399" y="38"/>
                </a:lnTo>
                <a:lnTo>
                  <a:pt x="413" y="47"/>
                </a:lnTo>
                <a:lnTo>
                  <a:pt x="421" y="50"/>
                </a:lnTo>
                <a:lnTo>
                  <a:pt x="428" y="53"/>
                </a:lnTo>
                <a:lnTo>
                  <a:pt x="436" y="55"/>
                </a:lnTo>
                <a:lnTo>
                  <a:pt x="445" y="55"/>
                </a:lnTo>
                <a:lnTo>
                  <a:pt x="459" y="60"/>
                </a:lnTo>
                <a:lnTo>
                  <a:pt x="471" y="64"/>
                </a:lnTo>
                <a:lnTo>
                  <a:pt x="481" y="66"/>
                </a:lnTo>
                <a:lnTo>
                  <a:pt x="491" y="67"/>
                </a:lnTo>
                <a:lnTo>
                  <a:pt x="491" y="289"/>
                </a:lnTo>
                <a:lnTo>
                  <a:pt x="471" y="301"/>
                </a:lnTo>
                <a:lnTo>
                  <a:pt x="491" y="326"/>
                </a:lnTo>
                <a:lnTo>
                  <a:pt x="491" y="474"/>
                </a:lnTo>
                <a:lnTo>
                  <a:pt x="491" y="4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9" name="Freeform 341"/>
          <p:cNvSpPr>
            <a:spLocks/>
          </p:cNvSpPr>
          <p:nvPr>
            <p:custDataLst>
              <p:tags r:id="rId242"/>
            </p:custDataLst>
          </p:nvPr>
        </p:nvSpPr>
        <p:spPr bwMode="auto">
          <a:xfrm>
            <a:off x="6211565" y="3103364"/>
            <a:ext cx="53975" cy="6032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72" y="0"/>
              </a:cxn>
              <a:cxn ang="0">
                <a:pos x="81" y="6"/>
              </a:cxn>
              <a:cxn ang="0">
                <a:pos x="91" y="14"/>
              </a:cxn>
              <a:cxn ang="0">
                <a:pos x="101" y="25"/>
              </a:cxn>
              <a:cxn ang="0">
                <a:pos x="109" y="37"/>
              </a:cxn>
              <a:cxn ang="0">
                <a:pos x="118" y="49"/>
              </a:cxn>
              <a:cxn ang="0">
                <a:pos x="126" y="62"/>
              </a:cxn>
              <a:cxn ang="0">
                <a:pos x="128" y="68"/>
              </a:cxn>
              <a:cxn ang="0">
                <a:pos x="130" y="74"/>
              </a:cxn>
              <a:cxn ang="0">
                <a:pos x="131" y="80"/>
              </a:cxn>
              <a:cxn ang="0">
                <a:pos x="133" y="86"/>
              </a:cxn>
              <a:cxn ang="0">
                <a:pos x="131" y="92"/>
              </a:cxn>
              <a:cxn ang="0">
                <a:pos x="128" y="97"/>
              </a:cxn>
              <a:cxn ang="0">
                <a:pos x="124" y="102"/>
              </a:cxn>
              <a:cxn ang="0">
                <a:pos x="118" y="107"/>
              </a:cxn>
              <a:cxn ang="0">
                <a:pos x="113" y="111"/>
              </a:cxn>
              <a:cxn ang="0">
                <a:pos x="107" y="114"/>
              </a:cxn>
              <a:cxn ang="0">
                <a:pos x="103" y="117"/>
              </a:cxn>
              <a:cxn ang="0">
                <a:pos x="100" y="117"/>
              </a:cxn>
              <a:cxn ang="0">
                <a:pos x="72" y="95"/>
              </a:cxn>
              <a:cxn ang="0">
                <a:pos x="45" y="70"/>
              </a:cxn>
              <a:cxn ang="0">
                <a:pos x="32" y="58"/>
              </a:cxn>
              <a:cxn ang="0">
                <a:pos x="18" y="46"/>
              </a:cxn>
              <a:cxn ang="0">
                <a:pos x="8" y="33"/>
              </a:cxn>
              <a:cxn ang="0">
                <a:pos x="0" y="19"/>
              </a:cxn>
            </a:cxnLst>
            <a:rect l="0" t="0" r="r" b="b"/>
            <a:pathLst>
              <a:path w="133" h="117">
                <a:moveTo>
                  <a:pt x="0" y="19"/>
                </a:moveTo>
                <a:lnTo>
                  <a:pt x="72" y="0"/>
                </a:lnTo>
                <a:lnTo>
                  <a:pt x="81" y="6"/>
                </a:lnTo>
                <a:lnTo>
                  <a:pt x="91" y="14"/>
                </a:lnTo>
                <a:lnTo>
                  <a:pt x="101" y="25"/>
                </a:lnTo>
                <a:lnTo>
                  <a:pt x="109" y="37"/>
                </a:lnTo>
                <a:lnTo>
                  <a:pt x="118" y="49"/>
                </a:lnTo>
                <a:lnTo>
                  <a:pt x="126" y="62"/>
                </a:lnTo>
                <a:lnTo>
                  <a:pt x="128" y="68"/>
                </a:lnTo>
                <a:lnTo>
                  <a:pt x="130" y="74"/>
                </a:lnTo>
                <a:lnTo>
                  <a:pt x="131" y="80"/>
                </a:lnTo>
                <a:lnTo>
                  <a:pt x="133" y="86"/>
                </a:lnTo>
                <a:lnTo>
                  <a:pt x="131" y="92"/>
                </a:lnTo>
                <a:lnTo>
                  <a:pt x="128" y="97"/>
                </a:lnTo>
                <a:lnTo>
                  <a:pt x="124" y="102"/>
                </a:lnTo>
                <a:lnTo>
                  <a:pt x="118" y="107"/>
                </a:lnTo>
                <a:lnTo>
                  <a:pt x="113" y="111"/>
                </a:lnTo>
                <a:lnTo>
                  <a:pt x="107" y="114"/>
                </a:lnTo>
                <a:lnTo>
                  <a:pt x="103" y="117"/>
                </a:lnTo>
                <a:lnTo>
                  <a:pt x="100" y="117"/>
                </a:lnTo>
                <a:lnTo>
                  <a:pt x="72" y="95"/>
                </a:lnTo>
                <a:lnTo>
                  <a:pt x="45" y="70"/>
                </a:lnTo>
                <a:lnTo>
                  <a:pt x="32" y="58"/>
                </a:lnTo>
                <a:lnTo>
                  <a:pt x="18" y="46"/>
                </a:lnTo>
                <a:lnTo>
                  <a:pt x="8" y="33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0" name="Freeform 342"/>
          <p:cNvSpPr>
            <a:spLocks/>
          </p:cNvSpPr>
          <p:nvPr>
            <p:custDataLst>
              <p:tags r:id="rId243"/>
            </p:custDataLst>
          </p:nvPr>
        </p:nvSpPr>
        <p:spPr bwMode="auto">
          <a:xfrm>
            <a:off x="4668515" y="2508052"/>
            <a:ext cx="220663" cy="177800"/>
          </a:xfrm>
          <a:custGeom>
            <a:avLst/>
            <a:gdLst/>
            <a:ahLst/>
            <a:cxnLst>
              <a:cxn ang="0">
                <a:pos x="272" y="36"/>
              </a:cxn>
              <a:cxn ang="0">
                <a:pos x="484" y="86"/>
              </a:cxn>
              <a:cxn ang="0">
                <a:pos x="478" y="109"/>
              </a:cxn>
              <a:cxn ang="0">
                <a:pos x="471" y="129"/>
              </a:cxn>
              <a:cxn ang="0">
                <a:pos x="461" y="145"/>
              </a:cxn>
              <a:cxn ang="0">
                <a:pos x="451" y="153"/>
              </a:cxn>
              <a:cxn ang="0">
                <a:pos x="461" y="184"/>
              </a:cxn>
              <a:cxn ang="0">
                <a:pos x="477" y="215"/>
              </a:cxn>
              <a:cxn ang="0">
                <a:pos x="505" y="258"/>
              </a:cxn>
              <a:cxn ang="0">
                <a:pos x="493" y="271"/>
              </a:cxn>
              <a:cxn ang="0">
                <a:pos x="479" y="292"/>
              </a:cxn>
              <a:cxn ang="0">
                <a:pos x="468" y="314"/>
              </a:cxn>
              <a:cxn ang="0">
                <a:pos x="464" y="339"/>
              </a:cxn>
              <a:cxn ang="0">
                <a:pos x="443" y="338"/>
              </a:cxn>
              <a:cxn ang="0">
                <a:pos x="414" y="335"/>
              </a:cxn>
              <a:cxn ang="0">
                <a:pos x="385" y="331"/>
              </a:cxn>
              <a:cxn ang="0">
                <a:pos x="358" y="326"/>
              </a:cxn>
              <a:cxn ang="0">
                <a:pos x="304" y="325"/>
              </a:cxn>
              <a:cxn ang="0">
                <a:pos x="264" y="321"/>
              </a:cxn>
              <a:cxn ang="0">
                <a:pos x="248" y="317"/>
              </a:cxn>
              <a:cxn ang="0">
                <a:pos x="232" y="310"/>
              </a:cxn>
              <a:cxn ang="0">
                <a:pos x="213" y="300"/>
              </a:cxn>
              <a:cxn ang="0">
                <a:pos x="180" y="289"/>
              </a:cxn>
              <a:cxn ang="0">
                <a:pos x="146" y="273"/>
              </a:cxn>
              <a:cxn ang="0">
                <a:pos x="98" y="249"/>
              </a:cxn>
              <a:cxn ang="0">
                <a:pos x="62" y="206"/>
              </a:cxn>
              <a:cxn ang="0">
                <a:pos x="52" y="169"/>
              </a:cxn>
              <a:cxn ang="0">
                <a:pos x="36" y="124"/>
              </a:cxn>
              <a:cxn ang="0">
                <a:pos x="15" y="83"/>
              </a:cxn>
              <a:cxn ang="0">
                <a:pos x="2" y="64"/>
              </a:cxn>
              <a:cxn ang="0">
                <a:pos x="5" y="61"/>
              </a:cxn>
              <a:cxn ang="0">
                <a:pos x="11" y="56"/>
              </a:cxn>
              <a:cxn ang="0">
                <a:pos x="11" y="48"/>
              </a:cxn>
              <a:cxn ang="0">
                <a:pos x="11" y="43"/>
              </a:cxn>
              <a:cxn ang="0">
                <a:pos x="34" y="34"/>
              </a:cxn>
              <a:cxn ang="0">
                <a:pos x="73" y="22"/>
              </a:cxn>
              <a:cxn ang="0">
                <a:pos x="128" y="8"/>
              </a:cxn>
              <a:cxn ang="0">
                <a:pos x="173" y="11"/>
              </a:cxn>
              <a:cxn ang="0">
                <a:pos x="188" y="28"/>
              </a:cxn>
              <a:cxn ang="0">
                <a:pos x="201" y="35"/>
              </a:cxn>
              <a:cxn ang="0">
                <a:pos x="219" y="36"/>
              </a:cxn>
              <a:cxn ang="0">
                <a:pos x="239" y="36"/>
              </a:cxn>
              <a:cxn ang="0">
                <a:pos x="259" y="24"/>
              </a:cxn>
            </a:cxnLst>
            <a:rect l="0" t="0" r="r" b="b"/>
            <a:pathLst>
              <a:path w="505" h="339">
                <a:moveTo>
                  <a:pt x="259" y="24"/>
                </a:moveTo>
                <a:lnTo>
                  <a:pt x="272" y="36"/>
                </a:lnTo>
                <a:lnTo>
                  <a:pt x="444" y="48"/>
                </a:lnTo>
                <a:lnTo>
                  <a:pt x="484" y="86"/>
                </a:lnTo>
                <a:lnTo>
                  <a:pt x="482" y="97"/>
                </a:lnTo>
                <a:lnTo>
                  <a:pt x="478" y="109"/>
                </a:lnTo>
                <a:lnTo>
                  <a:pt x="474" y="120"/>
                </a:lnTo>
                <a:lnTo>
                  <a:pt x="471" y="129"/>
                </a:lnTo>
                <a:lnTo>
                  <a:pt x="465" y="138"/>
                </a:lnTo>
                <a:lnTo>
                  <a:pt x="461" y="145"/>
                </a:lnTo>
                <a:lnTo>
                  <a:pt x="456" y="150"/>
                </a:lnTo>
                <a:lnTo>
                  <a:pt x="451" y="153"/>
                </a:lnTo>
                <a:lnTo>
                  <a:pt x="455" y="169"/>
                </a:lnTo>
                <a:lnTo>
                  <a:pt x="461" y="184"/>
                </a:lnTo>
                <a:lnTo>
                  <a:pt x="470" y="200"/>
                </a:lnTo>
                <a:lnTo>
                  <a:pt x="477" y="215"/>
                </a:lnTo>
                <a:lnTo>
                  <a:pt x="494" y="242"/>
                </a:lnTo>
                <a:lnTo>
                  <a:pt x="505" y="258"/>
                </a:lnTo>
                <a:lnTo>
                  <a:pt x="499" y="264"/>
                </a:lnTo>
                <a:lnTo>
                  <a:pt x="493" y="271"/>
                </a:lnTo>
                <a:lnTo>
                  <a:pt x="486" y="281"/>
                </a:lnTo>
                <a:lnTo>
                  <a:pt x="479" y="292"/>
                </a:lnTo>
                <a:lnTo>
                  <a:pt x="474" y="303"/>
                </a:lnTo>
                <a:lnTo>
                  <a:pt x="468" y="314"/>
                </a:lnTo>
                <a:lnTo>
                  <a:pt x="465" y="326"/>
                </a:lnTo>
                <a:lnTo>
                  <a:pt x="464" y="339"/>
                </a:lnTo>
                <a:lnTo>
                  <a:pt x="457" y="339"/>
                </a:lnTo>
                <a:lnTo>
                  <a:pt x="443" y="338"/>
                </a:lnTo>
                <a:lnTo>
                  <a:pt x="428" y="337"/>
                </a:lnTo>
                <a:lnTo>
                  <a:pt x="414" y="335"/>
                </a:lnTo>
                <a:lnTo>
                  <a:pt x="399" y="333"/>
                </a:lnTo>
                <a:lnTo>
                  <a:pt x="385" y="331"/>
                </a:lnTo>
                <a:lnTo>
                  <a:pt x="371" y="328"/>
                </a:lnTo>
                <a:lnTo>
                  <a:pt x="358" y="326"/>
                </a:lnTo>
                <a:lnTo>
                  <a:pt x="344" y="326"/>
                </a:lnTo>
                <a:lnTo>
                  <a:pt x="304" y="325"/>
                </a:lnTo>
                <a:lnTo>
                  <a:pt x="275" y="323"/>
                </a:lnTo>
                <a:lnTo>
                  <a:pt x="264" y="321"/>
                </a:lnTo>
                <a:lnTo>
                  <a:pt x="255" y="319"/>
                </a:lnTo>
                <a:lnTo>
                  <a:pt x="248" y="317"/>
                </a:lnTo>
                <a:lnTo>
                  <a:pt x="242" y="315"/>
                </a:lnTo>
                <a:lnTo>
                  <a:pt x="232" y="310"/>
                </a:lnTo>
                <a:lnTo>
                  <a:pt x="224" y="305"/>
                </a:lnTo>
                <a:lnTo>
                  <a:pt x="213" y="300"/>
                </a:lnTo>
                <a:lnTo>
                  <a:pt x="198" y="295"/>
                </a:lnTo>
                <a:lnTo>
                  <a:pt x="180" y="289"/>
                </a:lnTo>
                <a:lnTo>
                  <a:pt x="162" y="282"/>
                </a:lnTo>
                <a:lnTo>
                  <a:pt x="146" y="273"/>
                </a:lnTo>
                <a:lnTo>
                  <a:pt x="130" y="266"/>
                </a:lnTo>
                <a:lnTo>
                  <a:pt x="98" y="249"/>
                </a:lnTo>
                <a:lnTo>
                  <a:pt x="65" y="228"/>
                </a:lnTo>
                <a:lnTo>
                  <a:pt x="62" y="206"/>
                </a:lnTo>
                <a:lnTo>
                  <a:pt x="57" y="187"/>
                </a:lnTo>
                <a:lnTo>
                  <a:pt x="52" y="169"/>
                </a:lnTo>
                <a:lnTo>
                  <a:pt x="47" y="152"/>
                </a:lnTo>
                <a:lnTo>
                  <a:pt x="36" y="124"/>
                </a:lnTo>
                <a:lnTo>
                  <a:pt x="25" y="100"/>
                </a:lnTo>
                <a:lnTo>
                  <a:pt x="15" y="83"/>
                </a:lnTo>
                <a:lnTo>
                  <a:pt x="7" y="71"/>
                </a:lnTo>
                <a:lnTo>
                  <a:pt x="2" y="64"/>
                </a:lnTo>
                <a:lnTo>
                  <a:pt x="0" y="62"/>
                </a:lnTo>
                <a:lnTo>
                  <a:pt x="5" y="61"/>
                </a:lnTo>
                <a:lnTo>
                  <a:pt x="8" y="59"/>
                </a:lnTo>
                <a:lnTo>
                  <a:pt x="11" y="56"/>
                </a:lnTo>
                <a:lnTo>
                  <a:pt x="11" y="51"/>
                </a:lnTo>
                <a:lnTo>
                  <a:pt x="11" y="48"/>
                </a:lnTo>
                <a:lnTo>
                  <a:pt x="11" y="45"/>
                </a:lnTo>
                <a:lnTo>
                  <a:pt x="11" y="43"/>
                </a:lnTo>
                <a:lnTo>
                  <a:pt x="13" y="42"/>
                </a:lnTo>
                <a:lnTo>
                  <a:pt x="34" y="34"/>
                </a:lnTo>
                <a:lnTo>
                  <a:pt x="55" y="27"/>
                </a:lnTo>
                <a:lnTo>
                  <a:pt x="73" y="22"/>
                </a:lnTo>
                <a:lnTo>
                  <a:pt x="92" y="17"/>
                </a:lnTo>
                <a:lnTo>
                  <a:pt x="128" y="8"/>
                </a:lnTo>
                <a:lnTo>
                  <a:pt x="165" y="0"/>
                </a:lnTo>
                <a:lnTo>
                  <a:pt x="173" y="11"/>
                </a:lnTo>
                <a:lnTo>
                  <a:pt x="183" y="23"/>
                </a:lnTo>
                <a:lnTo>
                  <a:pt x="188" y="28"/>
                </a:lnTo>
                <a:lnTo>
                  <a:pt x="194" y="32"/>
                </a:lnTo>
                <a:lnTo>
                  <a:pt x="201" y="35"/>
                </a:lnTo>
                <a:lnTo>
                  <a:pt x="205" y="36"/>
                </a:lnTo>
                <a:lnTo>
                  <a:pt x="219" y="36"/>
                </a:lnTo>
                <a:lnTo>
                  <a:pt x="230" y="36"/>
                </a:lnTo>
                <a:lnTo>
                  <a:pt x="239" y="36"/>
                </a:lnTo>
                <a:lnTo>
                  <a:pt x="246" y="36"/>
                </a:lnTo>
                <a:lnTo>
                  <a:pt x="259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1" name="Freeform 343"/>
          <p:cNvSpPr>
            <a:spLocks/>
          </p:cNvSpPr>
          <p:nvPr>
            <p:custDataLst>
              <p:tags r:id="rId244"/>
            </p:custDataLst>
          </p:nvPr>
        </p:nvSpPr>
        <p:spPr bwMode="auto">
          <a:xfrm>
            <a:off x="4732015" y="2712839"/>
            <a:ext cx="146050" cy="71438"/>
          </a:xfrm>
          <a:custGeom>
            <a:avLst/>
            <a:gdLst/>
            <a:ahLst/>
            <a:cxnLst>
              <a:cxn ang="0">
                <a:pos x="312" y="0"/>
              </a:cxn>
              <a:cxn ang="0">
                <a:pos x="186" y="0"/>
              </a:cxn>
              <a:cxn ang="0">
                <a:pos x="168" y="8"/>
              </a:cxn>
              <a:cxn ang="0">
                <a:pos x="144" y="21"/>
              </a:cxn>
              <a:cxn ang="0">
                <a:pos x="132" y="27"/>
              </a:cxn>
              <a:cxn ang="0">
                <a:pos x="119" y="32"/>
              </a:cxn>
              <a:cxn ang="0">
                <a:pos x="112" y="34"/>
              </a:cxn>
              <a:cxn ang="0">
                <a:pos x="105" y="35"/>
              </a:cxn>
              <a:cxn ang="0">
                <a:pos x="99" y="36"/>
              </a:cxn>
              <a:cxn ang="0">
                <a:pos x="93" y="37"/>
              </a:cxn>
              <a:cxn ang="0">
                <a:pos x="88" y="36"/>
              </a:cxn>
              <a:cxn ang="0">
                <a:pos x="84" y="35"/>
              </a:cxn>
              <a:cxn ang="0">
                <a:pos x="78" y="32"/>
              </a:cxn>
              <a:cxn ang="0">
                <a:pos x="74" y="30"/>
              </a:cxn>
              <a:cxn ang="0">
                <a:pos x="66" y="24"/>
              </a:cxn>
              <a:cxn ang="0">
                <a:pos x="59" y="18"/>
              </a:cxn>
              <a:cxn ang="0">
                <a:pos x="49" y="34"/>
              </a:cxn>
              <a:cxn ang="0">
                <a:pos x="37" y="51"/>
              </a:cxn>
              <a:cxn ang="0">
                <a:pos x="30" y="60"/>
              </a:cxn>
              <a:cxn ang="0">
                <a:pos x="21" y="68"/>
              </a:cxn>
              <a:cxn ang="0">
                <a:pos x="11" y="75"/>
              </a:cxn>
              <a:cxn ang="0">
                <a:pos x="0" y="80"/>
              </a:cxn>
              <a:cxn ang="0">
                <a:pos x="12" y="90"/>
              </a:cxn>
              <a:cxn ang="0">
                <a:pos x="23" y="100"/>
              </a:cxn>
              <a:cxn ang="0">
                <a:pos x="33" y="108"/>
              </a:cxn>
              <a:cxn ang="0">
                <a:pos x="44" y="116"/>
              </a:cxn>
              <a:cxn ang="0">
                <a:pos x="55" y="122"/>
              </a:cxn>
              <a:cxn ang="0">
                <a:pos x="66" y="129"/>
              </a:cxn>
              <a:cxn ang="0">
                <a:pos x="79" y="135"/>
              </a:cxn>
              <a:cxn ang="0">
                <a:pos x="93" y="141"/>
              </a:cxn>
              <a:cxn ang="0">
                <a:pos x="259" y="141"/>
              </a:cxn>
              <a:cxn ang="0">
                <a:pos x="269" y="124"/>
              </a:cxn>
              <a:cxn ang="0">
                <a:pos x="281" y="107"/>
              </a:cxn>
              <a:cxn ang="0">
                <a:pos x="292" y="92"/>
              </a:cxn>
              <a:cxn ang="0">
                <a:pos x="304" y="78"/>
              </a:cxn>
              <a:cxn ang="0">
                <a:pos x="315" y="64"/>
              </a:cxn>
              <a:cxn ang="0">
                <a:pos x="324" y="48"/>
              </a:cxn>
              <a:cxn ang="0">
                <a:pos x="333" y="34"/>
              </a:cxn>
              <a:cxn ang="0">
                <a:pos x="338" y="18"/>
              </a:cxn>
              <a:cxn ang="0">
                <a:pos x="312" y="0"/>
              </a:cxn>
            </a:cxnLst>
            <a:rect l="0" t="0" r="r" b="b"/>
            <a:pathLst>
              <a:path w="338" h="141">
                <a:moveTo>
                  <a:pt x="312" y="0"/>
                </a:moveTo>
                <a:lnTo>
                  <a:pt x="186" y="0"/>
                </a:lnTo>
                <a:lnTo>
                  <a:pt x="168" y="8"/>
                </a:lnTo>
                <a:lnTo>
                  <a:pt x="144" y="21"/>
                </a:lnTo>
                <a:lnTo>
                  <a:pt x="132" y="27"/>
                </a:lnTo>
                <a:lnTo>
                  <a:pt x="119" y="32"/>
                </a:lnTo>
                <a:lnTo>
                  <a:pt x="112" y="34"/>
                </a:lnTo>
                <a:lnTo>
                  <a:pt x="105" y="35"/>
                </a:lnTo>
                <a:lnTo>
                  <a:pt x="99" y="36"/>
                </a:lnTo>
                <a:lnTo>
                  <a:pt x="93" y="37"/>
                </a:lnTo>
                <a:lnTo>
                  <a:pt x="88" y="36"/>
                </a:lnTo>
                <a:lnTo>
                  <a:pt x="84" y="35"/>
                </a:lnTo>
                <a:lnTo>
                  <a:pt x="78" y="32"/>
                </a:lnTo>
                <a:lnTo>
                  <a:pt x="74" y="30"/>
                </a:lnTo>
                <a:lnTo>
                  <a:pt x="66" y="24"/>
                </a:lnTo>
                <a:lnTo>
                  <a:pt x="59" y="18"/>
                </a:lnTo>
                <a:lnTo>
                  <a:pt x="49" y="34"/>
                </a:lnTo>
                <a:lnTo>
                  <a:pt x="37" y="51"/>
                </a:lnTo>
                <a:lnTo>
                  <a:pt x="30" y="60"/>
                </a:lnTo>
                <a:lnTo>
                  <a:pt x="21" y="68"/>
                </a:lnTo>
                <a:lnTo>
                  <a:pt x="11" y="75"/>
                </a:lnTo>
                <a:lnTo>
                  <a:pt x="0" y="80"/>
                </a:lnTo>
                <a:lnTo>
                  <a:pt x="12" y="90"/>
                </a:lnTo>
                <a:lnTo>
                  <a:pt x="23" y="100"/>
                </a:lnTo>
                <a:lnTo>
                  <a:pt x="33" y="108"/>
                </a:lnTo>
                <a:lnTo>
                  <a:pt x="44" y="116"/>
                </a:lnTo>
                <a:lnTo>
                  <a:pt x="55" y="122"/>
                </a:lnTo>
                <a:lnTo>
                  <a:pt x="66" y="129"/>
                </a:lnTo>
                <a:lnTo>
                  <a:pt x="79" y="135"/>
                </a:lnTo>
                <a:lnTo>
                  <a:pt x="93" y="141"/>
                </a:lnTo>
                <a:lnTo>
                  <a:pt x="259" y="141"/>
                </a:lnTo>
                <a:lnTo>
                  <a:pt x="269" y="124"/>
                </a:lnTo>
                <a:lnTo>
                  <a:pt x="281" y="107"/>
                </a:lnTo>
                <a:lnTo>
                  <a:pt x="292" y="92"/>
                </a:lnTo>
                <a:lnTo>
                  <a:pt x="304" y="78"/>
                </a:lnTo>
                <a:lnTo>
                  <a:pt x="315" y="64"/>
                </a:lnTo>
                <a:lnTo>
                  <a:pt x="324" y="48"/>
                </a:lnTo>
                <a:lnTo>
                  <a:pt x="333" y="34"/>
                </a:lnTo>
                <a:lnTo>
                  <a:pt x="338" y="18"/>
                </a:lnTo>
                <a:lnTo>
                  <a:pt x="31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2" name="Freeform 344"/>
          <p:cNvSpPr>
            <a:spLocks/>
          </p:cNvSpPr>
          <p:nvPr>
            <p:custDataLst>
              <p:tags r:id="rId245"/>
            </p:custDataLst>
          </p:nvPr>
        </p:nvSpPr>
        <p:spPr bwMode="auto">
          <a:xfrm>
            <a:off x="4832028" y="2368352"/>
            <a:ext cx="111125" cy="65087"/>
          </a:xfrm>
          <a:custGeom>
            <a:avLst/>
            <a:gdLst/>
            <a:ahLst/>
            <a:cxnLst>
              <a:cxn ang="0">
                <a:pos x="259" y="129"/>
              </a:cxn>
              <a:cxn ang="0">
                <a:pos x="255" y="102"/>
              </a:cxn>
              <a:cxn ang="0">
                <a:pos x="252" y="80"/>
              </a:cxn>
              <a:cxn ang="0">
                <a:pos x="252" y="63"/>
              </a:cxn>
              <a:cxn ang="0">
                <a:pos x="253" y="50"/>
              </a:cxn>
              <a:cxn ang="0">
                <a:pos x="257" y="29"/>
              </a:cxn>
              <a:cxn ang="0">
                <a:pos x="259" y="12"/>
              </a:cxn>
              <a:cxn ang="0">
                <a:pos x="258" y="14"/>
              </a:cxn>
              <a:cxn ang="0">
                <a:pos x="256" y="16"/>
              </a:cxn>
              <a:cxn ang="0">
                <a:pos x="253" y="17"/>
              </a:cxn>
              <a:cxn ang="0">
                <a:pos x="249" y="18"/>
              </a:cxn>
              <a:cxn ang="0">
                <a:pos x="239" y="19"/>
              </a:cxn>
              <a:cxn ang="0">
                <a:pos x="228" y="19"/>
              </a:cxn>
              <a:cxn ang="0">
                <a:pos x="205" y="19"/>
              </a:cxn>
              <a:cxn ang="0">
                <a:pos x="192" y="18"/>
              </a:cxn>
              <a:cxn ang="0">
                <a:pos x="181" y="17"/>
              </a:cxn>
              <a:cxn ang="0">
                <a:pos x="172" y="15"/>
              </a:cxn>
              <a:cxn ang="0">
                <a:pos x="163" y="12"/>
              </a:cxn>
              <a:cxn ang="0">
                <a:pos x="156" y="9"/>
              </a:cxn>
              <a:cxn ang="0">
                <a:pos x="146" y="6"/>
              </a:cxn>
              <a:cxn ang="0">
                <a:pos x="134" y="3"/>
              </a:cxn>
              <a:cxn ang="0">
                <a:pos x="118" y="1"/>
              </a:cxn>
              <a:cxn ang="0">
                <a:pos x="99" y="0"/>
              </a:cxn>
              <a:cxn ang="0">
                <a:pos x="83" y="0"/>
              </a:cxn>
              <a:cxn ang="0">
                <a:pos x="67" y="0"/>
              </a:cxn>
              <a:cxn ang="0">
                <a:pos x="50" y="0"/>
              </a:cxn>
              <a:cxn ang="0">
                <a:pos x="34" y="2"/>
              </a:cxn>
              <a:cxn ang="0">
                <a:pos x="27" y="4"/>
              </a:cxn>
              <a:cxn ang="0">
                <a:pos x="21" y="6"/>
              </a:cxn>
              <a:cxn ang="0">
                <a:pos x="14" y="9"/>
              </a:cxn>
              <a:cxn ang="0">
                <a:pos x="10" y="13"/>
              </a:cxn>
              <a:cxn ang="0">
                <a:pos x="5" y="17"/>
              </a:cxn>
              <a:cxn ang="0">
                <a:pos x="2" y="22"/>
              </a:cxn>
              <a:cxn ang="0">
                <a:pos x="0" y="29"/>
              </a:cxn>
              <a:cxn ang="0">
                <a:pos x="0" y="36"/>
              </a:cxn>
              <a:cxn ang="0">
                <a:pos x="0" y="48"/>
              </a:cxn>
              <a:cxn ang="0">
                <a:pos x="3" y="58"/>
              </a:cxn>
              <a:cxn ang="0">
                <a:pos x="6" y="65"/>
              </a:cxn>
              <a:cxn ang="0">
                <a:pos x="12" y="71"/>
              </a:cxn>
              <a:cxn ang="0">
                <a:pos x="17" y="76"/>
              </a:cxn>
              <a:cxn ang="0">
                <a:pos x="24" y="80"/>
              </a:cxn>
              <a:cxn ang="0">
                <a:pos x="31" y="83"/>
              </a:cxn>
              <a:cxn ang="0">
                <a:pos x="37" y="85"/>
              </a:cxn>
              <a:cxn ang="0">
                <a:pos x="50" y="88"/>
              </a:cxn>
              <a:cxn ang="0">
                <a:pos x="61" y="92"/>
              </a:cxn>
              <a:cxn ang="0">
                <a:pos x="65" y="95"/>
              </a:cxn>
              <a:cxn ang="0">
                <a:pos x="67" y="99"/>
              </a:cxn>
              <a:cxn ang="0">
                <a:pos x="67" y="105"/>
              </a:cxn>
              <a:cxn ang="0">
                <a:pos x="66" y="111"/>
              </a:cxn>
              <a:cxn ang="0">
                <a:pos x="81" y="110"/>
              </a:cxn>
              <a:cxn ang="0">
                <a:pos x="91" y="108"/>
              </a:cxn>
              <a:cxn ang="0">
                <a:pos x="98" y="106"/>
              </a:cxn>
              <a:cxn ang="0">
                <a:pos x="105" y="105"/>
              </a:cxn>
              <a:cxn ang="0">
                <a:pos x="120" y="106"/>
              </a:cxn>
              <a:cxn ang="0">
                <a:pos x="140" y="108"/>
              </a:cxn>
              <a:cxn ang="0">
                <a:pos x="166" y="112"/>
              </a:cxn>
              <a:cxn ang="0">
                <a:pos x="192" y="117"/>
              </a:cxn>
              <a:cxn ang="0">
                <a:pos x="238" y="125"/>
              </a:cxn>
              <a:cxn ang="0">
                <a:pos x="259" y="129"/>
              </a:cxn>
            </a:cxnLst>
            <a:rect l="0" t="0" r="r" b="b"/>
            <a:pathLst>
              <a:path w="259" h="129">
                <a:moveTo>
                  <a:pt x="259" y="129"/>
                </a:moveTo>
                <a:lnTo>
                  <a:pt x="255" y="102"/>
                </a:lnTo>
                <a:lnTo>
                  <a:pt x="252" y="80"/>
                </a:lnTo>
                <a:lnTo>
                  <a:pt x="252" y="63"/>
                </a:lnTo>
                <a:lnTo>
                  <a:pt x="253" y="50"/>
                </a:lnTo>
                <a:lnTo>
                  <a:pt x="257" y="29"/>
                </a:lnTo>
                <a:lnTo>
                  <a:pt x="259" y="12"/>
                </a:lnTo>
                <a:lnTo>
                  <a:pt x="258" y="14"/>
                </a:lnTo>
                <a:lnTo>
                  <a:pt x="256" y="16"/>
                </a:lnTo>
                <a:lnTo>
                  <a:pt x="253" y="17"/>
                </a:lnTo>
                <a:lnTo>
                  <a:pt x="249" y="18"/>
                </a:lnTo>
                <a:lnTo>
                  <a:pt x="239" y="19"/>
                </a:lnTo>
                <a:lnTo>
                  <a:pt x="228" y="19"/>
                </a:lnTo>
                <a:lnTo>
                  <a:pt x="205" y="19"/>
                </a:lnTo>
                <a:lnTo>
                  <a:pt x="192" y="18"/>
                </a:lnTo>
                <a:lnTo>
                  <a:pt x="181" y="17"/>
                </a:lnTo>
                <a:lnTo>
                  <a:pt x="172" y="15"/>
                </a:lnTo>
                <a:lnTo>
                  <a:pt x="163" y="12"/>
                </a:lnTo>
                <a:lnTo>
                  <a:pt x="156" y="9"/>
                </a:lnTo>
                <a:lnTo>
                  <a:pt x="146" y="6"/>
                </a:lnTo>
                <a:lnTo>
                  <a:pt x="134" y="3"/>
                </a:lnTo>
                <a:lnTo>
                  <a:pt x="118" y="1"/>
                </a:lnTo>
                <a:lnTo>
                  <a:pt x="99" y="0"/>
                </a:lnTo>
                <a:lnTo>
                  <a:pt x="83" y="0"/>
                </a:lnTo>
                <a:lnTo>
                  <a:pt x="67" y="0"/>
                </a:lnTo>
                <a:lnTo>
                  <a:pt x="50" y="0"/>
                </a:lnTo>
                <a:lnTo>
                  <a:pt x="34" y="2"/>
                </a:lnTo>
                <a:lnTo>
                  <a:pt x="27" y="4"/>
                </a:lnTo>
                <a:lnTo>
                  <a:pt x="21" y="6"/>
                </a:lnTo>
                <a:lnTo>
                  <a:pt x="14" y="9"/>
                </a:lnTo>
                <a:lnTo>
                  <a:pt x="10" y="13"/>
                </a:lnTo>
                <a:lnTo>
                  <a:pt x="5" y="17"/>
                </a:lnTo>
                <a:lnTo>
                  <a:pt x="2" y="22"/>
                </a:lnTo>
                <a:lnTo>
                  <a:pt x="0" y="29"/>
                </a:lnTo>
                <a:lnTo>
                  <a:pt x="0" y="36"/>
                </a:lnTo>
                <a:lnTo>
                  <a:pt x="0" y="48"/>
                </a:lnTo>
                <a:lnTo>
                  <a:pt x="3" y="58"/>
                </a:lnTo>
                <a:lnTo>
                  <a:pt x="6" y="65"/>
                </a:lnTo>
                <a:lnTo>
                  <a:pt x="12" y="71"/>
                </a:lnTo>
                <a:lnTo>
                  <a:pt x="17" y="76"/>
                </a:lnTo>
                <a:lnTo>
                  <a:pt x="24" y="80"/>
                </a:lnTo>
                <a:lnTo>
                  <a:pt x="31" y="83"/>
                </a:lnTo>
                <a:lnTo>
                  <a:pt x="37" y="85"/>
                </a:lnTo>
                <a:lnTo>
                  <a:pt x="50" y="88"/>
                </a:lnTo>
                <a:lnTo>
                  <a:pt x="61" y="92"/>
                </a:lnTo>
                <a:lnTo>
                  <a:pt x="65" y="95"/>
                </a:lnTo>
                <a:lnTo>
                  <a:pt x="67" y="99"/>
                </a:lnTo>
                <a:lnTo>
                  <a:pt x="67" y="105"/>
                </a:lnTo>
                <a:lnTo>
                  <a:pt x="66" y="111"/>
                </a:lnTo>
                <a:lnTo>
                  <a:pt x="81" y="110"/>
                </a:lnTo>
                <a:lnTo>
                  <a:pt x="91" y="108"/>
                </a:lnTo>
                <a:lnTo>
                  <a:pt x="98" y="106"/>
                </a:lnTo>
                <a:lnTo>
                  <a:pt x="105" y="105"/>
                </a:lnTo>
                <a:lnTo>
                  <a:pt x="120" y="106"/>
                </a:lnTo>
                <a:lnTo>
                  <a:pt x="140" y="108"/>
                </a:lnTo>
                <a:lnTo>
                  <a:pt x="166" y="112"/>
                </a:lnTo>
                <a:lnTo>
                  <a:pt x="192" y="117"/>
                </a:lnTo>
                <a:lnTo>
                  <a:pt x="238" y="125"/>
                </a:lnTo>
                <a:lnTo>
                  <a:pt x="259" y="1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3" name="Freeform 345"/>
          <p:cNvSpPr>
            <a:spLocks/>
          </p:cNvSpPr>
          <p:nvPr>
            <p:custDataLst>
              <p:tags r:id="rId246"/>
            </p:custDataLst>
          </p:nvPr>
        </p:nvSpPr>
        <p:spPr bwMode="auto">
          <a:xfrm>
            <a:off x="4844728" y="2716014"/>
            <a:ext cx="179387" cy="142875"/>
          </a:xfrm>
          <a:custGeom>
            <a:avLst/>
            <a:gdLst/>
            <a:ahLst/>
            <a:cxnLst>
              <a:cxn ang="0">
                <a:pos x="418" y="170"/>
              </a:cxn>
              <a:cxn ang="0">
                <a:pos x="398" y="188"/>
              </a:cxn>
              <a:cxn ang="0">
                <a:pos x="383" y="206"/>
              </a:cxn>
              <a:cxn ang="0">
                <a:pos x="384" y="221"/>
              </a:cxn>
              <a:cxn ang="0">
                <a:pos x="389" y="237"/>
              </a:cxn>
              <a:cxn ang="0">
                <a:pos x="375" y="244"/>
              </a:cxn>
              <a:cxn ang="0">
                <a:pos x="347" y="238"/>
              </a:cxn>
              <a:cxn ang="0">
                <a:pos x="324" y="235"/>
              </a:cxn>
              <a:cxn ang="0">
                <a:pos x="295" y="235"/>
              </a:cxn>
              <a:cxn ang="0">
                <a:pos x="263" y="243"/>
              </a:cxn>
              <a:cxn ang="0">
                <a:pos x="232" y="254"/>
              </a:cxn>
              <a:cxn ang="0">
                <a:pos x="197" y="267"/>
              </a:cxn>
              <a:cxn ang="0">
                <a:pos x="100" y="240"/>
              </a:cxn>
              <a:cxn ang="0">
                <a:pos x="85" y="226"/>
              </a:cxn>
              <a:cxn ang="0">
                <a:pos x="70" y="214"/>
              </a:cxn>
              <a:cxn ang="0">
                <a:pos x="37" y="192"/>
              </a:cxn>
              <a:cxn ang="0">
                <a:pos x="22" y="180"/>
              </a:cxn>
              <a:cxn ang="0">
                <a:pos x="11" y="167"/>
              </a:cxn>
              <a:cxn ang="0">
                <a:pos x="2" y="150"/>
              </a:cxn>
              <a:cxn ang="0">
                <a:pos x="0" y="129"/>
              </a:cxn>
              <a:cxn ang="0">
                <a:pos x="50" y="66"/>
              </a:cxn>
              <a:cxn ang="0">
                <a:pos x="71" y="36"/>
              </a:cxn>
              <a:cxn ang="0">
                <a:pos x="80" y="22"/>
              </a:cxn>
              <a:cxn ang="0">
                <a:pos x="85" y="6"/>
              </a:cxn>
              <a:cxn ang="0">
                <a:pos x="123" y="10"/>
              </a:cxn>
              <a:cxn ang="0">
                <a:pos x="153" y="18"/>
              </a:cxn>
              <a:cxn ang="0">
                <a:pos x="180" y="27"/>
              </a:cxn>
              <a:cxn ang="0">
                <a:pos x="205" y="31"/>
              </a:cxn>
              <a:cxn ang="0">
                <a:pos x="214" y="29"/>
              </a:cxn>
              <a:cxn ang="0">
                <a:pos x="221" y="26"/>
              </a:cxn>
              <a:cxn ang="0">
                <a:pos x="232" y="15"/>
              </a:cxn>
              <a:cxn ang="0">
                <a:pos x="242" y="5"/>
              </a:cxn>
              <a:cxn ang="0">
                <a:pos x="250" y="2"/>
              </a:cxn>
              <a:cxn ang="0">
                <a:pos x="259" y="0"/>
              </a:cxn>
              <a:cxn ang="0">
                <a:pos x="275" y="2"/>
              </a:cxn>
              <a:cxn ang="0">
                <a:pos x="289" y="7"/>
              </a:cxn>
              <a:cxn ang="0">
                <a:pos x="302" y="15"/>
              </a:cxn>
              <a:cxn ang="0">
                <a:pos x="310" y="26"/>
              </a:cxn>
              <a:cxn ang="0">
                <a:pos x="325" y="53"/>
              </a:cxn>
              <a:cxn ang="0">
                <a:pos x="337" y="82"/>
              </a:cxn>
              <a:cxn ang="0">
                <a:pos x="349" y="113"/>
              </a:cxn>
              <a:cxn ang="0">
                <a:pos x="356" y="126"/>
              </a:cxn>
              <a:cxn ang="0">
                <a:pos x="365" y="138"/>
              </a:cxn>
              <a:cxn ang="0">
                <a:pos x="376" y="147"/>
              </a:cxn>
              <a:cxn ang="0">
                <a:pos x="389" y="156"/>
              </a:cxn>
              <a:cxn ang="0">
                <a:pos x="405" y="160"/>
              </a:cxn>
              <a:cxn ang="0">
                <a:pos x="425" y="161"/>
              </a:cxn>
            </a:cxnLst>
            <a:rect l="0" t="0" r="r" b="b"/>
            <a:pathLst>
              <a:path w="425" h="272">
                <a:moveTo>
                  <a:pt x="425" y="161"/>
                </a:moveTo>
                <a:lnTo>
                  <a:pt x="418" y="170"/>
                </a:lnTo>
                <a:lnTo>
                  <a:pt x="409" y="179"/>
                </a:lnTo>
                <a:lnTo>
                  <a:pt x="398" y="188"/>
                </a:lnTo>
                <a:lnTo>
                  <a:pt x="385" y="197"/>
                </a:lnTo>
                <a:lnTo>
                  <a:pt x="383" y="206"/>
                </a:lnTo>
                <a:lnTo>
                  <a:pt x="383" y="214"/>
                </a:lnTo>
                <a:lnTo>
                  <a:pt x="384" y="221"/>
                </a:lnTo>
                <a:lnTo>
                  <a:pt x="385" y="227"/>
                </a:lnTo>
                <a:lnTo>
                  <a:pt x="389" y="237"/>
                </a:lnTo>
                <a:lnTo>
                  <a:pt x="392" y="246"/>
                </a:lnTo>
                <a:lnTo>
                  <a:pt x="375" y="244"/>
                </a:lnTo>
                <a:lnTo>
                  <a:pt x="356" y="240"/>
                </a:lnTo>
                <a:lnTo>
                  <a:pt x="347" y="238"/>
                </a:lnTo>
                <a:lnTo>
                  <a:pt x="336" y="236"/>
                </a:lnTo>
                <a:lnTo>
                  <a:pt x="324" y="235"/>
                </a:lnTo>
                <a:lnTo>
                  <a:pt x="311" y="234"/>
                </a:lnTo>
                <a:lnTo>
                  <a:pt x="295" y="235"/>
                </a:lnTo>
                <a:lnTo>
                  <a:pt x="278" y="238"/>
                </a:lnTo>
                <a:lnTo>
                  <a:pt x="263" y="243"/>
                </a:lnTo>
                <a:lnTo>
                  <a:pt x="248" y="248"/>
                </a:lnTo>
                <a:lnTo>
                  <a:pt x="232" y="254"/>
                </a:lnTo>
                <a:lnTo>
                  <a:pt x="215" y="260"/>
                </a:lnTo>
                <a:lnTo>
                  <a:pt x="197" y="267"/>
                </a:lnTo>
                <a:lnTo>
                  <a:pt x="179" y="272"/>
                </a:lnTo>
                <a:lnTo>
                  <a:pt x="100" y="240"/>
                </a:lnTo>
                <a:lnTo>
                  <a:pt x="92" y="233"/>
                </a:lnTo>
                <a:lnTo>
                  <a:pt x="85" y="226"/>
                </a:lnTo>
                <a:lnTo>
                  <a:pt x="78" y="220"/>
                </a:lnTo>
                <a:lnTo>
                  <a:pt x="70" y="214"/>
                </a:lnTo>
                <a:lnTo>
                  <a:pt x="52" y="202"/>
                </a:lnTo>
                <a:lnTo>
                  <a:pt x="37" y="192"/>
                </a:lnTo>
                <a:lnTo>
                  <a:pt x="29" y="186"/>
                </a:lnTo>
                <a:lnTo>
                  <a:pt x="22" y="180"/>
                </a:lnTo>
                <a:lnTo>
                  <a:pt x="16" y="174"/>
                </a:lnTo>
                <a:lnTo>
                  <a:pt x="11" y="167"/>
                </a:lnTo>
                <a:lnTo>
                  <a:pt x="6" y="159"/>
                </a:lnTo>
                <a:lnTo>
                  <a:pt x="2" y="150"/>
                </a:lnTo>
                <a:lnTo>
                  <a:pt x="0" y="140"/>
                </a:lnTo>
                <a:lnTo>
                  <a:pt x="0" y="129"/>
                </a:lnTo>
                <a:lnTo>
                  <a:pt x="25" y="95"/>
                </a:lnTo>
                <a:lnTo>
                  <a:pt x="50" y="66"/>
                </a:lnTo>
                <a:lnTo>
                  <a:pt x="61" y="52"/>
                </a:lnTo>
                <a:lnTo>
                  <a:pt x="71" y="36"/>
                </a:lnTo>
                <a:lnTo>
                  <a:pt x="75" y="29"/>
                </a:lnTo>
                <a:lnTo>
                  <a:pt x="80" y="22"/>
                </a:lnTo>
                <a:lnTo>
                  <a:pt x="83" y="14"/>
                </a:lnTo>
                <a:lnTo>
                  <a:pt x="85" y="6"/>
                </a:lnTo>
                <a:lnTo>
                  <a:pt x="105" y="7"/>
                </a:lnTo>
                <a:lnTo>
                  <a:pt x="123" y="10"/>
                </a:lnTo>
                <a:lnTo>
                  <a:pt x="138" y="14"/>
                </a:lnTo>
                <a:lnTo>
                  <a:pt x="153" y="18"/>
                </a:lnTo>
                <a:lnTo>
                  <a:pt x="166" y="23"/>
                </a:lnTo>
                <a:lnTo>
                  <a:pt x="180" y="27"/>
                </a:lnTo>
                <a:lnTo>
                  <a:pt x="193" y="30"/>
                </a:lnTo>
                <a:lnTo>
                  <a:pt x="205" y="31"/>
                </a:lnTo>
                <a:lnTo>
                  <a:pt x="210" y="30"/>
                </a:lnTo>
                <a:lnTo>
                  <a:pt x="214" y="29"/>
                </a:lnTo>
                <a:lnTo>
                  <a:pt x="218" y="28"/>
                </a:lnTo>
                <a:lnTo>
                  <a:pt x="221" y="26"/>
                </a:lnTo>
                <a:lnTo>
                  <a:pt x="227" y="21"/>
                </a:lnTo>
                <a:lnTo>
                  <a:pt x="232" y="15"/>
                </a:lnTo>
                <a:lnTo>
                  <a:pt x="237" y="10"/>
                </a:lnTo>
                <a:lnTo>
                  <a:pt x="242" y="5"/>
                </a:lnTo>
                <a:lnTo>
                  <a:pt x="246" y="3"/>
                </a:lnTo>
                <a:lnTo>
                  <a:pt x="250" y="2"/>
                </a:lnTo>
                <a:lnTo>
                  <a:pt x="253" y="1"/>
                </a:lnTo>
                <a:lnTo>
                  <a:pt x="259" y="0"/>
                </a:lnTo>
                <a:lnTo>
                  <a:pt x="268" y="1"/>
                </a:lnTo>
                <a:lnTo>
                  <a:pt x="275" y="2"/>
                </a:lnTo>
                <a:lnTo>
                  <a:pt x="283" y="4"/>
                </a:lnTo>
                <a:lnTo>
                  <a:pt x="289" y="7"/>
                </a:lnTo>
                <a:lnTo>
                  <a:pt x="296" y="11"/>
                </a:lnTo>
                <a:lnTo>
                  <a:pt x="302" y="15"/>
                </a:lnTo>
                <a:lnTo>
                  <a:pt x="306" y="20"/>
                </a:lnTo>
                <a:lnTo>
                  <a:pt x="310" y="26"/>
                </a:lnTo>
                <a:lnTo>
                  <a:pt x="318" y="38"/>
                </a:lnTo>
                <a:lnTo>
                  <a:pt x="325" y="53"/>
                </a:lnTo>
                <a:lnTo>
                  <a:pt x="331" y="67"/>
                </a:lnTo>
                <a:lnTo>
                  <a:pt x="337" y="82"/>
                </a:lnTo>
                <a:lnTo>
                  <a:pt x="342" y="98"/>
                </a:lnTo>
                <a:lnTo>
                  <a:pt x="349" y="113"/>
                </a:lnTo>
                <a:lnTo>
                  <a:pt x="352" y="119"/>
                </a:lnTo>
                <a:lnTo>
                  <a:pt x="356" y="126"/>
                </a:lnTo>
                <a:lnTo>
                  <a:pt x="360" y="132"/>
                </a:lnTo>
                <a:lnTo>
                  <a:pt x="365" y="138"/>
                </a:lnTo>
                <a:lnTo>
                  <a:pt x="370" y="143"/>
                </a:lnTo>
                <a:lnTo>
                  <a:pt x="376" y="147"/>
                </a:lnTo>
                <a:lnTo>
                  <a:pt x="382" y="151"/>
                </a:lnTo>
                <a:lnTo>
                  <a:pt x="389" y="156"/>
                </a:lnTo>
                <a:lnTo>
                  <a:pt x="397" y="158"/>
                </a:lnTo>
                <a:lnTo>
                  <a:pt x="405" y="160"/>
                </a:lnTo>
                <a:lnTo>
                  <a:pt x="415" y="161"/>
                </a:lnTo>
                <a:lnTo>
                  <a:pt x="425" y="161"/>
                </a:lnTo>
              </a:path>
            </a:pathLst>
          </a:custGeom>
          <a:solidFill>
            <a:srgbClr val="00B05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4" name="Freeform 346"/>
          <p:cNvSpPr>
            <a:spLocks/>
          </p:cNvSpPr>
          <p:nvPr>
            <p:custDataLst>
              <p:tags r:id="rId247"/>
            </p:custDataLst>
          </p:nvPr>
        </p:nvSpPr>
        <p:spPr bwMode="auto">
          <a:xfrm>
            <a:off x="2844478" y="3754239"/>
            <a:ext cx="14287" cy="55563"/>
          </a:xfrm>
          <a:custGeom>
            <a:avLst/>
            <a:gdLst/>
            <a:ahLst/>
            <a:cxnLst>
              <a:cxn ang="0">
                <a:pos x="13" y="6"/>
              </a:cxn>
              <a:cxn ang="0">
                <a:pos x="0" y="19"/>
              </a:cxn>
              <a:cxn ang="0">
                <a:pos x="5" y="21"/>
              </a:cxn>
              <a:cxn ang="0">
                <a:pos x="14" y="25"/>
              </a:cxn>
              <a:cxn ang="0">
                <a:pos x="19" y="27"/>
              </a:cxn>
              <a:cxn ang="0">
                <a:pos x="23" y="29"/>
              </a:cxn>
              <a:cxn ang="0">
                <a:pos x="27" y="30"/>
              </a:cxn>
              <a:cxn ang="0">
                <a:pos x="33" y="31"/>
              </a:cxn>
              <a:cxn ang="0">
                <a:pos x="33" y="0"/>
              </a:cxn>
              <a:cxn ang="0">
                <a:pos x="20" y="0"/>
              </a:cxn>
              <a:cxn ang="0">
                <a:pos x="13" y="6"/>
              </a:cxn>
            </a:cxnLst>
            <a:rect l="0" t="0" r="r" b="b"/>
            <a:pathLst>
              <a:path w="33" h="31">
                <a:moveTo>
                  <a:pt x="13" y="6"/>
                </a:moveTo>
                <a:lnTo>
                  <a:pt x="0" y="19"/>
                </a:lnTo>
                <a:lnTo>
                  <a:pt x="5" y="21"/>
                </a:lnTo>
                <a:lnTo>
                  <a:pt x="14" y="25"/>
                </a:lnTo>
                <a:lnTo>
                  <a:pt x="19" y="27"/>
                </a:lnTo>
                <a:lnTo>
                  <a:pt x="23" y="29"/>
                </a:lnTo>
                <a:lnTo>
                  <a:pt x="27" y="30"/>
                </a:lnTo>
                <a:lnTo>
                  <a:pt x="33" y="31"/>
                </a:lnTo>
                <a:lnTo>
                  <a:pt x="33" y="0"/>
                </a:lnTo>
                <a:lnTo>
                  <a:pt x="20" y="0"/>
                </a:lnTo>
                <a:lnTo>
                  <a:pt x="1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5" name="Freeform 347"/>
          <p:cNvSpPr>
            <a:spLocks/>
          </p:cNvSpPr>
          <p:nvPr>
            <p:custDataLst>
              <p:tags r:id="rId248"/>
            </p:custDataLst>
          </p:nvPr>
        </p:nvSpPr>
        <p:spPr bwMode="auto">
          <a:xfrm>
            <a:off x="4949503" y="2708077"/>
            <a:ext cx="85725" cy="79375"/>
          </a:xfrm>
          <a:custGeom>
            <a:avLst/>
            <a:gdLst/>
            <a:ahLst/>
            <a:cxnLst>
              <a:cxn ang="0">
                <a:pos x="6" y="19"/>
              </a:cxn>
              <a:cxn ang="0">
                <a:pos x="52" y="0"/>
              </a:cxn>
              <a:cxn ang="0">
                <a:pos x="92" y="19"/>
              </a:cxn>
              <a:cxn ang="0">
                <a:pos x="119" y="31"/>
              </a:cxn>
              <a:cxn ang="0">
                <a:pos x="146" y="63"/>
              </a:cxn>
              <a:cxn ang="0">
                <a:pos x="166" y="93"/>
              </a:cxn>
              <a:cxn ang="0">
                <a:pos x="192" y="118"/>
              </a:cxn>
              <a:cxn ang="0">
                <a:pos x="152" y="124"/>
              </a:cxn>
              <a:cxn ang="0">
                <a:pos x="126" y="130"/>
              </a:cxn>
              <a:cxn ang="0">
                <a:pos x="126" y="154"/>
              </a:cxn>
              <a:cxn ang="0">
                <a:pos x="106" y="154"/>
              </a:cxn>
              <a:cxn ang="0">
                <a:pos x="99" y="146"/>
              </a:cxn>
              <a:cxn ang="0">
                <a:pos x="93" y="137"/>
              </a:cxn>
              <a:cxn ang="0">
                <a:pos x="88" y="126"/>
              </a:cxn>
              <a:cxn ang="0">
                <a:pos x="82" y="115"/>
              </a:cxn>
              <a:cxn ang="0">
                <a:pos x="74" y="93"/>
              </a:cxn>
              <a:cxn ang="0">
                <a:pos x="65" y="71"/>
              </a:cxn>
              <a:cxn ang="0">
                <a:pos x="60" y="61"/>
              </a:cxn>
              <a:cxn ang="0">
                <a:pos x="55" y="50"/>
              </a:cxn>
              <a:cxn ang="0">
                <a:pos x="48" y="42"/>
              </a:cxn>
              <a:cxn ang="0">
                <a:pos x="41" y="34"/>
              </a:cxn>
              <a:cxn ang="0">
                <a:pos x="33" y="28"/>
              </a:cxn>
              <a:cxn ang="0">
                <a:pos x="24" y="23"/>
              </a:cxn>
              <a:cxn ang="0">
                <a:pos x="18" y="22"/>
              </a:cxn>
              <a:cxn ang="0">
                <a:pos x="12" y="20"/>
              </a:cxn>
              <a:cxn ang="0">
                <a:pos x="6" y="20"/>
              </a:cxn>
              <a:cxn ang="0">
                <a:pos x="0" y="19"/>
              </a:cxn>
              <a:cxn ang="0">
                <a:pos x="6" y="19"/>
              </a:cxn>
            </a:cxnLst>
            <a:rect l="0" t="0" r="r" b="b"/>
            <a:pathLst>
              <a:path w="192" h="154">
                <a:moveTo>
                  <a:pt x="6" y="19"/>
                </a:moveTo>
                <a:lnTo>
                  <a:pt x="52" y="0"/>
                </a:lnTo>
                <a:lnTo>
                  <a:pt x="92" y="19"/>
                </a:lnTo>
                <a:lnTo>
                  <a:pt x="119" y="31"/>
                </a:lnTo>
                <a:lnTo>
                  <a:pt x="146" y="63"/>
                </a:lnTo>
                <a:lnTo>
                  <a:pt x="166" y="93"/>
                </a:lnTo>
                <a:lnTo>
                  <a:pt x="192" y="118"/>
                </a:lnTo>
                <a:lnTo>
                  <a:pt x="152" y="124"/>
                </a:lnTo>
                <a:lnTo>
                  <a:pt x="126" y="130"/>
                </a:lnTo>
                <a:lnTo>
                  <a:pt x="126" y="154"/>
                </a:lnTo>
                <a:lnTo>
                  <a:pt x="106" y="154"/>
                </a:lnTo>
                <a:lnTo>
                  <a:pt x="99" y="146"/>
                </a:lnTo>
                <a:lnTo>
                  <a:pt x="93" y="137"/>
                </a:lnTo>
                <a:lnTo>
                  <a:pt x="88" y="126"/>
                </a:lnTo>
                <a:lnTo>
                  <a:pt x="82" y="115"/>
                </a:lnTo>
                <a:lnTo>
                  <a:pt x="74" y="93"/>
                </a:lnTo>
                <a:lnTo>
                  <a:pt x="65" y="71"/>
                </a:lnTo>
                <a:lnTo>
                  <a:pt x="60" y="61"/>
                </a:lnTo>
                <a:lnTo>
                  <a:pt x="55" y="50"/>
                </a:lnTo>
                <a:lnTo>
                  <a:pt x="48" y="42"/>
                </a:lnTo>
                <a:lnTo>
                  <a:pt x="41" y="34"/>
                </a:lnTo>
                <a:lnTo>
                  <a:pt x="33" y="28"/>
                </a:lnTo>
                <a:lnTo>
                  <a:pt x="24" y="23"/>
                </a:lnTo>
                <a:lnTo>
                  <a:pt x="18" y="22"/>
                </a:lnTo>
                <a:lnTo>
                  <a:pt x="12" y="20"/>
                </a:lnTo>
                <a:lnTo>
                  <a:pt x="6" y="20"/>
                </a:lnTo>
                <a:lnTo>
                  <a:pt x="0" y="19"/>
                </a:lnTo>
                <a:lnTo>
                  <a:pt x="6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6" name="Freeform 348"/>
          <p:cNvSpPr>
            <a:spLocks/>
          </p:cNvSpPr>
          <p:nvPr>
            <p:custDataLst>
              <p:tags r:id="rId249"/>
            </p:custDataLst>
          </p:nvPr>
        </p:nvSpPr>
        <p:spPr bwMode="auto">
          <a:xfrm>
            <a:off x="4866953" y="2590602"/>
            <a:ext cx="381000" cy="247650"/>
          </a:xfrm>
          <a:custGeom>
            <a:avLst/>
            <a:gdLst/>
            <a:ahLst/>
            <a:cxnLst>
              <a:cxn ang="0">
                <a:pos x="392" y="340"/>
              </a:cxn>
              <a:cxn ang="0">
                <a:pos x="319" y="253"/>
              </a:cxn>
              <a:cxn ang="0">
                <a:pos x="206" y="241"/>
              </a:cxn>
              <a:cxn ang="0">
                <a:pos x="191" y="243"/>
              </a:cxn>
              <a:cxn ang="0">
                <a:pos x="178" y="251"/>
              </a:cxn>
              <a:cxn ang="0">
                <a:pos x="162" y="267"/>
              </a:cxn>
              <a:cxn ang="0">
                <a:pos x="151" y="271"/>
              </a:cxn>
              <a:cxn ang="0">
                <a:pos x="121" y="268"/>
              </a:cxn>
              <a:cxn ang="0">
                <a:pos x="79" y="255"/>
              </a:cxn>
              <a:cxn ang="0">
                <a:pos x="26" y="247"/>
              </a:cxn>
              <a:cxn ang="0">
                <a:pos x="8" y="212"/>
              </a:cxn>
              <a:cxn ang="0">
                <a:pos x="13" y="187"/>
              </a:cxn>
              <a:cxn ang="0">
                <a:pos x="13" y="180"/>
              </a:cxn>
              <a:cxn ang="0">
                <a:pos x="23" y="144"/>
              </a:cxn>
              <a:cxn ang="0">
                <a:pos x="44" y="112"/>
              </a:cxn>
              <a:cxn ang="0">
                <a:pos x="54" y="92"/>
              </a:cxn>
              <a:cxn ang="0">
                <a:pos x="26" y="50"/>
              </a:cxn>
              <a:cxn ang="0">
                <a:pos x="173" y="26"/>
              </a:cxn>
              <a:cxn ang="0">
                <a:pos x="339" y="50"/>
              </a:cxn>
              <a:cxn ang="0">
                <a:pos x="392" y="13"/>
              </a:cxn>
              <a:cxn ang="0">
                <a:pos x="485" y="0"/>
              </a:cxn>
              <a:cxn ang="0">
                <a:pos x="579" y="38"/>
              </a:cxn>
              <a:cxn ang="0">
                <a:pos x="638" y="111"/>
              </a:cxn>
              <a:cxn ang="0">
                <a:pos x="725" y="111"/>
              </a:cxn>
              <a:cxn ang="0">
                <a:pos x="838" y="155"/>
              </a:cxn>
              <a:cxn ang="0">
                <a:pos x="864" y="235"/>
              </a:cxn>
              <a:cxn ang="0">
                <a:pos x="804" y="272"/>
              </a:cxn>
              <a:cxn ang="0">
                <a:pos x="754" y="313"/>
              </a:cxn>
              <a:cxn ang="0">
                <a:pos x="688" y="330"/>
              </a:cxn>
              <a:cxn ang="0">
                <a:pos x="663" y="343"/>
              </a:cxn>
              <a:cxn ang="0">
                <a:pos x="648" y="358"/>
              </a:cxn>
              <a:cxn ang="0">
                <a:pos x="646" y="375"/>
              </a:cxn>
              <a:cxn ang="0">
                <a:pos x="653" y="390"/>
              </a:cxn>
              <a:cxn ang="0">
                <a:pos x="666" y="401"/>
              </a:cxn>
              <a:cxn ang="0">
                <a:pos x="711" y="396"/>
              </a:cxn>
              <a:cxn ang="0">
                <a:pos x="741" y="394"/>
              </a:cxn>
              <a:cxn ang="0">
                <a:pos x="734" y="403"/>
              </a:cxn>
              <a:cxn ang="0">
                <a:pos x="716" y="421"/>
              </a:cxn>
              <a:cxn ang="0">
                <a:pos x="698" y="438"/>
              </a:cxn>
              <a:cxn ang="0">
                <a:pos x="689" y="419"/>
              </a:cxn>
              <a:cxn ang="0">
                <a:pos x="671" y="408"/>
              </a:cxn>
              <a:cxn ang="0">
                <a:pos x="666" y="423"/>
              </a:cxn>
              <a:cxn ang="0">
                <a:pos x="643" y="442"/>
              </a:cxn>
              <a:cxn ang="0">
                <a:pos x="619" y="460"/>
              </a:cxn>
              <a:cxn ang="0">
                <a:pos x="611" y="469"/>
              </a:cxn>
              <a:cxn ang="0">
                <a:pos x="595" y="464"/>
              </a:cxn>
              <a:cxn ang="0">
                <a:pos x="584" y="455"/>
              </a:cxn>
              <a:cxn ang="0">
                <a:pos x="575" y="439"/>
              </a:cxn>
              <a:cxn ang="0">
                <a:pos x="572" y="408"/>
              </a:cxn>
              <a:cxn ang="0">
                <a:pos x="548" y="404"/>
              </a:cxn>
              <a:cxn ang="0">
                <a:pos x="518" y="389"/>
              </a:cxn>
              <a:cxn ang="0">
                <a:pos x="559" y="379"/>
              </a:cxn>
              <a:cxn ang="0">
                <a:pos x="625" y="370"/>
              </a:cxn>
              <a:cxn ang="0">
                <a:pos x="493" y="354"/>
              </a:cxn>
              <a:cxn ang="0">
                <a:pos x="445" y="333"/>
              </a:cxn>
              <a:cxn ang="0">
                <a:pos x="398" y="369"/>
              </a:cxn>
              <a:cxn ang="0">
                <a:pos x="380" y="395"/>
              </a:cxn>
              <a:cxn ang="0">
                <a:pos x="353" y="400"/>
              </a:cxn>
              <a:cxn ang="0">
                <a:pos x="328" y="392"/>
              </a:cxn>
              <a:cxn ang="0">
                <a:pos x="306" y="376"/>
              </a:cxn>
            </a:cxnLst>
            <a:rect l="0" t="0" r="r" b="b"/>
            <a:pathLst>
              <a:path w="877" h="469">
                <a:moveTo>
                  <a:pt x="326" y="352"/>
                </a:moveTo>
                <a:lnTo>
                  <a:pt x="352" y="346"/>
                </a:lnTo>
                <a:lnTo>
                  <a:pt x="392" y="340"/>
                </a:lnTo>
                <a:lnTo>
                  <a:pt x="366" y="315"/>
                </a:lnTo>
                <a:lnTo>
                  <a:pt x="346" y="285"/>
                </a:lnTo>
                <a:lnTo>
                  <a:pt x="319" y="253"/>
                </a:lnTo>
                <a:lnTo>
                  <a:pt x="292" y="241"/>
                </a:lnTo>
                <a:lnTo>
                  <a:pt x="252" y="222"/>
                </a:lnTo>
                <a:lnTo>
                  <a:pt x="206" y="241"/>
                </a:lnTo>
                <a:lnTo>
                  <a:pt x="200" y="241"/>
                </a:lnTo>
                <a:lnTo>
                  <a:pt x="194" y="242"/>
                </a:lnTo>
                <a:lnTo>
                  <a:pt x="191" y="243"/>
                </a:lnTo>
                <a:lnTo>
                  <a:pt x="187" y="244"/>
                </a:lnTo>
                <a:lnTo>
                  <a:pt x="183" y="246"/>
                </a:lnTo>
                <a:lnTo>
                  <a:pt x="178" y="251"/>
                </a:lnTo>
                <a:lnTo>
                  <a:pt x="173" y="256"/>
                </a:lnTo>
                <a:lnTo>
                  <a:pt x="168" y="262"/>
                </a:lnTo>
                <a:lnTo>
                  <a:pt x="162" y="267"/>
                </a:lnTo>
                <a:lnTo>
                  <a:pt x="159" y="269"/>
                </a:lnTo>
                <a:lnTo>
                  <a:pt x="155" y="270"/>
                </a:lnTo>
                <a:lnTo>
                  <a:pt x="151" y="271"/>
                </a:lnTo>
                <a:lnTo>
                  <a:pt x="146" y="272"/>
                </a:lnTo>
                <a:lnTo>
                  <a:pt x="134" y="271"/>
                </a:lnTo>
                <a:lnTo>
                  <a:pt x="121" y="268"/>
                </a:lnTo>
                <a:lnTo>
                  <a:pt x="107" y="264"/>
                </a:lnTo>
                <a:lnTo>
                  <a:pt x="94" y="259"/>
                </a:lnTo>
                <a:lnTo>
                  <a:pt x="79" y="255"/>
                </a:lnTo>
                <a:lnTo>
                  <a:pt x="64" y="251"/>
                </a:lnTo>
                <a:lnTo>
                  <a:pt x="46" y="248"/>
                </a:lnTo>
                <a:lnTo>
                  <a:pt x="26" y="247"/>
                </a:lnTo>
                <a:lnTo>
                  <a:pt x="0" y="222"/>
                </a:lnTo>
                <a:lnTo>
                  <a:pt x="4" y="217"/>
                </a:lnTo>
                <a:lnTo>
                  <a:pt x="8" y="212"/>
                </a:lnTo>
                <a:lnTo>
                  <a:pt x="10" y="206"/>
                </a:lnTo>
                <a:lnTo>
                  <a:pt x="12" y="200"/>
                </a:lnTo>
                <a:lnTo>
                  <a:pt x="13" y="187"/>
                </a:lnTo>
                <a:lnTo>
                  <a:pt x="13" y="174"/>
                </a:lnTo>
                <a:lnTo>
                  <a:pt x="6" y="174"/>
                </a:lnTo>
                <a:lnTo>
                  <a:pt x="13" y="180"/>
                </a:lnTo>
                <a:lnTo>
                  <a:pt x="14" y="167"/>
                </a:lnTo>
                <a:lnTo>
                  <a:pt x="17" y="155"/>
                </a:lnTo>
                <a:lnTo>
                  <a:pt x="23" y="144"/>
                </a:lnTo>
                <a:lnTo>
                  <a:pt x="30" y="133"/>
                </a:lnTo>
                <a:lnTo>
                  <a:pt x="36" y="122"/>
                </a:lnTo>
                <a:lnTo>
                  <a:pt x="44" y="112"/>
                </a:lnTo>
                <a:lnTo>
                  <a:pt x="53" y="105"/>
                </a:lnTo>
                <a:lnTo>
                  <a:pt x="60" y="99"/>
                </a:lnTo>
                <a:lnTo>
                  <a:pt x="54" y="92"/>
                </a:lnTo>
                <a:lnTo>
                  <a:pt x="46" y="82"/>
                </a:lnTo>
                <a:lnTo>
                  <a:pt x="36" y="68"/>
                </a:lnTo>
                <a:lnTo>
                  <a:pt x="26" y="50"/>
                </a:lnTo>
                <a:lnTo>
                  <a:pt x="60" y="38"/>
                </a:lnTo>
                <a:lnTo>
                  <a:pt x="113" y="26"/>
                </a:lnTo>
                <a:lnTo>
                  <a:pt x="173" y="26"/>
                </a:lnTo>
                <a:lnTo>
                  <a:pt x="239" y="44"/>
                </a:lnTo>
                <a:lnTo>
                  <a:pt x="285" y="38"/>
                </a:lnTo>
                <a:lnTo>
                  <a:pt x="339" y="50"/>
                </a:lnTo>
                <a:lnTo>
                  <a:pt x="385" y="63"/>
                </a:lnTo>
                <a:lnTo>
                  <a:pt x="385" y="38"/>
                </a:lnTo>
                <a:lnTo>
                  <a:pt x="392" y="13"/>
                </a:lnTo>
                <a:lnTo>
                  <a:pt x="433" y="13"/>
                </a:lnTo>
                <a:lnTo>
                  <a:pt x="465" y="13"/>
                </a:lnTo>
                <a:lnTo>
                  <a:pt x="485" y="0"/>
                </a:lnTo>
                <a:lnTo>
                  <a:pt x="531" y="0"/>
                </a:lnTo>
                <a:lnTo>
                  <a:pt x="551" y="13"/>
                </a:lnTo>
                <a:lnTo>
                  <a:pt x="579" y="38"/>
                </a:lnTo>
                <a:lnTo>
                  <a:pt x="565" y="63"/>
                </a:lnTo>
                <a:lnTo>
                  <a:pt x="618" y="63"/>
                </a:lnTo>
                <a:lnTo>
                  <a:pt x="638" y="111"/>
                </a:lnTo>
                <a:lnTo>
                  <a:pt x="664" y="105"/>
                </a:lnTo>
                <a:lnTo>
                  <a:pt x="692" y="124"/>
                </a:lnTo>
                <a:lnTo>
                  <a:pt x="725" y="111"/>
                </a:lnTo>
                <a:lnTo>
                  <a:pt x="758" y="136"/>
                </a:lnTo>
                <a:lnTo>
                  <a:pt x="797" y="136"/>
                </a:lnTo>
                <a:lnTo>
                  <a:pt x="838" y="155"/>
                </a:lnTo>
                <a:lnTo>
                  <a:pt x="877" y="167"/>
                </a:lnTo>
                <a:lnTo>
                  <a:pt x="871" y="198"/>
                </a:lnTo>
                <a:lnTo>
                  <a:pt x="864" y="235"/>
                </a:lnTo>
                <a:lnTo>
                  <a:pt x="877" y="259"/>
                </a:lnTo>
                <a:lnTo>
                  <a:pt x="844" y="259"/>
                </a:lnTo>
                <a:lnTo>
                  <a:pt x="804" y="272"/>
                </a:lnTo>
                <a:lnTo>
                  <a:pt x="797" y="303"/>
                </a:lnTo>
                <a:lnTo>
                  <a:pt x="777" y="309"/>
                </a:lnTo>
                <a:lnTo>
                  <a:pt x="754" y="313"/>
                </a:lnTo>
                <a:lnTo>
                  <a:pt x="731" y="318"/>
                </a:lnTo>
                <a:lnTo>
                  <a:pt x="709" y="324"/>
                </a:lnTo>
                <a:lnTo>
                  <a:pt x="688" y="330"/>
                </a:lnTo>
                <a:lnTo>
                  <a:pt x="680" y="334"/>
                </a:lnTo>
                <a:lnTo>
                  <a:pt x="671" y="337"/>
                </a:lnTo>
                <a:lnTo>
                  <a:pt x="663" y="343"/>
                </a:lnTo>
                <a:lnTo>
                  <a:pt x="656" y="347"/>
                </a:lnTo>
                <a:lnTo>
                  <a:pt x="652" y="352"/>
                </a:lnTo>
                <a:lnTo>
                  <a:pt x="648" y="358"/>
                </a:lnTo>
                <a:lnTo>
                  <a:pt x="646" y="364"/>
                </a:lnTo>
                <a:lnTo>
                  <a:pt x="644" y="370"/>
                </a:lnTo>
                <a:lnTo>
                  <a:pt x="646" y="375"/>
                </a:lnTo>
                <a:lnTo>
                  <a:pt x="647" y="380"/>
                </a:lnTo>
                <a:lnTo>
                  <a:pt x="650" y="385"/>
                </a:lnTo>
                <a:lnTo>
                  <a:pt x="653" y="390"/>
                </a:lnTo>
                <a:lnTo>
                  <a:pt x="656" y="395"/>
                </a:lnTo>
                <a:lnTo>
                  <a:pt x="661" y="399"/>
                </a:lnTo>
                <a:lnTo>
                  <a:pt x="666" y="401"/>
                </a:lnTo>
                <a:lnTo>
                  <a:pt x="671" y="402"/>
                </a:lnTo>
                <a:lnTo>
                  <a:pt x="692" y="400"/>
                </a:lnTo>
                <a:lnTo>
                  <a:pt x="711" y="396"/>
                </a:lnTo>
                <a:lnTo>
                  <a:pt x="721" y="395"/>
                </a:lnTo>
                <a:lnTo>
                  <a:pt x="731" y="394"/>
                </a:lnTo>
                <a:lnTo>
                  <a:pt x="741" y="394"/>
                </a:lnTo>
                <a:lnTo>
                  <a:pt x="751" y="396"/>
                </a:lnTo>
                <a:lnTo>
                  <a:pt x="742" y="399"/>
                </a:lnTo>
                <a:lnTo>
                  <a:pt x="734" y="403"/>
                </a:lnTo>
                <a:lnTo>
                  <a:pt x="728" y="408"/>
                </a:lnTo>
                <a:lnTo>
                  <a:pt x="721" y="414"/>
                </a:lnTo>
                <a:lnTo>
                  <a:pt x="716" y="421"/>
                </a:lnTo>
                <a:lnTo>
                  <a:pt x="710" y="427"/>
                </a:lnTo>
                <a:lnTo>
                  <a:pt x="705" y="433"/>
                </a:lnTo>
                <a:lnTo>
                  <a:pt x="698" y="438"/>
                </a:lnTo>
                <a:lnTo>
                  <a:pt x="695" y="430"/>
                </a:lnTo>
                <a:lnTo>
                  <a:pt x="693" y="424"/>
                </a:lnTo>
                <a:lnTo>
                  <a:pt x="689" y="419"/>
                </a:lnTo>
                <a:lnTo>
                  <a:pt x="687" y="416"/>
                </a:lnTo>
                <a:lnTo>
                  <a:pt x="680" y="412"/>
                </a:lnTo>
                <a:lnTo>
                  <a:pt x="671" y="408"/>
                </a:lnTo>
                <a:lnTo>
                  <a:pt x="671" y="413"/>
                </a:lnTo>
                <a:lnTo>
                  <a:pt x="669" y="418"/>
                </a:lnTo>
                <a:lnTo>
                  <a:pt x="666" y="423"/>
                </a:lnTo>
                <a:lnTo>
                  <a:pt x="663" y="427"/>
                </a:lnTo>
                <a:lnTo>
                  <a:pt x="654" y="435"/>
                </a:lnTo>
                <a:lnTo>
                  <a:pt x="643" y="442"/>
                </a:lnTo>
                <a:lnTo>
                  <a:pt x="633" y="450"/>
                </a:lnTo>
                <a:lnTo>
                  <a:pt x="624" y="456"/>
                </a:lnTo>
                <a:lnTo>
                  <a:pt x="619" y="460"/>
                </a:lnTo>
                <a:lnTo>
                  <a:pt x="616" y="463"/>
                </a:lnTo>
                <a:lnTo>
                  <a:pt x="613" y="466"/>
                </a:lnTo>
                <a:lnTo>
                  <a:pt x="611" y="469"/>
                </a:lnTo>
                <a:lnTo>
                  <a:pt x="605" y="468"/>
                </a:lnTo>
                <a:lnTo>
                  <a:pt x="600" y="466"/>
                </a:lnTo>
                <a:lnTo>
                  <a:pt x="595" y="464"/>
                </a:lnTo>
                <a:lnTo>
                  <a:pt x="591" y="461"/>
                </a:lnTo>
                <a:lnTo>
                  <a:pt x="587" y="459"/>
                </a:lnTo>
                <a:lnTo>
                  <a:pt x="584" y="455"/>
                </a:lnTo>
                <a:lnTo>
                  <a:pt x="582" y="452"/>
                </a:lnTo>
                <a:lnTo>
                  <a:pt x="579" y="447"/>
                </a:lnTo>
                <a:lnTo>
                  <a:pt x="575" y="439"/>
                </a:lnTo>
                <a:lnTo>
                  <a:pt x="573" y="429"/>
                </a:lnTo>
                <a:lnTo>
                  <a:pt x="572" y="419"/>
                </a:lnTo>
                <a:lnTo>
                  <a:pt x="572" y="408"/>
                </a:lnTo>
                <a:lnTo>
                  <a:pt x="563" y="407"/>
                </a:lnTo>
                <a:lnTo>
                  <a:pt x="555" y="406"/>
                </a:lnTo>
                <a:lnTo>
                  <a:pt x="548" y="404"/>
                </a:lnTo>
                <a:lnTo>
                  <a:pt x="540" y="401"/>
                </a:lnTo>
                <a:lnTo>
                  <a:pt x="527" y="395"/>
                </a:lnTo>
                <a:lnTo>
                  <a:pt x="518" y="389"/>
                </a:lnTo>
                <a:lnTo>
                  <a:pt x="532" y="385"/>
                </a:lnTo>
                <a:lnTo>
                  <a:pt x="547" y="381"/>
                </a:lnTo>
                <a:lnTo>
                  <a:pt x="559" y="379"/>
                </a:lnTo>
                <a:lnTo>
                  <a:pt x="572" y="377"/>
                </a:lnTo>
                <a:lnTo>
                  <a:pt x="597" y="374"/>
                </a:lnTo>
                <a:lnTo>
                  <a:pt x="625" y="370"/>
                </a:lnTo>
                <a:lnTo>
                  <a:pt x="512" y="370"/>
                </a:lnTo>
                <a:lnTo>
                  <a:pt x="503" y="362"/>
                </a:lnTo>
                <a:lnTo>
                  <a:pt x="493" y="354"/>
                </a:lnTo>
                <a:lnTo>
                  <a:pt x="481" y="348"/>
                </a:lnTo>
                <a:lnTo>
                  <a:pt x="469" y="342"/>
                </a:lnTo>
                <a:lnTo>
                  <a:pt x="445" y="333"/>
                </a:lnTo>
                <a:lnTo>
                  <a:pt x="425" y="327"/>
                </a:lnTo>
                <a:lnTo>
                  <a:pt x="412" y="350"/>
                </a:lnTo>
                <a:lnTo>
                  <a:pt x="398" y="369"/>
                </a:lnTo>
                <a:lnTo>
                  <a:pt x="393" y="378"/>
                </a:lnTo>
                <a:lnTo>
                  <a:pt x="386" y="386"/>
                </a:lnTo>
                <a:lnTo>
                  <a:pt x="380" y="395"/>
                </a:lnTo>
                <a:lnTo>
                  <a:pt x="372" y="402"/>
                </a:lnTo>
                <a:lnTo>
                  <a:pt x="362" y="401"/>
                </a:lnTo>
                <a:lnTo>
                  <a:pt x="353" y="400"/>
                </a:lnTo>
                <a:lnTo>
                  <a:pt x="345" y="399"/>
                </a:lnTo>
                <a:lnTo>
                  <a:pt x="337" y="396"/>
                </a:lnTo>
                <a:lnTo>
                  <a:pt x="328" y="392"/>
                </a:lnTo>
                <a:lnTo>
                  <a:pt x="321" y="388"/>
                </a:lnTo>
                <a:lnTo>
                  <a:pt x="313" y="383"/>
                </a:lnTo>
                <a:lnTo>
                  <a:pt x="306" y="376"/>
                </a:lnTo>
                <a:lnTo>
                  <a:pt x="326" y="35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7" name="Freeform 349"/>
          <p:cNvSpPr>
            <a:spLocks/>
          </p:cNvSpPr>
          <p:nvPr>
            <p:custDataLst>
              <p:tags r:id="rId250"/>
            </p:custDataLst>
          </p:nvPr>
        </p:nvSpPr>
        <p:spPr bwMode="auto">
          <a:xfrm>
            <a:off x="5378128" y="2933502"/>
            <a:ext cx="47625" cy="635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81" y="31"/>
              </a:cxn>
              <a:cxn ang="0">
                <a:pos x="94" y="67"/>
              </a:cxn>
              <a:cxn ang="0">
                <a:pos x="107" y="86"/>
              </a:cxn>
              <a:cxn ang="0">
                <a:pos x="107" y="117"/>
              </a:cxn>
              <a:cxn ang="0">
                <a:pos x="107" y="123"/>
              </a:cxn>
              <a:cxn ang="0">
                <a:pos x="88" y="114"/>
              </a:cxn>
              <a:cxn ang="0">
                <a:pos x="73" y="105"/>
              </a:cxn>
              <a:cxn ang="0">
                <a:pos x="61" y="98"/>
              </a:cxn>
              <a:cxn ang="0">
                <a:pos x="54" y="92"/>
              </a:cxn>
              <a:cxn ang="0">
                <a:pos x="51" y="83"/>
              </a:cxn>
              <a:cxn ang="0">
                <a:pos x="48" y="73"/>
              </a:cxn>
              <a:cxn ang="0">
                <a:pos x="39" y="74"/>
              </a:cxn>
              <a:cxn ang="0">
                <a:pos x="32" y="73"/>
              </a:cxn>
              <a:cxn ang="0">
                <a:pos x="26" y="72"/>
              </a:cxn>
              <a:cxn ang="0">
                <a:pos x="21" y="70"/>
              </a:cxn>
              <a:cxn ang="0">
                <a:pos x="17" y="67"/>
              </a:cxn>
              <a:cxn ang="0">
                <a:pos x="14" y="63"/>
              </a:cxn>
              <a:cxn ang="0">
                <a:pos x="11" y="59"/>
              </a:cxn>
              <a:cxn ang="0">
                <a:pos x="9" y="54"/>
              </a:cxn>
              <a:cxn ang="0">
                <a:pos x="4" y="31"/>
              </a:cxn>
              <a:cxn ang="0">
                <a:pos x="0" y="6"/>
              </a:cxn>
              <a:cxn ang="0">
                <a:pos x="34" y="0"/>
              </a:cxn>
              <a:cxn ang="0">
                <a:pos x="48" y="0"/>
              </a:cxn>
            </a:cxnLst>
            <a:rect l="0" t="0" r="r" b="b"/>
            <a:pathLst>
              <a:path w="107" h="123">
                <a:moveTo>
                  <a:pt x="48" y="0"/>
                </a:moveTo>
                <a:lnTo>
                  <a:pt x="81" y="31"/>
                </a:lnTo>
                <a:lnTo>
                  <a:pt x="94" y="67"/>
                </a:lnTo>
                <a:lnTo>
                  <a:pt x="107" y="86"/>
                </a:lnTo>
                <a:lnTo>
                  <a:pt x="107" y="117"/>
                </a:lnTo>
                <a:lnTo>
                  <a:pt x="107" y="123"/>
                </a:lnTo>
                <a:lnTo>
                  <a:pt x="88" y="114"/>
                </a:lnTo>
                <a:lnTo>
                  <a:pt x="73" y="105"/>
                </a:lnTo>
                <a:lnTo>
                  <a:pt x="61" y="98"/>
                </a:lnTo>
                <a:lnTo>
                  <a:pt x="54" y="92"/>
                </a:lnTo>
                <a:lnTo>
                  <a:pt x="51" y="83"/>
                </a:lnTo>
                <a:lnTo>
                  <a:pt x="48" y="73"/>
                </a:lnTo>
                <a:lnTo>
                  <a:pt x="39" y="74"/>
                </a:lnTo>
                <a:lnTo>
                  <a:pt x="32" y="73"/>
                </a:lnTo>
                <a:lnTo>
                  <a:pt x="26" y="72"/>
                </a:lnTo>
                <a:lnTo>
                  <a:pt x="21" y="70"/>
                </a:lnTo>
                <a:lnTo>
                  <a:pt x="17" y="67"/>
                </a:lnTo>
                <a:lnTo>
                  <a:pt x="14" y="63"/>
                </a:lnTo>
                <a:lnTo>
                  <a:pt x="11" y="59"/>
                </a:lnTo>
                <a:lnTo>
                  <a:pt x="9" y="54"/>
                </a:lnTo>
                <a:lnTo>
                  <a:pt x="4" y="31"/>
                </a:lnTo>
                <a:lnTo>
                  <a:pt x="0" y="6"/>
                </a:lnTo>
                <a:lnTo>
                  <a:pt x="34" y="0"/>
                </a:lnTo>
                <a:lnTo>
                  <a:pt x="48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8" name="Freeform 350"/>
          <p:cNvSpPr>
            <a:spLocks/>
          </p:cNvSpPr>
          <p:nvPr>
            <p:custDataLst>
              <p:tags r:id="rId251"/>
            </p:custDataLst>
          </p:nvPr>
        </p:nvSpPr>
        <p:spPr bwMode="auto">
          <a:xfrm>
            <a:off x="5921053" y="2947789"/>
            <a:ext cx="207962" cy="122238"/>
          </a:xfrm>
          <a:custGeom>
            <a:avLst/>
            <a:gdLst/>
            <a:ahLst/>
            <a:cxnLst>
              <a:cxn ang="0">
                <a:pos x="106" y="67"/>
              </a:cxn>
              <a:cxn ang="0">
                <a:pos x="166" y="86"/>
              </a:cxn>
              <a:cxn ang="0">
                <a:pos x="272" y="105"/>
              </a:cxn>
              <a:cxn ang="0">
                <a:pos x="372" y="86"/>
              </a:cxn>
              <a:cxn ang="0">
                <a:pos x="383" y="95"/>
              </a:cxn>
              <a:cxn ang="0">
                <a:pos x="391" y="114"/>
              </a:cxn>
              <a:cxn ang="0">
                <a:pos x="406" y="124"/>
              </a:cxn>
              <a:cxn ang="0">
                <a:pos x="424" y="129"/>
              </a:cxn>
              <a:cxn ang="0">
                <a:pos x="433" y="134"/>
              </a:cxn>
              <a:cxn ang="0">
                <a:pos x="441" y="141"/>
              </a:cxn>
              <a:cxn ang="0">
                <a:pos x="448" y="151"/>
              </a:cxn>
              <a:cxn ang="0">
                <a:pos x="455" y="170"/>
              </a:cxn>
              <a:cxn ang="0">
                <a:pos x="471" y="190"/>
              </a:cxn>
              <a:cxn ang="0">
                <a:pos x="350" y="202"/>
              </a:cxn>
              <a:cxn ang="0">
                <a:pos x="330" y="224"/>
              </a:cxn>
              <a:cxn ang="0">
                <a:pos x="317" y="233"/>
              </a:cxn>
              <a:cxn ang="0">
                <a:pos x="306" y="233"/>
              </a:cxn>
              <a:cxn ang="0">
                <a:pos x="298" y="230"/>
              </a:cxn>
              <a:cxn ang="0">
                <a:pos x="292" y="224"/>
              </a:cxn>
              <a:cxn ang="0">
                <a:pos x="289" y="216"/>
              </a:cxn>
              <a:cxn ang="0">
                <a:pos x="284" y="199"/>
              </a:cxn>
              <a:cxn ang="0">
                <a:pos x="278" y="174"/>
              </a:cxn>
              <a:cxn ang="0">
                <a:pos x="269" y="155"/>
              </a:cxn>
              <a:cxn ang="0">
                <a:pos x="258" y="148"/>
              </a:cxn>
              <a:cxn ang="0">
                <a:pos x="246" y="141"/>
              </a:cxn>
              <a:cxn ang="0">
                <a:pos x="236" y="133"/>
              </a:cxn>
              <a:cxn ang="0">
                <a:pos x="224" y="140"/>
              </a:cxn>
              <a:cxn ang="0">
                <a:pos x="207" y="162"/>
              </a:cxn>
              <a:cxn ang="0">
                <a:pos x="200" y="177"/>
              </a:cxn>
              <a:cxn ang="0">
                <a:pos x="188" y="190"/>
              </a:cxn>
              <a:cxn ang="0">
                <a:pos x="167" y="201"/>
              </a:cxn>
              <a:cxn ang="0">
                <a:pos x="147" y="213"/>
              </a:cxn>
              <a:cxn ang="0">
                <a:pos x="130" y="219"/>
              </a:cxn>
              <a:cxn ang="0">
                <a:pos x="114" y="222"/>
              </a:cxn>
              <a:cxn ang="0">
                <a:pos x="97" y="221"/>
              </a:cxn>
              <a:cxn ang="0">
                <a:pos x="82" y="217"/>
              </a:cxn>
              <a:cxn ang="0">
                <a:pos x="63" y="205"/>
              </a:cxn>
              <a:cxn ang="0">
                <a:pos x="59" y="197"/>
              </a:cxn>
              <a:cxn ang="0">
                <a:pos x="59" y="135"/>
              </a:cxn>
              <a:cxn ang="0">
                <a:pos x="0" y="98"/>
              </a:cxn>
              <a:cxn ang="0">
                <a:pos x="53" y="80"/>
              </a:cxn>
              <a:cxn ang="0">
                <a:pos x="86" y="30"/>
              </a:cxn>
              <a:cxn ang="0">
                <a:pos x="133" y="0"/>
              </a:cxn>
              <a:cxn ang="0">
                <a:pos x="166" y="42"/>
              </a:cxn>
            </a:cxnLst>
            <a:rect l="0" t="0" r="r" b="b"/>
            <a:pathLst>
              <a:path w="471" h="234">
                <a:moveTo>
                  <a:pt x="159" y="30"/>
                </a:moveTo>
                <a:lnTo>
                  <a:pt x="106" y="67"/>
                </a:lnTo>
                <a:lnTo>
                  <a:pt x="126" y="86"/>
                </a:lnTo>
                <a:lnTo>
                  <a:pt x="166" y="86"/>
                </a:lnTo>
                <a:lnTo>
                  <a:pt x="218" y="98"/>
                </a:lnTo>
                <a:lnTo>
                  <a:pt x="272" y="105"/>
                </a:lnTo>
                <a:lnTo>
                  <a:pt x="325" y="92"/>
                </a:lnTo>
                <a:lnTo>
                  <a:pt x="372" y="86"/>
                </a:lnTo>
                <a:lnTo>
                  <a:pt x="379" y="86"/>
                </a:lnTo>
                <a:lnTo>
                  <a:pt x="383" y="95"/>
                </a:lnTo>
                <a:lnTo>
                  <a:pt x="388" y="105"/>
                </a:lnTo>
                <a:lnTo>
                  <a:pt x="391" y="114"/>
                </a:lnTo>
                <a:lnTo>
                  <a:pt x="392" y="123"/>
                </a:lnTo>
                <a:lnTo>
                  <a:pt x="406" y="124"/>
                </a:lnTo>
                <a:lnTo>
                  <a:pt x="418" y="126"/>
                </a:lnTo>
                <a:lnTo>
                  <a:pt x="424" y="129"/>
                </a:lnTo>
                <a:lnTo>
                  <a:pt x="428" y="131"/>
                </a:lnTo>
                <a:lnTo>
                  <a:pt x="433" y="134"/>
                </a:lnTo>
                <a:lnTo>
                  <a:pt x="437" y="137"/>
                </a:lnTo>
                <a:lnTo>
                  <a:pt x="441" y="141"/>
                </a:lnTo>
                <a:lnTo>
                  <a:pt x="445" y="146"/>
                </a:lnTo>
                <a:lnTo>
                  <a:pt x="448" y="151"/>
                </a:lnTo>
                <a:lnTo>
                  <a:pt x="450" y="156"/>
                </a:lnTo>
                <a:lnTo>
                  <a:pt x="455" y="170"/>
                </a:lnTo>
                <a:lnTo>
                  <a:pt x="458" y="184"/>
                </a:lnTo>
                <a:lnTo>
                  <a:pt x="471" y="190"/>
                </a:lnTo>
                <a:lnTo>
                  <a:pt x="359" y="190"/>
                </a:lnTo>
                <a:lnTo>
                  <a:pt x="350" y="202"/>
                </a:lnTo>
                <a:lnTo>
                  <a:pt x="338" y="217"/>
                </a:lnTo>
                <a:lnTo>
                  <a:pt x="330" y="224"/>
                </a:lnTo>
                <a:lnTo>
                  <a:pt x="324" y="229"/>
                </a:lnTo>
                <a:lnTo>
                  <a:pt x="317" y="233"/>
                </a:lnTo>
                <a:lnTo>
                  <a:pt x="312" y="234"/>
                </a:lnTo>
                <a:lnTo>
                  <a:pt x="306" y="233"/>
                </a:lnTo>
                <a:lnTo>
                  <a:pt x="302" y="232"/>
                </a:lnTo>
                <a:lnTo>
                  <a:pt x="298" y="230"/>
                </a:lnTo>
                <a:lnTo>
                  <a:pt x="294" y="228"/>
                </a:lnTo>
                <a:lnTo>
                  <a:pt x="292" y="224"/>
                </a:lnTo>
                <a:lnTo>
                  <a:pt x="290" y="220"/>
                </a:lnTo>
                <a:lnTo>
                  <a:pt x="289" y="216"/>
                </a:lnTo>
                <a:lnTo>
                  <a:pt x="287" y="210"/>
                </a:lnTo>
                <a:lnTo>
                  <a:pt x="284" y="199"/>
                </a:lnTo>
                <a:lnTo>
                  <a:pt x="282" y="187"/>
                </a:lnTo>
                <a:lnTo>
                  <a:pt x="278" y="174"/>
                </a:lnTo>
                <a:lnTo>
                  <a:pt x="272" y="160"/>
                </a:lnTo>
                <a:lnTo>
                  <a:pt x="269" y="155"/>
                </a:lnTo>
                <a:lnTo>
                  <a:pt x="265" y="151"/>
                </a:lnTo>
                <a:lnTo>
                  <a:pt x="258" y="148"/>
                </a:lnTo>
                <a:lnTo>
                  <a:pt x="253" y="144"/>
                </a:lnTo>
                <a:lnTo>
                  <a:pt x="246" y="141"/>
                </a:lnTo>
                <a:lnTo>
                  <a:pt x="240" y="137"/>
                </a:lnTo>
                <a:lnTo>
                  <a:pt x="236" y="133"/>
                </a:lnTo>
                <a:lnTo>
                  <a:pt x="233" y="129"/>
                </a:lnTo>
                <a:lnTo>
                  <a:pt x="224" y="140"/>
                </a:lnTo>
                <a:lnTo>
                  <a:pt x="213" y="154"/>
                </a:lnTo>
                <a:lnTo>
                  <a:pt x="207" y="162"/>
                </a:lnTo>
                <a:lnTo>
                  <a:pt x="203" y="170"/>
                </a:lnTo>
                <a:lnTo>
                  <a:pt x="200" y="177"/>
                </a:lnTo>
                <a:lnTo>
                  <a:pt x="199" y="184"/>
                </a:lnTo>
                <a:lnTo>
                  <a:pt x="188" y="190"/>
                </a:lnTo>
                <a:lnTo>
                  <a:pt x="177" y="195"/>
                </a:lnTo>
                <a:lnTo>
                  <a:pt x="167" y="201"/>
                </a:lnTo>
                <a:lnTo>
                  <a:pt x="157" y="207"/>
                </a:lnTo>
                <a:lnTo>
                  <a:pt x="147" y="213"/>
                </a:lnTo>
                <a:lnTo>
                  <a:pt x="135" y="218"/>
                </a:lnTo>
                <a:lnTo>
                  <a:pt x="130" y="219"/>
                </a:lnTo>
                <a:lnTo>
                  <a:pt x="122" y="221"/>
                </a:lnTo>
                <a:lnTo>
                  <a:pt x="114" y="222"/>
                </a:lnTo>
                <a:lnTo>
                  <a:pt x="106" y="222"/>
                </a:lnTo>
                <a:lnTo>
                  <a:pt x="97" y="221"/>
                </a:lnTo>
                <a:lnTo>
                  <a:pt x="89" y="220"/>
                </a:lnTo>
                <a:lnTo>
                  <a:pt x="82" y="217"/>
                </a:lnTo>
                <a:lnTo>
                  <a:pt x="76" y="213"/>
                </a:lnTo>
                <a:lnTo>
                  <a:pt x="63" y="205"/>
                </a:lnTo>
                <a:lnTo>
                  <a:pt x="46" y="197"/>
                </a:lnTo>
                <a:lnTo>
                  <a:pt x="59" y="197"/>
                </a:lnTo>
                <a:lnTo>
                  <a:pt x="72" y="166"/>
                </a:lnTo>
                <a:lnTo>
                  <a:pt x="59" y="135"/>
                </a:lnTo>
                <a:lnTo>
                  <a:pt x="39" y="117"/>
                </a:lnTo>
                <a:lnTo>
                  <a:pt x="0" y="98"/>
                </a:lnTo>
                <a:lnTo>
                  <a:pt x="13" y="86"/>
                </a:lnTo>
                <a:lnTo>
                  <a:pt x="53" y="80"/>
                </a:lnTo>
                <a:lnTo>
                  <a:pt x="66" y="49"/>
                </a:lnTo>
                <a:lnTo>
                  <a:pt x="86" y="30"/>
                </a:lnTo>
                <a:lnTo>
                  <a:pt x="93" y="6"/>
                </a:lnTo>
                <a:lnTo>
                  <a:pt x="133" y="0"/>
                </a:lnTo>
                <a:lnTo>
                  <a:pt x="153" y="12"/>
                </a:lnTo>
                <a:lnTo>
                  <a:pt x="166" y="42"/>
                </a:lnTo>
                <a:lnTo>
                  <a:pt x="159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9" name="Freeform 351"/>
          <p:cNvSpPr>
            <a:spLocks/>
          </p:cNvSpPr>
          <p:nvPr>
            <p:custDataLst>
              <p:tags r:id="rId252"/>
            </p:custDataLst>
          </p:nvPr>
        </p:nvSpPr>
        <p:spPr bwMode="auto">
          <a:xfrm>
            <a:off x="5970265" y="2876352"/>
            <a:ext cx="225425" cy="125412"/>
          </a:xfrm>
          <a:custGeom>
            <a:avLst/>
            <a:gdLst/>
            <a:ahLst/>
            <a:cxnLst>
              <a:cxn ang="0">
                <a:pos x="106" y="185"/>
              </a:cxn>
              <a:cxn ang="0">
                <a:pos x="173" y="148"/>
              </a:cxn>
              <a:cxn ang="0">
                <a:pos x="93" y="105"/>
              </a:cxn>
              <a:cxn ang="0">
                <a:pos x="47" y="117"/>
              </a:cxn>
              <a:cxn ang="0">
                <a:pos x="66" y="61"/>
              </a:cxn>
              <a:cxn ang="0">
                <a:pos x="40" y="43"/>
              </a:cxn>
              <a:cxn ang="0">
                <a:pos x="112" y="25"/>
              </a:cxn>
              <a:cxn ang="0">
                <a:pos x="186" y="0"/>
              </a:cxn>
              <a:cxn ang="0">
                <a:pos x="312" y="19"/>
              </a:cxn>
              <a:cxn ang="0">
                <a:pos x="439" y="25"/>
              </a:cxn>
              <a:cxn ang="0">
                <a:pos x="525" y="55"/>
              </a:cxn>
              <a:cxn ang="0">
                <a:pos x="519" y="69"/>
              </a:cxn>
              <a:cxn ang="0">
                <a:pos x="510" y="82"/>
              </a:cxn>
              <a:cxn ang="0">
                <a:pos x="499" y="92"/>
              </a:cxn>
              <a:cxn ang="0">
                <a:pos x="485" y="99"/>
              </a:cxn>
              <a:cxn ang="0">
                <a:pos x="442" y="103"/>
              </a:cxn>
              <a:cxn ang="0">
                <a:pos x="418" y="107"/>
              </a:cxn>
              <a:cxn ang="0">
                <a:pos x="407" y="111"/>
              </a:cxn>
              <a:cxn ang="0">
                <a:pos x="399" y="117"/>
              </a:cxn>
              <a:cxn ang="0">
                <a:pos x="387" y="136"/>
              </a:cxn>
              <a:cxn ang="0">
                <a:pos x="378" y="147"/>
              </a:cxn>
              <a:cxn ang="0">
                <a:pos x="365" y="154"/>
              </a:cxn>
              <a:cxn ang="0">
                <a:pos x="305" y="166"/>
              </a:cxn>
              <a:cxn ang="0">
                <a:pos x="273" y="173"/>
              </a:cxn>
              <a:cxn ang="0">
                <a:pos x="260" y="178"/>
              </a:cxn>
              <a:cxn ang="0">
                <a:pos x="261" y="192"/>
              </a:cxn>
              <a:cxn ang="0">
                <a:pos x="263" y="203"/>
              </a:cxn>
              <a:cxn ang="0">
                <a:pos x="273" y="222"/>
              </a:cxn>
              <a:cxn ang="0">
                <a:pos x="219" y="228"/>
              </a:cxn>
              <a:cxn ang="0">
                <a:pos x="112" y="234"/>
              </a:cxn>
              <a:cxn ang="0">
                <a:pos x="20" y="222"/>
              </a:cxn>
              <a:cxn ang="0">
                <a:pos x="53" y="166"/>
              </a:cxn>
            </a:cxnLst>
            <a:rect l="0" t="0" r="r" b="b"/>
            <a:pathLst>
              <a:path w="525" h="241">
                <a:moveTo>
                  <a:pt x="60" y="178"/>
                </a:moveTo>
                <a:lnTo>
                  <a:pt x="106" y="185"/>
                </a:lnTo>
                <a:lnTo>
                  <a:pt x="140" y="178"/>
                </a:lnTo>
                <a:lnTo>
                  <a:pt x="173" y="148"/>
                </a:lnTo>
                <a:lnTo>
                  <a:pt x="133" y="123"/>
                </a:lnTo>
                <a:lnTo>
                  <a:pt x="93" y="105"/>
                </a:lnTo>
                <a:lnTo>
                  <a:pt x="73" y="123"/>
                </a:lnTo>
                <a:lnTo>
                  <a:pt x="47" y="117"/>
                </a:lnTo>
                <a:lnTo>
                  <a:pt x="33" y="93"/>
                </a:lnTo>
                <a:lnTo>
                  <a:pt x="66" y="61"/>
                </a:lnTo>
                <a:lnTo>
                  <a:pt x="40" y="55"/>
                </a:lnTo>
                <a:lnTo>
                  <a:pt x="40" y="43"/>
                </a:lnTo>
                <a:lnTo>
                  <a:pt x="66" y="19"/>
                </a:lnTo>
                <a:lnTo>
                  <a:pt x="112" y="25"/>
                </a:lnTo>
                <a:lnTo>
                  <a:pt x="173" y="49"/>
                </a:lnTo>
                <a:lnTo>
                  <a:pt x="186" y="0"/>
                </a:lnTo>
                <a:lnTo>
                  <a:pt x="232" y="12"/>
                </a:lnTo>
                <a:lnTo>
                  <a:pt x="312" y="19"/>
                </a:lnTo>
                <a:lnTo>
                  <a:pt x="372" y="25"/>
                </a:lnTo>
                <a:lnTo>
                  <a:pt x="439" y="25"/>
                </a:lnTo>
                <a:lnTo>
                  <a:pt x="519" y="49"/>
                </a:lnTo>
                <a:lnTo>
                  <a:pt x="525" y="55"/>
                </a:lnTo>
                <a:lnTo>
                  <a:pt x="522" y="62"/>
                </a:lnTo>
                <a:lnTo>
                  <a:pt x="519" y="69"/>
                </a:lnTo>
                <a:lnTo>
                  <a:pt x="514" y="76"/>
                </a:lnTo>
                <a:lnTo>
                  <a:pt x="510" y="82"/>
                </a:lnTo>
                <a:lnTo>
                  <a:pt x="504" y="87"/>
                </a:lnTo>
                <a:lnTo>
                  <a:pt x="499" y="92"/>
                </a:lnTo>
                <a:lnTo>
                  <a:pt x="492" y="96"/>
                </a:lnTo>
                <a:lnTo>
                  <a:pt x="485" y="99"/>
                </a:lnTo>
                <a:lnTo>
                  <a:pt x="466" y="101"/>
                </a:lnTo>
                <a:lnTo>
                  <a:pt x="442" y="103"/>
                </a:lnTo>
                <a:lnTo>
                  <a:pt x="430" y="105"/>
                </a:lnTo>
                <a:lnTo>
                  <a:pt x="418" y="107"/>
                </a:lnTo>
                <a:lnTo>
                  <a:pt x="412" y="109"/>
                </a:lnTo>
                <a:lnTo>
                  <a:pt x="407" y="111"/>
                </a:lnTo>
                <a:lnTo>
                  <a:pt x="402" y="114"/>
                </a:lnTo>
                <a:lnTo>
                  <a:pt x="399" y="117"/>
                </a:lnTo>
                <a:lnTo>
                  <a:pt x="394" y="124"/>
                </a:lnTo>
                <a:lnTo>
                  <a:pt x="387" y="136"/>
                </a:lnTo>
                <a:lnTo>
                  <a:pt x="383" y="142"/>
                </a:lnTo>
                <a:lnTo>
                  <a:pt x="378" y="147"/>
                </a:lnTo>
                <a:lnTo>
                  <a:pt x="373" y="151"/>
                </a:lnTo>
                <a:lnTo>
                  <a:pt x="365" y="154"/>
                </a:lnTo>
                <a:lnTo>
                  <a:pt x="341" y="160"/>
                </a:lnTo>
                <a:lnTo>
                  <a:pt x="305" y="166"/>
                </a:lnTo>
                <a:lnTo>
                  <a:pt x="287" y="170"/>
                </a:lnTo>
                <a:lnTo>
                  <a:pt x="273" y="173"/>
                </a:lnTo>
                <a:lnTo>
                  <a:pt x="263" y="176"/>
                </a:lnTo>
                <a:lnTo>
                  <a:pt x="260" y="178"/>
                </a:lnTo>
                <a:lnTo>
                  <a:pt x="260" y="186"/>
                </a:lnTo>
                <a:lnTo>
                  <a:pt x="261" y="192"/>
                </a:lnTo>
                <a:lnTo>
                  <a:pt x="262" y="197"/>
                </a:lnTo>
                <a:lnTo>
                  <a:pt x="263" y="203"/>
                </a:lnTo>
                <a:lnTo>
                  <a:pt x="267" y="212"/>
                </a:lnTo>
                <a:lnTo>
                  <a:pt x="273" y="222"/>
                </a:lnTo>
                <a:lnTo>
                  <a:pt x="266" y="222"/>
                </a:lnTo>
                <a:lnTo>
                  <a:pt x="219" y="228"/>
                </a:lnTo>
                <a:lnTo>
                  <a:pt x="166" y="241"/>
                </a:lnTo>
                <a:lnTo>
                  <a:pt x="112" y="234"/>
                </a:lnTo>
                <a:lnTo>
                  <a:pt x="60" y="222"/>
                </a:lnTo>
                <a:lnTo>
                  <a:pt x="20" y="222"/>
                </a:lnTo>
                <a:lnTo>
                  <a:pt x="0" y="203"/>
                </a:lnTo>
                <a:lnTo>
                  <a:pt x="53" y="166"/>
                </a:lnTo>
                <a:lnTo>
                  <a:pt x="60" y="17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0" name="Freeform 352"/>
          <p:cNvSpPr>
            <a:spLocks/>
          </p:cNvSpPr>
          <p:nvPr>
            <p:custDataLst>
              <p:tags r:id="rId253"/>
            </p:custDataLst>
          </p:nvPr>
        </p:nvSpPr>
        <p:spPr bwMode="auto">
          <a:xfrm>
            <a:off x="5576565" y="2892227"/>
            <a:ext cx="342900" cy="227012"/>
          </a:xfrm>
          <a:custGeom>
            <a:avLst/>
            <a:gdLst/>
            <a:ahLst/>
            <a:cxnLst>
              <a:cxn ang="0">
                <a:pos x="768" y="292"/>
              </a:cxn>
              <a:cxn ang="0">
                <a:pos x="751" y="293"/>
              </a:cxn>
              <a:cxn ang="0">
                <a:pos x="731" y="302"/>
              </a:cxn>
              <a:cxn ang="0">
                <a:pos x="723" y="308"/>
              </a:cxn>
              <a:cxn ang="0">
                <a:pos x="717" y="332"/>
              </a:cxn>
              <a:cxn ang="0">
                <a:pos x="713" y="360"/>
              </a:cxn>
              <a:cxn ang="0">
                <a:pos x="704" y="376"/>
              </a:cxn>
              <a:cxn ang="0">
                <a:pos x="671" y="402"/>
              </a:cxn>
              <a:cxn ang="0">
                <a:pos x="633" y="420"/>
              </a:cxn>
              <a:cxn ang="0">
                <a:pos x="612" y="424"/>
              </a:cxn>
              <a:cxn ang="0">
                <a:pos x="587" y="429"/>
              </a:cxn>
              <a:cxn ang="0">
                <a:pos x="567" y="428"/>
              </a:cxn>
              <a:cxn ang="0">
                <a:pos x="545" y="388"/>
              </a:cxn>
              <a:cxn ang="0">
                <a:pos x="515" y="344"/>
              </a:cxn>
              <a:cxn ang="0">
                <a:pos x="478" y="334"/>
              </a:cxn>
              <a:cxn ang="0">
                <a:pos x="448" y="315"/>
              </a:cxn>
              <a:cxn ang="0">
                <a:pos x="417" y="294"/>
              </a:cxn>
              <a:cxn ang="0">
                <a:pos x="373" y="274"/>
              </a:cxn>
              <a:cxn ang="0">
                <a:pos x="306" y="258"/>
              </a:cxn>
              <a:cxn ang="0">
                <a:pos x="182" y="283"/>
              </a:cxn>
              <a:cxn ang="0">
                <a:pos x="151" y="306"/>
              </a:cxn>
              <a:cxn ang="0">
                <a:pos x="127" y="308"/>
              </a:cxn>
              <a:cxn ang="0">
                <a:pos x="66" y="252"/>
              </a:cxn>
              <a:cxn ang="0">
                <a:pos x="66" y="204"/>
              </a:cxn>
              <a:cxn ang="0">
                <a:pos x="40" y="179"/>
              </a:cxn>
              <a:cxn ang="0">
                <a:pos x="42" y="199"/>
              </a:cxn>
              <a:cxn ang="0">
                <a:pos x="36" y="218"/>
              </a:cxn>
              <a:cxn ang="0">
                <a:pos x="30" y="221"/>
              </a:cxn>
              <a:cxn ang="0">
                <a:pos x="31" y="203"/>
              </a:cxn>
              <a:cxn ang="0">
                <a:pos x="27" y="174"/>
              </a:cxn>
              <a:cxn ang="0">
                <a:pos x="33" y="163"/>
              </a:cxn>
              <a:cxn ang="0">
                <a:pos x="40" y="152"/>
              </a:cxn>
              <a:cxn ang="0">
                <a:pos x="27" y="129"/>
              </a:cxn>
              <a:cxn ang="0">
                <a:pos x="7" y="126"/>
              </a:cxn>
              <a:cxn ang="0">
                <a:pos x="0" y="117"/>
              </a:cxn>
              <a:cxn ang="0">
                <a:pos x="3" y="104"/>
              </a:cxn>
              <a:cxn ang="0">
                <a:pos x="11" y="94"/>
              </a:cxn>
              <a:cxn ang="0">
                <a:pos x="27" y="92"/>
              </a:cxn>
              <a:cxn ang="0">
                <a:pos x="41" y="99"/>
              </a:cxn>
              <a:cxn ang="0">
                <a:pos x="57" y="104"/>
              </a:cxn>
              <a:cxn ang="0">
                <a:pos x="71" y="92"/>
              </a:cxn>
              <a:cxn ang="0">
                <a:pos x="83" y="77"/>
              </a:cxn>
              <a:cxn ang="0">
                <a:pos x="87" y="64"/>
              </a:cxn>
              <a:cxn ang="0">
                <a:pos x="78" y="55"/>
              </a:cxn>
              <a:cxn ang="0">
                <a:pos x="55" y="49"/>
              </a:cxn>
              <a:cxn ang="0">
                <a:pos x="47" y="40"/>
              </a:cxn>
              <a:cxn ang="0">
                <a:pos x="41" y="28"/>
              </a:cxn>
              <a:cxn ang="0">
                <a:pos x="107" y="43"/>
              </a:cxn>
              <a:cxn ang="0">
                <a:pos x="219" y="74"/>
              </a:cxn>
              <a:cxn ang="0">
                <a:pos x="273" y="0"/>
              </a:cxn>
              <a:cxn ang="0">
                <a:pos x="373" y="43"/>
              </a:cxn>
              <a:cxn ang="0">
                <a:pos x="465" y="92"/>
              </a:cxn>
              <a:cxn ang="0">
                <a:pos x="591" y="210"/>
              </a:cxn>
              <a:cxn ang="0">
                <a:pos x="724" y="265"/>
              </a:cxn>
              <a:cxn ang="0">
                <a:pos x="778" y="295"/>
              </a:cxn>
            </a:cxnLst>
            <a:rect l="0" t="0" r="r" b="b"/>
            <a:pathLst>
              <a:path w="784" h="430">
                <a:moveTo>
                  <a:pt x="778" y="295"/>
                </a:moveTo>
                <a:lnTo>
                  <a:pt x="772" y="294"/>
                </a:lnTo>
                <a:lnTo>
                  <a:pt x="768" y="292"/>
                </a:lnTo>
                <a:lnTo>
                  <a:pt x="762" y="292"/>
                </a:lnTo>
                <a:lnTo>
                  <a:pt x="757" y="292"/>
                </a:lnTo>
                <a:lnTo>
                  <a:pt x="751" y="293"/>
                </a:lnTo>
                <a:lnTo>
                  <a:pt x="745" y="295"/>
                </a:lnTo>
                <a:lnTo>
                  <a:pt x="738" y="298"/>
                </a:lnTo>
                <a:lnTo>
                  <a:pt x="731" y="302"/>
                </a:lnTo>
                <a:lnTo>
                  <a:pt x="727" y="303"/>
                </a:lnTo>
                <a:lnTo>
                  <a:pt x="725" y="305"/>
                </a:lnTo>
                <a:lnTo>
                  <a:pt x="723" y="308"/>
                </a:lnTo>
                <a:lnTo>
                  <a:pt x="721" y="312"/>
                </a:lnTo>
                <a:lnTo>
                  <a:pt x="718" y="322"/>
                </a:lnTo>
                <a:lnTo>
                  <a:pt x="717" y="332"/>
                </a:lnTo>
                <a:lnTo>
                  <a:pt x="716" y="343"/>
                </a:lnTo>
                <a:lnTo>
                  <a:pt x="714" y="354"/>
                </a:lnTo>
                <a:lnTo>
                  <a:pt x="713" y="360"/>
                </a:lnTo>
                <a:lnTo>
                  <a:pt x="711" y="365"/>
                </a:lnTo>
                <a:lnTo>
                  <a:pt x="708" y="370"/>
                </a:lnTo>
                <a:lnTo>
                  <a:pt x="704" y="376"/>
                </a:lnTo>
                <a:lnTo>
                  <a:pt x="694" y="385"/>
                </a:lnTo>
                <a:lnTo>
                  <a:pt x="683" y="394"/>
                </a:lnTo>
                <a:lnTo>
                  <a:pt x="671" y="402"/>
                </a:lnTo>
                <a:lnTo>
                  <a:pt x="659" y="409"/>
                </a:lnTo>
                <a:lnTo>
                  <a:pt x="647" y="416"/>
                </a:lnTo>
                <a:lnTo>
                  <a:pt x="633" y="420"/>
                </a:lnTo>
                <a:lnTo>
                  <a:pt x="626" y="422"/>
                </a:lnTo>
                <a:lnTo>
                  <a:pt x="620" y="424"/>
                </a:lnTo>
                <a:lnTo>
                  <a:pt x="612" y="424"/>
                </a:lnTo>
                <a:lnTo>
                  <a:pt x="604" y="425"/>
                </a:lnTo>
                <a:lnTo>
                  <a:pt x="596" y="426"/>
                </a:lnTo>
                <a:lnTo>
                  <a:pt x="587" y="429"/>
                </a:lnTo>
                <a:lnTo>
                  <a:pt x="581" y="430"/>
                </a:lnTo>
                <a:lnTo>
                  <a:pt x="575" y="430"/>
                </a:lnTo>
                <a:lnTo>
                  <a:pt x="567" y="428"/>
                </a:lnTo>
                <a:lnTo>
                  <a:pt x="558" y="425"/>
                </a:lnTo>
                <a:lnTo>
                  <a:pt x="553" y="406"/>
                </a:lnTo>
                <a:lnTo>
                  <a:pt x="545" y="388"/>
                </a:lnTo>
                <a:lnTo>
                  <a:pt x="537" y="367"/>
                </a:lnTo>
                <a:lnTo>
                  <a:pt x="532" y="345"/>
                </a:lnTo>
                <a:lnTo>
                  <a:pt x="515" y="344"/>
                </a:lnTo>
                <a:lnTo>
                  <a:pt x="501" y="342"/>
                </a:lnTo>
                <a:lnTo>
                  <a:pt x="489" y="339"/>
                </a:lnTo>
                <a:lnTo>
                  <a:pt x="478" y="334"/>
                </a:lnTo>
                <a:lnTo>
                  <a:pt x="467" y="329"/>
                </a:lnTo>
                <a:lnTo>
                  <a:pt x="458" y="323"/>
                </a:lnTo>
                <a:lnTo>
                  <a:pt x="448" y="315"/>
                </a:lnTo>
                <a:lnTo>
                  <a:pt x="439" y="308"/>
                </a:lnTo>
                <a:lnTo>
                  <a:pt x="429" y="301"/>
                </a:lnTo>
                <a:lnTo>
                  <a:pt x="417" y="294"/>
                </a:lnTo>
                <a:lnTo>
                  <a:pt x="404" y="287"/>
                </a:lnTo>
                <a:lnTo>
                  <a:pt x="389" y="280"/>
                </a:lnTo>
                <a:lnTo>
                  <a:pt x="373" y="274"/>
                </a:lnTo>
                <a:lnTo>
                  <a:pt x="354" y="268"/>
                </a:lnTo>
                <a:lnTo>
                  <a:pt x="331" y="262"/>
                </a:lnTo>
                <a:lnTo>
                  <a:pt x="306" y="258"/>
                </a:lnTo>
                <a:lnTo>
                  <a:pt x="212" y="258"/>
                </a:lnTo>
                <a:lnTo>
                  <a:pt x="204" y="267"/>
                </a:lnTo>
                <a:lnTo>
                  <a:pt x="182" y="283"/>
                </a:lnTo>
                <a:lnTo>
                  <a:pt x="171" y="292"/>
                </a:lnTo>
                <a:lnTo>
                  <a:pt x="160" y="300"/>
                </a:lnTo>
                <a:lnTo>
                  <a:pt x="151" y="306"/>
                </a:lnTo>
                <a:lnTo>
                  <a:pt x="146" y="308"/>
                </a:lnTo>
                <a:lnTo>
                  <a:pt x="137" y="308"/>
                </a:lnTo>
                <a:lnTo>
                  <a:pt x="127" y="308"/>
                </a:lnTo>
                <a:lnTo>
                  <a:pt x="119" y="308"/>
                </a:lnTo>
                <a:lnTo>
                  <a:pt x="113" y="308"/>
                </a:lnTo>
                <a:lnTo>
                  <a:pt x="66" y="252"/>
                </a:lnTo>
                <a:lnTo>
                  <a:pt x="66" y="237"/>
                </a:lnTo>
                <a:lnTo>
                  <a:pt x="66" y="223"/>
                </a:lnTo>
                <a:lnTo>
                  <a:pt x="66" y="204"/>
                </a:lnTo>
                <a:lnTo>
                  <a:pt x="66" y="179"/>
                </a:lnTo>
                <a:lnTo>
                  <a:pt x="53" y="179"/>
                </a:lnTo>
                <a:lnTo>
                  <a:pt x="40" y="179"/>
                </a:lnTo>
                <a:lnTo>
                  <a:pt x="42" y="185"/>
                </a:lnTo>
                <a:lnTo>
                  <a:pt x="42" y="192"/>
                </a:lnTo>
                <a:lnTo>
                  <a:pt x="42" y="199"/>
                </a:lnTo>
                <a:lnTo>
                  <a:pt x="41" y="205"/>
                </a:lnTo>
                <a:lnTo>
                  <a:pt x="39" y="212"/>
                </a:lnTo>
                <a:lnTo>
                  <a:pt x="36" y="218"/>
                </a:lnTo>
                <a:lnTo>
                  <a:pt x="31" y="223"/>
                </a:lnTo>
                <a:lnTo>
                  <a:pt x="27" y="228"/>
                </a:lnTo>
                <a:lnTo>
                  <a:pt x="30" y="221"/>
                </a:lnTo>
                <a:lnTo>
                  <a:pt x="32" y="215"/>
                </a:lnTo>
                <a:lnTo>
                  <a:pt x="32" y="208"/>
                </a:lnTo>
                <a:lnTo>
                  <a:pt x="31" y="203"/>
                </a:lnTo>
                <a:lnTo>
                  <a:pt x="29" y="191"/>
                </a:lnTo>
                <a:lnTo>
                  <a:pt x="27" y="179"/>
                </a:lnTo>
                <a:lnTo>
                  <a:pt x="27" y="174"/>
                </a:lnTo>
                <a:lnTo>
                  <a:pt x="29" y="170"/>
                </a:lnTo>
                <a:lnTo>
                  <a:pt x="31" y="167"/>
                </a:lnTo>
                <a:lnTo>
                  <a:pt x="33" y="163"/>
                </a:lnTo>
                <a:lnTo>
                  <a:pt x="36" y="160"/>
                </a:lnTo>
                <a:lnTo>
                  <a:pt x="38" y="156"/>
                </a:lnTo>
                <a:lnTo>
                  <a:pt x="40" y="152"/>
                </a:lnTo>
                <a:lnTo>
                  <a:pt x="40" y="147"/>
                </a:lnTo>
                <a:lnTo>
                  <a:pt x="31" y="136"/>
                </a:lnTo>
                <a:lnTo>
                  <a:pt x="27" y="129"/>
                </a:lnTo>
                <a:lnTo>
                  <a:pt x="20" y="129"/>
                </a:lnTo>
                <a:lnTo>
                  <a:pt x="11" y="128"/>
                </a:lnTo>
                <a:lnTo>
                  <a:pt x="7" y="126"/>
                </a:lnTo>
                <a:lnTo>
                  <a:pt x="4" y="124"/>
                </a:lnTo>
                <a:lnTo>
                  <a:pt x="1" y="121"/>
                </a:lnTo>
                <a:lnTo>
                  <a:pt x="0" y="117"/>
                </a:lnTo>
                <a:lnTo>
                  <a:pt x="0" y="113"/>
                </a:lnTo>
                <a:lnTo>
                  <a:pt x="1" y="108"/>
                </a:lnTo>
                <a:lnTo>
                  <a:pt x="3" y="104"/>
                </a:lnTo>
                <a:lnTo>
                  <a:pt x="5" y="100"/>
                </a:lnTo>
                <a:lnTo>
                  <a:pt x="8" y="96"/>
                </a:lnTo>
                <a:lnTo>
                  <a:pt x="11" y="94"/>
                </a:lnTo>
                <a:lnTo>
                  <a:pt x="16" y="92"/>
                </a:lnTo>
                <a:lnTo>
                  <a:pt x="20" y="92"/>
                </a:lnTo>
                <a:lnTo>
                  <a:pt x="27" y="92"/>
                </a:lnTo>
                <a:lnTo>
                  <a:pt x="32" y="94"/>
                </a:lnTo>
                <a:lnTo>
                  <a:pt x="37" y="96"/>
                </a:lnTo>
                <a:lnTo>
                  <a:pt x="41" y="99"/>
                </a:lnTo>
                <a:lnTo>
                  <a:pt x="45" y="101"/>
                </a:lnTo>
                <a:lnTo>
                  <a:pt x="51" y="103"/>
                </a:lnTo>
                <a:lnTo>
                  <a:pt x="57" y="104"/>
                </a:lnTo>
                <a:lnTo>
                  <a:pt x="66" y="105"/>
                </a:lnTo>
                <a:lnTo>
                  <a:pt x="67" y="99"/>
                </a:lnTo>
                <a:lnTo>
                  <a:pt x="71" y="92"/>
                </a:lnTo>
                <a:lnTo>
                  <a:pt x="75" y="87"/>
                </a:lnTo>
                <a:lnTo>
                  <a:pt x="79" y="82"/>
                </a:lnTo>
                <a:lnTo>
                  <a:pt x="83" y="77"/>
                </a:lnTo>
                <a:lnTo>
                  <a:pt x="86" y="71"/>
                </a:lnTo>
                <a:lnTo>
                  <a:pt x="87" y="67"/>
                </a:lnTo>
                <a:lnTo>
                  <a:pt x="87" y="64"/>
                </a:lnTo>
                <a:lnTo>
                  <a:pt x="87" y="60"/>
                </a:lnTo>
                <a:lnTo>
                  <a:pt x="86" y="56"/>
                </a:lnTo>
                <a:lnTo>
                  <a:pt x="78" y="55"/>
                </a:lnTo>
                <a:lnTo>
                  <a:pt x="71" y="54"/>
                </a:lnTo>
                <a:lnTo>
                  <a:pt x="63" y="52"/>
                </a:lnTo>
                <a:lnTo>
                  <a:pt x="55" y="49"/>
                </a:lnTo>
                <a:lnTo>
                  <a:pt x="52" y="47"/>
                </a:lnTo>
                <a:lnTo>
                  <a:pt x="50" y="44"/>
                </a:lnTo>
                <a:lnTo>
                  <a:pt x="47" y="40"/>
                </a:lnTo>
                <a:lnTo>
                  <a:pt x="44" y="37"/>
                </a:lnTo>
                <a:lnTo>
                  <a:pt x="42" y="33"/>
                </a:lnTo>
                <a:lnTo>
                  <a:pt x="41" y="28"/>
                </a:lnTo>
                <a:lnTo>
                  <a:pt x="40" y="24"/>
                </a:lnTo>
                <a:lnTo>
                  <a:pt x="40" y="18"/>
                </a:lnTo>
                <a:lnTo>
                  <a:pt x="107" y="43"/>
                </a:lnTo>
                <a:lnTo>
                  <a:pt x="133" y="80"/>
                </a:lnTo>
                <a:lnTo>
                  <a:pt x="179" y="86"/>
                </a:lnTo>
                <a:lnTo>
                  <a:pt x="219" y="74"/>
                </a:lnTo>
                <a:lnTo>
                  <a:pt x="212" y="43"/>
                </a:lnTo>
                <a:lnTo>
                  <a:pt x="253" y="24"/>
                </a:lnTo>
                <a:lnTo>
                  <a:pt x="273" y="0"/>
                </a:lnTo>
                <a:lnTo>
                  <a:pt x="306" y="6"/>
                </a:lnTo>
                <a:lnTo>
                  <a:pt x="339" y="24"/>
                </a:lnTo>
                <a:lnTo>
                  <a:pt x="373" y="43"/>
                </a:lnTo>
                <a:lnTo>
                  <a:pt x="386" y="80"/>
                </a:lnTo>
                <a:lnTo>
                  <a:pt x="425" y="92"/>
                </a:lnTo>
                <a:lnTo>
                  <a:pt x="465" y="92"/>
                </a:lnTo>
                <a:lnTo>
                  <a:pt x="512" y="141"/>
                </a:lnTo>
                <a:lnTo>
                  <a:pt x="545" y="179"/>
                </a:lnTo>
                <a:lnTo>
                  <a:pt x="591" y="210"/>
                </a:lnTo>
                <a:lnTo>
                  <a:pt x="632" y="222"/>
                </a:lnTo>
                <a:lnTo>
                  <a:pt x="678" y="252"/>
                </a:lnTo>
                <a:lnTo>
                  <a:pt x="724" y="265"/>
                </a:lnTo>
                <a:lnTo>
                  <a:pt x="758" y="277"/>
                </a:lnTo>
                <a:lnTo>
                  <a:pt x="784" y="289"/>
                </a:lnTo>
                <a:lnTo>
                  <a:pt x="778" y="29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1" name="Freeform 353"/>
          <p:cNvSpPr>
            <a:spLocks/>
          </p:cNvSpPr>
          <p:nvPr>
            <p:custDataLst>
              <p:tags r:id="rId254"/>
            </p:custDataLst>
          </p:nvPr>
        </p:nvSpPr>
        <p:spPr bwMode="auto">
          <a:xfrm>
            <a:off x="4785990" y="2779514"/>
            <a:ext cx="107950" cy="149225"/>
          </a:xfrm>
          <a:custGeom>
            <a:avLst/>
            <a:gdLst/>
            <a:ahLst/>
            <a:cxnLst>
              <a:cxn ang="0">
                <a:pos x="30" y="27"/>
              </a:cxn>
              <a:cxn ang="0">
                <a:pos x="28" y="24"/>
              </a:cxn>
              <a:cxn ang="0">
                <a:pos x="24" y="17"/>
              </a:cxn>
              <a:cxn ang="0">
                <a:pos x="35" y="5"/>
              </a:cxn>
              <a:cxn ang="0">
                <a:pos x="67" y="1"/>
              </a:cxn>
              <a:cxn ang="0">
                <a:pos x="126" y="12"/>
              </a:cxn>
              <a:cxn ang="0">
                <a:pos x="131" y="30"/>
              </a:cxn>
              <a:cxn ang="0">
                <a:pos x="139" y="46"/>
              </a:cxn>
              <a:cxn ang="0">
                <a:pos x="151" y="57"/>
              </a:cxn>
              <a:cxn ang="0">
                <a:pos x="165" y="67"/>
              </a:cxn>
              <a:cxn ang="0">
                <a:pos x="191" y="87"/>
              </a:cxn>
              <a:cxn ang="0">
                <a:pos x="203" y="101"/>
              </a:cxn>
              <a:cxn ang="0">
                <a:pos x="212" y="117"/>
              </a:cxn>
              <a:cxn ang="0">
                <a:pos x="226" y="117"/>
              </a:cxn>
              <a:cxn ang="0">
                <a:pos x="221" y="124"/>
              </a:cxn>
              <a:cxn ang="0">
                <a:pos x="221" y="129"/>
              </a:cxn>
              <a:cxn ang="0">
                <a:pos x="228" y="140"/>
              </a:cxn>
              <a:cxn ang="0">
                <a:pos x="239" y="154"/>
              </a:cxn>
              <a:cxn ang="0">
                <a:pos x="244" y="162"/>
              </a:cxn>
              <a:cxn ang="0">
                <a:pos x="246" y="173"/>
              </a:cxn>
              <a:cxn ang="0">
                <a:pos x="241" y="184"/>
              </a:cxn>
              <a:cxn ang="0">
                <a:pos x="233" y="192"/>
              </a:cxn>
              <a:cxn ang="0">
                <a:pos x="223" y="198"/>
              </a:cxn>
              <a:cxn ang="0">
                <a:pos x="220" y="204"/>
              </a:cxn>
              <a:cxn ang="0">
                <a:pos x="189" y="215"/>
              </a:cxn>
              <a:cxn ang="0">
                <a:pos x="164" y="230"/>
              </a:cxn>
              <a:cxn ang="0">
                <a:pos x="113" y="265"/>
              </a:cxn>
              <a:cxn ang="0">
                <a:pos x="88" y="231"/>
              </a:cxn>
              <a:cxn ang="0">
                <a:pos x="79" y="220"/>
              </a:cxn>
              <a:cxn ang="0">
                <a:pos x="72" y="216"/>
              </a:cxn>
              <a:cxn ang="0">
                <a:pos x="60" y="217"/>
              </a:cxn>
              <a:cxn ang="0">
                <a:pos x="54" y="221"/>
              </a:cxn>
              <a:cxn ang="0">
                <a:pos x="49" y="228"/>
              </a:cxn>
              <a:cxn ang="0">
                <a:pos x="48" y="236"/>
              </a:cxn>
              <a:cxn ang="0">
                <a:pos x="45" y="257"/>
              </a:cxn>
              <a:cxn ang="0">
                <a:pos x="41" y="270"/>
              </a:cxn>
              <a:cxn ang="0">
                <a:pos x="33" y="284"/>
              </a:cxn>
              <a:cxn ang="0">
                <a:pos x="26" y="243"/>
              </a:cxn>
              <a:cxn ang="0">
                <a:pos x="17" y="227"/>
              </a:cxn>
              <a:cxn ang="0">
                <a:pos x="11" y="221"/>
              </a:cxn>
              <a:cxn ang="0">
                <a:pos x="0" y="216"/>
              </a:cxn>
              <a:cxn ang="0">
                <a:pos x="1" y="204"/>
              </a:cxn>
              <a:cxn ang="0">
                <a:pos x="4" y="193"/>
              </a:cxn>
              <a:cxn ang="0">
                <a:pos x="15" y="176"/>
              </a:cxn>
              <a:cxn ang="0">
                <a:pos x="31" y="161"/>
              </a:cxn>
              <a:cxn ang="0">
                <a:pos x="46" y="141"/>
              </a:cxn>
              <a:cxn ang="0">
                <a:pos x="33" y="44"/>
              </a:cxn>
            </a:cxnLst>
            <a:rect l="0" t="0" r="r" b="b"/>
            <a:pathLst>
              <a:path w="246" h="284">
                <a:moveTo>
                  <a:pt x="33" y="44"/>
                </a:moveTo>
                <a:lnTo>
                  <a:pt x="30" y="27"/>
                </a:lnTo>
                <a:lnTo>
                  <a:pt x="28" y="24"/>
                </a:lnTo>
                <a:lnTo>
                  <a:pt x="28" y="24"/>
                </a:lnTo>
                <a:lnTo>
                  <a:pt x="26" y="22"/>
                </a:lnTo>
                <a:lnTo>
                  <a:pt x="24" y="17"/>
                </a:lnTo>
                <a:lnTo>
                  <a:pt x="20" y="6"/>
                </a:lnTo>
                <a:lnTo>
                  <a:pt x="35" y="5"/>
                </a:lnTo>
                <a:lnTo>
                  <a:pt x="50" y="3"/>
                </a:lnTo>
                <a:lnTo>
                  <a:pt x="67" y="1"/>
                </a:lnTo>
                <a:lnTo>
                  <a:pt x="87" y="0"/>
                </a:lnTo>
                <a:lnTo>
                  <a:pt x="126" y="12"/>
                </a:lnTo>
                <a:lnTo>
                  <a:pt x="127" y="22"/>
                </a:lnTo>
                <a:lnTo>
                  <a:pt x="131" y="30"/>
                </a:lnTo>
                <a:lnTo>
                  <a:pt x="135" y="39"/>
                </a:lnTo>
                <a:lnTo>
                  <a:pt x="139" y="46"/>
                </a:lnTo>
                <a:lnTo>
                  <a:pt x="145" y="52"/>
                </a:lnTo>
                <a:lnTo>
                  <a:pt x="151" y="57"/>
                </a:lnTo>
                <a:lnTo>
                  <a:pt x="157" y="62"/>
                </a:lnTo>
                <a:lnTo>
                  <a:pt x="165" y="67"/>
                </a:lnTo>
                <a:lnTo>
                  <a:pt x="178" y="77"/>
                </a:lnTo>
                <a:lnTo>
                  <a:pt x="191" y="87"/>
                </a:lnTo>
                <a:lnTo>
                  <a:pt x="198" y="94"/>
                </a:lnTo>
                <a:lnTo>
                  <a:pt x="203" y="101"/>
                </a:lnTo>
                <a:lnTo>
                  <a:pt x="209" y="109"/>
                </a:lnTo>
                <a:lnTo>
                  <a:pt x="212" y="117"/>
                </a:lnTo>
                <a:lnTo>
                  <a:pt x="220" y="117"/>
                </a:lnTo>
                <a:lnTo>
                  <a:pt x="226" y="117"/>
                </a:lnTo>
                <a:lnTo>
                  <a:pt x="223" y="121"/>
                </a:lnTo>
                <a:lnTo>
                  <a:pt x="221" y="124"/>
                </a:lnTo>
                <a:lnTo>
                  <a:pt x="220" y="126"/>
                </a:lnTo>
                <a:lnTo>
                  <a:pt x="221" y="129"/>
                </a:lnTo>
                <a:lnTo>
                  <a:pt x="223" y="135"/>
                </a:lnTo>
                <a:lnTo>
                  <a:pt x="228" y="140"/>
                </a:lnTo>
                <a:lnTo>
                  <a:pt x="234" y="146"/>
                </a:lnTo>
                <a:lnTo>
                  <a:pt x="239" y="154"/>
                </a:lnTo>
                <a:lnTo>
                  <a:pt x="241" y="158"/>
                </a:lnTo>
                <a:lnTo>
                  <a:pt x="244" y="162"/>
                </a:lnTo>
                <a:lnTo>
                  <a:pt x="245" y="167"/>
                </a:lnTo>
                <a:lnTo>
                  <a:pt x="246" y="173"/>
                </a:lnTo>
                <a:lnTo>
                  <a:pt x="245" y="179"/>
                </a:lnTo>
                <a:lnTo>
                  <a:pt x="241" y="184"/>
                </a:lnTo>
                <a:lnTo>
                  <a:pt x="237" y="189"/>
                </a:lnTo>
                <a:lnTo>
                  <a:pt x="233" y="192"/>
                </a:lnTo>
                <a:lnTo>
                  <a:pt x="227" y="196"/>
                </a:lnTo>
                <a:lnTo>
                  <a:pt x="223" y="198"/>
                </a:lnTo>
                <a:lnTo>
                  <a:pt x="221" y="201"/>
                </a:lnTo>
                <a:lnTo>
                  <a:pt x="220" y="204"/>
                </a:lnTo>
                <a:lnTo>
                  <a:pt x="203" y="209"/>
                </a:lnTo>
                <a:lnTo>
                  <a:pt x="189" y="215"/>
                </a:lnTo>
                <a:lnTo>
                  <a:pt x="176" y="222"/>
                </a:lnTo>
                <a:lnTo>
                  <a:pt x="164" y="230"/>
                </a:lnTo>
                <a:lnTo>
                  <a:pt x="139" y="246"/>
                </a:lnTo>
                <a:lnTo>
                  <a:pt x="113" y="265"/>
                </a:lnTo>
                <a:lnTo>
                  <a:pt x="99" y="247"/>
                </a:lnTo>
                <a:lnTo>
                  <a:pt x="88" y="231"/>
                </a:lnTo>
                <a:lnTo>
                  <a:pt x="83" y="225"/>
                </a:lnTo>
                <a:lnTo>
                  <a:pt x="79" y="220"/>
                </a:lnTo>
                <a:lnTo>
                  <a:pt x="76" y="217"/>
                </a:lnTo>
                <a:lnTo>
                  <a:pt x="72" y="216"/>
                </a:lnTo>
                <a:lnTo>
                  <a:pt x="66" y="216"/>
                </a:lnTo>
                <a:lnTo>
                  <a:pt x="60" y="217"/>
                </a:lnTo>
                <a:lnTo>
                  <a:pt x="57" y="219"/>
                </a:lnTo>
                <a:lnTo>
                  <a:pt x="54" y="221"/>
                </a:lnTo>
                <a:lnTo>
                  <a:pt x="52" y="224"/>
                </a:lnTo>
                <a:lnTo>
                  <a:pt x="49" y="228"/>
                </a:lnTo>
                <a:lnTo>
                  <a:pt x="48" y="231"/>
                </a:lnTo>
                <a:lnTo>
                  <a:pt x="48" y="236"/>
                </a:lnTo>
                <a:lnTo>
                  <a:pt x="47" y="246"/>
                </a:lnTo>
                <a:lnTo>
                  <a:pt x="45" y="257"/>
                </a:lnTo>
                <a:lnTo>
                  <a:pt x="43" y="264"/>
                </a:lnTo>
                <a:lnTo>
                  <a:pt x="41" y="270"/>
                </a:lnTo>
                <a:lnTo>
                  <a:pt x="37" y="277"/>
                </a:lnTo>
                <a:lnTo>
                  <a:pt x="33" y="284"/>
                </a:lnTo>
                <a:lnTo>
                  <a:pt x="30" y="262"/>
                </a:lnTo>
                <a:lnTo>
                  <a:pt x="26" y="243"/>
                </a:lnTo>
                <a:lnTo>
                  <a:pt x="23" y="234"/>
                </a:lnTo>
                <a:lnTo>
                  <a:pt x="17" y="227"/>
                </a:lnTo>
                <a:lnTo>
                  <a:pt x="14" y="224"/>
                </a:lnTo>
                <a:lnTo>
                  <a:pt x="11" y="221"/>
                </a:lnTo>
                <a:lnTo>
                  <a:pt x="5" y="218"/>
                </a:lnTo>
                <a:lnTo>
                  <a:pt x="0" y="216"/>
                </a:lnTo>
                <a:lnTo>
                  <a:pt x="0" y="210"/>
                </a:lnTo>
                <a:lnTo>
                  <a:pt x="1" y="204"/>
                </a:lnTo>
                <a:lnTo>
                  <a:pt x="2" y="197"/>
                </a:lnTo>
                <a:lnTo>
                  <a:pt x="4" y="193"/>
                </a:lnTo>
                <a:lnTo>
                  <a:pt x="9" y="184"/>
                </a:lnTo>
                <a:lnTo>
                  <a:pt x="15" y="176"/>
                </a:lnTo>
                <a:lnTo>
                  <a:pt x="23" y="169"/>
                </a:lnTo>
                <a:lnTo>
                  <a:pt x="31" y="161"/>
                </a:lnTo>
                <a:lnTo>
                  <a:pt x="38" y="153"/>
                </a:lnTo>
                <a:lnTo>
                  <a:pt x="46" y="141"/>
                </a:lnTo>
                <a:lnTo>
                  <a:pt x="0" y="62"/>
                </a:lnTo>
                <a:lnTo>
                  <a:pt x="33" y="4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2" name="Freeform 354"/>
          <p:cNvSpPr>
            <a:spLocks/>
          </p:cNvSpPr>
          <p:nvPr>
            <p:custDataLst>
              <p:tags r:id="rId255"/>
            </p:custDataLst>
          </p:nvPr>
        </p:nvSpPr>
        <p:spPr bwMode="auto">
          <a:xfrm>
            <a:off x="4833615" y="2887464"/>
            <a:ext cx="68263" cy="60325"/>
          </a:xfrm>
          <a:custGeom>
            <a:avLst/>
            <a:gdLst/>
            <a:ahLst/>
            <a:cxnLst>
              <a:cxn ang="0">
                <a:pos x="114" y="0"/>
              </a:cxn>
              <a:cxn ang="0">
                <a:pos x="114" y="9"/>
              </a:cxn>
              <a:cxn ang="0">
                <a:pos x="114" y="18"/>
              </a:cxn>
              <a:cxn ang="0">
                <a:pos x="115" y="25"/>
              </a:cxn>
              <a:cxn ang="0">
                <a:pos x="117" y="32"/>
              </a:cxn>
              <a:cxn ang="0">
                <a:pos x="119" y="34"/>
              </a:cxn>
              <a:cxn ang="0">
                <a:pos x="121" y="37"/>
              </a:cxn>
              <a:cxn ang="0">
                <a:pos x="123" y="38"/>
              </a:cxn>
              <a:cxn ang="0">
                <a:pos x="127" y="39"/>
              </a:cxn>
              <a:cxn ang="0">
                <a:pos x="131" y="40"/>
              </a:cxn>
              <a:cxn ang="0">
                <a:pos x="135" y="39"/>
              </a:cxn>
              <a:cxn ang="0">
                <a:pos x="140" y="38"/>
              </a:cxn>
              <a:cxn ang="0">
                <a:pos x="146" y="36"/>
              </a:cxn>
              <a:cxn ang="0">
                <a:pos x="149" y="43"/>
              </a:cxn>
              <a:cxn ang="0">
                <a:pos x="153" y="52"/>
              </a:cxn>
              <a:cxn ang="0">
                <a:pos x="157" y="64"/>
              </a:cxn>
              <a:cxn ang="0">
                <a:pos x="160" y="74"/>
              </a:cxn>
              <a:cxn ang="0">
                <a:pos x="133" y="88"/>
              </a:cxn>
              <a:cxn ang="0">
                <a:pos x="106" y="102"/>
              </a:cxn>
              <a:cxn ang="0">
                <a:pos x="92" y="107"/>
              </a:cxn>
              <a:cxn ang="0">
                <a:pos x="76" y="113"/>
              </a:cxn>
              <a:cxn ang="0">
                <a:pos x="62" y="116"/>
              </a:cxn>
              <a:cxn ang="0">
                <a:pos x="47" y="117"/>
              </a:cxn>
              <a:cxn ang="0">
                <a:pos x="32" y="99"/>
              </a:cxn>
              <a:cxn ang="0">
                <a:pos x="21" y="83"/>
              </a:cxn>
              <a:cxn ang="0">
                <a:pos x="10" y="69"/>
              </a:cxn>
              <a:cxn ang="0">
                <a:pos x="0" y="55"/>
              </a:cxn>
              <a:cxn ang="0">
                <a:pos x="13" y="48"/>
              </a:cxn>
              <a:cxn ang="0">
                <a:pos x="41" y="32"/>
              </a:cxn>
              <a:cxn ang="0">
                <a:pos x="60" y="23"/>
              </a:cxn>
              <a:cxn ang="0">
                <a:pos x="78" y="14"/>
              </a:cxn>
              <a:cxn ang="0">
                <a:pos x="97" y="6"/>
              </a:cxn>
              <a:cxn ang="0">
                <a:pos x="114" y="0"/>
              </a:cxn>
            </a:cxnLst>
            <a:rect l="0" t="0" r="r" b="b"/>
            <a:pathLst>
              <a:path w="160" h="117">
                <a:moveTo>
                  <a:pt x="114" y="0"/>
                </a:moveTo>
                <a:lnTo>
                  <a:pt x="114" y="9"/>
                </a:lnTo>
                <a:lnTo>
                  <a:pt x="114" y="18"/>
                </a:lnTo>
                <a:lnTo>
                  <a:pt x="115" y="25"/>
                </a:lnTo>
                <a:lnTo>
                  <a:pt x="117" y="32"/>
                </a:lnTo>
                <a:lnTo>
                  <a:pt x="119" y="34"/>
                </a:lnTo>
                <a:lnTo>
                  <a:pt x="121" y="37"/>
                </a:lnTo>
                <a:lnTo>
                  <a:pt x="123" y="38"/>
                </a:lnTo>
                <a:lnTo>
                  <a:pt x="127" y="39"/>
                </a:lnTo>
                <a:lnTo>
                  <a:pt x="131" y="40"/>
                </a:lnTo>
                <a:lnTo>
                  <a:pt x="135" y="39"/>
                </a:lnTo>
                <a:lnTo>
                  <a:pt x="140" y="38"/>
                </a:lnTo>
                <a:lnTo>
                  <a:pt x="146" y="36"/>
                </a:lnTo>
                <a:lnTo>
                  <a:pt x="149" y="43"/>
                </a:lnTo>
                <a:lnTo>
                  <a:pt x="153" y="52"/>
                </a:lnTo>
                <a:lnTo>
                  <a:pt x="157" y="64"/>
                </a:lnTo>
                <a:lnTo>
                  <a:pt x="160" y="74"/>
                </a:lnTo>
                <a:lnTo>
                  <a:pt x="133" y="88"/>
                </a:lnTo>
                <a:lnTo>
                  <a:pt x="106" y="102"/>
                </a:lnTo>
                <a:lnTo>
                  <a:pt x="92" y="107"/>
                </a:lnTo>
                <a:lnTo>
                  <a:pt x="76" y="113"/>
                </a:lnTo>
                <a:lnTo>
                  <a:pt x="62" y="116"/>
                </a:lnTo>
                <a:lnTo>
                  <a:pt x="47" y="117"/>
                </a:lnTo>
                <a:lnTo>
                  <a:pt x="32" y="99"/>
                </a:lnTo>
                <a:lnTo>
                  <a:pt x="21" y="83"/>
                </a:lnTo>
                <a:lnTo>
                  <a:pt x="10" y="69"/>
                </a:lnTo>
                <a:lnTo>
                  <a:pt x="0" y="55"/>
                </a:lnTo>
                <a:lnTo>
                  <a:pt x="13" y="48"/>
                </a:lnTo>
                <a:lnTo>
                  <a:pt x="41" y="32"/>
                </a:lnTo>
                <a:lnTo>
                  <a:pt x="60" y="23"/>
                </a:lnTo>
                <a:lnTo>
                  <a:pt x="78" y="14"/>
                </a:lnTo>
                <a:lnTo>
                  <a:pt x="97" y="6"/>
                </a:lnTo>
                <a:lnTo>
                  <a:pt x="114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3" name="Freeform 355"/>
          <p:cNvSpPr>
            <a:spLocks/>
          </p:cNvSpPr>
          <p:nvPr>
            <p:custDataLst>
              <p:tags r:id="rId256"/>
            </p:custDataLst>
          </p:nvPr>
        </p:nvSpPr>
        <p:spPr bwMode="auto">
          <a:xfrm>
            <a:off x="4917753" y="3511352"/>
            <a:ext cx="411162" cy="611187"/>
          </a:xfrm>
          <a:custGeom>
            <a:avLst/>
            <a:gdLst/>
            <a:ahLst/>
            <a:cxnLst>
              <a:cxn ang="0">
                <a:pos x="742" y="5"/>
              </a:cxn>
              <a:cxn ang="0">
                <a:pos x="765" y="23"/>
              </a:cxn>
              <a:cxn ang="0">
                <a:pos x="803" y="30"/>
              </a:cxn>
              <a:cxn ang="0">
                <a:pos x="814" y="55"/>
              </a:cxn>
              <a:cxn ang="0">
                <a:pos x="835" y="109"/>
              </a:cxn>
              <a:cxn ang="0">
                <a:pos x="837" y="187"/>
              </a:cxn>
              <a:cxn ang="0">
                <a:pos x="857" y="243"/>
              </a:cxn>
              <a:cxn ang="0">
                <a:pos x="922" y="292"/>
              </a:cxn>
              <a:cxn ang="0">
                <a:pos x="879" y="361"/>
              </a:cxn>
              <a:cxn ang="0">
                <a:pos x="851" y="410"/>
              </a:cxn>
              <a:cxn ang="0">
                <a:pos x="809" y="635"/>
              </a:cxn>
              <a:cxn ang="0">
                <a:pos x="770" y="677"/>
              </a:cxn>
              <a:cxn ang="0">
                <a:pos x="763" y="721"/>
              </a:cxn>
              <a:cxn ang="0">
                <a:pos x="745" y="735"/>
              </a:cxn>
              <a:cxn ang="0">
                <a:pos x="723" y="798"/>
              </a:cxn>
              <a:cxn ang="0">
                <a:pos x="692" y="877"/>
              </a:cxn>
              <a:cxn ang="0">
                <a:pos x="662" y="903"/>
              </a:cxn>
              <a:cxn ang="0">
                <a:pos x="664" y="934"/>
              </a:cxn>
              <a:cxn ang="0">
                <a:pos x="686" y="939"/>
              </a:cxn>
              <a:cxn ang="0">
                <a:pos x="709" y="950"/>
              </a:cxn>
              <a:cxn ang="0">
                <a:pos x="742" y="971"/>
              </a:cxn>
              <a:cxn ang="0">
                <a:pos x="756" y="1007"/>
              </a:cxn>
              <a:cxn ang="0">
                <a:pos x="775" y="1043"/>
              </a:cxn>
              <a:cxn ang="0">
                <a:pos x="803" y="1053"/>
              </a:cxn>
              <a:cxn ang="0">
                <a:pos x="809" y="1094"/>
              </a:cxn>
              <a:cxn ang="0">
                <a:pos x="718" y="1115"/>
              </a:cxn>
              <a:cxn ang="0">
                <a:pos x="687" y="1157"/>
              </a:cxn>
              <a:cxn ang="0">
                <a:pos x="598" y="1170"/>
              </a:cxn>
              <a:cxn ang="0">
                <a:pos x="515" y="1158"/>
              </a:cxn>
              <a:cxn ang="0">
                <a:pos x="464" y="1123"/>
              </a:cxn>
              <a:cxn ang="0">
                <a:pos x="390" y="1125"/>
              </a:cxn>
              <a:cxn ang="0">
                <a:pos x="319" y="1120"/>
              </a:cxn>
              <a:cxn ang="0">
                <a:pos x="297" y="1104"/>
              </a:cxn>
              <a:cxn ang="0">
                <a:pos x="294" y="1075"/>
              </a:cxn>
              <a:cxn ang="0">
                <a:pos x="274" y="1029"/>
              </a:cxn>
              <a:cxn ang="0">
                <a:pos x="216" y="974"/>
              </a:cxn>
              <a:cxn ang="0">
                <a:pos x="193" y="925"/>
              </a:cxn>
              <a:cxn ang="0">
                <a:pos x="152" y="903"/>
              </a:cxn>
              <a:cxn ang="0">
                <a:pos x="120" y="846"/>
              </a:cxn>
              <a:cxn ang="0">
                <a:pos x="97" y="788"/>
              </a:cxn>
              <a:cxn ang="0">
                <a:pos x="65" y="758"/>
              </a:cxn>
              <a:cxn ang="0">
                <a:pos x="33" y="676"/>
              </a:cxn>
              <a:cxn ang="0">
                <a:pos x="4" y="611"/>
              </a:cxn>
              <a:cxn ang="0">
                <a:pos x="18" y="577"/>
              </a:cxn>
              <a:cxn ang="0">
                <a:pos x="29" y="521"/>
              </a:cxn>
              <a:cxn ang="0">
                <a:pos x="64" y="474"/>
              </a:cxn>
              <a:cxn ang="0">
                <a:pos x="113" y="222"/>
              </a:cxn>
              <a:cxn ang="0">
                <a:pos x="123" y="179"/>
              </a:cxn>
              <a:cxn ang="0">
                <a:pos x="153" y="171"/>
              </a:cxn>
              <a:cxn ang="0">
                <a:pos x="160" y="122"/>
              </a:cxn>
              <a:cxn ang="0">
                <a:pos x="159" y="67"/>
              </a:cxn>
              <a:cxn ang="0">
                <a:pos x="679" y="69"/>
              </a:cxn>
            </a:cxnLst>
            <a:rect l="0" t="0" r="r" b="b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4" name="Freeform 356"/>
          <p:cNvSpPr>
            <a:spLocks/>
          </p:cNvSpPr>
          <p:nvPr>
            <p:custDataLst>
              <p:tags r:id="rId257"/>
            </p:custDataLst>
          </p:nvPr>
        </p:nvSpPr>
        <p:spPr bwMode="auto">
          <a:xfrm>
            <a:off x="5401940" y="3851077"/>
            <a:ext cx="244475" cy="431800"/>
          </a:xfrm>
          <a:custGeom>
            <a:avLst/>
            <a:gdLst/>
            <a:ahLst/>
            <a:cxnLst>
              <a:cxn ang="0">
                <a:pos x="98" y="62"/>
              </a:cxn>
              <a:cxn ang="0">
                <a:pos x="112" y="56"/>
              </a:cxn>
              <a:cxn ang="0">
                <a:pos x="129" y="69"/>
              </a:cxn>
              <a:cxn ang="0">
                <a:pos x="149" y="85"/>
              </a:cxn>
              <a:cxn ang="0">
                <a:pos x="171" y="92"/>
              </a:cxn>
              <a:cxn ang="0">
                <a:pos x="215" y="88"/>
              </a:cxn>
              <a:cxn ang="0">
                <a:pos x="257" y="82"/>
              </a:cxn>
              <a:cxn ang="0">
                <a:pos x="291" y="79"/>
              </a:cxn>
              <a:cxn ang="0">
                <a:pos x="301" y="74"/>
              </a:cxn>
              <a:cxn ang="0">
                <a:pos x="301" y="68"/>
              </a:cxn>
              <a:cxn ang="0">
                <a:pos x="355" y="63"/>
              </a:cxn>
              <a:cxn ang="0">
                <a:pos x="434" y="45"/>
              </a:cxn>
              <a:cxn ang="0">
                <a:pos x="479" y="28"/>
              </a:cxn>
              <a:cxn ang="0">
                <a:pos x="514" y="8"/>
              </a:cxn>
              <a:cxn ang="0">
                <a:pos x="547" y="31"/>
              </a:cxn>
              <a:cxn ang="0">
                <a:pos x="555" y="57"/>
              </a:cxn>
              <a:cxn ang="0">
                <a:pos x="552" y="113"/>
              </a:cxn>
              <a:cxn ang="0">
                <a:pos x="532" y="174"/>
              </a:cxn>
              <a:cxn ang="0">
                <a:pos x="502" y="231"/>
              </a:cxn>
              <a:cxn ang="0">
                <a:pos x="447" y="321"/>
              </a:cxn>
              <a:cxn ang="0">
                <a:pos x="423" y="375"/>
              </a:cxn>
              <a:cxn ang="0">
                <a:pos x="410" y="415"/>
              </a:cxn>
              <a:cxn ang="0">
                <a:pos x="379" y="473"/>
              </a:cxn>
              <a:cxn ang="0">
                <a:pos x="330" y="531"/>
              </a:cxn>
              <a:cxn ang="0">
                <a:pos x="288" y="566"/>
              </a:cxn>
              <a:cxn ang="0">
                <a:pos x="239" y="600"/>
              </a:cxn>
              <a:cxn ang="0">
                <a:pos x="168" y="651"/>
              </a:cxn>
              <a:cxn ang="0">
                <a:pos x="143" y="680"/>
              </a:cxn>
              <a:cxn ang="0">
                <a:pos x="131" y="700"/>
              </a:cxn>
              <a:cxn ang="0">
                <a:pos x="116" y="717"/>
              </a:cxn>
              <a:cxn ang="0">
                <a:pos x="71" y="745"/>
              </a:cxn>
              <a:cxn ang="0">
                <a:pos x="19" y="801"/>
              </a:cxn>
              <a:cxn ang="0">
                <a:pos x="2" y="564"/>
              </a:cxn>
              <a:cxn ang="0">
                <a:pos x="3" y="554"/>
              </a:cxn>
              <a:cxn ang="0">
                <a:pos x="27" y="533"/>
              </a:cxn>
              <a:cxn ang="0">
                <a:pos x="42" y="516"/>
              </a:cxn>
              <a:cxn ang="0">
                <a:pos x="60" y="497"/>
              </a:cxn>
              <a:cxn ang="0">
                <a:pos x="111" y="480"/>
              </a:cxn>
              <a:cxn ang="0">
                <a:pos x="119" y="470"/>
              </a:cxn>
              <a:cxn ang="0">
                <a:pos x="129" y="452"/>
              </a:cxn>
              <a:cxn ang="0">
                <a:pos x="152" y="440"/>
              </a:cxn>
              <a:cxn ang="0">
                <a:pos x="174" y="439"/>
              </a:cxn>
              <a:cxn ang="0">
                <a:pos x="196" y="439"/>
              </a:cxn>
              <a:cxn ang="0">
                <a:pos x="228" y="429"/>
              </a:cxn>
              <a:cxn ang="0">
                <a:pos x="251" y="405"/>
              </a:cxn>
              <a:cxn ang="0">
                <a:pos x="265" y="379"/>
              </a:cxn>
              <a:cxn ang="0">
                <a:pos x="296" y="347"/>
              </a:cxn>
              <a:cxn ang="0">
                <a:pos x="354" y="293"/>
              </a:cxn>
              <a:cxn ang="0">
                <a:pos x="377" y="266"/>
              </a:cxn>
              <a:cxn ang="0">
                <a:pos x="324" y="246"/>
              </a:cxn>
              <a:cxn ang="0">
                <a:pos x="257" y="228"/>
              </a:cxn>
              <a:cxn ang="0">
                <a:pos x="184" y="209"/>
              </a:cxn>
              <a:cxn ang="0">
                <a:pos x="149" y="187"/>
              </a:cxn>
              <a:cxn ang="0">
                <a:pos x="112" y="154"/>
              </a:cxn>
              <a:cxn ang="0">
                <a:pos x="89" y="121"/>
              </a:cxn>
              <a:cxn ang="0">
                <a:pos x="77" y="80"/>
              </a:cxn>
              <a:cxn ang="0">
                <a:pos x="65" y="87"/>
              </a:cxn>
              <a:cxn ang="0">
                <a:pos x="84" y="68"/>
              </a:cxn>
            </a:cxnLst>
            <a:rect l="0" t="0" r="r" b="b"/>
            <a:pathLst>
              <a:path w="556" h="819">
                <a:moveTo>
                  <a:pt x="84" y="68"/>
                </a:moveTo>
                <a:lnTo>
                  <a:pt x="90" y="66"/>
                </a:lnTo>
                <a:lnTo>
                  <a:pt x="98" y="62"/>
                </a:lnTo>
                <a:lnTo>
                  <a:pt x="103" y="59"/>
                </a:lnTo>
                <a:lnTo>
                  <a:pt x="108" y="58"/>
                </a:lnTo>
                <a:lnTo>
                  <a:pt x="112" y="56"/>
                </a:lnTo>
                <a:lnTo>
                  <a:pt x="118" y="56"/>
                </a:lnTo>
                <a:lnTo>
                  <a:pt x="122" y="62"/>
                </a:lnTo>
                <a:lnTo>
                  <a:pt x="129" y="69"/>
                </a:lnTo>
                <a:lnTo>
                  <a:pt x="134" y="75"/>
                </a:lnTo>
                <a:lnTo>
                  <a:pt x="141" y="81"/>
                </a:lnTo>
                <a:lnTo>
                  <a:pt x="149" y="85"/>
                </a:lnTo>
                <a:lnTo>
                  <a:pt x="155" y="89"/>
                </a:lnTo>
                <a:lnTo>
                  <a:pt x="163" y="91"/>
                </a:lnTo>
                <a:lnTo>
                  <a:pt x="171" y="92"/>
                </a:lnTo>
                <a:lnTo>
                  <a:pt x="186" y="91"/>
                </a:lnTo>
                <a:lnTo>
                  <a:pt x="200" y="90"/>
                </a:lnTo>
                <a:lnTo>
                  <a:pt x="215" y="88"/>
                </a:lnTo>
                <a:lnTo>
                  <a:pt x="230" y="86"/>
                </a:lnTo>
                <a:lnTo>
                  <a:pt x="244" y="84"/>
                </a:lnTo>
                <a:lnTo>
                  <a:pt x="257" y="82"/>
                </a:lnTo>
                <a:lnTo>
                  <a:pt x="271" y="80"/>
                </a:lnTo>
                <a:lnTo>
                  <a:pt x="284" y="80"/>
                </a:lnTo>
                <a:lnTo>
                  <a:pt x="291" y="79"/>
                </a:lnTo>
                <a:lnTo>
                  <a:pt x="297" y="78"/>
                </a:lnTo>
                <a:lnTo>
                  <a:pt x="300" y="76"/>
                </a:lnTo>
                <a:lnTo>
                  <a:pt x="301" y="74"/>
                </a:lnTo>
                <a:lnTo>
                  <a:pt x="301" y="72"/>
                </a:lnTo>
                <a:lnTo>
                  <a:pt x="301" y="70"/>
                </a:lnTo>
                <a:lnTo>
                  <a:pt x="301" y="68"/>
                </a:lnTo>
                <a:lnTo>
                  <a:pt x="303" y="68"/>
                </a:lnTo>
                <a:lnTo>
                  <a:pt x="327" y="67"/>
                </a:lnTo>
                <a:lnTo>
                  <a:pt x="355" y="63"/>
                </a:lnTo>
                <a:lnTo>
                  <a:pt x="386" y="58"/>
                </a:lnTo>
                <a:lnTo>
                  <a:pt x="418" y="50"/>
                </a:lnTo>
                <a:lnTo>
                  <a:pt x="434" y="45"/>
                </a:lnTo>
                <a:lnTo>
                  <a:pt x="450" y="40"/>
                </a:lnTo>
                <a:lnTo>
                  <a:pt x="465" y="34"/>
                </a:lnTo>
                <a:lnTo>
                  <a:pt x="479" y="28"/>
                </a:lnTo>
                <a:lnTo>
                  <a:pt x="492" y="22"/>
                </a:lnTo>
                <a:lnTo>
                  <a:pt x="504" y="15"/>
                </a:lnTo>
                <a:lnTo>
                  <a:pt x="514" y="8"/>
                </a:lnTo>
                <a:lnTo>
                  <a:pt x="523" y="0"/>
                </a:lnTo>
                <a:lnTo>
                  <a:pt x="536" y="17"/>
                </a:lnTo>
                <a:lnTo>
                  <a:pt x="547" y="31"/>
                </a:lnTo>
                <a:lnTo>
                  <a:pt x="551" y="39"/>
                </a:lnTo>
                <a:lnTo>
                  <a:pt x="554" y="48"/>
                </a:lnTo>
                <a:lnTo>
                  <a:pt x="555" y="57"/>
                </a:lnTo>
                <a:lnTo>
                  <a:pt x="556" y="68"/>
                </a:lnTo>
                <a:lnTo>
                  <a:pt x="555" y="90"/>
                </a:lnTo>
                <a:lnTo>
                  <a:pt x="552" y="113"/>
                </a:lnTo>
                <a:lnTo>
                  <a:pt x="546" y="133"/>
                </a:lnTo>
                <a:lnTo>
                  <a:pt x="540" y="153"/>
                </a:lnTo>
                <a:lnTo>
                  <a:pt x="532" y="174"/>
                </a:lnTo>
                <a:lnTo>
                  <a:pt x="523" y="193"/>
                </a:lnTo>
                <a:lnTo>
                  <a:pt x="512" y="212"/>
                </a:lnTo>
                <a:lnTo>
                  <a:pt x="502" y="231"/>
                </a:lnTo>
                <a:lnTo>
                  <a:pt x="479" y="267"/>
                </a:lnTo>
                <a:lnTo>
                  <a:pt x="458" y="303"/>
                </a:lnTo>
                <a:lnTo>
                  <a:pt x="447" y="321"/>
                </a:lnTo>
                <a:lnTo>
                  <a:pt x="439" y="339"/>
                </a:lnTo>
                <a:lnTo>
                  <a:pt x="430" y="357"/>
                </a:lnTo>
                <a:lnTo>
                  <a:pt x="423" y="375"/>
                </a:lnTo>
                <a:lnTo>
                  <a:pt x="419" y="390"/>
                </a:lnTo>
                <a:lnTo>
                  <a:pt x="414" y="403"/>
                </a:lnTo>
                <a:lnTo>
                  <a:pt x="410" y="415"/>
                </a:lnTo>
                <a:lnTo>
                  <a:pt x="404" y="427"/>
                </a:lnTo>
                <a:lnTo>
                  <a:pt x="392" y="452"/>
                </a:lnTo>
                <a:lnTo>
                  <a:pt x="379" y="473"/>
                </a:lnTo>
                <a:lnTo>
                  <a:pt x="364" y="495"/>
                </a:lnTo>
                <a:lnTo>
                  <a:pt x="347" y="514"/>
                </a:lnTo>
                <a:lnTo>
                  <a:pt x="330" y="531"/>
                </a:lnTo>
                <a:lnTo>
                  <a:pt x="310" y="549"/>
                </a:lnTo>
                <a:lnTo>
                  <a:pt x="300" y="558"/>
                </a:lnTo>
                <a:lnTo>
                  <a:pt x="288" y="566"/>
                </a:lnTo>
                <a:lnTo>
                  <a:pt x="277" y="575"/>
                </a:lnTo>
                <a:lnTo>
                  <a:pt x="264" y="583"/>
                </a:lnTo>
                <a:lnTo>
                  <a:pt x="239" y="600"/>
                </a:lnTo>
                <a:lnTo>
                  <a:pt x="213" y="617"/>
                </a:lnTo>
                <a:lnTo>
                  <a:pt x="189" y="634"/>
                </a:lnTo>
                <a:lnTo>
                  <a:pt x="168" y="651"/>
                </a:lnTo>
                <a:lnTo>
                  <a:pt x="159" y="661"/>
                </a:lnTo>
                <a:lnTo>
                  <a:pt x="150" y="670"/>
                </a:lnTo>
                <a:lnTo>
                  <a:pt x="143" y="680"/>
                </a:lnTo>
                <a:lnTo>
                  <a:pt x="138" y="690"/>
                </a:lnTo>
                <a:lnTo>
                  <a:pt x="134" y="695"/>
                </a:lnTo>
                <a:lnTo>
                  <a:pt x="131" y="700"/>
                </a:lnTo>
                <a:lnTo>
                  <a:pt x="128" y="705"/>
                </a:lnTo>
                <a:lnTo>
                  <a:pt x="125" y="709"/>
                </a:lnTo>
                <a:lnTo>
                  <a:pt x="116" y="717"/>
                </a:lnTo>
                <a:lnTo>
                  <a:pt x="107" y="723"/>
                </a:lnTo>
                <a:lnTo>
                  <a:pt x="88" y="733"/>
                </a:lnTo>
                <a:lnTo>
                  <a:pt x="71" y="745"/>
                </a:lnTo>
                <a:lnTo>
                  <a:pt x="52" y="763"/>
                </a:lnTo>
                <a:lnTo>
                  <a:pt x="36" y="783"/>
                </a:lnTo>
                <a:lnTo>
                  <a:pt x="19" y="801"/>
                </a:lnTo>
                <a:lnTo>
                  <a:pt x="5" y="819"/>
                </a:lnTo>
                <a:lnTo>
                  <a:pt x="5" y="567"/>
                </a:lnTo>
                <a:lnTo>
                  <a:pt x="2" y="564"/>
                </a:lnTo>
                <a:lnTo>
                  <a:pt x="0" y="560"/>
                </a:lnTo>
                <a:lnTo>
                  <a:pt x="0" y="557"/>
                </a:lnTo>
                <a:lnTo>
                  <a:pt x="3" y="554"/>
                </a:lnTo>
                <a:lnTo>
                  <a:pt x="8" y="547"/>
                </a:lnTo>
                <a:lnTo>
                  <a:pt x="17" y="540"/>
                </a:lnTo>
                <a:lnTo>
                  <a:pt x="27" y="533"/>
                </a:lnTo>
                <a:lnTo>
                  <a:pt x="36" y="525"/>
                </a:lnTo>
                <a:lnTo>
                  <a:pt x="39" y="521"/>
                </a:lnTo>
                <a:lnTo>
                  <a:pt x="42" y="516"/>
                </a:lnTo>
                <a:lnTo>
                  <a:pt x="43" y="511"/>
                </a:lnTo>
                <a:lnTo>
                  <a:pt x="44" y="505"/>
                </a:lnTo>
                <a:lnTo>
                  <a:pt x="60" y="497"/>
                </a:lnTo>
                <a:lnTo>
                  <a:pt x="75" y="490"/>
                </a:lnTo>
                <a:lnTo>
                  <a:pt x="92" y="485"/>
                </a:lnTo>
                <a:lnTo>
                  <a:pt x="111" y="480"/>
                </a:lnTo>
                <a:lnTo>
                  <a:pt x="114" y="479"/>
                </a:lnTo>
                <a:lnTo>
                  <a:pt x="116" y="475"/>
                </a:lnTo>
                <a:lnTo>
                  <a:pt x="119" y="470"/>
                </a:lnTo>
                <a:lnTo>
                  <a:pt x="121" y="464"/>
                </a:lnTo>
                <a:lnTo>
                  <a:pt x="125" y="458"/>
                </a:lnTo>
                <a:lnTo>
                  <a:pt x="129" y="452"/>
                </a:lnTo>
                <a:lnTo>
                  <a:pt x="132" y="447"/>
                </a:lnTo>
                <a:lnTo>
                  <a:pt x="138" y="444"/>
                </a:lnTo>
                <a:lnTo>
                  <a:pt x="152" y="440"/>
                </a:lnTo>
                <a:lnTo>
                  <a:pt x="162" y="439"/>
                </a:lnTo>
                <a:lnTo>
                  <a:pt x="168" y="438"/>
                </a:lnTo>
                <a:lnTo>
                  <a:pt x="174" y="439"/>
                </a:lnTo>
                <a:lnTo>
                  <a:pt x="179" y="439"/>
                </a:lnTo>
                <a:lnTo>
                  <a:pt x="186" y="440"/>
                </a:lnTo>
                <a:lnTo>
                  <a:pt x="196" y="439"/>
                </a:lnTo>
                <a:lnTo>
                  <a:pt x="210" y="438"/>
                </a:lnTo>
                <a:lnTo>
                  <a:pt x="220" y="434"/>
                </a:lnTo>
                <a:lnTo>
                  <a:pt x="228" y="429"/>
                </a:lnTo>
                <a:lnTo>
                  <a:pt x="235" y="424"/>
                </a:lnTo>
                <a:lnTo>
                  <a:pt x="241" y="418"/>
                </a:lnTo>
                <a:lnTo>
                  <a:pt x="251" y="405"/>
                </a:lnTo>
                <a:lnTo>
                  <a:pt x="257" y="394"/>
                </a:lnTo>
                <a:lnTo>
                  <a:pt x="261" y="387"/>
                </a:lnTo>
                <a:lnTo>
                  <a:pt x="265" y="379"/>
                </a:lnTo>
                <a:lnTo>
                  <a:pt x="272" y="371"/>
                </a:lnTo>
                <a:lnTo>
                  <a:pt x="278" y="363"/>
                </a:lnTo>
                <a:lnTo>
                  <a:pt x="296" y="347"/>
                </a:lnTo>
                <a:lnTo>
                  <a:pt x="316" y="329"/>
                </a:lnTo>
                <a:lnTo>
                  <a:pt x="335" y="310"/>
                </a:lnTo>
                <a:lnTo>
                  <a:pt x="354" y="293"/>
                </a:lnTo>
                <a:lnTo>
                  <a:pt x="363" y="284"/>
                </a:lnTo>
                <a:lnTo>
                  <a:pt x="370" y="276"/>
                </a:lnTo>
                <a:lnTo>
                  <a:pt x="377" y="266"/>
                </a:lnTo>
                <a:lnTo>
                  <a:pt x="384" y="258"/>
                </a:lnTo>
                <a:lnTo>
                  <a:pt x="351" y="252"/>
                </a:lnTo>
                <a:lnTo>
                  <a:pt x="324" y="246"/>
                </a:lnTo>
                <a:lnTo>
                  <a:pt x="300" y="240"/>
                </a:lnTo>
                <a:lnTo>
                  <a:pt x="278" y="234"/>
                </a:lnTo>
                <a:lnTo>
                  <a:pt x="257" y="228"/>
                </a:lnTo>
                <a:lnTo>
                  <a:pt x="235" y="223"/>
                </a:lnTo>
                <a:lnTo>
                  <a:pt x="211" y="216"/>
                </a:lnTo>
                <a:lnTo>
                  <a:pt x="184" y="209"/>
                </a:lnTo>
                <a:lnTo>
                  <a:pt x="177" y="205"/>
                </a:lnTo>
                <a:lnTo>
                  <a:pt x="165" y="198"/>
                </a:lnTo>
                <a:lnTo>
                  <a:pt x="149" y="187"/>
                </a:lnTo>
                <a:lnTo>
                  <a:pt x="131" y="173"/>
                </a:lnTo>
                <a:lnTo>
                  <a:pt x="121" y="164"/>
                </a:lnTo>
                <a:lnTo>
                  <a:pt x="112" y="154"/>
                </a:lnTo>
                <a:lnTo>
                  <a:pt x="104" y="144"/>
                </a:lnTo>
                <a:lnTo>
                  <a:pt x="96" y="133"/>
                </a:lnTo>
                <a:lnTo>
                  <a:pt x="89" y="121"/>
                </a:lnTo>
                <a:lnTo>
                  <a:pt x="84" y="109"/>
                </a:lnTo>
                <a:lnTo>
                  <a:pt x="79" y="94"/>
                </a:lnTo>
                <a:lnTo>
                  <a:pt x="77" y="80"/>
                </a:lnTo>
                <a:lnTo>
                  <a:pt x="69" y="86"/>
                </a:lnTo>
                <a:lnTo>
                  <a:pt x="64" y="88"/>
                </a:lnTo>
                <a:lnTo>
                  <a:pt x="65" y="87"/>
                </a:lnTo>
                <a:lnTo>
                  <a:pt x="69" y="83"/>
                </a:lnTo>
                <a:lnTo>
                  <a:pt x="78" y="73"/>
                </a:lnTo>
                <a:lnTo>
                  <a:pt x="84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5" name="Freeform 357"/>
          <p:cNvSpPr>
            <a:spLocks/>
          </p:cNvSpPr>
          <p:nvPr>
            <p:custDataLst>
              <p:tags r:id="rId258"/>
            </p:custDataLst>
          </p:nvPr>
        </p:nvSpPr>
        <p:spPr bwMode="auto">
          <a:xfrm>
            <a:off x="5409878" y="3838377"/>
            <a:ext cx="38100" cy="58737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56" y="2"/>
              </a:cxn>
              <a:cxn ang="0">
                <a:pos x="52" y="3"/>
              </a:cxn>
              <a:cxn ang="0">
                <a:pos x="46" y="3"/>
              </a:cxn>
              <a:cxn ang="0">
                <a:pos x="40" y="3"/>
              </a:cxn>
              <a:cxn ang="0">
                <a:pos x="33" y="3"/>
              </a:cxn>
              <a:cxn ang="0">
                <a:pos x="27" y="3"/>
              </a:cxn>
              <a:cxn ang="0">
                <a:pos x="23" y="4"/>
              </a:cxn>
              <a:cxn ang="0">
                <a:pos x="20" y="6"/>
              </a:cxn>
              <a:cxn ang="0">
                <a:pos x="16" y="9"/>
              </a:cxn>
              <a:cxn ang="0">
                <a:pos x="13" y="12"/>
              </a:cxn>
              <a:cxn ang="0">
                <a:pos x="11" y="15"/>
              </a:cxn>
              <a:cxn ang="0">
                <a:pos x="8" y="20"/>
              </a:cxn>
              <a:cxn ang="0">
                <a:pos x="4" y="29"/>
              </a:cxn>
              <a:cxn ang="0">
                <a:pos x="2" y="38"/>
              </a:cxn>
              <a:cxn ang="0">
                <a:pos x="0" y="57"/>
              </a:cxn>
              <a:cxn ang="0">
                <a:pos x="0" y="75"/>
              </a:cxn>
              <a:cxn ang="0">
                <a:pos x="0" y="81"/>
              </a:cxn>
              <a:cxn ang="0">
                <a:pos x="1" y="86"/>
              </a:cxn>
              <a:cxn ang="0">
                <a:pos x="3" y="90"/>
              </a:cxn>
              <a:cxn ang="0">
                <a:pos x="7" y="93"/>
              </a:cxn>
              <a:cxn ang="0">
                <a:pos x="10" y="95"/>
              </a:cxn>
              <a:cxn ang="0">
                <a:pos x="13" y="96"/>
              </a:cxn>
              <a:cxn ang="0">
                <a:pos x="18" y="97"/>
              </a:cxn>
              <a:cxn ang="0">
                <a:pos x="21" y="97"/>
              </a:cxn>
              <a:cxn ang="0">
                <a:pos x="40" y="95"/>
              </a:cxn>
              <a:cxn ang="0">
                <a:pos x="53" y="93"/>
              </a:cxn>
              <a:cxn ang="0">
                <a:pos x="86" y="68"/>
              </a:cxn>
              <a:cxn ang="0">
                <a:pos x="59" y="0"/>
              </a:cxn>
            </a:cxnLst>
            <a:rect l="0" t="0" r="r" b="b"/>
            <a:pathLst>
              <a:path w="86" h="97">
                <a:moveTo>
                  <a:pt x="59" y="0"/>
                </a:moveTo>
                <a:lnTo>
                  <a:pt x="56" y="2"/>
                </a:lnTo>
                <a:lnTo>
                  <a:pt x="52" y="3"/>
                </a:lnTo>
                <a:lnTo>
                  <a:pt x="46" y="3"/>
                </a:lnTo>
                <a:lnTo>
                  <a:pt x="40" y="3"/>
                </a:lnTo>
                <a:lnTo>
                  <a:pt x="33" y="3"/>
                </a:lnTo>
                <a:lnTo>
                  <a:pt x="27" y="3"/>
                </a:lnTo>
                <a:lnTo>
                  <a:pt x="23" y="4"/>
                </a:lnTo>
                <a:lnTo>
                  <a:pt x="20" y="6"/>
                </a:lnTo>
                <a:lnTo>
                  <a:pt x="16" y="9"/>
                </a:lnTo>
                <a:lnTo>
                  <a:pt x="13" y="12"/>
                </a:lnTo>
                <a:lnTo>
                  <a:pt x="11" y="15"/>
                </a:lnTo>
                <a:lnTo>
                  <a:pt x="8" y="20"/>
                </a:lnTo>
                <a:lnTo>
                  <a:pt x="4" y="29"/>
                </a:lnTo>
                <a:lnTo>
                  <a:pt x="2" y="38"/>
                </a:lnTo>
                <a:lnTo>
                  <a:pt x="0" y="57"/>
                </a:lnTo>
                <a:lnTo>
                  <a:pt x="0" y="75"/>
                </a:lnTo>
                <a:lnTo>
                  <a:pt x="0" y="81"/>
                </a:lnTo>
                <a:lnTo>
                  <a:pt x="1" y="86"/>
                </a:lnTo>
                <a:lnTo>
                  <a:pt x="3" y="90"/>
                </a:lnTo>
                <a:lnTo>
                  <a:pt x="7" y="93"/>
                </a:lnTo>
                <a:lnTo>
                  <a:pt x="10" y="95"/>
                </a:lnTo>
                <a:lnTo>
                  <a:pt x="13" y="96"/>
                </a:lnTo>
                <a:lnTo>
                  <a:pt x="18" y="97"/>
                </a:lnTo>
                <a:lnTo>
                  <a:pt x="21" y="97"/>
                </a:lnTo>
                <a:lnTo>
                  <a:pt x="40" y="95"/>
                </a:lnTo>
                <a:lnTo>
                  <a:pt x="53" y="93"/>
                </a:lnTo>
                <a:lnTo>
                  <a:pt x="86" y="68"/>
                </a:lnTo>
                <a:lnTo>
                  <a:pt x="5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6" name="Freeform 358"/>
          <p:cNvSpPr>
            <a:spLocks/>
          </p:cNvSpPr>
          <p:nvPr>
            <p:custDataLst>
              <p:tags r:id="rId259"/>
            </p:custDataLst>
          </p:nvPr>
        </p:nvSpPr>
        <p:spPr bwMode="auto">
          <a:xfrm>
            <a:off x="5208265" y="3749477"/>
            <a:ext cx="363538" cy="376237"/>
          </a:xfrm>
          <a:custGeom>
            <a:avLst/>
            <a:gdLst/>
            <a:ahLst/>
            <a:cxnLst>
              <a:cxn ang="0">
                <a:pos x="182" y="36"/>
              </a:cxn>
              <a:cxn ang="0">
                <a:pos x="205" y="28"/>
              </a:cxn>
              <a:cxn ang="0">
                <a:pos x="247" y="0"/>
              </a:cxn>
              <a:cxn ang="0">
                <a:pos x="273" y="12"/>
              </a:cxn>
              <a:cxn ang="0">
                <a:pos x="327" y="37"/>
              </a:cxn>
              <a:cxn ang="0">
                <a:pos x="380" y="67"/>
              </a:cxn>
              <a:cxn ang="0">
                <a:pos x="426" y="98"/>
              </a:cxn>
              <a:cxn ang="0">
                <a:pos x="442" y="125"/>
              </a:cxn>
              <a:cxn ang="0">
                <a:pos x="443" y="140"/>
              </a:cxn>
              <a:cxn ang="0">
                <a:pos x="458" y="147"/>
              </a:cxn>
              <a:cxn ang="0">
                <a:pos x="499" y="178"/>
              </a:cxn>
              <a:cxn ang="0">
                <a:pos x="506" y="172"/>
              </a:cxn>
              <a:cxn ang="0">
                <a:pos x="488" y="184"/>
              </a:cxn>
              <a:cxn ang="0">
                <a:pos x="481" y="202"/>
              </a:cxn>
              <a:cxn ang="0">
                <a:pos x="481" y="252"/>
              </a:cxn>
              <a:cxn ang="0">
                <a:pos x="493" y="264"/>
              </a:cxn>
              <a:cxn ang="0">
                <a:pos x="526" y="265"/>
              </a:cxn>
              <a:cxn ang="0">
                <a:pos x="545" y="319"/>
              </a:cxn>
              <a:cxn ang="0">
                <a:pos x="583" y="361"/>
              </a:cxn>
              <a:cxn ang="0">
                <a:pos x="645" y="400"/>
              </a:cxn>
              <a:cxn ang="0">
                <a:pos x="738" y="430"/>
              </a:cxn>
              <a:cxn ang="0">
                <a:pos x="845" y="449"/>
              </a:cxn>
              <a:cxn ang="0">
                <a:pos x="811" y="482"/>
              </a:cxn>
              <a:cxn ang="0">
                <a:pos x="731" y="547"/>
              </a:cxn>
              <a:cxn ang="0">
                <a:pos x="712" y="579"/>
              </a:cxn>
              <a:cxn ang="0">
                <a:pos x="697" y="617"/>
              </a:cxn>
              <a:cxn ang="0">
                <a:pos x="674" y="629"/>
              </a:cxn>
              <a:cxn ang="0">
                <a:pos x="580" y="655"/>
              </a:cxn>
              <a:cxn ang="0">
                <a:pos x="559" y="671"/>
              </a:cxn>
              <a:cxn ang="0">
                <a:pos x="525" y="681"/>
              </a:cxn>
              <a:cxn ang="0">
                <a:pos x="482" y="693"/>
              </a:cxn>
              <a:cxn ang="0">
                <a:pos x="461" y="680"/>
              </a:cxn>
              <a:cxn ang="0">
                <a:pos x="427" y="679"/>
              </a:cxn>
              <a:cxn ang="0">
                <a:pos x="405" y="699"/>
              </a:cxn>
              <a:cxn ang="0">
                <a:pos x="390" y="714"/>
              </a:cxn>
              <a:cxn ang="0">
                <a:pos x="360" y="720"/>
              </a:cxn>
              <a:cxn ang="0">
                <a:pos x="318" y="714"/>
              </a:cxn>
              <a:cxn ang="0">
                <a:pos x="289" y="698"/>
              </a:cxn>
              <a:cxn ang="0">
                <a:pos x="246" y="671"/>
              </a:cxn>
              <a:cxn ang="0">
                <a:pos x="181" y="661"/>
              </a:cxn>
              <a:cxn ang="0">
                <a:pos x="140" y="653"/>
              </a:cxn>
              <a:cxn ang="0">
                <a:pos x="151" y="614"/>
              </a:cxn>
              <a:cxn ang="0">
                <a:pos x="127" y="596"/>
              </a:cxn>
              <a:cxn ang="0">
                <a:pos x="108" y="583"/>
              </a:cxn>
              <a:cxn ang="0">
                <a:pos x="93" y="551"/>
              </a:cxn>
              <a:cxn ang="0">
                <a:pos x="77" y="511"/>
              </a:cxn>
              <a:cxn ang="0">
                <a:pos x="49" y="489"/>
              </a:cxn>
              <a:cxn ang="0">
                <a:pos x="16" y="477"/>
              </a:cxn>
              <a:cxn ang="0">
                <a:pos x="5" y="472"/>
              </a:cxn>
              <a:cxn ang="0">
                <a:pos x="2" y="448"/>
              </a:cxn>
              <a:cxn ang="0">
                <a:pos x="21" y="422"/>
              </a:cxn>
              <a:cxn ang="0">
                <a:pos x="55" y="413"/>
              </a:cxn>
              <a:cxn ang="0">
                <a:pos x="67" y="321"/>
              </a:cxn>
              <a:cxn ang="0">
                <a:pos x="82" y="275"/>
              </a:cxn>
              <a:cxn ang="0">
                <a:pos x="95" y="260"/>
              </a:cxn>
              <a:cxn ang="0">
                <a:pos x="103" y="236"/>
              </a:cxn>
              <a:cxn ang="0">
                <a:pos x="116" y="206"/>
              </a:cxn>
              <a:cxn ang="0">
                <a:pos x="148" y="178"/>
              </a:cxn>
              <a:cxn ang="0">
                <a:pos x="167" y="160"/>
              </a:cxn>
            </a:cxnLst>
            <a:rect l="0" t="0" r="r" b="b"/>
            <a:pathLst>
              <a:path w="845" h="720">
                <a:moveTo>
                  <a:pt x="174" y="25"/>
                </a:moveTo>
                <a:lnTo>
                  <a:pt x="175" y="27"/>
                </a:lnTo>
                <a:lnTo>
                  <a:pt x="179" y="33"/>
                </a:lnTo>
                <a:lnTo>
                  <a:pt x="182" y="36"/>
                </a:lnTo>
                <a:lnTo>
                  <a:pt x="185" y="38"/>
                </a:lnTo>
                <a:lnTo>
                  <a:pt x="189" y="38"/>
                </a:lnTo>
                <a:lnTo>
                  <a:pt x="194" y="37"/>
                </a:lnTo>
                <a:lnTo>
                  <a:pt x="205" y="28"/>
                </a:lnTo>
                <a:lnTo>
                  <a:pt x="218" y="19"/>
                </a:lnTo>
                <a:lnTo>
                  <a:pt x="229" y="14"/>
                </a:lnTo>
                <a:lnTo>
                  <a:pt x="234" y="12"/>
                </a:lnTo>
                <a:lnTo>
                  <a:pt x="247" y="0"/>
                </a:lnTo>
                <a:lnTo>
                  <a:pt x="250" y="1"/>
                </a:lnTo>
                <a:lnTo>
                  <a:pt x="258" y="6"/>
                </a:lnTo>
                <a:lnTo>
                  <a:pt x="267" y="10"/>
                </a:lnTo>
                <a:lnTo>
                  <a:pt x="273" y="12"/>
                </a:lnTo>
                <a:lnTo>
                  <a:pt x="284" y="15"/>
                </a:lnTo>
                <a:lnTo>
                  <a:pt x="300" y="21"/>
                </a:lnTo>
                <a:lnTo>
                  <a:pt x="316" y="31"/>
                </a:lnTo>
                <a:lnTo>
                  <a:pt x="327" y="37"/>
                </a:lnTo>
                <a:lnTo>
                  <a:pt x="337" y="41"/>
                </a:lnTo>
                <a:lnTo>
                  <a:pt x="353" y="50"/>
                </a:lnTo>
                <a:lnTo>
                  <a:pt x="370" y="60"/>
                </a:lnTo>
                <a:lnTo>
                  <a:pt x="380" y="67"/>
                </a:lnTo>
                <a:lnTo>
                  <a:pt x="393" y="76"/>
                </a:lnTo>
                <a:lnTo>
                  <a:pt x="406" y="86"/>
                </a:lnTo>
                <a:lnTo>
                  <a:pt x="419" y="95"/>
                </a:lnTo>
                <a:lnTo>
                  <a:pt x="426" y="98"/>
                </a:lnTo>
                <a:lnTo>
                  <a:pt x="430" y="105"/>
                </a:lnTo>
                <a:lnTo>
                  <a:pt x="440" y="116"/>
                </a:lnTo>
                <a:lnTo>
                  <a:pt x="441" y="121"/>
                </a:lnTo>
                <a:lnTo>
                  <a:pt x="442" y="125"/>
                </a:lnTo>
                <a:lnTo>
                  <a:pt x="443" y="130"/>
                </a:lnTo>
                <a:lnTo>
                  <a:pt x="443" y="134"/>
                </a:lnTo>
                <a:lnTo>
                  <a:pt x="443" y="137"/>
                </a:lnTo>
                <a:lnTo>
                  <a:pt x="443" y="140"/>
                </a:lnTo>
                <a:lnTo>
                  <a:pt x="444" y="141"/>
                </a:lnTo>
                <a:lnTo>
                  <a:pt x="447" y="142"/>
                </a:lnTo>
                <a:lnTo>
                  <a:pt x="450" y="143"/>
                </a:lnTo>
                <a:lnTo>
                  <a:pt x="458" y="147"/>
                </a:lnTo>
                <a:lnTo>
                  <a:pt x="466" y="153"/>
                </a:lnTo>
                <a:lnTo>
                  <a:pt x="475" y="160"/>
                </a:lnTo>
                <a:lnTo>
                  <a:pt x="492" y="172"/>
                </a:lnTo>
                <a:lnTo>
                  <a:pt x="499" y="178"/>
                </a:lnTo>
                <a:lnTo>
                  <a:pt x="500" y="175"/>
                </a:lnTo>
                <a:lnTo>
                  <a:pt x="503" y="173"/>
                </a:lnTo>
                <a:lnTo>
                  <a:pt x="505" y="172"/>
                </a:lnTo>
                <a:lnTo>
                  <a:pt x="506" y="172"/>
                </a:lnTo>
                <a:lnTo>
                  <a:pt x="500" y="174"/>
                </a:lnTo>
                <a:lnTo>
                  <a:pt x="495" y="177"/>
                </a:lnTo>
                <a:lnTo>
                  <a:pt x="492" y="181"/>
                </a:lnTo>
                <a:lnTo>
                  <a:pt x="488" y="184"/>
                </a:lnTo>
                <a:lnTo>
                  <a:pt x="485" y="189"/>
                </a:lnTo>
                <a:lnTo>
                  <a:pt x="483" y="193"/>
                </a:lnTo>
                <a:lnTo>
                  <a:pt x="482" y="197"/>
                </a:lnTo>
                <a:lnTo>
                  <a:pt x="481" y="202"/>
                </a:lnTo>
                <a:lnTo>
                  <a:pt x="478" y="221"/>
                </a:lnTo>
                <a:lnTo>
                  <a:pt x="480" y="240"/>
                </a:lnTo>
                <a:lnTo>
                  <a:pt x="480" y="247"/>
                </a:lnTo>
                <a:lnTo>
                  <a:pt x="481" y="252"/>
                </a:lnTo>
                <a:lnTo>
                  <a:pt x="483" y="256"/>
                </a:lnTo>
                <a:lnTo>
                  <a:pt x="486" y="260"/>
                </a:lnTo>
                <a:lnTo>
                  <a:pt x="488" y="262"/>
                </a:lnTo>
                <a:lnTo>
                  <a:pt x="493" y="264"/>
                </a:lnTo>
                <a:lnTo>
                  <a:pt x="496" y="265"/>
                </a:lnTo>
                <a:lnTo>
                  <a:pt x="500" y="266"/>
                </a:lnTo>
                <a:lnTo>
                  <a:pt x="516" y="266"/>
                </a:lnTo>
                <a:lnTo>
                  <a:pt x="526" y="265"/>
                </a:lnTo>
                <a:lnTo>
                  <a:pt x="528" y="279"/>
                </a:lnTo>
                <a:lnTo>
                  <a:pt x="532" y="293"/>
                </a:lnTo>
                <a:lnTo>
                  <a:pt x="538" y="307"/>
                </a:lnTo>
                <a:lnTo>
                  <a:pt x="545" y="319"/>
                </a:lnTo>
                <a:lnTo>
                  <a:pt x="554" y="330"/>
                </a:lnTo>
                <a:lnTo>
                  <a:pt x="563" y="341"/>
                </a:lnTo>
                <a:lnTo>
                  <a:pt x="573" y="351"/>
                </a:lnTo>
                <a:lnTo>
                  <a:pt x="583" y="361"/>
                </a:lnTo>
                <a:lnTo>
                  <a:pt x="604" y="376"/>
                </a:lnTo>
                <a:lnTo>
                  <a:pt x="622" y="388"/>
                </a:lnTo>
                <a:lnTo>
                  <a:pt x="637" y="396"/>
                </a:lnTo>
                <a:lnTo>
                  <a:pt x="645" y="400"/>
                </a:lnTo>
                <a:lnTo>
                  <a:pt x="673" y="408"/>
                </a:lnTo>
                <a:lnTo>
                  <a:pt x="696" y="417"/>
                </a:lnTo>
                <a:lnTo>
                  <a:pt x="718" y="424"/>
                </a:lnTo>
                <a:lnTo>
                  <a:pt x="738" y="430"/>
                </a:lnTo>
                <a:lnTo>
                  <a:pt x="758" y="435"/>
                </a:lnTo>
                <a:lnTo>
                  <a:pt x="783" y="440"/>
                </a:lnTo>
                <a:lnTo>
                  <a:pt x="811" y="445"/>
                </a:lnTo>
                <a:lnTo>
                  <a:pt x="845" y="449"/>
                </a:lnTo>
                <a:lnTo>
                  <a:pt x="838" y="457"/>
                </a:lnTo>
                <a:lnTo>
                  <a:pt x="830" y="465"/>
                </a:lnTo>
                <a:lnTo>
                  <a:pt x="821" y="474"/>
                </a:lnTo>
                <a:lnTo>
                  <a:pt x="811" y="482"/>
                </a:lnTo>
                <a:lnTo>
                  <a:pt x="790" y="498"/>
                </a:lnTo>
                <a:lnTo>
                  <a:pt x="768" y="514"/>
                </a:lnTo>
                <a:lnTo>
                  <a:pt x="749" y="531"/>
                </a:lnTo>
                <a:lnTo>
                  <a:pt x="731" y="547"/>
                </a:lnTo>
                <a:lnTo>
                  <a:pt x="723" y="555"/>
                </a:lnTo>
                <a:lnTo>
                  <a:pt x="718" y="562"/>
                </a:lnTo>
                <a:lnTo>
                  <a:pt x="715" y="570"/>
                </a:lnTo>
                <a:lnTo>
                  <a:pt x="712" y="579"/>
                </a:lnTo>
                <a:lnTo>
                  <a:pt x="709" y="592"/>
                </a:lnTo>
                <a:lnTo>
                  <a:pt x="706" y="602"/>
                </a:lnTo>
                <a:lnTo>
                  <a:pt x="701" y="610"/>
                </a:lnTo>
                <a:lnTo>
                  <a:pt x="697" y="617"/>
                </a:lnTo>
                <a:lnTo>
                  <a:pt x="693" y="622"/>
                </a:lnTo>
                <a:lnTo>
                  <a:pt x="686" y="625"/>
                </a:lnTo>
                <a:lnTo>
                  <a:pt x="681" y="628"/>
                </a:lnTo>
                <a:lnTo>
                  <a:pt x="674" y="629"/>
                </a:lnTo>
                <a:lnTo>
                  <a:pt x="643" y="630"/>
                </a:lnTo>
                <a:lnTo>
                  <a:pt x="606" y="635"/>
                </a:lnTo>
                <a:lnTo>
                  <a:pt x="594" y="643"/>
                </a:lnTo>
                <a:lnTo>
                  <a:pt x="580" y="655"/>
                </a:lnTo>
                <a:lnTo>
                  <a:pt x="573" y="661"/>
                </a:lnTo>
                <a:lnTo>
                  <a:pt x="567" y="666"/>
                </a:lnTo>
                <a:lnTo>
                  <a:pt x="563" y="670"/>
                </a:lnTo>
                <a:lnTo>
                  <a:pt x="559" y="671"/>
                </a:lnTo>
                <a:lnTo>
                  <a:pt x="548" y="673"/>
                </a:lnTo>
                <a:lnTo>
                  <a:pt x="539" y="676"/>
                </a:lnTo>
                <a:lnTo>
                  <a:pt x="531" y="678"/>
                </a:lnTo>
                <a:lnTo>
                  <a:pt x="525" y="681"/>
                </a:lnTo>
                <a:lnTo>
                  <a:pt x="513" y="687"/>
                </a:lnTo>
                <a:lnTo>
                  <a:pt x="499" y="696"/>
                </a:lnTo>
                <a:lnTo>
                  <a:pt x="488" y="696"/>
                </a:lnTo>
                <a:lnTo>
                  <a:pt x="482" y="693"/>
                </a:lnTo>
                <a:lnTo>
                  <a:pt x="476" y="691"/>
                </a:lnTo>
                <a:lnTo>
                  <a:pt x="472" y="686"/>
                </a:lnTo>
                <a:lnTo>
                  <a:pt x="468" y="683"/>
                </a:lnTo>
                <a:lnTo>
                  <a:pt x="461" y="680"/>
                </a:lnTo>
                <a:lnTo>
                  <a:pt x="452" y="678"/>
                </a:lnTo>
                <a:lnTo>
                  <a:pt x="440" y="677"/>
                </a:lnTo>
                <a:lnTo>
                  <a:pt x="432" y="678"/>
                </a:lnTo>
                <a:lnTo>
                  <a:pt x="427" y="679"/>
                </a:lnTo>
                <a:lnTo>
                  <a:pt x="421" y="681"/>
                </a:lnTo>
                <a:lnTo>
                  <a:pt x="418" y="684"/>
                </a:lnTo>
                <a:lnTo>
                  <a:pt x="410" y="692"/>
                </a:lnTo>
                <a:lnTo>
                  <a:pt x="405" y="699"/>
                </a:lnTo>
                <a:lnTo>
                  <a:pt x="402" y="703"/>
                </a:lnTo>
                <a:lnTo>
                  <a:pt x="398" y="707"/>
                </a:lnTo>
                <a:lnTo>
                  <a:pt x="394" y="711"/>
                </a:lnTo>
                <a:lnTo>
                  <a:pt x="390" y="714"/>
                </a:lnTo>
                <a:lnTo>
                  <a:pt x="383" y="717"/>
                </a:lnTo>
                <a:lnTo>
                  <a:pt x="376" y="719"/>
                </a:lnTo>
                <a:lnTo>
                  <a:pt x="369" y="720"/>
                </a:lnTo>
                <a:lnTo>
                  <a:pt x="360" y="720"/>
                </a:lnTo>
                <a:lnTo>
                  <a:pt x="348" y="720"/>
                </a:lnTo>
                <a:lnTo>
                  <a:pt x="337" y="719"/>
                </a:lnTo>
                <a:lnTo>
                  <a:pt x="327" y="717"/>
                </a:lnTo>
                <a:lnTo>
                  <a:pt x="318" y="714"/>
                </a:lnTo>
                <a:lnTo>
                  <a:pt x="310" y="710"/>
                </a:lnTo>
                <a:lnTo>
                  <a:pt x="303" y="706"/>
                </a:lnTo>
                <a:lnTo>
                  <a:pt x="295" y="702"/>
                </a:lnTo>
                <a:lnTo>
                  <a:pt x="289" y="698"/>
                </a:lnTo>
                <a:lnTo>
                  <a:pt x="275" y="688"/>
                </a:lnTo>
                <a:lnTo>
                  <a:pt x="261" y="679"/>
                </a:lnTo>
                <a:lnTo>
                  <a:pt x="253" y="675"/>
                </a:lnTo>
                <a:lnTo>
                  <a:pt x="246" y="671"/>
                </a:lnTo>
                <a:lnTo>
                  <a:pt x="237" y="668"/>
                </a:lnTo>
                <a:lnTo>
                  <a:pt x="227" y="665"/>
                </a:lnTo>
                <a:lnTo>
                  <a:pt x="205" y="662"/>
                </a:lnTo>
                <a:lnTo>
                  <a:pt x="181" y="661"/>
                </a:lnTo>
                <a:lnTo>
                  <a:pt x="170" y="660"/>
                </a:lnTo>
                <a:lnTo>
                  <a:pt x="159" y="659"/>
                </a:lnTo>
                <a:lnTo>
                  <a:pt x="149" y="657"/>
                </a:lnTo>
                <a:lnTo>
                  <a:pt x="140" y="653"/>
                </a:lnTo>
                <a:lnTo>
                  <a:pt x="149" y="632"/>
                </a:lnTo>
                <a:lnTo>
                  <a:pt x="153" y="622"/>
                </a:lnTo>
                <a:lnTo>
                  <a:pt x="152" y="618"/>
                </a:lnTo>
                <a:lnTo>
                  <a:pt x="151" y="614"/>
                </a:lnTo>
                <a:lnTo>
                  <a:pt x="147" y="607"/>
                </a:lnTo>
                <a:lnTo>
                  <a:pt x="140" y="597"/>
                </a:lnTo>
                <a:lnTo>
                  <a:pt x="134" y="597"/>
                </a:lnTo>
                <a:lnTo>
                  <a:pt x="127" y="596"/>
                </a:lnTo>
                <a:lnTo>
                  <a:pt x="122" y="593"/>
                </a:lnTo>
                <a:lnTo>
                  <a:pt x="116" y="590"/>
                </a:lnTo>
                <a:lnTo>
                  <a:pt x="112" y="587"/>
                </a:lnTo>
                <a:lnTo>
                  <a:pt x="108" y="583"/>
                </a:lnTo>
                <a:lnTo>
                  <a:pt x="104" y="577"/>
                </a:lnTo>
                <a:lnTo>
                  <a:pt x="102" y="572"/>
                </a:lnTo>
                <a:lnTo>
                  <a:pt x="96" y="562"/>
                </a:lnTo>
                <a:lnTo>
                  <a:pt x="93" y="551"/>
                </a:lnTo>
                <a:lnTo>
                  <a:pt x="90" y="540"/>
                </a:lnTo>
                <a:lnTo>
                  <a:pt x="88" y="530"/>
                </a:lnTo>
                <a:lnTo>
                  <a:pt x="82" y="519"/>
                </a:lnTo>
                <a:lnTo>
                  <a:pt x="77" y="511"/>
                </a:lnTo>
                <a:lnTo>
                  <a:pt x="70" y="505"/>
                </a:lnTo>
                <a:lnTo>
                  <a:pt x="63" y="499"/>
                </a:lnTo>
                <a:lnTo>
                  <a:pt x="57" y="494"/>
                </a:lnTo>
                <a:lnTo>
                  <a:pt x="49" y="489"/>
                </a:lnTo>
                <a:lnTo>
                  <a:pt x="41" y="483"/>
                </a:lnTo>
                <a:lnTo>
                  <a:pt x="34" y="474"/>
                </a:lnTo>
                <a:lnTo>
                  <a:pt x="24" y="477"/>
                </a:lnTo>
                <a:lnTo>
                  <a:pt x="16" y="477"/>
                </a:lnTo>
                <a:lnTo>
                  <a:pt x="12" y="476"/>
                </a:lnTo>
                <a:lnTo>
                  <a:pt x="10" y="475"/>
                </a:lnTo>
                <a:lnTo>
                  <a:pt x="6" y="474"/>
                </a:lnTo>
                <a:lnTo>
                  <a:pt x="5" y="472"/>
                </a:lnTo>
                <a:lnTo>
                  <a:pt x="2" y="467"/>
                </a:lnTo>
                <a:lnTo>
                  <a:pt x="0" y="461"/>
                </a:lnTo>
                <a:lnTo>
                  <a:pt x="1" y="454"/>
                </a:lnTo>
                <a:lnTo>
                  <a:pt x="2" y="448"/>
                </a:lnTo>
                <a:lnTo>
                  <a:pt x="5" y="441"/>
                </a:lnTo>
                <a:lnTo>
                  <a:pt x="9" y="434"/>
                </a:lnTo>
                <a:lnTo>
                  <a:pt x="14" y="428"/>
                </a:lnTo>
                <a:lnTo>
                  <a:pt x="21" y="422"/>
                </a:lnTo>
                <a:lnTo>
                  <a:pt x="27" y="418"/>
                </a:lnTo>
                <a:lnTo>
                  <a:pt x="36" y="415"/>
                </a:lnTo>
                <a:lnTo>
                  <a:pt x="45" y="413"/>
                </a:lnTo>
                <a:lnTo>
                  <a:pt x="55" y="413"/>
                </a:lnTo>
                <a:lnTo>
                  <a:pt x="57" y="384"/>
                </a:lnTo>
                <a:lnTo>
                  <a:pt x="60" y="360"/>
                </a:lnTo>
                <a:lnTo>
                  <a:pt x="63" y="339"/>
                </a:lnTo>
                <a:lnTo>
                  <a:pt x="67" y="321"/>
                </a:lnTo>
                <a:lnTo>
                  <a:pt x="71" y="306"/>
                </a:lnTo>
                <a:lnTo>
                  <a:pt x="74" y="293"/>
                </a:lnTo>
                <a:lnTo>
                  <a:pt x="79" y="283"/>
                </a:lnTo>
                <a:lnTo>
                  <a:pt x="82" y="275"/>
                </a:lnTo>
                <a:lnTo>
                  <a:pt x="87" y="269"/>
                </a:lnTo>
                <a:lnTo>
                  <a:pt x="90" y="265"/>
                </a:lnTo>
                <a:lnTo>
                  <a:pt x="93" y="262"/>
                </a:lnTo>
                <a:lnTo>
                  <a:pt x="95" y="260"/>
                </a:lnTo>
                <a:lnTo>
                  <a:pt x="100" y="259"/>
                </a:lnTo>
                <a:lnTo>
                  <a:pt x="101" y="259"/>
                </a:lnTo>
                <a:lnTo>
                  <a:pt x="101" y="247"/>
                </a:lnTo>
                <a:lnTo>
                  <a:pt x="103" y="236"/>
                </a:lnTo>
                <a:lnTo>
                  <a:pt x="105" y="227"/>
                </a:lnTo>
                <a:lnTo>
                  <a:pt x="108" y="219"/>
                </a:lnTo>
                <a:lnTo>
                  <a:pt x="112" y="212"/>
                </a:lnTo>
                <a:lnTo>
                  <a:pt x="116" y="206"/>
                </a:lnTo>
                <a:lnTo>
                  <a:pt x="122" y="200"/>
                </a:lnTo>
                <a:lnTo>
                  <a:pt x="126" y="196"/>
                </a:lnTo>
                <a:lnTo>
                  <a:pt x="137" y="186"/>
                </a:lnTo>
                <a:lnTo>
                  <a:pt x="148" y="178"/>
                </a:lnTo>
                <a:lnTo>
                  <a:pt x="153" y="174"/>
                </a:lnTo>
                <a:lnTo>
                  <a:pt x="159" y="170"/>
                </a:lnTo>
                <a:lnTo>
                  <a:pt x="163" y="165"/>
                </a:lnTo>
                <a:lnTo>
                  <a:pt x="167" y="160"/>
                </a:lnTo>
                <a:lnTo>
                  <a:pt x="174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7" name="Line 359"/>
          <p:cNvSpPr>
            <a:spLocks noChangeShapeType="1"/>
          </p:cNvSpPr>
          <p:nvPr>
            <p:custDataLst>
              <p:tags r:id="rId260"/>
            </p:custDataLst>
          </p:nvPr>
        </p:nvSpPr>
        <p:spPr bwMode="auto">
          <a:xfrm flipH="1">
            <a:off x="2068190" y="4268589"/>
            <a:ext cx="4763" cy="79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8" name="Freeform 360"/>
          <p:cNvSpPr>
            <a:spLocks/>
          </p:cNvSpPr>
          <p:nvPr>
            <p:custDataLst>
              <p:tags r:id="rId261"/>
            </p:custDataLst>
          </p:nvPr>
        </p:nvSpPr>
        <p:spPr bwMode="auto">
          <a:xfrm>
            <a:off x="2068190" y="4276527"/>
            <a:ext cx="12700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1"/>
              </a:cxn>
              <a:cxn ang="0">
                <a:pos x="15" y="3"/>
              </a:cxn>
              <a:cxn ang="0">
                <a:pos x="23" y="5"/>
              </a:cxn>
              <a:cxn ang="0">
                <a:pos x="33" y="6"/>
              </a:cxn>
            </a:cxnLst>
            <a:rect l="0" t="0" r="r" b="b"/>
            <a:pathLst>
              <a:path w="33" h="6">
                <a:moveTo>
                  <a:pt x="0" y="0"/>
                </a:moveTo>
                <a:lnTo>
                  <a:pt x="7" y="1"/>
                </a:lnTo>
                <a:lnTo>
                  <a:pt x="15" y="3"/>
                </a:lnTo>
                <a:lnTo>
                  <a:pt x="23" y="5"/>
                </a:lnTo>
                <a:lnTo>
                  <a:pt x="3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9" name="Freeform 361"/>
          <p:cNvSpPr>
            <a:spLocks/>
          </p:cNvSpPr>
          <p:nvPr>
            <p:custDataLst>
              <p:tags r:id="rId262"/>
            </p:custDataLst>
          </p:nvPr>
        </p:nvSpPr>
        <p:spPr bwMode="auto">
          <a:xfrm>
            <a:off x="2076128" y="4263827"/>
            <a:ext cx="4762" cy="57150"/>
          </a:xfrm>
          <a:custGeom>
            <a:avLst/>
            <a:gdLst/>
            <a:ahLst/>
            <a:cxnLst>
              <a:cxn ang="0">
                <a:pos x="13" y="30"/>
              </a:cxn>
              <a:cxn ang="0">
                <a:pos x="13" y="0"/>
              </a:cxn>
              <a:cxn ang="0">
                <a:pos x="0" y="0"/>
              </a:cxn>
            </a:cxnLst>
            <a:rect l="0" t="0" r="r" b="b"/>
            <a:pathLst>
              <a:path w="13" h="30">
                <a:moveTo>
                  <a:pt x="13" y="3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362"/>
          <p:cNvGrpSpPr>
            <a:grpSpLocks/>
          </p:cNvGrpSpPr>
          <p:nvPr>
            <p:custDataLst>
              <p:tags r:id="rId263"/>
            </p:custDataLst>
          </p:nvPr>
        </p:nvGrpSpPr>
        <p:grpSpPr bwMode="auto">
          <a:xfrm>
            <a:off x="2068190" y="4198739"/>
            <a:ext cx="417513" cy="201613"/>
            <a:chOff x="912" y="2626"/>
            <a:chExt cx="311" cy="127"/>
          </a:xfrm>
        </p:grpSpPr>
        <p:sp>
          <p:nvSpPr>
            <p:cNvPr id="2411" name="Freeform 363"/>
            <p:cNvSpPr>
              <a:spLocks/>
            </p:cNvSpPr>
            <p:nvPr/>
          </p:nvSpPr>
          <p:spPr bwMode="auto">
            <a:xfrm>
              <a:off x="1110" y="2626"/>
              <a:ext cx="113" cy="127"/>
            </a:xfrm>
            <a:custGeom>
              <a:avLst/>
              <a:gdLst/>
              <a:ahLst/>
              <a:cxnLst>
                <a:cxn ang="0">
                  <a:pos x="312" y="79"/>
                </a:cxn>
                <a:cxn ang="0">
                  <a:pos x="286" y="79"/>
                </a:cxn>
                <a:cxn ang="0">
                  <a:pos x="265" y="79"/>
                </a:cxn>
                <a:cxn ang="0">
                  <a:pos x="249" y="74"/>
                </a:cxn>
                <a:cxn ang="0">
                  <a:pos x="222" y="59"/>
                </a:cxn>
                <a:cxn ang="0">
                  <a:pos x="168" y="20"/>
                </a:cxn>
                <a:cxn ang="0">
                  <a:pos x="137" y="6"/>
                </a:cxn>
                <a:cxn ang="0">
                  <a:pos x="129" y="19"/>
                </a:cxn>
                <a:cxn ang="0">
                  <a:pos x="119" y="29"/>
                </a:cxn>
                <a:cxn ang="0">
                  <a:pos x="107" y="35"/>
                </a:cxn>
                <a:cxn ang="0">
                  <a:pos x="86" y="56"/>
                </a:cxn>
                <a:cxn ang="0">
                  <a:pos x="53" y="97"/>
                </a:cxn>
                <a:cxn ang="0">
                  <a:pos x="30" y="131"/>
                </a:cxn>
                <a:cxn ang="0">
                  <a:pos x="17" y="154"/>
                </a:cxn>
                <a:cxn ang="0">
                  <a:pos x="7" y="177"/>
                </a:cxn>
                <a:cxn ang="0">
                  <a:pos x="0" y="198"/>
                </a:cxn>
                <a:cxn ang="0">
                  <a:pos x="0" y="213"/>
                </a:cxn>
                <a:cxn ang="0">
                  <a:pos x="3" y="222"/>
                </a:cxn>
                <a:cxn ang="0">
                  <a:pos x="9" y="231"/>
                </a:cxn>
                <a:cxn ang="0">
                  <a:pos x="24" y="241"/>
                </a:cxn>
                <a:cxn ang="0">
                  <a:pos x="39" y="245"/>
                </a:cxn>
                <a:cxn ang="0">
                  <a:pos x="52" y="245"/>
                </a:cxn>
                <a:cxn ang="0">
                  <a:pos x="63" y="241"/>
                </a:cxn>
                <a:cxn ang="0">
                  <a:pos x="73" y="236"/>
                </a:cxn>
                <a:cxn ang="0">
                  <a:pos x="78" y="236"/>
                </a:cxn>
                <a:cxn ang="0">
                  <a:pos x="80" y="238"/>
                </a:cxn>
                <a:cxn ang="0">
                  <a:pos x="80" y="257"/>
                </a:cxn>
                <a:cxn ang="0">
                  <a:pos x="76" y="279"/>
                </a:cxn>
                <a:cxn ang="0">
                  <a:pos x="71" y="290"/>
                </a:cxn>
                <a:cxn ang="0">
                  <a:pos x="73" y="307"/>
                </a:cxn>
                <a:cxn ang="0">
                  <a:pos x="80" y="331"/>
                </a:cxn>
                <a:cxn ang="0">
                  <a:pos x="89" y="351"/>
                </a:cxn>
                <a:cxn ang="0">
                  <a:pos x="122" y="373"/>
                </a:cxn>
                <a:cxn ang="0">
                  <a:pos x="142" y="385"/>
                </a:cxn>
                <a:cxn ang="0">
                  <a:pos x="152" y="386"/>
                </a:cxn>
                <a:cxn ang="0">
                  <a:pos x="163" y="377"/>
                </a:cxn>
                <a:cxn ang="0">
                  <a:pos x="173" y="363"/>
                </a:cxn>
                <a:cxn ang="0">
                  <a:pos x="178" y="350"/>
                </a:cxn>
                <a:cxn ang="0">
                  <a:pos x="181" y="338"/>
                </a:cxn>
                <a:cxn ang="0">
                  <a:pos x="184" y="323"/>
                </a:cxn>
                <a:cxn ang="0">
                  <a:pos x="195" y="304"/>
                </a:cxn>
                <a:cxn ang="0">
                  <a:pos x="216" y="281"/>
                </a:cxn>
                <a:cxn ang="0">
                  <a:pos x="238" y="263"/>
                </a:cxn>
                <a:cxn ang="0">
                  <a:pos x="264" y="249"/>
                </a:cxn>
                <a:cxn ang="0">
                  <a:pos x="300" y="229"/>
                </a:cxn>
                <a:cxn ang="0">
                  <a:pos x="324" y="212"/>
                </a:cxn>
                <a:cxn ang="0">
                  <a:pos x="338" y="199"/>
                </a:cxn>
                <a:cxn ang="0">
                  <a:pos x="346" y="185"/>
                </a:cxn>
                <a:cxn ang="0">
                  <a:pos x="352" y="169"/>
                </a:cxn>
                <a:cxn ang="0">
                  <a:pos x="351" y="149"/>
                </a:cxn>
                <a:cxn ang="0">
                  <a:pos x="344" y="125"/>
                </a:cxn>
                <a:cxn ang="0">
                  <a:pos x="330" y="91"/>
                </a:cxn>
              </a:cxnLst>
              <a:rect l="0" t="0" r="r" b="b"/>
              <a:pathLst>
                <a:path w="352" h="387">
                  <a:moveTo>
                    <a:pt x="325" y="79"/>
                  </a:moveTo>
                  <a:lnTo>
                    <a:pt x="312" y="79"/>
                  </a:lnTo>
                  <a:lnTo>
                    <a:pt x="299" y="79"/>
                  </a:lnTo>
                  <a:lnTo>
                    <a:pt x="286" y="79"/>
                  </a:lnTo>
                  <a:lnTo>
                    <a:pt x="273" y="79"/>
                  </a:lnTo>
                  <a:lnTo>
                    <a:pt x="265" y="79"/>
                  </a:lnTo>
                  <a:lnTo>
                    <a:pt x="256" y="77"/>
                  </a:lnTo>
                  <a:lnTo>
                    <a:pt x="249" y="74"/>
                  </a:lnTo>
                  <a:lnTo>
                    <a:pt x="240" y="70"/>
                  </a:lnTo>
                  <a:lnTo>
                    <a:pt x="222" y="59"/>
                  </a:lnTo>
                  <a:lnTo>
                    <a:pt x="204" y="46"/>
                  </a:lnTo>
                  <a:lnTo>
                    <a:pt x="168" y="20"/>
                  </a:lnTo>
                  <a:lnTo>
                    <a:pt x="140" y="0"/>
                  </a:lnTo>
                  <a:lnTo>
                    <a:pt x="137" y="6"/>
                  </a:lnTo>
                  <a:lnTo>
                    <a:pt x="133" y="13"/>
                  </a:lnTo>
                  <a:lnTo>
                    <a:pt x="129" y="19"/>
                  </a:lnTo>
                  <a:lnTo>
                    <a:pt x="125" y="25"/>
                  </a:lnTo>
                  <a:lnTo>
                    <a:pt x="119" y="29"/>
                  </a:lnTo>
                  <a:lnTo>
                    <a:pt x="114" y="33"/>
                  </a:lnTo>
                  <a:lnTo>
                    <a:pt x="107" y="35"/>
                  </a:lnTo>
                  <a:lnTo>
                    <a:pt x="100" y="36"/>
                  </a:lnTo>
                  <a:lnTo>
                    <a:pt x="86" y="56"/>
                  </a:lnTo>
                  <a:lnTo>
                    <a:pt x="71" y="76"/>
                  </a:lnTo>
                  <a:lnTo>
                    <a:pt x="53" y="97"/>
                  </a:lnTo>
                  <a:lnTo>
                    <a:pt x="38" y="120"/>
                  </a:lnTo>
                  <a:lnTo>
                    <a:pt x="30" y="131"/>
                  </a:lnTo>
                  <a:lnTo>
                    <a:pt x="22" y="143"/>
                  </a:lnTo>
                  <a:lnTo>
                    <a:pt x="17" y="154"/>
                  </a:lnTo>
                  <a:lnTo>
                    <a:pt x="11" y="165"/>
                  </a:lnTo>
                  <a:lnTo>
                    <a:pt x="7" y="177"/>
                  </a:lnTo>
                  <a:lnTo>
                    <a:pt x="3" y="187"/>
                  </a:lnTo>
                  <a:lnTo>
                    <a:pt x="0" y="198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2" y="217"/>
                  </a:lnTo>
                  <a:lnTo>
                    <a:pt x="3" y="222"/>
                  </a:lnTo>
                  <a:lnTo>
                    <a:pt x="5" y="225"/>
                  </a:lnTo>
                  <a:lnTo>
                    <a:pt x="9" y="231"/>
                  </a:lnTo>
                  <a:lnTo>
                    <a:pt x="16" y="237"/>
                  </a:lnTo>
                  <a:lnTo>
                    <a:pt x="24" y="241"/>
                  </a:lnTo>
                  <a:lnTo>
                    <a:pt x="31" y="243"/>
                  </a:lnTo>
                  <a:lnTo>
                    <a:pt x="39" y="245"/>
                  </a:lnTo>
                  <a:lnTo>
                    <a:pt x="47" y="246"/>
                  </a:lnTo>
                  <a:lnTo>
                    <a:pt x="52" y="245"/>
                  </a:lnTo>
                  <a:lnTo>
                    <a:pt x="58" y="243"/>
                  </a:lnTo>
                  <a:lnTo>
                    <a:pt x="63" y="241"/>
                  </a:lnTo>
                  <a:lnTo>
                    <a:pt x="69" y="238"/>
                  </a:lnTo>
                  <a:lnTo>
                    <a:pt x="73" y="236"/>
                  </a:lnTo>
                  <a:lnTo>
                    <a:pt x="76" y="235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80" y="238"/>
                  </a:lnTo>
                  <a:lnTo>
                    <a:pt x="80" y="240"/>
                  </a:lnTo>
                  <a:lnTo>
                    <a:pt x="80" y="257"/>
                  </a:lnTo>
                  <a:lnTo>
                    <a:pt x="78" y="271"/>
                  </a:lnTo>
                  <a:lnTo>
                    <a:pt x="76" y="279"/>
                  </a:lnTo>
                  <a:lnTo>
                    <a:pt x="74" y="285"/>
                  </a:lnTo>
                  <a:lnTo>
                    <a:pt x="71" y="290"/>
                  </a:lnTo>
                  <a:lnTo>
                    <a:pt x="66" y="295"/>
                  </a:lnTo>
                  <a:lnTo>
                    <a:pt x="73" y="307"/>
                  </a:lnTo>
                  <a:lnTo>
                    <a:pt x="80" y="319"/>
                  </a:lnTo>
                  <a:lnTo>
                    <a:pt x="80" y="331"/>
                  </a:lnTo>
                  <a:lnTo>
                    <a:pt x="80" y="344"/>
                  </a:lnTo>
                  <a:lnTo>
                    <a:pt x="89" y="351"/>
                  </a:lnTo>
                  <a:lnTo>
                    <a:pt x="110" y="366"/>
                  </a:lnTo>
                  <a:lnTo>
                    <a:pt x="122" y="373"/>
                  </a:lnTo>
                  <a:lnTo>
                    <a:pt x="133" y="380"/>
                  </a:lnTo>
                  <a:lnTo>
                    <a:pt x="142" y="385"/>
                  </a:lnTo>
                  <a:lnTo>
                    <a:pt x="147" y="387"/>
                  </a:lnTo>
                  <a:lnTo>
                    <a:pt x="152" y="386"/>
                  </a:lnTo>
                  <a:lnTo>
                    <a:pt x="158" y="382"/>
                  </a:lnTo>
                  <a:lnTo>
                    <a:pt x="163" y="377"/>
                  </a:lnTo>
                  <a:lnTo>
                    <a:pt x="168" y="370"/>
                  </a:lnTo>
                  <a:lnTo>
                    <a:pt x="173" y="363"/>
                  </a:lnTo>
                  <a:lnTo>
                    <a:pt x="176" y="356"/>
                  </a:lnTo>
                  <a:lnTo>
                    <a:pt x="178" y="350"/>
                  </a:lnTo>
                  <a:lnTo>
                    <a:pt x="179" y="344"/>
                  </a:lnTo>
                  <a:lnTo>
                    <a:pt x="181" y="338"/>
                  </a:lnTo>
                  <a:lnTo>
                    <a:pt x="182" y="330"/>
                  </a:lnTo>
                  <a:lnTo>
                    <a:pt x="184" y="323"/>
                  </a:lnTo>
                  <a:lnTo>
                    <a:pt x="187" y="317"/>
                  </a:lnTo>
                  <a:lnTo>
                    <a:pt x="195" y="304"/>
                  </a:lnTo>
                  <a:lnTo>
                    <a:pt x="206" y="292"/>
                  </a:lnTo>
                  <a:lnTo>
                    <a:pt x="216" y="281"/>
                  </a:lnTo>
                  <a:lnTo>
                    <a:pt x="228" y="271"/>
                  </a:lnTo>
                  <a:lnTo>
                    <a:pt x="238" y="263"/>
                  </a:lnTo>
                  <a:lnTo>
                    <a:pt x="246" y="258"/>
                  </a:lnTo>
                  <a:lnTo>
                    <a:pt x="264" y="249"/>
                  </a:lnTo>
                  <a:lnTo>
                    <a:pt x="283" y="239"/>
                  </a:lnTo>
                  <a:lnTo>
                    <a:pt x="300" y="229"/>
                  </a:lnTo>
                  <a:lnTo>
                    <a:pt x="317" y="217"/>
                  </a:lnTo>
                  <a:lnTo>
                    <a:pt x="324" y="212"/>
                  </a:lnTo>
                  <a:lnTo>
                    <a:pt x="331" y="205"/>
                  </a:lnTo>
                  <a:lnTo>
                    <a:pt x="338" y="199"/>
                  </a:lnTo>
                  <a:lnTo>
                    <a:pt x="342" y="192"/>
                  </a:lnTo>
                  <a:lnTo>
                    <a:pt x="346" y="185"/>
                  </a:lnTo>
                  <a:lnTo>
                    <a:pt x="350" y="177"/>
                  </a:lnTo>
                  <a:lnTo>
                    <a:pt x="352" y="169"/>
                  </a:lnTo>
                  <a:lnTo>
                    <a:pt x="352" y="159"/>
                  </a:lnTo>
                  <a:lnTo>
                    <a:pt x="351" y="149"/>
                  </a:lnTo>
                  <a:lnTo>
                    <a:pt x="349" y="137"/>
                  </a:lnTo>
                  <a:lnTo>
                    <a:pt x="344" y="125"/>
                  </a:lnTo>
                  <a:lnTo>
                    <a:pt x="339" y="113"/>
                  </a:lnTo>
                  <a:lnTo>
                    <a:pt x="330" y="91"/>
                  </a:lnTo>
                  <a:lnTo>
                    <a:pt x="325" y="7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12" name="Freeform 364"/>
            <p:cNvSpPr>
              <a:spLocks/>
            </p:cNvSpPr>
            <p:nvPr/>
          </p:nvSpPr>
          <p:spPr bwMode="auto">
            <a:xfrm>
              <a:off x="923" y="2662"/>
              <a:ext cx="17" cy="2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0" y="0"/>
                </a:cxn>
                <a:cxn ang="0">
                  <a:pos x="25" y="2"/>
                </a:cxn>
                <a:cxn ang="0">
                  <a:pos x="30" y="6"/>
                </a:cxn>
                <a:cxn ang="0">
                  <a:pos x="36" y="9"/>
                </a:cxn>
                <a:cxn ang="0">
                  <a:pos x="40" y="13"/>
                </a:cxn>
                <a:cxn ang="0">
                  <a:pos x="45" y="17"/>
                </a:cxn>
                <a:cxn ang="0">
                  <a:pos x="47" y="21"/>
                </a:cxn>
                <a:cxn ang="0">
                  <a:pos x="48" y="24"/>
                </a:cxn>
                <a:cxn ang="0">
                  <a:pos x="51" y="34"/>
                </a:cxn>
                <a:cxn ang="0">
                  <a:pos x="52" y="41"/>
                </a:cxn>
                <a:cxn ang="0">
                  <a:pos x="51" y="46"/>
                </a:cxn>
                <a:cxn ang="0">
                  <a:pos x="49" y="50"/>
                </a:cxn>
                <a:cxn ang="0">
                  <a:pos x="47" y="54"/>
                </a:cxn>
                <a:cxn ang="0">
                  <a:pos x="44" y="60"/>
                </a:cxn>
                <a:cxn ang="0">
                  <a:pos x="41" y="65"/>
                </a:cxn>
                <a:cxn ang="0">
                  <a:pos x="41" y="73"/>
                </a:cxn>
                <a:cxn ang="0">
                  <a:pos x="29" y="75"/>
                </a:cxn>
                <a:cxn ang="0">
                  <a:pos x="16" y="78"/>
                </a:cxn>
                <a:cxn ang="0">
                  <a:pos x="11" y="78"/>
                </a:cxn>
                <a:cxn ang="0">
                  <a:pos x="5" y="78"/>
                </a:cxn>
                <a:cxn ang="0">
                  <a:pos x="4" y="78"/>
                </a:cxn>
                <a:cxn ang="0">
                  <a:pos x="2" y="77"/>
                </a:cxn>
                <a:cxn ang="0">
                  <a:pos x="2" y="75"/>
                </a:cxn>
                <a:cxn ang="0">
                  <a:pos x="1" y="73"/>
                </a:cxn>
                <a:cxn ang="0">
                  <a:pos x="0" y="69"/>
                </a:cxn>
                <a:cxn ang="0">
                  <a:pos x="1" y="64"/>
                </a:cxn>
                <a:cxn ang="0">
                  <a:pos x="3" y="60"/>
                </a:cxn>
                <a:cxn ang="0">
                  <a:pos x="7" y="56"/>
                </a:cxn>
                <a:cxn ang="0">
                  <a:pos x="17" y="47"/>
                </a:cxn>
                <a:cxn ang="0">
                  <a:pos x="28" y="42"/>
                </a:cxn>
                <a:cxn ang="0">
                  <a:pos x="24" y="32"/>
                </a:cxn>
                <a:cxn ang="0">
                  <a:pos x="21" y="21"/>
                </a:cxn>
                <a:cxn ang="0">
                  <a:pos x="18" y="10"/>
                </a:cxn>
                <a:cxn ang="0">
                  <a:pos x="14" y="0"/>
                </a:cxn>
              </a:cxnLst>
              <a:rect l="0" t="0" r="r" b="b"/>
              <a:pathLst>
                <a:path w="52" h="78">
                  <a:moveTo>
                    <a:pt x="14" y="0"/>
                  </a:moveTo>
                  <a:lnTo>
                    <a:pt x="20" y="0"/>
                  </a:lnTo>
                  <a:lnTo>
                    <a:pt x="25" y="2"/>
                  </a:lnTo>
                  <a:lnTo>
                    <a:pt x="30" y="6"/>
                  </a:lnTo>
                  <a:lnTo>
                    <a:pt x="36" y="9"/>
                  </a:lnTo>
                  <a:lnTo>
                    <a:pt x="40" y="13"/>
                  </a:lnTo>
                  <a:lnTo>
                    <a:pt x="45" y="17"/>
                  </a:lnTo>
                  <a:lnTo>
                    <a:pt x="47" y="21"/>
                  </a:lnTo>
                  <a:lnTo>
                    <a:pt x="48" y="24"/>
                  </a:lnTo>
                  <a:lnTo>
                    <a:pt x="51" y="34"/>
                  </a:lnTo>
                  <a:lnTo>
                    <a:pt x="52" y="41"/>
                  </a:lnTo>
                  <a:lnTo>
                    <a:pt x="51" y="46"/>
                  </a:lnTo>
                  <a:lnTo>
                    <a:pt x="49" y="50"/>
                  </a:lnTo>
                  <a:lnTo>
                    <a:pt x="47" y="54"/>
                  </a:lnTo>
                  <a:lnTo>
                    <a:pt x="44" y="60"/>
                  </a:lnTo>
                  <a:lnTo>
                    <a:pt x="41" y="65"/>
                  </a:lnTo>
                  <a:lnTo>
                    <a:pt x="41" y="73"/>
                  </a:lnTo>
                  <a:lnTo>
                    <a:pt x="29" y="75"/>
                  </a:lnTo>
                  <a:lnTo>
                    <a:pt x="16" y="78"/>
                  </a:lnTo>
                  <a:lnTo>
                    <a:pt x="11" y="78"/>
                  </a:lnTo>
                  <a:lnTo>
                    <a:pt x="5" y="78"/>
                  </a:lnTo>
                  <a:lnTo>
                    <a:pt x="4" y="78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1" y="73"/>
                  </a:lnTo>
                  <a:lnTo>
                    <a:pt x="0" y="69"/>
                  </a:lnTo>
                  <a:lnTo>
                    <a:pt x="1" y="64"/>
                  </a:lnTo>
                  <a:lnTo>
                    <a:pt x="3" y="60"/>
                  </a:lnTo>
                  <a:lnTo>
                    <a:pt x="7" y="56"/>
                  </a:lnTo>
                  <a:lnTo>
                    <a:pt x="17" y="47"/>
                  </a:lnTo>
                  <a:lnTo>
                    <a:pt x="28" y="42"/>
                  </a:lnTo>
                  <a:lnTo>
                    <a:pt x="24" y="32"/>
                  </a:lnTo>
                  <a:lnTo>
                    <a:pt x="21" y="21"/>
                  </a:lnTo>
                  <a:lnTo>
                    <a:pt x="18" y="10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13" name="Freeform 365"/>
            <p:cNvSpPr>
              <a:spLocks/>
            </p:cNvSpPr>
            <p:nvPr/>
          </p:nvSpPr>
          <p:spPr bwMode="auto">
            <a:xfrm>
              <a:off x="912" y="2666"/>
              <a:ext cx="9" cy="10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0" y="24"/>
                </a:cxn>
                <a:cxn ang="0">
                  <a:pos x="7" y="25"/>
                </a:cxn>
                <a:cxn ang="0">
                  <a:pos x="15" y="27"/>
                </a:cxn>
                <a:cxn ang="0">
                  <a:pos x="23" y="29"/>
                </a:cxn>
                <a:cxn ang="0">
                  <a:pos x="33" y="30"/>
                </a:cxn>
                <a:cxn ang="0">
                  <a:pos x="33" y="0"/>
                </a:cxn>
                <a:cxn ang="0">
                  <a:pos x="20" y="0"/>
                </a:cxn>
                <a:cxn ang="0">
                  <a:pos x="13" y="6"/>
                </a:cxn>
              </a:cxnLst>
              <a:rect l="0" t="0" r="r" b="b"/>
              <a:pathLst>
                <a:path w="33" h="30">
                  <a:moveTo>
                    <a:pt x="13" y="6"/>
                  </a:moveTo>
                  <a:lnTo>
                    <a:pt x="0" y="24"/>
                  </a:lnTo>
                  <a:lnTo>
                    <a:pt x="7" y="25"/>
                  </a:lnTo>
                  <a:lnTo>
                    <a:pt x="15" y="27"/>
                  </a:lnTo>
                  <a:lnTo>
                    <a:pt x="23" y="29"/>
                  </a:lnTo>
                  <a:lnTo>
                    <a:pt x="33" y="30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414" name="Freeform 366"/>
          <p:cNvSpPr>
            <a:spLocks/>
          </p:cNvSpPr>
          <p:nvPr>
            <p:custDataLst>
              <p:tags r:id="rId264"/>
            </p:custDataLst>
          </p:nvPr>
        </p:nvSpPr>
        <p:spPr bwMode="auto">
          <a:xfrm>
            <a:off x="5716265" y="4916289"/>
            <a:ext cx="19050" cy="58738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25" y="0"/>
              </a:cxn>
              <a:cxn ang="0">
                <a:pos x="31" y="2"/>
              </a:cxn>
              <a:cxn ang="0">
                <a:pos x="33" y="4"/>
              </a:cxn>
              <a:cxn ang="0">
                <a:pos x="33" y="6"/>
              </a:cxn>
              <a:cxn ang="0">
                <a:pos x="32" y="8"/>
              </a:cxn>
              <a:cxn ang="0">
                <a:pos x="33" y="10"/>
              </a:cxn>
              <a:cxn ang="0">
                <a:pos x="37" y="12"/>
              </a:cxn>
              <a:cxn ang="0">
                <a:pos x="47" y="12"/>
              </a:cxn>
              <a:cxn ang="0">
                <a:pos x="42" y="19"/>
              </a:cxn>
              <a:cxn ang="0">
                <a:pos x="37" y="25"/>
              </a:cxn>
              <a:cxn ang="0">
                <a:pos x="33" y="27"/>
              </a:cxn>
              <a:cxn ang="0">
                <a:pos x="28" y="28"/>
              </a:cxn>
              <a:cxn ang="0">
                <a:pos x="16" y="27"/>
              </a:cxn>
              <a:cxn ang="0">
                <a:pos x="0" y="25"/>
              </a:cxn>
              <a:cxn ang="0">
                <a:pos x="1" y="19"/>
              </a:cxn>
              <a:cxn ang="0">
                <a:pos x="2" y="15"/>
              </a:cxn>
              <a:cxn ang="0">
                <a:pos x="4" y="13"/>
              </a:cxn>
              <a:cxn ang="0">
                <a:pos x="6" y="12"/>
              </a:cxn>
              <a:cxn ang="0">
                <a:pos x="9" y="11"/>
              </a:cxn>
              <a:cxn ang="0">
                <a:pos x="11" y="9"/>
              </a:cxn>
              <a:cxn ang="0">
                <a:pos x="13" y="5"/>
              </a:cxn>
              <a:cxn ang="0">
                <a:pos x="13" y="0"/>
              </a:cxn>
            </a:cxnLst>
            <a:rect l="0" t="0" r="r" b="b"/>
            <a:pathLst>
              <a:path w="47" h="28">
                <a:moveTo>
                  <a:pt x="13" y="0"/>
                </a:moveTo>
                <a:lnTo>
                  <a:pt x="25" y="0"/>
                </a:lnTo>
                <a:lnTo>
                  <a:pt x="31" y="2"/>
                </a:lnTo>
                <a:lnTo>
                  <a:pt x="33" y="4"/>
                </a:lnTo>
                <a:lnTo>
                  <a:pt x="33" y="6"/>
                </a:lnTo>
                <a:lnTo>
                  <a:pt x="32" y="8"/>
                </a:lnTo>
                <a:lnTo>
                  <a:pt x="33" y="10"/>
                </a:lnTo>
                <a:lnTo>
                  <a:pt x="37" y="12"/>
                </a:lnTo>
                <a:lnTo>
                  <a:pt x="47" y="12"/>
                </a:lnTo>
                <a:lnTo>
                  <a:pt x="42" y="19"/>
                </a:lnTo>
                <a:lnTo>
                  <a:pt x="37" y="25"/>
                </a:lnTo>
                <a:lnTo>
                  <a:pt x="33" y="27"/>
                </a:lnTo>
                <a:lnTo>
                  <a:pt x="28" y="28"/>
                </a:lnTo>
                <a:lnTo>
                  <a:pt x="16" y="27"/>
                </a:lnTo>
                <a:lnTo>
                  <a:pt x="0" y="25"/>
                </a:lnTo>
                <a:lnTo>
                  <a:pt x="1" y="19"/>
                </a:lnTo>
                <a:lnTo>
                  <a:pt x="2" y="15"/>
                </a:lnTo>
                <a:lnTo>
                  <a:pt x="4" y="13"/>
                </a:lnTo>
                <a:lnTo>
                  <a:pt x="6" y="12"/>
                </a:lnTo>
                <a:lnTo>
                  <a:pt x="9" y="11"/>
                </a:lnTo>
                <a:lnTo>
                  <a:pt x="11" y="9"/>
                </a:lnTo>
                <a:lnTo>
                  <a:pt x="13" y="5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15" name="Freeform 367"/>
          <p:cNvSpPr>
            <a:spLocks/>
          </p:cNvSpPr>
          <p:nvPr>
            <p:custDataLst>
              <p:tags r:id="rId265"/>
            </p:custDataLst>
          </p:nvPr>
        </p:nvSpPr>
        <p:spPr bwMode="auto">
          <a:xfrm>
            <a:off x="5687690" y="4943277"/>
            <a:ext cx="23813" cy="57150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26" y="1"/>
              </a:cxn>
              <a:cxn ang="0">
                <a:pos x="34" y="1"/>
              </a:cxn>
              <a:cxn ang="0">
                <a:pos x="37" y="3"/>
              </a:cxn>
              <a:cxn ang="0">
                <a:pos x="37" y="4"/>
              </a:cxn>
              <a:cxn ang="0">
                <a:pos x="37" y="6"/>
              </a:cxn>
              <a:cxn ang="0">
                <a:pos x="39" y="8"/>
              </a:cxn>
              <a:cxn ang="0">
                <a:pos x="44" y="10"/>
              </a:cxn>
              <a:cxn ang="0">
                <a:pos x="53" y="12"/>
              </a:cxn>
              <a:cxn ang="0">
                <a:pos x="48" y="22"/>
              </a:cxn>
              <a:cxn ang="0">
                <a:pos x="44" y="28"/>
              </a:cxn>
              <a:cxn ang="0">
                <a:pos x="42" y="31"/>
              </a:cxn>
              <a:cxn ang="0">
                <a:pos x="38" y="32"/>
              </a:cxn>
              <a:cxn ang="0">
                <a:pos x="36" y="33"/>
              </a:cxn>
              <a:cxn ang="0">
                <a:pos x="34" y="33"/>
              </a:cxn>
              <a:cxn ang="0">
                <a:pos x="20" y="30"/>
              </a:cxn>
              <a:cxn ang="0">
                <a:pos x="0" y="24"/>
              </a:cxn>
              <a:cxn ang="0">
                <a:pos x="0" y="19"/>
              </a:cxn>
              <a:cxn ang="0">
                <a:pos x="2" y="16"/>
              </a:cxn>
              <a:cxn ang="0">
                <a:pos x="4" y="14"/>
              </a:cxn>
              <a:cxn ang="0">
                <a:pos x="7" y="12"/>
              </a:cxn>
              <a:cxn ang="0">
                <a:pos x="9" y="11"/>
              </a:cxn>
              <a:cxn ang="0">
                <a:pos x="11" y="9"/>
              </a:cxn>
              <a:cxn ang="0">
                <a:pos x="12" y="6"/>
              </a:cxn>
              <a:cxn ang="0">
                <a:pos x="13" y="0"/>
              </a:cxn>
            </a:cxnLst>
            <a:rect l="0" t="0" r="r" b="b"/>
            <a:pathLst>
              <a:path w="53" h="33">
                <a:moveTo>
                  <a:pt x="13" y="0"/>
                </a:moveTo>
                <a:lnTo>
                  <a:pt x="26" y="1"/>
                </a:lnTo>
                <a:lnTo>
                  <a:pt x="34" y="1"/>
                </a:lnTo>
                <a:lnTo>
                  <a:pt x="37" y="3"/>
                </a:lnTo>
                <a:lnTo>
                  <a:pt x="37" y="4"/>
                </a:lnTo>
                <a:lnTo>
                  <a:pt x="37" y="6"/>
                </a:lnTo>
                <a:lnTo>
                  <a:pt x="39" y="8"/>
                </a:lnTo>
                <a:lnTo>
                  <a:pt x="44" y="10"/>
                </a:lnTo>
                <a:lnTo>
                  <a:pt x="53" y="12"/>
                </a:lnTo>
                <a:lnTo>
                  <a:pt x="48" y="22"/>
                </a:lnTo>
                <a:lnTo>
                  <a:pt x="44" y="28"/>
                </a:lnTo>
                <a:lnTo>
                  <a:pt x="42" y="31"/>
                </a:lnTo>
                <a:lnTo>
                  <a:pt x="38" y="32"/>
                </a:lnTo>
                <a:lnTo>
                  <a:pt x="36" y="33"/>
                </a:lnTo>
                <a:lnTo>
                  <a:pt x="34" y="33"/>
                </a:lnTo>
                <a:lnTo>
                  <a:pt x="20" y="30"/>
                </a:lnTo>
                <a:lnTo>
                  <a:pt x="0" y="24"/>
                </a:lnTo>
                <a:lnTo>
                  <a:pt x="0" y="19"/>
                </a:lnTo>
                <a:lnTo>
                  <a:pt x="2" y="16"/>
                </a:lnTo>
                <a:lnTo>
                  <a:pt x="4" y="14"/>
                </a:lnTo>
                <a:lnTo>
                  <a:pt x="7" y="12"/>
                </a:lnTo>
                <a:lnTo>
                  <a:pt x="9" y="11"/>
                </a:lnTo>
                <a:lnTo>
                  <a:pt x="11" y="9"/>
                </a:lnTo>
                <a:lnTo>
                  <a:pt x="12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368"/>
          <p:cNvGrpSpPr>
            <a:grpSpLocks/>
          </p:cNvGrpSpPr>
          <p:nvPr>
            <p:custDataLst>
              <p:tags r:id="rId266"/>
            </p:custDataLst>
          </p:nvPr>
        </p:nvGrpSpPr>
        <p:grpSpPr bwMode="auto">
          <a:xfrm>
            <a:off x="5528940" y="4435277"/>
            <a:ext cx="168275" cy="103187"/>
            <a:chOff x="3481" y="2773"/>
            <a:chExt cx="125" cy="65"/>
          </a:xfrm>
        </p:grpSpPr>
        <p:sp>
          <p:nvSpPr>
            <p:cNvPr id="2417" name="Freeform 369"/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0" y="9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0"/>
                </a:cxn>
                <a:cxn ang="0">
                  <a:pos x="0" y="6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18" name="Line 370"/>
            <p:cNvSpPr>
              <a:spLocks noChangeShapeType="1"/>
            </p:cNvSpPr>
            <p:nvPr/>
          </p:nvSpPr>
          <p:spPr bwMode="auto">
            <a:xfrm>
              <a:off x="3583" y="2800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19" name="Freeform 371"/>
            <p:cNvSpPr>
              <a:spLocks/>
            </p:cNvSpPr>
            <p:nvPr/>
          </p:nvSpPr>
          <p:spPr bwMode="auto">
            <a:xfrm>
              <a:off x="3554" y="2819"/>
              <a:ext cx="5" cy="6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0" y="0"/>
                </a:cxn>
                <a:cxn ang="0">
                  <a:pos x="14" y="19"/>
                </a:cxn>
              </a:cxnLst>
              <a:rect l="0" t="0" r="r" b="b"/>
              <a:pathLst>
                <a:path w="14" h="19">
                  <a:moveTo>
                    <a:pt x="14" y="19"/>
                  </a:moveTo>
                  <a:lnTo>
                    <a:pt x="0" y="0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20" name="Freeform 372"/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21" name="Freeform 373"/>
            <p:cNvSpPr>
              <a:spLocks/>
            </p:cNvSpPr>
            <p:nvPr/>
          </p:nvSpPr>
          <p:spPr bwMode="auto">
            <a:xfrm>
              <a:off x="3599" y="2773"/>
              <a:ext cx="7" cy="4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0" y="9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8" y="1"/>
                </a:cxn>
                <a:cxn ang="0">
                  <a:pos x="13" y="0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1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3"/>
                  </a:lnTo>
                  <a:lnTo>
                    <a:pt x="8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22" name="Line 374"/>
            <p:cNvSpPr>
              <a:spLocks noChangeShapeType="1"/>
            </p:cNvSpPr>
            <p:nvPr/>
          </p:nvSpPr>
          <p:spPr bwMode="auto">
            <a:xfrm>
              <a:off x="3603" y="2773"/>
              <a:ext cx="1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23" name="Freeform 375"/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20" y="18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24" name="Freeform 376"/>
            <p:cNvSpPr>
              <a:spLocks/>
            </p:cNvSpPr>
            <p:nvPr/>
          </p:nvSpPr>
          <p:spPr bwMode="auto">
            <a:xfrm>
              <a:off x="3485" y="2830"/>
              <a:ext cx="3" cy="4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4" y="6"/>
                </a:cxn>
                <a:cxn ang="0">
                  <a:pos x="0" y="0"/>
                </a:cxn>
              </a:cxnLst>
              <a:rect l="0" t="0" r="r" b="b"/>
              <a:pathLst>
                <a:path w="7" h="12">
                  <a:moveTo>
                    <a:pt x="7" y="12"/>
                  </a:move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25" name="Freeform 377"/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20" y="18"/>
                </a:cxn>
                <a:cxn ang="0">
                  <a:pos x="17" y="12"/>
                </a:cxn>
                <a:cxn ang="0">
                  <a:pos x="13" y="6"/>
                </a:cxn>
                <a:cxn ang="0">
                  <a:pos x="0" y="0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  <a:lnTo>
                    <a:pt x="17" y="12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26" name="Freeform 378"/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0" y="6"/>
                </a:cxn>
              </a:cxnLst>
              <a:rect l="0" t="0" r="r" b="b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27" name="Freeform 379"/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0" y="9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13" y="0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428" name="Freeform 380"/>
          <p:cNvSpPr>
            <a:spLocks/>
          </p:cNvSpPr>
          <p:nvPr>
            <p:custDataLst>
              <p:tags r:id="rId267"/>
            </p:custDataLst>
          </p:nvPr>
        </p:nvSpPr>
        <p:spPr bwMode="auto">
          <a:xfrm>
            <a:off x="4657403" y="4427339"/>
            <a:ext cx="319087" cy="379413"/>
          </a:xfrm>
          <a:custGeom>
            <a:avLst/>
            <a:gdLst/>
            <a:ahLst/>
            <a:cxnLst>
              <a:cxn ang="0">
                <a:pos x="60" y="685"/>
              </a:cxn>
              <a:cxn ang="0">
                <a:pos x="91" y="668"/>
              </a:cxn>
              <a:cxn ang="0">
                <a:pos x="126" y="668"/>
              </a:cxn>
              <a:cxn ang="0">
                <a:pos x="196" y="692"/>
              </a:cxn>
              <a:cxn ang="0">
                <a:pos x="245" y="705"/>
              </a:cxn>
              <a:cxn ang="0">
                <a:pos x="292" y="703"/>
              </a:cxn>
              <a:cxn ang="0">
                <a:pos x="611" y="717"/>
              </a:cxn>
              <a:cxn ang="0">
                <a:pos x="651" y="707"/>
              </a:cxn>
              <a:cxn ang="0">
                <a:pos x="627" y="657"/>
              </a:cxn>
              <a:cxn ang="0">
                <a:pos x="664" y="433"/>
              </a:cxn>
              <a:cxn ang="0">
                <a:pos x="709" y="429"/>
              </a:cxn>
              <a:cxn ang="0">
                <a:pos x="723" y="416"/>
              </a:cxn>
              <a:cxn ang="0">
                <a:pos x="734" y="360"/>
              </a:cxn>
              <a:cxn ang="0">
                <a:pos x="722" y="302"/>
              </a:cxn>
              <a:cxn ang="0">
                <a:pos x="708" y="304"/>
              </a:cxn>
              <a:cxn ang="0">
                <a:pos x="676" y="300"/>
              </a:cxn>
              <a:cxn ang="0">
                <a:pos x="634" y="299"/>
              </a:cxn>
              <a:cxn ang="0">
                <a:pos x="623" y="290"/>
              </a:cxn>
              <a:cxn ang="0">
                <a:pos x="617" y="253"/>
              </a:cxn>
              <a:cxn ang="0">
                <a:pos x="607" y="219"/>
              </a:cxn>
              <a:cxn ang="0">
                <a:pos x="597" y="186"/>
              </a:cxn>
              <a:cxn ang="0">
                <a:pos x="607" y="167"/>
              </a:cxn>
              <a:cxn ang="0">
                <a:pos x="617" y="148"/>
              </a:cxn>
              <a:cxn ang="0">
                <a:pos x="611" y="100"/>
              </a:cxn>
              <a:cxn ang="0">
                <a:pos x="544" y="70"/>
              </a:cxn>
              <a:cxn ang="0">
                <a:pos x="477" y="66"/>
              </a:cxn>
              <a:cxn ang="0">
                <a:pos x="471" y="81"/>
              </a:cxn>
              <a:cxn ang="0">
                <a:pos x="463" y="101"/>
              </a:cxn>
              <a:cxn ang="0">
                <a:pos x="440" y="122"/>
              </a:cxn>
              <a:cxn ang="0">
                <a:pos x="392" y="130"/>
              </a:cxn>
              <a:cxn ang="0">
                <a:pos x="364" y="115"/>
              </a:cxn>
              <a:cxn ang="0">
                <a:pos x="339" y="82"/>
              </a:cxn>
              <a:cxn ang="0">
                <a:pos x="319" y="39"/>
              </a:cxn>
              <a:cxn ang="0">
                <a:pos x="312" y="0"/>
              </a:cxn>
              <a:cxn ang="0">
                <a:pos x="30" y="15"/>
              </a:cxn>
              <a:cxn ang="0">
                <a:pos x="47" y="29"/>
              </a:cxn>
              <a:cxn ang="0">
                <a:pos x="75" y="75"/>
              </a:cxn>
              <a:cxn ang="0">
                <a:pos x="102" y="130"/>
              </a:cxn>
              <a:cxn ang="0">
                <a:pos x="103" y="171"/>
              </a:cxn>
              <a:cxn ang="0">
                <a:pos x="93" y="203"/>
              </a:cxn>
              <a:cxn ang="0">
                <a:pos x="96" y="229"/>
              </a:cxn>
              <a:cxn ang="0">
                <a:pos x="119" y="272"/>
              </a:cxn>
              <a:cxn ang="0">
                <a:pos x="131" y="307"/>
              </a:cxn>
              <a:cxn ang="0">
                <a:pos x="127" y="352"/>
              </a:cxn>
              <a:cxn ang="0">
                <a:pos x="106" y="403"/>
              </a:cxn>
              <a:cxn ang="0">
                <a:pos x="77" y="446"/>
              </a:cxn>
              <a:cxn ang="0">
                <a:pos x="41" y="477"/>
              </a:cxn>
              <a:cxn ang="0">
                <a:pos x="25" y="591"/>
              </a:cxn>
              <a:cxn ang="0">
                <a:pos x="11" y="627"/>
              </a:cxn>
            </a:cxnLst>
            <a:rect l="0" t="0" r="r" b="b"/>
            <a:pathLst>
              <a:path w="736" h="721">
                <a:moveTo>
                  <a:pt x="0" y="691"/>
                </a:moveTo>
                <a:lnTo>
                  <a:pt x="46" y="697"/>
                </a:lnTo>
                <a:lnTo>
                  <a:pt x="53" y="690"/>
                </a:lnTo>
                <a:lnTo>
                  <a:pt x="60" y="685"/>
                </a:lnTo>
                <a:lnTo>
                  <a:pt x="68" y="679"/>
                </a:lnTo>
                <a:lnTo>
                  <a:pt x="75" y="674"/>
                </a:lnTo>
                <a:lnTo>
                  <a:pt x="83" y="671"/>
                </a:lnTo>
                <a:lnTo>
                  <a:pt x="91" y="668"/>
                </a:lnTo>
                <a:lnTo>
                  <a:pt x="97" y="666"/>
                </a:lnTo>
                <a:lnTo>
                  <a:pt x="105" y="666"/>
                </a:lnTo>
                <a:lnTo>
                  <a:pt x="116" y="666"/>
                </a:lnTo>
                <a:lnTo>
                  <a:pt x="126" y="668"/>
                </a:lnTo>
                <a:lnTo>
                  <a:pt x="137" y="671"/>
                </a:lnTo>
                <a:lnTo>
                  <a:pt x="149" y="674"/>
                </a:lnTo>
                <a:lnTo>
                  <a:pt x="172" y="683"/>
                </a:lnTo>
                <a:lnTo>
                  <a:pt x="196" y="692"/>
                </a:lnTo>
                <a:lnTo>
                  <a:pt x="208" y="696"/>
                </a:lnTo>
                <a:lnTo>
                  <a:pt x="220" y="700"/>
                </a:lnTo>
                <a:lnTo>
                  <a:pt x="232" y="703"/>
                </a:lnTo>
                <a:lnTo>
                  <a:pt x="245" y="705"/>
                </a:lnTo>
                <a:lnTo>
                  <a:pt x="257" y="706"/>
                </a:lnTo>
                <a:lnTo>
                  <a:pt x="269" y="707"/>
                </a:lnTo>
                <a:lnTo>
                  <a:pt x="280" y="706"/>
                </a:lnTo>
                <a:lnTo>
                  <a:pt x="292" y="703"/>
                </a:lnTo>
                <a:lnTo>
                  <a:pt x="411" y="703"/>
                </a:lnTo>
                <a:lnTo>
                  <a:pt x="411" y="721"/>
                </a:lnTo>
                <a:lnTo>
                  <a:pt x="604" y="721"/>
                </a:lnTo>
                <a:lnTo>
                  <a:pt x="611" y="717"/>
                </a:lnTo>
                <a:lnTo>
                  <a:pt x="619" y="714"/>
                </a:lnTo>
                <a:lnTo>
                  <a:pt x="627" y="712"/>
                </a:lnTo>
                <a:lnTo>
                  <a:pt x="634" y="710"/>
                </a:lnTo>
                <a:lnTo>
                  <a:pt x="651" y="707"/>
                </a:lnTo>
                <a:lnTo>
                  <a:pt x="671" y="703"/>
                </a:lnTo>
                <a:lnTo>
                  <a:pt x="658" y="691"/>
                </a:lnTo>
                <a:lnTo>
                  <a:pt x="643" y="674"/>
                </a:lnTo>
                <a:lnTo>
                  <a:pt x="627" y="657"/>
                </a:lnTo>
                <a:lnTo>
                  <a:pt x="610" y="641"/>
                </a:lnTo>
                <a:lnTo>
                  <a:pt x="610" y="432"/>
                </a:lnTo>
                <a:lnTo>
                  <a:pt x="631" y="433"/>
                </a:lnTo>
                <a:lnTo>
                  <a:pt x="664" y="433"/>
                </a:lnTo>
                <a:lnTo>
                  <a:pt x="680" y="433"/>
                </a:lnTo>
                <a:lnTo>
                  <a:pt x="696" y="432"/>
                </a:lnTo>
                <a:lnTo>
                  <a:pt x="703" y="431"/>
                </a:lnTo>
                <a:lnTo>
                  <a:pt x="709" y="429"/>
                </a:lnTo>
                <a:lnTo>
                  <a:pt x="713" y="428"/>
                </a:lnTo>
                <a:lnTo>
                  <a:pt x="717" y="426"/>
                </a:lnTo>
                <a:lnTo>
                  <a:pt x="720" y="421"/>
                </a:lnTo>
                <a:lnTo>
                  <a:pt x="723" y="416"/>
                </a:lnTo>
                <a:lnTo>
                  <a:pt x="725" y="408"/>
                </a:lnTo>
                <a:lnTo>
                  <a:pt x="728" y="400"/>
                </a:lnTo>
                <a:lnTo>
                  <a:pt x="732" y="380"/>
                </a:lnTo>
                <a:lnTo>
                  <a:pt x="734" y="360"/>
                </a:lnTo>
                <a:lnTo>
                  <a:pt x="736" y="324"/>
                </a:lnTo>
                <a:lnTo>
                  <a:pt x="736" y="309"/>
                </a:lnTo>
                <a:lnTo>
                  <a:pt x="728" y="304"/>
                </a:lnTo>
                <a:lnTo>
                  <a:pt x="722" y="302"/>
                </a:lnTo>
                <a:lnTo>
                  <a:pt x="718" y="302"/>
                </a:lnTo>
                <a:lnTo>
                  <a:pt x="714" y="303"/>
                </a:lnTo>
                <a:lnTo>
                  <a:pt x="711" y="304"/>
                </a:lnTo>
                <a:lnTo>
                  <a:pt x="708" y="304"/>
                </a:lnTo>
                <a:lnTo>
                  <a:pt x="703" y="302"/>
                </a:lnTo>
                <a:lnTo>
                  <a:pt x="697" y="297"/>
                </a:lnTo>
                <a:lnTo>
                  <a:pt x="685" y="298"/>
                </a:lnTo>
                <a:lnTo>
                  <a:pt x="676" y="300"/>
                </a:lnTo>
                <a:lnTo>
                  <a:pt x="666" y="302"/>
                </a:lnTo>
                <a:lnTo>
                  <a:pt x="650" y="303"/>
                </a:lnTo>
                <a:lnTo>
                  <a:pt x="641" y="302"/>
                </a:lnTo>
                <a:lnTo>
                  <a:pt x="634" y="299"/>
                </a:lnTo>
                <a:lnTo>
                  <a:pt x="631" y="298"/>
                </a:lnTo>
                <a:lnTo>
                  <a:pt x="628" y="295"/>
                </a:lnTo>
                <a:lnTo>
                  <a:pt x="626" y="293"/>
                </a:lnTo>
                <a:lnTo>
                  <a:pt x="623" y="290"/>
                </a:lnTo>
                <a:lnTo>
                  <a:pt x="620" y="282"/>
                </a:lnTo>
                <a:lnTo>
                  <a:pt x="619" y="274"/>
                </a:lnTo>
                <a:lnTo>
                  <a:pt x="618" y="264"/>
                </a:lnTo>
                <a:lnTo>
                  <a:pt x="617" y="253"/>
                </a:lnTo>
                <a:lnTo>
                  <a:pt x="616" y="244"/>
                </a:lnTo>
                <a:lnTo>
                  <a:pt x="613" y="236"/>
                </a:lnTo>
                <a:lnTo>
                  <a:pt x="610" y="227"/>
                </a:lnTo>
                <a:lnTo>
                  <a:pt x="607" y="219"/>
                </a:lnTo>
                <a:lnTo>
                  <a:pt x="604" y="211"/>
                </a:lnTo>
                <a:lnTo>
                  <a:pt x="600" y="203"/>
                </a:lnTo>
                <a:lnTo>
                  <a:pt x="598" y="195"/>
                </a:lnTo>
                <a:lnTo>
                  <a:pt x="597" y="186"/>
                </a:lnTo>
                <a:lnTo>
                  <a:pt x="598" y="181"/>
                </a:lnTo>
                <a:lnTo>
                  <a:pt x="600" y="177"/>
                </a:lnTo>
                <a:lnTo>
                  <a:pt x="604" y="171"/>
                </a:lnTo>
                <a:lnTo>
                  <a:pt x="607" y="167"/>
                </a:lnTo>
                <a:lnTo>
                  <a:pt x="610" y="162"/>
                </a:lnTo>
                <a:lnTo>
                  <a:pt x="613" y="157"/>
                </a:lnTo>
                <a:lnTo>
                  <a:pt x="616" y="153"/>
                </a:lnTo>
                <a:lnTo>
                  <a:pt x="617" y="148"/>
                </a:lnTo>
                <a:lnTo>
                  <a:pt x="616" y="136"/>
                </a:lnTo>
                <a:lnTo>
                  <a:pt x="612" y="120"/>
                </a:lnTo>
                <a:lnTo>
                  <a:pt x="611" y="109"/>
                </a:lnTo>
                <a:lnTo>
                  <a:pt x="611" y="100"/>
                </a:lnTo>
                <a:lnTo>
                  <a:pt x="613" y="90"/>
                </a:lnTo>
                <a:lnTo>
                  <a:pt x="617" y="81"/>
                </a:lnTo>
                <a:lnTo>
                  <a:pt x="594" y="77"/>
                </a:lnTo>
                <a:lnTo>
                  <a:pt x="544" y="70"/>
                </a:lnTo>
                <a:lnTo>
                  <a:pt x="517" y="67"/>
                </a:lnTo>
                <a:lnTo>
                  <a:pt x="494" y="66"/>
                </a:lnTo>
                <a:lnTo>
                  <a:pt x="484" y="65"/>
                </a:lnTo>
                <a:lnTo>
                  <a:pt x="477" y="66"/>
                </a:lnTo>
                <a:lnTo>
                  <a:pt x="473" y="67"/>
                </a:lnTo>
                <a:lnTo>
                  <a:pt x="471" y="69"/>
                </a:lnTo>
                <a:lnTo>
                  <a:pt x="471" y="73"/>
                </a:lnTo>
                <a:lnTo>
                  <a:pt x="471" y="81"/>
                </a:lnTo>
                <a:lnTo>
                  <a:pt x="470" y="86"/>
                </a:lnTo>
                <a:lnTo>
                  <a:pt x="469" y="91"/>
                </a:lnTo>
                <a:lnTo>
                  <a:pt x="466" y="96"/>
                </a:lnTo>
                <a:lnTo>
                  <a:pt x="463" y="101"/>
                </a:lnTo>
                <a:lnTo>
                  <a:pt x="460" y="107"/>
                </a:lnTo>
                <a:lnTo>
                  <a:pt x="454" y="112"/>
                </a:lnTo>
                <a:lnTo>
                  <a:pt x="448" y="117"/>
                </a:lnTo>
                <a:lnTo>
                  <a:pt x="440" y="122"/>
                </a:lnTo>
                <a:lnTo>
                  <a:pt x="430" y="125"/>
                </a:lnTo>
                <a:lnTo>
                  <a:pt x="419" y="128"/>
                </a:lnTo>
                <a:lnTo>
                  <a:pt x="406" y="130"/>
                </a:lnTo>
                <a:lnTo>
                  <a:pt x="392" y="130"/>
                </a:lnTo>
                <a:lnTo>
                  <a:pt x="385" y="129"/>
                </a:lnTo>
                <a:lnTo>
                  <a:pt x="378" y="127"/>
                </a:lnTo>
                <a:lnTo>
                  <a:pt x="372" y="122"/>
                </a:lnTo>
                <a:lnTo>
                  <a:pt x="364" y="115"/>
                </a:lnTo>
                <a:lnTo>
                  <a:pt x="358" y="108"/>
                </a:lnTo>
                <a:lnTo>
                  <a:pt x="351" y="100"/>
                </a:lnTo>
                <a:lnTo>
                  <a:pt x="344" y="91"/>
                </a:lnTo>
                <a:lnTo>
                  <a:pt x="339" y="82"/>
                </a:lnTo>
                <a:lnTo>
                  <a:pt x="333" y="72"/>
                </a:lnTo>
                <a:lnTo>
                  <a:pt x="328" y="60"/>
                </a:lnTo>
                <a:lnTo>
                  <a:pt x="324" y="50"/>
                </a:lnTo>
                <a:lnTo>
                  <a:pt x="319" y="39"/>
                </a:lnTo>
                <a:lnTo>
                  <a:pt x="316" y="29"/>
                </a:lnTo>
                <a:lnTo>
                  <a:pt x="314" y="19"/>
                </a:lnTo>
                <a:lnTo>
                  <a:pt x="312" y="10"/>
                </a:lnTo>
                <a:lnTo>
                  <a:pt x="312" y="0"/>
                </a:lnTo>
                <a:lnTo>
                  <a:pt x="26" y="0"/>
                </a:lnTo>
                <a:lnTo>
                  <a:pt x="26" y="5"/>
                </a:lnTo>
                <a:lnTo>
                  <a:pt x="28" y="10"/>
                </a:lnTo>
                <a:lnTo>
                  <a:pt x="30" y="15"/>
                </a:lnTo>
                <a:lnTo>
                  <a:pt x="34" y="19"/>
                </a:lnTo>
                <a:lnTo>
                  <a:pt x="38" y="22"/>
                </a:lnTo>
                <a:lnTo>
                  <a:pt x="42" y="26"/>
                </a:lnTo>
                <a:lnTo>
                  <a:pt x="47" y="29"/>
                </a:lnTo>
                <a:lnTo>
                  <a:pt x="52" y="31"/>
                </a:lnTo>
                <a:lnTo>
                  <a:pt x="58" y="47"/>
                </a:lnTo>
                <a:lnTo>
                  <a:pt x="67" y="61"/>
                </a:lnTo>
                <a:lnTo>
                  <a:pt x="75" y="75"/>
                </a:lnTo>
                <a:lnTo>
                  <a:pt x="84" y="89"/>
                </a:lnTo>
                <a:lnTo>
                  <a:pt x="92" y="104"/>
                </a:lnTo>
                <a:lnTo>
                  <a:pt x="98" y="121"/>
                </a:lnTo>
                <a:lnTo>
                  <a:pt x="102" y="130"/>
                </a:lnTo>
                <a:lnTo>
                  <a:pt x="104" y="139"/>
                </a:lnTo>
                <a:lnTo>
                  <a:pt x="105" y="150"/>
                </a:lnTo>
                <a:lnTo>
                  <a:pt x="105" y="161"/>
                </a:lnTo>
                <a:lnTo>
                  <a:pt x="103" y="171"/>
                </a:lnTo>
                <a:lnTo>
                  <a:pt x="98" y="183"/>
                </a:lnTo>
                <a:lnTo>
                  <a:pt x="96" y="190"/>
                </a:lnTo>
                <a:lnTo>
                  <a:pt x="94" y="196"/>
                </a:lnTo>
                <a:lnTo>
                  <a:pt x="93" y="203"/>
                </a:lnTo>
                <a:lnTo>
                  <a:pt x="92" y="210"/>
                </a:lnTo>
                <a:lnTo>
                  <a:pt x="93" y="217"/>
                </a:lnTo>
                <a:lnTo>
                  <a:pt x="94" y="223"/>
                </a:lnTo>
                <a:lnTo>
                  <a:pt x="96" y="229"/>
                </a:lnTo>
                <a:lnTo>
                  <a:pt x="98" y="236"/>
                </a:lnTo>
                <a:lnTo>
                  <a:pt x="105" y="248"/>
                </a:lnTo>
                <a:lnTo>
                  <a:pt x="112" y="260"/>
                </a:lnTo>
                <a:lnTo>
                  <a:pt x="119" y="272"/>
                </a:lnTo>
                <a:lnTo>
                  <a:pt x="126" y="285"/>
                </a:lnTo>
                <a:lnTo>
                  <a:pt x="128" y="293"/>
                </a:lnTo>
                <a:lnTo>
                  <a:pt x="130" y="300"/>
                </a:lnTo>
                <a:lnTo>
                  <a:pt x="131" y="307"/>
                </a:lnTo>
                <a:lnTo>
                  <a:pt x="133" y="315"/>
                </a:lnTo>
                <a:lnTo>
                  <a:pt x="131" y="326"/>
                </a:lnTo>
                <a:lnTo>
                  <a:pt x="129" y="338"/>
                </a:lnTo>
                <a:lnTo>
                  <a:pt x="127" y="352"/>
                </a:lnTo>
                <a:lnTo>
                  <a:pt x="123" y="364"/>
                </a:lnTo>
                <a:lnTo>
                  <a:pt x="118" y="377"/>
                </a:lnTo>
                <a:lnTo>
                  <a:pt x="113" y="389"/>
                </a:lnTo>
                <a:lnTo>
                  <a:pt x="106" y="403"/>
                </a:lnTo>
                <a:lnTo>
                  <a:pt x="100" y="414"/>
                </a:lnTo>
                <a:lnTo>
                  <a:pt x="92" y="426"/>
                </a:lnTo>
                <a:lnTo>
                  <a:pt x="84" y="436"/>
                </a:lnTo>
                <a:lnTo>
                  <a:pt x="77" y="446"/>
                </a:lnTo>
                <a:lnTo>
                  <a:pt x="68" y="457"/>
                </a:lnTo>
                <a:lnTo>
                  <a:pt x="59" y="465"/>
                </a:lnTo>
                <a:lnTo>
                  <a:pt x="50" y="471"/>
                </a:lnTo>
                <a:lnTo>
                  <a:pt x="41" y="477"/>
                </a:lnTo>
                <a:lnTo>
                  <a:pt x="33" y="481"/>
                </a:lnTo>
                <a:lnTo>
                  <a:pt x="33" y="586"/>
                </a:lnTo>
                <a:lnTo>
                  <a:pt x="28" y="588"/>
                </a:lnTo>
                <a:lnTo>
                  <a:pt x="25" y="591"/>
                </a:lnTo>
                <a:lnTo>
                  <a:pt x="23" y="595"/>
                </a:lnTo>
                <a:lnTo>
                  <a:pt x="19" y="600"/>
                </a:lnTo>
                <a:lnTo>
                  <a:pt x="15" y="612"/>
                </a:lnTo>
                <a:lnTo>
                  <a:pt x="11" y="627"/>
                </a:lnTo>
                <a:lnTo>
                  <a:pt x="4" y="659"/>
                </a:lnTo>
                <a:lnTo>
                  <a:pt x="0" y="6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29" name="Freeform 381"/>
          <p:cNvSpPr>
            <a:spLocks/>
          </p:cNvSpPr>
          <p:nvPr>
            <p:custDataLst>
              <p:tags r:id="rId268"/>
            </p:custDataLst>
          </p:nvPr>
        </p:nvSpPr>
        <p:spPr bwMode="auto">
          <a:xfrm>
            <a:off x="4668515" y="4400352"/>
            <a:ext cx="15875" cy="6032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12" y="28"/>
              </a:cxn>
              <a:cxn ang="0">
                <a:pos x="22" y="28"/>
              </a:cxn>
              <a:cxn ang="0">
                <a:pos x="26" y="28"/>
              </a:cxn>
              <a:cxn ang="0">
                <a:pos x="30" y="28"/>
              </a:cxn>
              <a:cxn ang="0">
                <a:pos x="35" y="27"/>
              </a:cxn>
              <a:cxn ang="0">
                <a:pos x="39" y="25"/>
              </a:cxn>
              <a:cxn ang="0">
                <a:pos x="39" y="0"/>
              </a:cxn>
              <a:cxn ang="0">
                <a:pos x="26" y="0"/>
              </a:cxn>
              <a:cxn ang="0">
                <a:pos x="17" y="0"/>
              </a:cxn>
              <a:cxn ang="0">
                <a:pos x="8" y="0"/>
              </a:cxn>
              <a:cxn ang="0">
                <a:pos x="0" y="0"/>
              </a:cxn>
              <a:cxn ang="0">
                <a:pos x="0" y="31"/>
              </a:cxn>
            </a:cxnLst>
            <a:rect l="0" t="0" r="r" b="b"/>
            <a:pathLst>
              <a:path w="39" h="31">
                <a:moveTo>
                  <a:pt x="0" y="31"/>
                </a:moveTo>
                <a:lnTo>
                  <a:pt x="12" y="28"/>
                </a:lnTo>
                <a:lnTo>
                  <a:pt x="22" y="28"/>
                </a:lnTo>
                <a:lnTo>
                  <a:pt x="26" y="28"/>
                </a:lnTo>
                <a:lnTo>
                  <a:pt x="30" y="28"/>
                </a:lnTo>
                <a:lnTo>
                  <a:pt x="35" y="27"/>
                </a:lnTo>
                <a:lnTo>
                  <a:pt x="39" y="25"/>
                </a:lnTo>
                <a:lnTo>
                  <a:pt x="39" y="0"/>
                </a:lnTo>
                <a:lnTo>
                  <a:pt x="26" y="0"/>
                </a:lnTo>
                <a:lnTo>
                  <a:pt x="17" y="0"/>
                </a:lnTo>
                <a:lnTo>
                  <a:pt x="8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30" name="Freeform 382"/>
          <p:cNvSpPr>
            <a:spLocks/>
          </p:cNvSpPr>
          <p:nvPr>
            <p:custDataLst>
              <p:tags r:id="rId269"/>
            </p:custDataLst>
          </p:nvPr>
        </p:nvSpPr>
        <p:spPr bwMode="auto">
          <a:xfrm>
            <a:off x="4770115" y="4943277"/>
            <a:ext cx="396875" cy="398462"/>
          </a:xfrm>
          <a:custGeom>
            <a:avLst/>
            <a:gdLst/>
            <a:ahLst/>
            <a:cxnLst>
              <a:cxn ang="0">
                <a:pos x="899" y="291"/>
              </a:cxn>
              <a:cxn ang="0">
                <a:pos x="863" y="388"/>
              </a:cxn>
              <a:cxn ang="0">
                <a:pos x="832" y="414"/>
              </a:cxn>
              <a:cxn ang="0">
                <a:pos x="761" y="507"/>
              </a:cxn>
              <a:cxn ang="0">
                <a:pos x="720" y="561"/>
              </a:cxn>
              <a:cxn ang="0">
                <a:pos x="647" y="613"/>
              </a:cxn>
              <a:cxn ang="0">
                <a:pos x="583" y="666"/>
              </a:cxn>
              <a:cxn ang="0">
                <a:pos x="557" y="698"/>
              </a:cxn>
              <a:cxn ang="0">
                <a:pos x="520" y="705"/>
              </a:cxn>
              <a:cxn ang="0">
                <a:pos x="496" y="710"/>
              </a:cxn>
              <a:cxn ang="0">
                <a:pos x="485" y="727"/>
              </a:cxn>
              <a:cxn ang="0">
                <a:pos x="372" y="727"/>
              </a:cxn>
              <a:cxn ang="0">
                <a:pos x="339" y="732"/>
              </a:cxn>
              <a:cxn ang="0">
                <a:pos x="316" y="732"/>
              </a:cxn>
              <a:cxn ang="0">
                <a:pos x="286" y="727"/>
              </a:cxn>
              <a:cxn ang="0">
                <a:pos x="263" y="737"/>
              </a:cxn>
              <a:cxn ang="0">
                <a:pos x="146" y="759"/>
              </a:cxn>
              <a:cxn ang="0">
                <a:pos x="116" y="753"/>
              </a:cxn>
              <a:cxn ang="0">
                <a:pos x="90" y="739"/>
              </a:cxn>
              <a:cxn ang="0">
                <a:pos x="76" y="719"/>
              </a:cxn>
              <a:cxn ang="0">
                <a:pos x="79" y="697"/>
              </a:cxn>
              <a:cxn ang="0">
                <a:pos x="75" y="628"/>
              </a:cxn>
              <a:cxn ang="0">
                <a:pos x="79" y="608"/>
              </a:cxn>
              <a:cxn ang="0">
                <a:pos x="68" y="572"/>
              </a:cxn>
              <a:cxn ang="0">
                <a:pos x="22" y="516"/>
              </a:cxn>
              <a:cxn ang="0">
                <a:pos x="12" y="484"/>
              </a:cxn>
              <a:cxn ang="0">
                <a:pos x="10" y="439"/>
              </a:cxn>
              <a:cxn ang="0">
                <a:pos x="0" y="377"/>
              </a:cxn>
              <a:cxn ang="0">
                <a:pos x="39" y="377"/>
              </a:cxn>
              <a:cxn ang="0">
                <a:pos x="57" y="396"/>
              </a:cxn>
              <a:cxn ang="0">
                <a:pos x="94" y="410"/>
              </a:cxn>
              <a:cxn ang="0">
                <a:pos x="135" y="411"/>
              </a:cxn>
              <a:cxn ang="0">
                <a:pos x="160" y="400"/>
              </a:cxn>
              <a:cxn ang="0">
                <a:pos x="182" y="372"/>
              </a:cxn>
              <a:cxn ang="0">
                <a:pos x="197" y="229"/>
              </a:cxn>
              <a:cxn ang="0">
                <a:pos x="204" y="184"/>
              </a:cxn>
              <a:cxn ang="0">
                <a:pos x="210" y="168"/>
              </a:cxn>
              <a:cxn ang="0">
                <a:pos x="239" y="178"/>
              </a:cxn>
              <a:cxn ang="0">
                <a:pos x="245" y="238"/>
              </a:cxn>
              <a:cxn ang="0">
                <a:pos x="247" y="274"/>
              </a:cxn>
              <a:cxn ang="0">
                <a:pos x="256" y="287"/>
              </a:cxn>
              <a:cxn ang="0">
                <a:pos x="287" y="295"/>
              </a:cxn>
              <a:cxn ang="0">
                <a:pos x="312" y="293"/>
              </a:cxn>
              <a:cxn ang="0">
                <a:pos x="333" y="272"/>
              </a:cxn>
              <a:cxn ang="0">
                <a:pos x="350" y="234"/>
              </a:cxn>
              <a:cxn ang="0">
                <a:pos x="368" y="201"/>
              </a:cxn>
              <a:cxn ang="0">
                <a:pos x="387" y="191"/>
              </a:cxn>
              <a:cxn ang="0">
                <a:pos x="414" y="193"/>
              </a:cxn>
              <a:cxn ang="0">
                <a:pos x="451" y="208"/>
              </a:cxn>
              <a:cxn ang="0">
                <a:pos x="478" y="216"/>
              </a:cxn>
              <a:cxn ang="0">
                <a:pos x="512" y="213"/>
              </a:cxn>
              <a:cxn ang="0">
                <a:pos x="531" y="200"/>
              </a:cxn>
              <a:cxn ang="0">
                <a:pos x="564" y="127"/>
              </a:cxn>
              <a:cxn ang="0">
                <a:pos x="620" y="80"/>
              </a:cxn>
              <a:cxn ang="0">
                <a:pos x="732" y="11"/>
              </a:cxn>
              <a:cxn ang="0">
                <a:pos x="806" y="3"/>
              </a:cxn>
              <a:cxn ang="0">
                <a:pos x="830" y="6"/>
              </a:cxn>
              <a:cxn ang="0">
                <a:pos x="854" y="35"/>
              </a:cxn>
              <a:cxn ang="0">
                <a:pos x="873" y="71"/>
              </a:cxn>
              <a:cxn ang="0">
                <a:pos x="883" y="107"/>
              </a:cxn>
              <a:cxn ang="0">
                <a:pos x="868" y="207"/>
              </a:cxn>
              <a:cxn ang="0">
                <a:pos x="830" y="204"/>
              </a:cxn>
              <a:cxn ang="0">
                <a:pos x="826" y="281"/>
              </a:cxn>
            </a:cxnLst>
            <a:rect l="0" t="0" r="r" b="b"/>
            <a:pathLst>
              <a:path w="903" h="759">
                <a:moveTo>
                  <a:pt x="870" y="296"/>
                </a:moveTo>
                <a:lnTo>
                  <a:pt x="875" y="295"/>
                </a:lnTo>
                <a:lnTo>
                  <a:pt x="886" y="293"/>
                </a:lnTo>
                <a:lnTo>
                  <a:pt x="899" y="291"/>
                </a:lnTo>
                <a:lnTo>
                  <a:pt x="903" y="290"/>
                </a:lnTo>
                <a:lnTo>
                  <a:pt x="863" y="364"/>
                </a:lnTo>
                <a:lnTo>
                  <a:pt x="863" y="376"/>
                </a:lnTo>
                <a:lnTo>
                  <a:pt x="863" y="388"/>
                </a:lnTo>
                <a:lnTo>
                  <a:pt x="857" y="392"/>
                </a:lnTo>
                <a:lnTo>
                  <a:pt x="849" y="397"/>
                </a:lnTo>
                <a:lnTo>
                  <a:pt x="840" y="405"/>
                </a:lnTo>
                <a:lnTo>
                  <a:pt x="832" y="414"/>
                </a:lnTo>
                <a:lnTo>
                  <a:pt x="813" y="436"/>
                </a:lnTo>
                <a:lnTo>
                  <a:pt x="794" y="460"/>
                </a:lnTo>
                <a:lnTo>
                  <a:pt x="776" y="485"/>
                </a:lnTo>
                <a:lnTo>
                  <a:pt x="761" y="507"/>
                </a:lnTo>
                <a:lnTo>
                  <a:pt x="749" y="525"/>
                </a:lnTo>
                <a:lnTo>
                  <a:pt x="744" y="537"/>
                </a:lnTo>
                <a:lnTo>
                  <a:pt x="732" y="550"/>
                </a:lnTo>
                <a:lnTo>
                  <a:pt x="720" y="561"/>
                </a:lnTo>
                <a:lnTo>
                  <a:pt x="706" y="571"/>
                </a:lnTo>
                <a:lnTo>
                  <a:pt x="694" y="581"/>
                </a:lnTo>
                <a:lnTo>
                  <a:pt x="670" y="598"/>
                </a:lnTo>
                <a:lnTo>
                  <a:pt x="647" y="613"/>
                </a:lnTo>
                <a:lnTo>
                  <a:pt x="624" y="628"/>
                </a:lnTo>
                <a:lnTo>
                  <a:pt x="603" y="646"/>
                </a:lnTo>
                <a:lnTo>
                  <a:pt x="592" y="655"/>
                </a:lnTo>
                <a:lnTo>
                  <a:pt x="583" y="666"/>
                </a:lnTo>
                <a:lnTo>
                  <a:pt x="574" y="677"/>
                </a:lnTo>
                <a:lnTo>
                  <a:pt x="565" y="690"/>
                </a:lnTo>
                <a:lnTo>
                  <a:pt x="561" y="694"/>
                </a:lnTo>
                <a:lnTo>
                  <a:pt x="557" y="698"/>
                </a:lnTo>
                <a:lnTo>
                  <a:pt x="553" y="700"/>
                </a:lnTo>
                <a:lnTo>
                  <a:pt x="546" y="702"/>
                </a:lnTo>
                <a:lnTo>
                  <a:pt x="534" y="704"/>
                </a:lnTo>
                <a:lnTo>
                  <a:pt x="520" y="705"/>
                </a:lnTo>
                <a:lnTo>
                  <a:pt x="513" y="705"/>
                </a:lnTo>
                <a:lnTo>
                  <a:pt x="507" y="706"/>
                </a:lnTo>
                <a:lnTo>
                  <a:pt x="501" y="708"/>
                </a:lnTo>
                <a:lnTo>
                  <a:pt x="496" y="710"/>
                </a:lnTo>
                <a:lnTo>
                  <a:pt x="491" y="713"/>
                </a:lnTo>
                <a:lnTo>
                  <a:pt x="488" y="716"/>
                </a:lnTo>
                <a:lnTo>
                  <a:pt x="486" y="721"/>
                </a:lnTo>
                <a:lnTo>
                  <a:pt x="485" y="727"/>
                </a:lnTo>
                <a:lnTo>
                  <a:pt x="444" y="727"/>
                </a:lnTo>
                <a:lnTo>
                  <a:pt x="415" y="727"/>
                </a:lnTo>
                <a:lnTo>
                  <a:pt x="395" y="727"/>
                </a:lnTo>
                <a:lnTo>
                  <a:pt x="372" y="727"/>
                </a:lnTo>
                <a:lnTo>
                  <a:pt x="359" y="727"/>
                </a:lnTo>
                <a:lnTo>
                  <a:pt x="348" y="729"/>
                </a:lnTo>
                <a:lnTo>
                  <a:pt x="344" y="730"/>
                </a:lnTo>
                <a:lnTo>
                  <a:pt x="339" y="732"/>
                </a:lnTo>
                <a:lnTo>
                  <a:pt x="332" y="735"/>
                </a:lnTo>
                <a:lnTo>
                  <a:pt x="325" y="739"/>
                </a:lnTo>
                <a:lnTo>
                  <a:pt x="320" y="735"/>
                </a:lnTo>
                <a:lnTo>
                  <a:pt x="316" y="732"/>
                </a:lnTo>
                <a:lnTo>
                  <a:pt x="310" y="730"/>
                </a:lnTo>
                <a:lnTo>
                  <a:pt x="306" y="729"/>
                </a:lnTo>
                <a:lnTo>
                  <a:pt x="296" y="727"/>
                </a:lnTo>
                <a:lnTo>
                  <a:pt x="286" y="727"/>
                </a:lnTo>
                <a:lnTo>
                  <a:pt x="283" y="730"/>
                </a:lnTo>
                <a:lnTo>
                  <a:pt x="278" y="732"/>
                </a:lnTo>
                <a:lnTo>
                  <a:pt x="272" y="735"/>
                </a:lnTo>
                <a:lnTo>
                  <a:pt x="263" y="737"/>
                </a:lnTo>
                <a:lnTo>
                  <a:pt x="242" y="742"/>
                </a:lnTo>
                <a:lnTo>
                  <a:pt x="218" y="747"/>
                </a:lnTo>
                <a:lnTo>
                  <a:pt x="173" y="756"/>
                </a:lnTo>
                <a:lnTo>
                  <a:pt x="146" y="759"/>
                </a:lnTo>
                <a:lnTo>
                  <a:pt x="139" y="758"/>
                </a:lnTo>
                <a:lnTo>
                  <a:pt x="131" y="757"/>
                </a:lnTo>
                <a:lnTo>
                  <a:pt x="123" y="756"/>
                </a:lnTo>
                <a:lnTo>
                  <a:pt x="116" y="753"/>
                </a:lnTo>
                <a:lnTo>
                  <a:pt x="109" y="750"/>
                </a:lnTo>
                <a:lnTo>
                  <a:pt x="103" y="746"/>
                </a:lnTo>
                <a:lnTo>
                  <a:pt x="96" y="743"/>
                </a:lnTo>
                <a:lnTo>
                  <a:pt x="90" y="739"/>
                </a:lnTo>
                <a:lnTo>
                  <a:pt x="85" y="734"/>
                </a:lnTo>
                <a:lnTo>
                  <a:pt x="82" y="730"/>
                </a:lnTo>
                <a:lnTo>
                  <a:pt x="78" y="725"/>
                </a:lnTo>
                <a:lnTo>
                  <a:pt x="76" y="719"/>
                </a:lnTo>
                <a:lnTo>
                  <a:pt x="75" y="714"/>
                </a:lnTo>
                <a:lnTo>
                  <a:pt x="75" y="708"/>
                </a:lnTo>
                <a:lnTo>
                  <a:pt x="76" y="703"/>
                </a:lnTo>
                <a:lnTo>
                  <a:pt x="79" y="697"/>
                </a:lnTo>
                <a:lnTo>
                  <a:pt x="60" y="648"/>
                </a:lnTo>
                <a:lnTo>
                  <a:pt x="65" y="639"/>
                </a:lnTo>
                <a:lnTo>
                  <a:pt x="72" y="632"/>
                </a:lnTo>
                <a:lnTo>
                  <a:pt x="75" y="628"/>
                </a:lnTo>
                <a:lnTo>
                  <a:pt x="77" y="625"/>
                </a:lnTo>
                <a:lnTo>
                  <a:pt x="79" y="621"/>
                </a:lnTo>
                <a:lnTo>
                  <a:pt x="79" y="616"/>
                </a:lnTo>
                <a:lnTo>
                  <a:pt x="79" y="608"/>
                </a:lnTo>
                <a:lnTo>
                  <a:pt x="78" y="600"/>
                </a:lnTo>
                <a:lnTo>
                  <a:pt x="76" y="592"/>
                </a:lnTo>
                <a:lnTo>
                  <a:pt x="74" y="584"/>
                </a:lnTo>
                <a:lnTo>
                  <a:pt x="68" y="572"/>
                </a:lnTo>
                <a:lnTo>
                  <a:pt x="61" y="561"/>
                </a:lnTo>
                <a:lnTo>
                  <a:pt x="43" y="542"/>
                </a:lnTo>
                <a:lnTo>
                  <a:pt x="27" y="524"/>
                </a:lnTo>
                <a:lnTo>
                  <a:pt x="22" y="516"/>
                </a:lnTo>
                <a:lnTo>
                  <a:pt x="18" y="509"/>
                </a:lnTo>
                <a:lnTo>
                  <a:pt x="16" y="502"/>
                </a:lnTo>
                <a:lnTo>
                  <a:pt x="14" y="496"/>
                </a:lnTo>
                <a:lnTo>
                  <a:pt x="12" y="484"/>
                </a:lnTo>
                <a:lnTo>
                  <a:pt x="11" y="472"/>
                </a:lnTo>
                <a:lnTo>
                  <a:pt x="11" y="461"/>
                </a:lnTo>
                <a:lnTo>
                  <a:pt x="11" y="450"/>
                </a:lnTo>
                <a:lnTo>
                  <a:pt x="10" y="439"/>
                </a:lnTo>
                <a:lnTo>
                  <a:pt x="7" y="426"/>
                </a:lnTo>
                <a:lnTo>
                  <a:pt x="6" y="412"/>
                </a:lnTo>
                <a:lnTo>
                  <a:pt x="4" y="395"/>
                </a:lnTo>
                <a:lnTo>
                  <a:pt x="0" y="377"/>
                </a:lnTo>
                <a:lnTo>
                  <a:pt x="0" y="364"/>
                </a:lnTo>
                <a:lnTo>
                  <a:pt x="33" y="364"/>
                </a:lnTo>
                <a:lnTo>
                  <a:pt x="36" y="371"/>
                </a:lnTo>
                <a:lnTo>
                  <a:pt x="39" y="377"/>
                </a:lnTo>
                <a:lnTo>
                  <a:pt x="43" y="382"/>
                </a:lnTo>
                <a:lnTo>
                  <a:pt x="48" y="387"/>
                </a:lnTo>
                <a:lnTo>
                  <a:pt x="52" y="392"/>
                </a:lnTo>
                <a:lnTo>
                  <a:pt x="57" y="396"/>
                </a:lnTo>
                <a:lnTo>
                  <a:pt x="63" y="399"/>
                </a:lnTo>
                <a:lnTo>
                  <a:pt x="68" y="402"/>
                </a:lnTo>
                <a:lnTo>
                  <a:pt x="81" y="407"/>
                </a:lnTo>
                <a:lnTo>
                  <a:pt x="94" y="410"/>
                </a:lnTo>
                <a:lnTo>
                  <a:pt x="107" y="412"/>
                </a:lnTo>
                <a:lnTo>
                  <a:pt x="119" y="413"/>
                </a:lnTo>
                <a:lnTo>
                  <a:pt x="128" y="412"/>
                </a:lnTo>
                <a:lnTo>
                  <a:pt x="135" y="411"/>
                </a:lnTo>
                <a:lnTo>
                  <a:pt x="142" y="409"/>
                </a:lnTo>
                <a:lnTo>
                  <a:pt x="149" y="407"/>
                </a:lnTo>
                <a:lnTo>
                  <a:pt x="154" y="404"/>
                </a:lnTo>
                <a:lnTo>
                  <a:pt x="160" y="400"/>
                </a:lnTo>
                <a:lnTo>
                  <a:pt x="164" y="396"/>
                </a:lnTo>
                <a:lnTo>
                  <a:pt x="168" y="392"/>
                </a:lnTo>
                <a:lnTo>
                  <a:pt x="176" y="382"/>
                </a:lnTo>
                <a:lnTo>
                  <a:pt x="182" y="372"/>
                </a:lnTo>
                <a:lnTo>
                  <a:pt x="187" y="361"/>
                </a:lnTo>
                <a:lnTo>
                  <a:pt x="193" y="351"/>
                </a:lnTo>
                <a:lnTo>
                  <a:pt x="193" y="240"/>
                </a:lnTo>
                <a:lnTo>
                  <a:pt x="197" y="229"/>
                </a:lnTo>
                <a:lnTo>
                  <a:pt x="199" y="217"/>
                </a:lnTo>
                <a:lnTo>
                  <a:pt x="201" y="206"/>
                </a:lnTo>
                <a:lnTo>
                  <a:pt x="202" y="194"/>
                </a:lnTo>
                <a:lnTo>
                  <a:pt x="204" y="184"/>
                </a:lnTo>
                <a:lnTo>
                  <a:pt x="206" y="176"/>
                </a:lnTo>
                <a:lnTo>
                  <a:pt x="207" y="173"/>
                </a:lnTo>
                <a:lnTo>
                  <a:pt x="208" y="170"/>
                </a:lnTo>
                <a:lnTo>
                  <a:pt x="210" y="168"/>
                </a:lnTo>
                <a:lnTo>
                  <a:pt x="212" y="167"/>
                </a:lnTo>
                <a:lnTo>
                  <a:pt x="220" y="171"/>
                </a:lnTo>
                <a:lnTo>
                  <a:pt x="229" y="175"/>
                </a:lnTo>
                <a:lnTo>
                  <a:pt x="239" y="178"/>
                </a:lnTo>
                <a:lnTo>
                  <a:pt x="245" y="179"/>
                </a:lnTo>
                <a:lnTo>
                  <a:pt x="245" y="201"/>
                </a:lnTo>
                <a:lnTo>
                  <a:pt x="245" y="219"/>
                </a:lnTo>
                <a:lnTo>
                  <a:pt x="245" y="238"/>
                </a:lnTo>
                <a:lnTo>
                  <a:pt x="245" y="259"/>
                </a:lnTo>
                <a:lnTo>
                  <a:pt x="246" y="265"/>
                </a:lnTo>
                <a:lnTo>
                  <a:pt x="246" y="270"/>
                </a:lnTo>
                <a:lnTo>
                  <a:pt x="247" y="274"/>
                </a:lnTo>
                <a:lnTo>
                  <a:pt x="250" y="278"/>
                </a:lnTo>
                <a:lnTo>
                  <a:pt x="252" y="281"/>
                </a:lnTo>
                <a:lnTo>
                  <a:pt x="254" y="284"/>
                </a:lnTo>
                <a:lnTo>
                  <a:pt x="256" y="287"/>
                </a:lnTo>
                <a:lnTo>
                  <a:pt x="260" y="289"/>
                </a:lnTo>
                <a:lnTo>
                  <a:pt x="267" y="292"/>
                </a:lnTo>
                <a:lnTo>
                  <a:pt x="276" y="294"/>
                </a:lnTo>
                <a:lnTo>
                  <a:pt x="287" y="295"/>
                </a:lnTo>
                <a:lnTo>
                  <a:pt x="299" y="296"/>
                </a:lnTo>
                <a:lnTo>
                  <a:pt x="303" y="295"/>
                </a:lnTo>
                <a:lnTo>
                  <a:pt x="308" y="295"/>
                </a:lnTo>
                <a:lnTo>
                  <a:pt x="312" y="293"/>
                </a:lnTo>
                <a:lnTo>
                  <a:pt x="316" y="291"/>
                </a:lnTo>
                <a:lnTo>
                  <a:pt x="322" y="286"/>
                </a:lnTo>
                <a:lnTo>
                  <a:pt x="329" y="280"/>
                </a:lnTo>
                <a:lnTo>
                  <a:pt x="333" y="272"/>
                </a:lnTo>
                <a:lnTo>
                  <a:pt x="337" y="263"/>
                </a:lnTo>
                <a:lnTo>
                  <a:pt x="342" y="254"/>
                </a:lnTo>
                <a:lnTo>
                  <a:pt x="345" y="243"/>
                </a:lnTo>
                <a:lnTo>
                  <a:pt x="350" y="234"/>
                </a:lnTo>
                <a:lnTo>
                  <a:pt x="353" y="224"/>
                </a:lnTo>
                <a:lnTo>
                  <a:pt x="357" y="216"/>
                </a:lnTo>
                <a:lnTo>
                  <a:pt x="363" y="208"/>
                </a:lnTo>
                <a:lnTo>
                  <a:pt x="368" y="201"/>
                </a:lnTo>
                <a:lnTo>
                  <a:pt x="375" y="195"/>
                </a:lnTo>
                <a:lnTo>
                  <a:pt x="378" y="193"/>
                </a:lnTo>
                <a:lnTo>
                  <a:pt x="382" y="192"/>
                </a:lnTo>
                <a:lnTo>
                  <a:pt x="387" y="191"/>
                </a:lnTo>
                <a:lnTo>
                  <a:pt x="392" y="191"/>
                </a:lnTo>
                <a:lnTo>
                  <a:pt x="400" y="191"/>
                </a:lnTo>
                <a:lnTo>
                  <a:pt x="408" y="192"/>
                </a:lnTo>
                <a:lnTo>
                  <a:pt x="414" y="193"/>
                </a:lnTo>
                <a:lnTo>
                  <a:pt x="421" y="195"/>
                </a:lnTo>
                <a:lnTo>
                  <a:pt x="431" y="200"/>
                </a:lnTo>
                <a:lnTo>
                  <a:pt x="441" y="204"/>
                </a:lnTo>
                <a:lnTo>
                  <a:pt x="451" y="208"/>
                </a:lnTo>
                <a:lnTo>
                  <a:pt x="460" y="212"/>
                </a:lnTo>
                <a:lnTo>
                  <a:pt x="466" y="214"/>
                </a:lnTo>
                <a:lnTo>
                  <a:pt x="471" y="215"/>
                </a:lnTo>
                <a:lnTo>
                  <a:pt x="478" y="216"/>
                </a:lnTo>
                <a:lnTo>
                  <a:pt x="485" y="216"/>
                </a:lnTo>
                <a:lnTo>
                  <a:pt x="496" y="216"/>
                </a:lnTo>
                <a:lnTo>
                  <a:pt x="504" y="215"/>
                </a:lnTo>
                <a:lnTo>
                  <a:pt x="512" y="213"/>
                </a:lnTo>
                <a:lnTo>
                  <a:pt x="518" y="211"/>
                </a:lnTo>
                <a:lnTo>
                  <a:pt x="523" y="208"/>
                </a:lnTo>
                <a:lnTo>
                  <a:pt x="527" y="204"/>
                </a:lnTo>
                <a:lnTo>
                  <a:pt x="531" y="200"/>
                </a:lnTo>
                <a:lnTo>
                  <a:pt x="534" y="194"/>
                </a:lnTo>
                <a:lnTo>
                  <a:pt x="544" y="169"/>
                </a:lnTo>
                <a:lnTo>
                  <a:pt x="558" y="135"/>
                </a:lnTo>
                <a:lnTo>
                  <a:pt x="564" y="127"/>
                </a:lnTo>
                <a:lnTo>
                  <a:pt x="572" y="119"/>
                </a:lnTo>
                <a:lnTo>
                  <a:pt x="582" y="110"/>
                </a:lnTo>
                <a:lnTo>
                  <a:pt x="593" y="100"/>
                </a:lnTo>
                <a:lnTo>
                  <a:pt x="620" y="80"/>
                </a:lnTo>
                <a:lnTo>
                  <a:pt x="649" y="61"/>
                </a:lnTo>
                <a:lnTo>
                  <a:pt x="679" y="43"/>
                </a:lnTo>
                <a:lnTo>
                  <a:pt x="708" y="25"/>
                </a:lnTo>
                <a:lnTo>
                  <a:pt x="732" y="11"/>
                </a:lnTo>
                <a:lnTo>
                  <a:pt x="750" y="0"/>
                </a:lnTo>
                <a:lnTo>
                  <a:pt x="777" y="1"/>
                </a:lnTo>
                <a:lnTo>
                  <a:pt x="798" y="3"/>
                </a:lnTo>
                <a:lnTo>
                  <a:pt x="806" y="3"/>
                </a:lnTo>
                <a:lnTo>
                  <a:pt x="815" y="3"/>
                </a:lnTo>
                <a:lnTo>
                  <a:pt x="823" y="2"/>
                </a:lnTo>
                <a:lnTo>
                  <a:pt x="830" y="0"/>
                </a:lnTo>
                <a:lnTo>
                  <a:pt x="830" y="6"/>
                </a:lnTo>
                <a:lnTo>
                  <a:pt x="850" y="6"/>
                </a:lnTo>
                <a:lnTo>
                  <a:pt x="850" y="17"/>
                </a:lnTo>
                <a:lnTo>
                  <a:pt x="851" y="26"/>
                </a:lnTo>
                <a:lnTo>
                  <a:pt x="854" y="35"/>
                </a:lnTo>
                <a:lnTo>
                  <a:pt x="856" y="41"/>
                </a:lnTo>
                <a:lnTo>
                  <a:pt x="861" y="52"/>
                </a:lnTo>
                <a:lnTo>
                  <a:pt x="867" y="62"/>
                </a:lnTo>
                <a:lnTo>
                  <a:pt x="873" y="71"/>
                </a:lnTo>
                <a:lnTo>
                  <a:pt x="879" y="82"/>
                </a:lnTo>
                <a:lnTo>
                  <a:pt x="880" y="90"/>
                </a:lnTo>
                <a:lnTo>
                  <a:pt x="882" y="98"/>
                </a:lnTo>
                <a:lnTo>
                  <a:pt x="883" y="107"/>
                </a:lnTo>
                <a:lnTo>
                  <a:pt x="883" y="117"/>
                </a:lnTo>
                <a:lnTo>
                  <a:pt x="883" y="204"/>
                </a:lnTo>
                <a:lnTo>
                  <a:pt x="875" y="206"/>
                </a:lnTo>
                <a:lnTo>
                  <a:pt x="868" y="207"/>
                </a:lnTo>
                <a:lnTo>
                  <a:pt x="860" y="207"/>
                </a:lnTo>
                <a:lnTo>
                  <a:pt x="852" y="206"/>
                </a:lnTo>
                <a:lnTo>
                  <a:pt x="838" y="205"/>
                </a:lnTo>
                <a:lnTo>
                  <a:pt x="830" y="204"/>
                </a:lnTo>
                <a:lnTo>
                  <a:pt x="826" y="236"/>
                </a:lnTo>
                <a:lnTo>
                  <a:pt x="825" y="262"/>
                </a:lnTo>
                <a:lnTo>
                  <a:pt x="826" y="272"/>
                </a:lnTo>
                <a:lnTo>
                  <a:pt x="826" y="281"/>
                </a:lnTo>
                <a:lnTo>
                  <a:pt x="828" y="289"/>
                </a:lnTo>
                <a:lnTo>
                  <a:pt x="830" y="296"/>
                </a:lnTo>
                <a:lnTo>
                  <a:pt x="870" y="29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31" name="Freeform 383"/>
          <p:cNvSpPr>
            <a:spLocks/>
          </p:cNvSpPr>
          <p:nvPr>
            <p:custDataLst>
              <p:tags r:id="rId270"/>
            </p:custDataLst>
          </p:nvPr>
        </p:nvSpPr>
        <p:spPr bwMode="auto">
          <a:xfrm>
            <a:off x="4917753" y="3511352"/>
            <a:ext cx="411162" cy="611187"/>
          </a:xfrm>
          <a:custGeom>
            <a:avLst/>
            <a:gdLst/>
            <a:ahLst/>
            <a:cxnLst>
              <a:cxn ang="0">
                <a:pos x="742" y="5"/>
              </a:cxn>
              <a:cxn ang="0">
                <a:pos x="765" y="23"/>
              </a:cxn>
              <a:cxn ang="0">
                <a:pos x="803" y="30"/>
              </a:cxn>
              <a:cxn ang="0">
                <a:pos x="814" y="55"/>
              </a:cxn>
              <a:cxn ang="0">
                <a:pos x="835" y="109"/>
              </a:cxn>
              <a:cxn ang="0">
                <a:pos x="837" y="187"/>
              </a:cxn>
              <a:cxn ang="0">
                <a:pos x="857" y="243"/>
              </a:cxn>
              <a:cxn ang="0">
                <a:pos x="922" y="292"/>
              </a:cxn>
              <a:cxn ang="0">
                <a:pos x="879" y="361"/>
              </a:cxn>
              <a:cxn ang="0">
                <a:pos x="851" y="410"/>
              </a:cxn>
              <a:cxn ang="0">
                <a:pos x="809" y="635"/>
              </a:cxn>
              <a:cxn ang="0">
                <a:pos x="770" y="677"/>
              </a:cxn>
              <a:cxn ang="0">
                <a:pos x="763" y="721"/>
              </a:cxn>
              <a:cxn ang="0">
                <a:pos x="745" y="735"/>
              </a:cxn>
              <a:cxn ang="0">
                <a:pos x="723" y="798"/>
              </a:cxn>
              <a:cxn ang="0">
                <a:pos x="692" y="877"/>
              </a:cxn>
              <a:cxn ang="0">
                <a:pos x="662" y="903"/>
              </a:cxn>
              <a:cxn ang="0">
                <a:pos x="664" y="934"/>
              </a:cxn>
              <a:cxn ang="0">
                <a:pos x="686" y="939"/>
              </a:cxn>
              <a:cxn ang="0">
                <a:pos x="709" y="950"/>
              </a:cxn>
              <a:cxn ang="0">
                <a:pos x="742" y="971"/>
              </a:cxn>
              <a:cxn ang="0">
                <a:pos x="756" y="1007"/>
              </a:cxn>
              <a:cxn ang="0">
                <a:pos x="775" y="1043"/>
              </a:cxn>
              <a:cxn ang="0">
                <a:pos x="803" y="1053"/>
              </a:cxn>
              <a:cxn ang="0">
                <a:pos x="809" y="1094"/>
              </a:cxn>
              <a:cxn ang="0">
                <a:pos x="718" y="1115"/>
              </a:cxn>
              <a:cxn ang="0">
                <a:pos x="687" y="1157"/>
              </a:cxn>
              <a:cxn ang="0">
                <a:pos x="598" y="1170"/>
              </a:cxn>
              <a:cxn ang="0">
                <a:pos x="515" y="1158"/>
              </a:cxn>
              <a:cxn ang="0">
                <a:pos x="464" y="1123"/>
              </a:cxn>
              <a:cxn ang="0">
                <a:pos x="390" y="1125"/>
              </a:cxn>
              <a:cxn ang="0">
                <a:pos x="319" y="1120"/>
              </a:cxn>
              <a:cxn ang="0">
                <a:pos x="297" y="1104"/>
              </a:cxn>
              <a:cxn ang="0">
                <a:pos x="294" y="1075"/>
              </a:cxn>
              <a:cxn ang="0">
                <a:pos x="274" y="1029"/>
              </a:cxn>
              <a:cxn ang="0">
                <a:pos x="216" y="974"/>
              </a:cxn>
              <a:cxn ang="0">
                <a:pos x="193" y="925"/>
              </a:cxn>
              <a:cxn ang="0">
                <a:pos x="152" y="903"/>
              </a:cxn>
              <a:cxn ang="0">
                <a:pos x="120" y="846"/>
              </a:cxn>
              <a:cxn ang="0">
                <a:pos x="97" y="788"/>
              </a:cxn>
              <a:cxn ang="0">
                <a:pos x="65" y="758"/>
              </a:cxn>
              <a:cxn ang="0">
                <a:pos x="33" y="676"/>
              </a:cxn>
              <a:cxn ang="0">
                <a:pos x="4" y="611"/>
              </a:cxn>
              <a:cxn ang="0">
                <a:pos x="18" y="577"/>
              </a:cxn>
              <a:cxn ang="0">
                <a:pos x="29" y="521"/>
              </a:cxn>
              <a:cxn ang="0">
                <a:pos x="64" y="474"/>
              </a:cxn>
              <a:cxn ang="0">
                <a:pos x="113" y="222"/>
              </a:cxn>
              <a:cxn ang="0">
                <a:pos x="123" y="179"/>
              </a:cxn>
              <a:cxn ang="0">
                <a:pos x="153" y="171"/>
              </a:cxn>
              <a:cxn ang="0">
                <a:pos x="160" y="122"/>
              </a:cxn>
              <a:cxn ang="0">
                <a:pos x="159" y="67"/>
              </a:cxn>
              <a:cxn ang="0">
                <a:pos x="679" y="69"/>
              </a:cxn>
            </a:cxnLst>
            <a:rect l="0" t="0" r="r" b="b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384"/>
          <p:cNvGrpSpPr>
            <a:grpSpLocks/>
          </p:cNvGrpSpPr>
          <p:nvPr>
            <p:custDataLst>
              <p:tags r:id="rId271"/>
            </p:custDataLst>
          </p:nvPr>
        </p:nvGrpSpPr>
        <p:grpSpPr bwMode="auto">
          <a:xfrm>
            <a:off x="3701728" y="3712964"/>
            <a:ext cx="80962" cy="82550"/>
            <a:chOff x="2352" y="2343"/>
            <a:chExt cx="65" cy="53"/>
          </a:xfrm>
        </p:grpSpPr>
        <p:sp>
          <p:nvSpPr>
            <p:cNvPr id="2433" name="Freeform 385"/>
            <p:cNvSpPr>
              <a:spLocks/>
            </p:cNvSpPr>
            <p:nvPr/>
          </p:nvSpPr>
          <p:spPr bwMode="auto">
            <a:xfrm>
              <a:off x="2352" y="2343"/>
              <a:ext cx="16" cy="1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5"/>
                </a:cxn>
                <a:cxn ang="0">
                  <a:pos x="4" y="28"/>
                </a:cxn>
                <a:cxn ang="0">
                  <a:pos x="10" y="33"/>
                </a:cxn>
                <a:cxn ang="0">
                  <a:pos x="35" y="25"/>
                </a:cxn>
                <a:cxn ang="0">
                  <a:pos x="48" y="15"/>
                </a:cxn>
                <a:cxn ang="0">
                  <a:pos x="51" y="8"/>
                </a:cxn>
                <a:cxn ang="0">
                  <a:pos x="46" y="0"/>
                </a:cxn>
              </a:cxnLst>
              <a:rect l="0" t="0" r="r" b="b"/>
              <a:pathLst>
                <a:path w="51" h="33">
                  <a:moveTo>
                    <a:pt x="46" y="0"/>
                  </a:moveTo>
                  <a:lnTo>
                    <a:pt x="0" y="5"/>
                  </a:lnTo>
                  <a:lnTo>
                    <a:pt x="4" y="28"/>
                  </a:lnTo>
                  <a:lnTo>
                    <a:pt x="10" y="33"/>
                  </a:lnTo>
                  <a:lnTo>
                    <a:pt x="35" y="25"/>
                  </a:lnTo>
                  <a:lnTo>
                    <a:pt x="48" y="15"/>
                  </a:lnTo>
                  <a:lnTo>
                    <a:pt x="51" y="8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34" name="Freeform 386"/>
            <p:cNvSpPr>
              <a:spLocks/>
            </p:cNvSpPr>
            <p:nvPr/>
          </p:nvSpPr>
          <p:spPr bwMode="auto">
            <a:xfrm>
              <a:off x="2372" y="2354"/>
              <a:ext cx="20" cy="7"/>
            </a:xfrm>
            <a:custGeom>
              <a:avLst/>
              <a:gdLst/>
              <a:ahLst/>
              <a:cxnLst>
                <a:cxn ang="0">
                  <a:pos x="61" y="6"/>
                </a:cxn>
                <a:cxn ang="0">
                  <a:pos x="53" y="2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7" y="20"/>
                </a:cxn>
                <a:cxn ang="0">
                  <a:pos x="18" y="13"/>
                </a:cxn>
                <a:cxn ang="0">
                  <a:pos x="61" y="6"/>
                </a:cxn>
              </a:cxnLst>
              <a:rect l="0" t="0" r="r" b="b"/>
              <a:pathLst>
                <a:path w="61" h="20">
                  <a:moveTo>
                    <a:pt x="61" y="6"/>
                  </a:moveTo>
                  <a:lnTo>
                    <a:pt x="53" y="2"/>
                  </a:lnTo>
                  <a:lnTo>
                    <a:pt x="0" y="0"/>
                  </a:lnTo>
                  <a:lnTo>
                    <a:pt x="2" y="14"/>
                  </a:lnTo>
                  <a:lnTo>
                    <a:pt x="7" y="20"/>
                  </a:lnTo>
                  <a:lnTo>
                    <a:pt x="18" y="13"/>
                  </a:lnTo>
                  <a:lnTo>
                    <a:pt x="61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35" name="Freeform 387"/>
            <p:cNvSpPr>
              <a:spLocks/>
            </p:cNvSpPr>
            <p:nvPr/>
          </p:nvSpPr>
          <p:spPr bwMode="auto">
            <a:xfrm>
              <a:off x="2407" y="2346"/>
              <a:ext cx="5" cy="1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0"/>
                </a:cxn>
                <a:cxn ang="0">
                  <a:pos x="0" y="36"/>
                </a:cxn>
                <a:cxn ang="0">
                  <a:pos x="11" y="35"/>
                </a:cxn>
                <a:cxn ang="0">
                  <a:pos x="15" y="14"/>
                </a:cxn>
                <a:cxn ang="0">
                  <a:pos x="2" y="0"/>
                </a:cxn>
              </a:cxnLst>
              <a:rect l="0" t="0" r="r" b="b"/>
              <a:pathLst>
                <a:path w="15" h="36">
                  <a:moveTo>
                    <a:pt x="2" y="0"/>
                  </a:moveTo>
                  <a:lnTo>
                    <a:pt x="0" y="20"/>
                  </a:lnTo>
                  <a:lnTo>
                    <a:pt x="0" y="36"/>
                  </a:lnTo>
                  <a:lnTo>
                    <a:pt x="11" y="35"/>
                  </a:lnTo>
                  <a:lnTo>
                    <a:pt x="15" y="14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36" name="Freeform 388"/>
            <p:cNvSpPr>
              <a:spLocks/>
            </p:cNvSpPr>
            <p:nvPr/>
          </p:nvSpPr>
          <p:spPr bwMode="auto">
            <a:xfrm>
              <a:off x="2406" y="2361"/>
              <a:ext cx="11" cy="11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2" y="0"/>
                </a:cxn>
                <a:cxn ang="0">
                  <a:pos x="35" y="6"/>
                </a:cxn>
                <a:cxn ang="0">
                  <a:pos x="37" y="22"/>
                </a:cxn>
                <a:cxn ang="0">
                  <a:pos x="24" y="33"/>
                </a:cxn>
                <a:cxn ang="0">
                  <a:pos x="11" y="33"/>
                </a:cxn>
                <a:cxn ang="0">
                  <a:pos x="2" y="24"/>
                </a:cxn>
                <a:cxn ang="0">
                  <a:pos x="0" y="16"/>
                </a:cxn>
                <a:cxn ang="0">
                  <a:pos x="4" y="4"/>
                </a:cxn>
              </a:cxnLst>
              <a:rect l="0" t="0" r="r" b="b"/>
              <a:pathLst>
                <a:path w="37" h="33">
                  <a:moveTo>
                    <a:pt x="4" y="4"/>
                  </a:moveTo>
                  <a:lnTo>
                    <a:pt x="22" y="0"/>
                  </a:lnTo>
                  <a:lnTo>
                    <a:pt x="35" y="6"/>
                  </a:lnTo>
                  <a:lnTo>
                    <a:pt x="37" y="22"/>
                  </a:lnTo>
                  <a:lnTo>
                    <a:pt x="24" y="33"/>
                  </a:lnTo>
                  <a:lnTo>
                    <a:pt x="11" y="33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4" y="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37" name="Freeform 389"/>
            <p:cNvSpPr>
              <a:spLocks/>
            </p:cNvSpPr>
            <p:nvPr/>
          </p:nvSpPr>
          <p:spPr bwMode="auto">
            <a:xfrm>
              <a:off x="2388" y="2378"/>
              <a:ext cx="16" cy="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50"/>
                </a:cxn>
                <a:cxn ang="0">
                  <a:pos x="18" y="54"/>
                </a:cxn>
                <a:cxn ang="0">
                  <a:pos x="44" y="45"/>
                </a:cxn>
                <a:cxn ang="0">
                  <a:pos x="49" y="31"/>
                </a:cxn>
                <a:cxn ang="0">
                  <a:pos x="40" y="21"/>
                </a:cxn>
                <a:cxn ang="0">
                  <a:pos x="19" y="8"/>
                </a:cxn>
                <a:cxn ang="0">
                  <a:pos x="2" y="0"/>
                </a:cxn>
              </a:cxnLst>
              <a:rect l="0" t="0" r="r" b="b"/>
              <a:pathLst>
                <a:path w="49" h="54">
                  <a:moveTo>
                    <a:pt x="2" y="0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8" y="54"/>
                  </a:lnTo>
                  <a:lnTo>
                    <a:pt x="44" y="45"/>
                  </a:lnTo>
                  <a:lnTo>
                    <a:pt x="49" y="31"/>
                  </a:lnTo>
                  <a:lnTo>
                    <a:pt x="40" y="21"/>
                  </a:lnTo>
                  <a:lnTo>
                    <a:pt x="19" y="8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38" name="Freeform 390"/>
            <p:cNvSpPr>
              <a:spLocks/>
            </p:cNvSpPr>
            <p:nvPr/>
          </p:nvSpPr>
          <p:spPr bwMode="auto">
            <a:xfrm>
              <a:off x="2374" y="2388"/>
              <a:ext cx="9" cy="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" y="2"/>
                </a:cxn>
                <a:cxn ang="0">
                  <a:pos x="0" y="15"/>
                </a:cxn>
                <a:cxn ang="0">
                  <a:pos x="6" y="21"/>
                </a:cxn>
                <a:cxn ang="0">
                  <a:pos x="19" y="22"/>
                </a:cxn>
                <a:cxn ang="0">
                  <a:pos x="26" y="11"/>
                </a:cxn>
                <a:cxn ang="0">
                  <a:pos x="18" y="0"/>
                </a:cxn>
              </a:cxnLst>
              <a:rect l="0" t="0" r="r" b="b"/>
              <a:pathLst>
                <a:path w="26" h="22">
                  <a:moveTo>
                    <a:pt x="18" y="0"/>
                  </a:moveTo>
                  <a:lnTo>
                    <a:pt x="3" y="2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19" y="22"/>
                  </a:lnTo>
                  <a:lnTo>
                    <a:pt x="26" y="11"/>
                  </a:lnTo>
                  <a:lnTo>
                    <a:pt x="18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391"/>
          <p:cNvGrpSpPr>
            <a:grpSpLocks/>
          </p:cNvGrpSpPr>
          <p:nvPr>
            <p:custDataLst>
              <p:tags r:id="rId272"/>
            </p:custDataLst>
          </p:nvPr>
        </p:nvGrpSpPr>
        <p:grpSpPr bwMode="auto">
          <a:xfrm>
            <a:off x="1547490" y="1773039"/>
            <a:ext cx="1897063" cy="1133475"/>
            <a:chOff x="527" y="1110"/>
            <a:chExt cx="1410" cy="709"/>
          </a:xfrm>
          <a:solidFill>
            <a:schemeClr val="tx1">
              <a:lumMod val="75000"/>
            </a:schemeClr>
          </a:solidFill>
        </p:grpSpPr>
        <p:sp>
          <p:nvSpPr>
            <p:cNvPr id="2440" name="Freeform 392"/>
            <p:cNvSpPr>
              <a:spLocks/>
            </p:cNvSpPr>
            <p:nvPr/>
          </p:nvSpPr>
          <p:spPr bwMode="auto">
            <a:xfrm>
              <a:off x="1401" y="1427"/>
              <a:ext cx="31" cy="17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5" y="46"/>
                </a:cxn>
                <a:cxn ang="0">
                  <a:pos x="13" y="50"/>
                </a:cxn>
                <a:cxn ang="0">
                  <a:pos x="23" y="53"/>
                </a:cxn>
                <a:cxn ang="0">
                  <a:pos x="32" y="54"/>
                </a:cxn>
                <a:cxn ang="0">
                  <a:pos x="38" y="54"/>
                </a:cxn>
                <a:cxn ang="0">
                  <a:pos x="45" y="53"/>
                </a:cxn>
                <a:cxn ang="0">
                  <a:pos x="50" y="51"/>
                </a:cxn>
                <a:cxn ang="0">
                  <a:pos x="56" y="49"/>
                </a:cxn>
                <a:cxn ang="0">
                  <a:pos x="67" y="42"/>
                </a:cxn>
                <a:cxn ang="0">
                  <a:pos x="75" y="35"/>
                </a:cxn>
                <a:cxn ang="0">
                  <a:pos x="84" y="28"/>
                </a:cxn>
                <a:cxn ang="0">
                  <a:pos x="91" y="20"/>
                </a:cxn>
                <a:cxn ang="0">
                  <a:pos x="95" y="12"/>
                </a:cxn>
                <a:cxn ang="0">
                  <a:pos x="98" y="4"/>
                </a:cxn>
                <a:cxn ang="0">
                  <a:pos x="91" y="2"/>
                </a:cxn>
                <a:cxn ang="0">
                  <a:pos x="83" y="0"/>
                </a:cxn>
                <a:cxn ang="0">
                  <a:pos x="75" y="0"/>
                </a:cxn>
                <a:cxn ang="0">
                  <a:pos x="68" y="0"/>
                </a:cxn>
                <a:cxn ang="0">
                  <a:pos x="59" y="1"/>
                </a:cxn>
                <a:cxn ang="0">
                  <a:pos x="51" y="3"/>
                </a:cxn>
                <a:cxn ang="0">
                  <a:pos x="43" y="6"/>
                </a:cxn>
                <a:cxn ang="0">
                  <a:pos x="37" y="9"/>
                </a:cxn>
                <a:cxn ang="0">
                  <a:pos x="23" y="17"/>
                </a:cxn>
                <a:cxn ang="0">
                  <a:pos x="12" y="25"/>
                </a:cxn>
                <a:cxn ang="0">
                  <a:pos x="7" y="29"/>
                </a:cxn>
                <a:cxn ang="0">
                  <a:pos x="4" y="33"/>
                </a:cxn>
                <a:cxn ang="0">
                  <a:pos x="1" y="37"/>
                </a:cxn>
                <a:cxn ang="0">
                  <a:pos x="0" y="41"/>
                </a:cxn>
              </a:cxnLst>
              <a:rect l="0" t="0" r="r" b="b"/>
              <a:pathLst>
                <a:path w="98" h="54">
                  <a:moveTo>
                    <a:pt x="0" y="41"/>
                  </a:moveTo>
                  <a:lnTo>
                    <a:pt x="5" y="46"/>
                  </a:lnTo>
                  <a:lnTo>
                    <a:pt x="13" y="50"/>
                  </a:lnTo>
                  <a:lnTo>
                    <a:pt x="23" y="53"/>
                  </a:lnTo>
                  <a:lnTo>
                    <a:pt x="32" y="54"/>
                  </a:lnTo>
                  <a:lnTo>
                    <a:pt x="38" y="54"/>
                  </a:lnTo>
                  <a:lnTo>
                    <a:pt x="45" y="53"/>
                  </a:lnTo>
                  <a:lnTo>
                    <a:pt x="50" y="51"/>
                  </a:lnTo>
                  <a:lnTo>
                    <a:pt x="56" y="49"/>
                  </a:lnTo>
                  <a:lnTo>
                    <a:pt x="67" y="42"/>
                  </a:lnTo>
                  <a:lnTo>
                    <a:pt x="75" y="35"/>
                  </a:lnTo>
                  <a:lnTo>
                    <a:pt x="84" y="28"/>
                  </a:lnTo>
                  <a:lnTo>
                    <a:pt x="91" y="20"/>
                  </a:lnTo>
                  <a:lnTo>
                    <a:pt x="95" y="12"/>
                  </a:lnTo>
                  <a:lnTo>
                    <a:pt x="98" y="4"/>
                  </a:lnTo>
                  <a:lnTo>
                    <a:pt x="91" y="2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59" y="1"/>
                  </a:lnTo>
                  <a:lnTo>
                    <a:pt x="51" y="3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23" y="17"/>
                  </a:lnTo>
                  <a:lnTo>
                    <a:pt x="12" y="25"/>
                  </a:lnTo>
                  <a:lnTo>
                    <a:pt x="7" y="29"/>
                  </a:lnTo>
                  <a:lnTo>
                    <a:pt x="4" y="33"/>
                  </a:lnTo>
                  <a:lnTo>
                    <a:pt x="1" y="37"/>
                  </a:lnTo>
                  <a:lnTo>
                    <a:pt x="0" y="4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41" name="Freeform 393"/>
            <p:cNvSpPr>
              <a:spLocks/>
            </p:cNvSpPr>
            <p:nvPr/>
          </p:nvSpPr>
          <p:spPr bwMode="auto">
            <a:xfrm>
              <a:off x="1387" y="1551"/>
              <a:ext cx="21" cy="8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1" y="28"/>
                </a:cxn>
                <a:cxn ang="0">
                  <a:pos x="21" y="27"/>
                </a:cxn>
                <a:cxn ang="0">
                  <a:pos x="31" y="25"/>
                </a:cxn>
                <a:cxn ang="0">
                  <a:pos x="41" y="21"/>
                </a:cxn>
                <a:cxn ang="0">
                  <a:pos x="49" y="17"/>
                </a:cxn>
                <a:cxn ang="0">
                  <a:pos x="57" y="12"/>
                </a:cxn>
                <a:cxn ang="0">
                  <a:pos x="63" y="7"/>
                </a:cxn>
                <a:cxn ang="0">
                  <a:pos x="67" y="3"/>
                </a:cxn>
                <a:cxn ang="0">
                  <a:pos x="57" y="1"/>
                </a:cxn>
                <a:cxn ang="0">
                  <a:pos x="46" y="0"/>
                </a:cxn>
                <a:cxn ang="0">
                  <a:pos x="36" y="1"/>
                </a:cxn>
                <a:cxn ang="0">
                  <a:pos x="26" y="3"/>
                </a:cxn>
                <a:cxn ang="0">
                  <a:pos x="17" y="7"/>
                </a:cxn>
                <a:cxn ang="0">
                  <a:pos x="10" y="12"/>
                </a:cxn>
                <a:cxn ang="0">
                  <a:pos x="7" y="15"/>
                </a:cxn>
                <a:cxn ang="0">
                  <a:pos x="4" y="19"/>
                </a:cxn>
                <a:cxn ang="0">
                  <a:pos x="2" y="22"/>
                </a:cxn>
                <a:cxn ang="0">
                  <a:pos x="0" y="27"/>
                </a:cxn>
              </a:cxnLst>
              <a:rect l="0" t="0" r="r" b="b"/>
              <a:pathLst>
                <a:path w="67" h="28">
                  <a:moveTo>
                    <a:pt x="0" y="27"/>
                  </a:moveTo>
                  <a:lnTo>
                    <a:pt x="11" y="28"/>
                  </a:lnTo>
                  <a:lnTo>
                    <a:pt x="21" y="27"/>
                  </a:lnTo>
                  <a:lnTo>
                    <a:pt x="31" y="25"/>
                  </a:lnTo>
                  <a:lnTo>
                    <a:pt x="41" y="21"/>
                  </a:lnTo>
                  <a:lnTo>
                    <a:pt x="49" y="17"/>
                  </a:lnTo>
                  <a:lnTo>
                    <a:pt x="57" y="12"/>
                  </a:lnTo>
                  <a:lnTo>
                    <a:pt x="63" y="7"/>
                  </a:lnTo>
                  <a:lnTo>
                    <a:pt x="67" y="3"/>
                  </a:lnTo>
                  <a:lnTo>
                    <a:pt x="57" y="1"/>
                  </a:lnTo>
                  <a:lnTo>
                    <a:pt x="46" y="0"/>
                  </a:lnTo>
                  <a:lnTo>
                    <a:pt x="36" y="1"/>
                  </a:lnTo>
                  <a:lnTo>
                    <a:pt x="26" y="3"/>
                  </a:lnTo>
                  <a:lnTo>
                    <a:pt x="17" y="7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42" name="Freeform 394"/>
            <p:cNvSpPr>
              <a:spLocks/>
            </p:cNvSpPr>
            <p:nvPr/>
          </p:nvSpPr>
          <p:spPr bwMode="auto">
            <a:xfrm>
              <a:off x="1332" y="1608"/>
              <a:ext cx="11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" y="24"/>
                </a:cxn>
                <a:cxn ang="0">
                  <a:pos x="4" y="29"/>
                </a:cxn>
                <a:cxn ang="0">
                  <a:pos x="6" y="32"/>
                </a:cxn>
                <a:cxn ang="0">
                  <a:pos x="8" y="34"/>
                </a:cxn>
                <a:cxn ang="0">
                  <a:pos x="11" y="36"/>
                </a:cxn>
                <a:cxn ang="0">
                  <a:pos x="13" y="36"/>
                </a:cxn>
                <a:cxn ang="0">
                  <a:pos x="32" y="36"/>
                </a:cxn>
                <a:cxn ang="0">
                  <a:pos x="32" y="22"/>
                </a:cxn>
                <a:cxn ang="0">
                  <a:pos x="31" y="14"/>
                </a:cxn>
                <a:cxn ang="0">
                  <a:pos x="30" y="7"/>
                </a:cxn>
                <a:cxn ang="0">
                  <a:pos x="26" y="0"/>
                </a:cxn>
                <a:cxn ang="0">
                  <a:pos x="19" y="2"/>
                </a:cxn>
                <a:cxn ang="0">
                  <a:pos x="11" y="7"/>
                </a:cxn>
                <a:cxn ang="0">
                  <a:pos x="6" y="10"/>
                </a:cxn>
                <a:cxn ang="0">
                  <a:pos x="3" y="13"/>
                </a:cxn>
                <a:cxn ang="0">
                  <a:pos x="1" y="16"/>
                </a:cxn>
                <a:cxn ang="0">
                  <a:pos x="0" y="18"/>
                </a:cxn>
              </a:cxnLst>
              <a:rect l="0" t="0" r="r" b="b"/>
              <a:pathLst>
                <a:path w="32" h="36">
                  <a:moveTo>
                    <a:pt x="0" y="18"/>
                  </a:moveTo>
                  <a:lnTo>
                    <a:pt x="1" y="24"/>
                  </a:lnTo>
                  <a:lnTo>
                    <a:pt x="4" y="29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32" y="36"/>
                  </a:lnTo>
                  <a:lnTo>
                    <a:pt x="32" y="22"/>
                  </a:lnTo>
                  <a:lnTo>
                    <a:pt x="31" y="14"/>
                  </a:lnTo>
                  <a:lnTo>
                    <a:pt x="30" y="7"/>
                  </a:lnTo>
                  <a:lnTo>
                    <a:pt x="26" y="0"/>
                  </a:lnTo>
                  <a:lnTo>
                    <a:pt x="19" y="2"/>
                  </a:lnTo>
                  <a:lnTo>
                    <a:pt x="11" y="7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6"/>
                  </a:lnTo>
                  <a:lnTo>
                    <a:pt x="0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43" name="Freeform 395"/>
            <p:cNvSpPr>
              <a:spLocks/>
            </p:cNvSpPr>
            <p:nvPr/>
          </p:nvSpPr>
          <p:spPr bwMode="auto">
            <a:xfrm>
              <a:off x="1279" y="1314"/>
              <a:ext cx="46" cy="17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1" y="46"/>
                </a:cxn>
                <a:cxn ang="0">
                  <a:pos x="22" y="48"/>
                </a:cxn>
                <a:cxn ang="0">
                  <a:pos x="33" y="51"/>
                </a:cxn>
                <a:cxn ang="0">
                  <a:pos x="43" y="52"/>
                </a:cxn>
                <a:cxn ang="0">
                  <a:pos x="63" y="52"/>
                </a:cxn>
                <a:cxn ang="0">
                  <a:pos x="82" y="51"/>
                </a:cxn>
                <a:cxn ang="0">
                  <a:pos x="117" y="46"/>
                </a:cxn>
                <a:cxn ang="0">
                  <a:pos x="146" y="43"/>
                </a:cxn>
                <a:cxn ang="0">
                  <a:pos x="144" y="36"/>
                </a:cxn>
                <a:cxn ang="0">
                  <a:pos x="142" y="30"/>
                </a:cxn>
                <a:cxn ang="0">
                  <a:pos x="139" y="24"/>
                </a:cxn>
                <a:cxn ang="0">
                  <a:pos x="137" y="19"/>
                </a:cxn>
                <a:cxn ang="0">
                  <a:pos x="134" y="15"/>
                </a:cxn>
                <a:cxn ang="0">
                  <a:pos x="129" y="11"/>
                </a:cxn>
                <a:cxn ang="0">
                  <a:pos x="125" y="8"/>
                </a:cxn>
                <a:cxn ang="0">
                  <a:pos x="121" y="6"/>
                </a:cxn>
                <a:cxn ang="0">
                  <a:pos x="111" y="2"/>
                </a:cxn>
                <a:cxn ang="0">
                  <a:pos x="101" y="0"/>
                </a:cxn>
                <a:cxn ang="0">
                  <a:pos x="89" y="1"/>
                </a:cxn>
                <a:cxn ang="0">
                  <a:pos x="78" y="2"/>
                </a:cxn>
                <a:cxn ang="0">
                  <a:pos x="66" y="5"/>
                </a:cxn>
                <a:cxn ang="0">
                  <a:pos x="54" y="9"/>
                </a:cxn>
                <a:cxn ang="0">
                  <a:pos x="43" y="14"/>
                </a:cxn>
                <a:cxn ang="0">
                  <a:pos x="32" y="19"/>
                </a:cxn>
                <a:cxn ang="0">
                  <a:pos x="22" y="25"/>
                </a:cxn>
                <a:cxn ang="0">
                  <a:pos x="13" y="31"/>
                </a:cxn>
                <a:cxn ang="0">
                  <a:pos x="5" y="37"/>
                </a:cxn>
                <a:cxn ang="0">
                  <a:pos x="0" y="43"/>
                </a:cxn>
              </a:cxnLst>
              <a:rect l="0" t="0" r="r" b="b"/>
              <a:pathLst>
                <a:path w="146" h="52">
                  <a:moveTo>
                    <a:pt x="0" y="43"/>
                  </a:moveTo>
                  <a:lnTo>
                    <a:pt x="11" y="46"/>
                  </a:lnTo>
                  <a:lnTo>
                    <a:pt x="22" y="48"/>
                  </a:lnTo>
                  <a:lnTo>
                    <a:pt x="33" y="51"/>
                  </a:lnTo>
                  <a:lnTo>
                    <a:pt x="43" y="52"/>
                  </a:lnTo>
                  <a:lnTo>
                    <a:pt x="63" y="52"/>
                  </a:lnTo>
                  <a:lnTo>
                    <a:pt x="82" y="51"/>
                  </a:lnTo>
                  <a:lnTo>
                    <a:pt x="117" y="46"/>
                  </a:lnTo>
                  <a:lnTo>
                    <a:pt x="146" y="43"/>
                  </a:lnTo>
                  <a:lnTo>
                    <a:pt x="144" y="36"/>
                  </a:lnTo>
                  <a:lnTo>
                    <a:pt x="142" y="30"/>
                  </a:lnTo>
                  <a:lnTo>
                    <a:pt x="139" y="24"/>
                  </a:lnTo>
                  <a:lnTo>
                    <a:pt x="137" y="19"/>
                  </a:lnTo>
                  <a:lnTo>
                    <a:pt x="134" y="15"/>
                  </a:lnTo>
                  <a:lnTo>
                    <a:pt x="129" y="11"/>
                  </a:lnTo>
                  <a:lnTo>
                    <a:pt x="125" y="8"/>
                  </a:lnTo>
                  <a:lnTo>
                    <a:pt x="121" y="6"/>
                  </a:lnTo>
                  <a:lnTo>
                    <a:pt x="111" y="2"/>
                  </a:lnTo>
                  <a:lnTo>
                    <a:pt x="101" y="0"/>
                  </a:lnTo>
                  <a:lnTo>
                    <a:pt x="89" y="1"/>
                  </a:lnTo>
                  <a:lnTo>
                    <a:pt x="78" y="2"/>
                  </a:lnTo>
                  <a:lnTo>
                    <a:pt x="66" y="5"/>
                  </a:lnTo>
                  <a:lnTo>
                    <a:pt x="54" y="9"/>
                  </a:lnTo>
                  <a:lnTo>
                    <a:pt x="43" y="14"/>
                  </a:lnTo>
                  <a:lnTo>
                    <a:pt x="32" y="19"/>
                  </a:lnTo>
                  <a:lnTo>
                    <a:pt x="22" y="25"/>
                  </a:lnTo>
                  <a:lnTo>
                    <a:pt x="13" y="31"/>
                  </a:lnTo>
                  <a:lnTo>
                    <a:pt x="5" y="37"/>
                  </a:lnTo>
                  <a:lnTo>
                    <a:pt x="0" y="4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44" name="Freeform 396"/>
            <p:cNvSpPr>
              <a:spLocks/>
            </p:cNvSpPr>
            <p:nvPr/>
          </p:nvSpPr>
          <p:spPr bwMode="auto">
            <a:xfrm>
              <a:off x="1261" y="1252"/>
              <a:ext cx="20" cy="1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49" y="0"/>
                </a:cxn>
                <a:cxn ang="0">
                  <a:pos x="38" y="0"/>
                </a:cxn>
                <a:cxn ang="0">
                  <a:pos x="31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2"/>
                </a:cxn>
                <a:cxn ang="0">
                  <a:pos x="5" y="3"/>
                </a:cxn>
                <a:cxn ang="0">
                  <a:pos x="2" y="5"/>
                </a:cxn>
                <a:cxn ang="0">
                  <a:pos x="1" y="8"/>
                </a:cxn>
                <a:cxn ang="0">
                  <a:pos x="0" y="12"/>
                </a:cxn>
                <a:cxn ang="0">
                  <a:pos x="1" y="15"/>
                </a:cxn>
                <a:cxn ang="0">
                  <a:pos x="2" y="18"/>
                </a:cxn>
                <a:cxn ang="0">
                  <a:pos x="5" y="22"/>
                </a:cxn>
                <a:cxn ang="0">
                  <a:pos x="9" y="24"/>
                </a:cxn>
                <a:cxn ang="0">
                  <a:pos x="12" y="27"/>
                </a:cxn>
                <a:cxn ang="0">
                  <a:pos x="18" y="29"/>
                </a:cxn>
                <a:cxn ang="0">
                  <a:pos x="22" y="31"/>
                </a:cxn>
                <a:cxn ang="0">
                  <a:pos x="27" y="31"/>
                </a:cxn>
                <a:cxn ang="0">
                  <a:pos x="32" y="30"/>
                </a:cxn>
                <a:cxn ang="0">
                  <a:pos x="37" y="28"/>
                </a:cxn>
                <a:cxn ang="0">
                  <a:pos x="43" y="24"/>
                </a:cxn>
                <a:cxn ang="0">
                  <a:pos x="48" y="18"/>
                </a:cxn>
                <a:cxn ang="0">
                  <a:pos x="57" y="10"/>
                </a:cxn>
                <a:cxn ang="0">
                  <a:pos x="60" y="6"/>
                </a:cxn>
                <a:cxn ang="0">
                  <a:pos x="60" y="0"/>
                </a:cxn>
              </a:cxnLst>
              <a:rect l="0" t="0" r="r" b="b"/>
              <a:pathLst>
                <a:path w="60" h="31">
                  <a:moveTo>
                    <a:pt x="60" y="0"/>
                  </a:move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5" y="3"/>
                  </a:lnTo>
                  <a:lnTo>
                    <a:pt x="2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2" y="18"/>
                  </a:lnTo>
                  <a:lnTo>
                    <a:pt x="5" y="22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8" y="29"/>
                  </a:lnTo>
                  <a:lnTo>
                    <a:pt x="22" y="31"/>
                  </a:lnTo>
                  <a:lnTo>
                    <a:pt x="27" y="31"/>
                  </a:lnTo>
                  <a:lnTo>
                    <a:pt x="32" y="30"/>
                  </a:lnTo>
                  <a:lnTo>
                    <a:pt x="37" y="28"/>
                  </a:lnTo>
                  <a:lnTo>
                    <a:pt x="43" y="24"/>
                  </a:lnTo>
                  <a:lnTo>
                    <a:pt x="48" y="18"/>
                  </a:lnTo>
                  <a:lnTo>
                    <a:pt x="57" y="10"/>
                  </a:lnTo>
                  <a:lnTo>
                    <a:pt x="60" y="6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45" name="Freeform 397"/>
            <p:cNvSpPr>
              <a:spLocks/>
            </p:cNvSpPr>
            <p:nvPr/>
          </p:nvSpPr>
          <p:spPr bwMode="auto">
            <a:xfrm>
              <a:off x="1730" y="1713"/>
              <a:ext cx="26" cy="2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" y="46"/>
                </a:cxn>
                <a:cxn ang="0">
                  <a:pos x="1" y="49"/>
                </a:cxn>
                <a:cxn ang="0">
                  <a:pos x="3" y="51"/>
                </a:cxn>
                <a:cxn ang="0">
                  <a:pos x="4" y="53"/>
                </a:cxn>
                <a:cxn ang="0">
                  <a:pos x="10" y="57"/>
                </a:cxn>
                <a:cxn ang="0">
                  <a:pos x="15" y="59"/>
                </a:cxn>
                <a:cxn ang="0">
                  <a:pos x="28" y="62"/>
                </a:cxn>
                <a:cxn ang="0">
                  <a:pos x="40" y="62"/>
                </a:cxn>
                <a:cxn ang="0">
                  <a:pos x="45" y="62"/>
                </a:cxn>
                <a:cxn ang="0">
                  <a:pos x="49" y="59"/>
                </a:cxn>
                <a:cxn ang="0">
                  <a:pos x="54" y="57"/>
                </a:cxn>
                <a:cxn ang="0">
                  <a:pos x="58" y="54"/>
                </a:cxn>
                <a:cxn ang="0">
                  <a:pos x="65" y="47"/>
                </a:cxn>
                <a:cxn ang="0">
                  <a:pos x="70" y="38"/>
                </a:cxn>
                <a:cxn ang="0">
                  <a:pos x="74" y="28"/>
                </a:cxn>
                <a:cxn ang="0">
                  <a:pos x="78" y="18"/>
                </a:cxn>
                <a:cxn ang="0">
                  <a:pos x="79" y="8"/>
                </a:cxn>
                <a:cxn ang="0">
                  <a:pos x="80" y="0"/>
                </a:cxn>
                <a:cxn ang="0">
                  <a:pos x="71" y="0"/>
                </a:cxn>
                <a:cxn ang="0">
                  <a:pos x="59" y="3"/>
                </a:cxn>
                <a:cxn ang="0">
                  <a:pos x="46" y="8"/>
                </a:cxn>
                <a:cxn ang="0">
                  <a:pos x="33" y="13"/>
                </a:cxn>
                <a:cxn ang="0">
                  <a:pos x="21" y="19"/>
                </a:cxn>
                <a:cxn ang="0">
                  <a:pos x="10" y="26"/>
                </a:cxn>
                <a:cxn ang="0">
                  <a:pos x="6" y="30"/>
                </a:cxn>
                <a:cxn ang="0">
                  <a:pos x="3" y="34"/>
                </a:cxn>
                <a:cxn ang="0">
                  <a:pos x="1" y="39"/>
                </a:cxn>
                <a:cxn ang="0">
                  <a:pos x="0" y="43"/>
                </a:cxn>
              </a:cxnLst>
              <a:rect l="0" t="0" r="r" b="b"/>
              <a:pathLst>
                <a:path w="80" h="62">
                  <a:moveTo>
                    <a:pt x="0" y="43"/>
                  </a:moveTo>
                  <a:lnTo>
                    <a:pt x="1" y="46"/>
                  </a:lnTo>
                  <a:lnTo>
                    <a:pt x="1" y="49"/>
                  </a:lnTo>
                  <a:lnTo>
                    <a:pt x="3" y="51"/>
                  </a:lnTo>
                  <a:lnTo>
                    <a:pt x="4" y="53"/>
                  </a:lnTo>
                  <a:lnTo>
                    <a:pt x="10" y="57"/>
                  </a:lnTo>
                  <a:lnTo>
                    <a:pt x="15" y="59"/>
                  </a:lnTo>
                  <a:lnTo>
                    <a:pt x="28" y="62"/>
                  </a:lnTo>
                  <a:lnTo>
                    <a:pt x="40" y="62"/>
                  </a:lnTo>
                  <a:lnTo>
                    <a:pt x="45" y="62"/>
                  </a:lnTo>
                  <a:lnTo>
                    <a:pt x="49" y="59"/>
                  </a:lnTo>
                  <a:lnTo>
                    <a:pt x="54" y="57"/>
                  </a:lnTo>
                  <a:lnTo>
                    <a:pt x="58" y="54"/>
                  </a:lnTo>
                  <a:lnTo>
                    <a:pt x="65" y="47"/>
                  </a:lnTo>
                  <a:lnTo>
                    <a:pt x="70" y="38"/>
                  </a:lnTo>
                  <a:lnTo>
                    <a:pt x="74" y="28"/>
                  </a:lnTo>
                  <a:lnTo>
                    <a:pt x="78" y="18"/>
                  </a:lnTo>
                  <a:lnTo>
                    <a:pt x="79" y="8"/>
                  </a:lnTo>
                  <a:lnTo>
                    <a:pt x="80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8"/>
                  </a:lnTo>
                  <a:lnTo>
                    <a:pt x="33" y="13"/>
                  </a:lnTo>
                  <a:lnTo>
                    <a:pt x="21" y="19"/>
                  </a:lnTo>
                  <a:lnTo>
                    <a:pt x="10" y="26"/>
                  </a:lnTo>
                  <a:lnTo>
                    <a:pt x="6" y="30"/>
                  </a:lnTo>
                  <a:lnTo>
                    <a:pt x="3" y="34"/>
                  </a:lnTo>
                  <a:lnTo>
                    <a:pt x="1" y="39"/>
                  </a:lnTo>
                  <a:lnTo>
                    <a:pt x="0" y="4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46" name="Freeform 398"/>
            <p:cNvSpPr>
              <a:spLocks/>
            </p:cNvSpPr>
            <p:nvPr/>
          </p:nvSpPr>
          <p:spPr bwMode="auto">
            <a:xfrm>
              <a:off x="1583" y="1674"/>
              <a:ext cx="33" cy="16"/>
            </a:xfrm>
            <a:custGeom>
              <a:avLst/>
              <a:gdLst/>
              <a:ahLst/>
              <a:cxnLst>
                <a:cxn ang="0">
                  <a:pos x="80" y="13"/>
                </a:cxn>
                <a:cxn ang="0">
                  <a:pos x="72" y="12"/>
                </a:cxn>
                <a:cxn ang="0">
                  <a:pos x="66" y="11"/>
                </a:cxn>
                <a:cxn ang="0">
                  <a:pos x="59" y="8"/>
                </a:cxn>
                <a:cxn ang="0">
                  <a:pos x="53" y="6"/>
                </a:cxn>
                <a:cxn ang="0">
                  <a:pos x="47" y="4"/>
                </a:cxn>
                <a:cxn ang="0">
                  <a:pos x="41" y="2"/>
                </a:cxn>
                <a:cxn ang="0">
                  <a:pos x="34" y="0"/>
                </a:cxn>
                <a:cxn ang="0">
                  <a:pos x="26" y="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7" y="21"/>
                </a:cxn>
                <a:cxn ang="0">
                  <a:pos x="26" y="29"/>
                </a:cxn>
                <a:cxn ang="0">
                  <a:pos x="34" y="36"/>
                </a:cxn>
                <a:cxn ang="0">
                  <a:pos x="42" y="42"/>
                </a:cxn>
                <a:cxn ang="0">
                  <a:pos x="52" y="46"/>
                </a:cxn>
                <a:cxn ang="0">
                  <a:pos x="61" y="48"/>
                </a:cxn>
                <a:cxn ang="0">
                  <a:pos x="72" y="49"/>
                </a:cxn>
                <a:cxn ang="0">
                  <a:pos x="79" y="48"/>
                </a:cxn>
                <a:cxn ang="0">
                  <a:pos x="87" y="45"/>
                </a:cxn>
                <a:cxn ang="0">
                  <a:pos x="97" y="39"/>
                </a:cxn>
                <a:cxn ang="0">
                  <a:pos x="106" y="31"/>
                </a:cxn>
                <a:cxn ang="0">
                  <a:pos x="101" y="30"/>
                </a:cxn>
                <a:cxn ang="0">
                  <a:pos x="98" y="28"/>
                </a:cxn>
                <a:cxn ang="0">
                  <a:pos x="93" y="25"/>
                </a:cxn>
                <a:cxn ang="0">
                  <a:pos x="90" y="22"/>
                </a:cxn>
                <a:cxn ang="0">
                  <a:pos x="88" y="19"/>
                </a:cxn>
                <a:cxn ang="0">
                  <a:pos x="84" y="16"/>
                </a:cxn>
                <a:cxn ang="0">
                  <a:pos x="82" y="14"/>
                </a:cxn>
                <a:cxn ang="0">
                  <a:pos x="80" y="13"/>
                </a:cxn>
              </a:cxnLst>
              <a:rect l="0" t="0" r="r" b="b"/>
              <a:pathLst>
                <a:path w="106" h="49">
                  <a:moveTo>
                    <a:pt x="80" y="13"/>
                  </a:moveTo>
                  <a:lnTo>
                    <a:pt x="72" y="12"/>
                  </a:lnTo>
                  <a:lnTo>
                    <a:pt x="66" y="11"/>
                  </a:lnTo>
                  <a:lnTo>
                    <a:pt x="59" y="8"/>
                  </a:lnTo>
                  <a:lnTo>
                    <a:pt x="53" y="6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9" y="11"/>
                  </a:lnTo>
                  <a:lnTo>
                    <a:pt x="17" y="21"/>
                  </a:lnTo>
                  <a:lnTo>
                    <a:pt x="26" y="29"/>
                  </a:lnTo>
                  <a:lnTo>
                    <a:pt x="34" y="36"/>
                  </a:lnTo>
                  <a:lnTo>
                    <a:pt x="42" y="42"/>
                  </a:lnTo>
                  <a:lnTo>
                    <a:pt x="52" y="46"/>
                  </a:lnTo>
                  <a:lnTo>
                    <a:pt x="61" y="48"/>
                  </a:lnTo>
                  <a:lnTo>
                    <a:pt x="72" y="49"/>
                  </a:lnTo>
                  <a:lnTo>
                    <a:pt x="79" y="48"/>
                  </a:lnTo>
                  <a:lnTo>
                    <a:pt x="87" y="45"/>
                  </a:lnTo>
                  <a:lnTo>
                    <a:pt x="97" y="39"/>
                  </a:lnTo>
                  <a:lnTo>
                    <a:pt x="106" y="31"/>
                  </a:lnTo>
                  <a:lnTo>
                    <a:pt x="101" y="30"/>
                  </a:lnTo>
                  <a:lnTo>
                    <a:pt x="98" y="28"/>
                  </a:lnTo>
                  <a:lnTo>
                    <a:pt x="93" y="25"/>
                  </a:lnTo>
                  <a:lnTo>
                    <a:pt x="90" y="22"/>
                  </a:lnTo>
                  <a:lnTo>
                    <a:pt x="88" y="19"/>
                  </a:lnTo>
                  <a:lnTo>
                    <a:pt x="84" y="16"/>
                  </a:lnTo>
                  <a:lnTo>
                    <a:pt x="82" y="14"/>
                  </a:lnTo>
                  <a:lnTo>
                    <a:pt x="80" y="1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47" name="Freeform 399"/>
            <p:cNvSpPr>
              <a:spLocks/>
            </p:cNvSpPr>
            <p:nvPr/>
          </p:nvSpPr>
          <p:spPr bwMode="auto">
            <a:xfrm>
              <a:off x="1599" y="1713"/>
              <a:ext cx="15" cy="7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5" y="21"/>
                </a:cxn>
                <a:cxn ang="0">
                  <a:pos x="12" y="22"/>
                </a:cxn>
                <a:cxn ang="0">
                  <a:pos x="18" y="22"/>
                </a:cxn>
                <a:cxn ang="0">
                  <a:pos x="26" y="21"/>
                </a:cxn>
                <a:cxn ang="0">
                  <a:pos x="33" y="19"/>
                </a:cxn>
                <a:cxn ang="0">
                  <a:pos x="38" y="15"/>
                </a:cxn>
                <a:cxn ang="0">
                  <a:pos x="41" y="12"/>
                </a:cxn>
                <a:cxn ang="0">
                  <a:pos x="44" y="9"/>
                </a:cxn>
                <a:cxn ang="0">
                  <a:pos x="45" y="5"/>
                </a:cxn>
                <a:cxn ang="0">
                  <a:pos x="47" y="0"/>
                </a:cxn>
                <a:cxn ang="0">
                  <a:pos x="0" y="19"/>
                </a:cxn>
              </a:cxnLst>
              <a:rect l="0" t="0" r="r" b="b"/>
              <a:pathLst>
                <a:path w="47" h="22">
                  <a:moveTo>
                    <a:pt x="0" y="19"/>
                  </a:moveTo>
                  <a:lnTo>
                    <a:pt x="5" y="21"/>
                  </a:lnTo>
                  <a:lnTo>
                    <a:pt x="12" y="22"/>
                  </a:lnTo>
                  <a:lnTo>
                    <a:pt x="18" y="22"/>
                  </a:lnTo>
                  <a:lnTo>
                    <a:pt x="26" y="21"/>
                  </a:lnTo>
                  <a:lnTo>
                    <a:pt x="33" y="19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4" y="9"/>
                  </a:lnTo>
                  <a:lnTo>
                    <a:pt x="45" y="5"/>
                  </a:lnTo>
                  <a:lnTo>
                    <a:pt x="47" y="0"/>
                  </a:lnTo>
                  <a:lnTo>
                    <a:pt x="0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48" name="Freeform 400"/>
            <p:cNvSpPr>
              <a:spLocks/>
            </p:cNvSpPr>
            <p:nvPr/>
          </p:nvSpPr>
          <p:spPr bwMode="auto">
            <a:xfrm>
              <a:off x="1608" y="1742"/>
              <a:ext cx="17" cy="11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37" y="9"/>
                </a:cxn>
                <a:cxn ang="0">
                  <a:pos x="23" y="18"/>
                </a:cxn>
                <a:cxn ang="0">
                  <a:pos x="11" y="26"/>
                </a:cxn>
                <a:cxn ang="0">
                  <a:pos x="0" y="32"/>
                </a:cxn>
                <a:cxn ang="0">
                  <a:pos x="13" y="32"/>
                </a:cxn>
                <a:cxn ang="0">
                  <a:pos x="26" y="32"/>
                </a:cxn>
                <a:cxn ang="0">
                  <a:pos x="39" y="32"/>
                </a:cxn>
                <a:cxn ang="0">
                  <a:pos x="53" y="32"/>
                </a:cxn>
                <a:cxn ang="0">
                  <a:pos x="53" y="24"/>
                </a:cxn>
                <a:cxn ang="0">
                  <a:pos x="53" y="16"/>
                </a:cxn>
                <a:cxn ang="0">
                  <a:pos x="53" y="9"/>
                </a:cxn>
                <a:cxn ang="0">
                  <a:pos x="53" y="0"/>
                </a:cxn>
              </a:cxnLst>
              <a:rect l="0" t="0" r="r" b="b"/>
              <a:pathLst>
                <a:path w="53" h="32">
                  <a:moveTo>
                    <a:pt x="53" y="0"/>
                  </a:moveTo>
                  <a:lnTo>
                    <a:pt x="37" y="9"/>
                  </a:lnTo>
                  <a:lnTo>
                    <a:pt x="23" y="18"/>
                  </a:lnTo>
                  <a:lnTo>
                    <a:pt x="11" y="26"/>
                  </a:lnTo>
                  <a:lnTo>
                    <a:pt x="0" y="32"/>
                  </a:lnTo>
                  <a:lnTo>
                    <a:pt x="13" y="32"/>
                  </a:lnTo>
                  <a:lnTo>
                    <a:pt x="26" y="32"/>
                  </a:lnTo>
                  <a:lnTo>
                    <a:pt x="39" y="32"/>
                  </a:lnTo>
                  <a:lnTo>
                    <a:pt x="53" y="32"/>
                  </a:lnTo>
                  <a:lnTo>
                    <a:pt x="53" y="24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49" name="Freeform 401"/>
            <p:cNvSpPr>
              <a:spLocks/>
            </p:cNvSpPr>
            <p:nvPr/>
          </p:nvSpPr>
          <p:spPr bwMode="auto">
            <a:xfrm>
              <a:off x="1450" y="1438"/>
              <a:ext cx="14" cy="12"/>
            </a:xfrm>
            <a:custGeom>
              <a:avLst/>
              <a:gdLst/>
              <a:ahLst/>
              <a:cxnLst>
                <a:cxn ang="0">
                  <a:pos x="27" y="3"/>
                </a:cxn>
                <a:cxn ang="0">
                  <a:pos x="0" y="16"/>
                </a:cxn>
                <a:cxn ang="0">
                  <a:pos x="0" y="34"/>
                </a:cxn>
                <a:cxn ang="0">
                  <a:pos x="27" y="34"/>
                </a:cxn>
                <a:cxn ang="0">
                  <a:pos x="31" y="32"/>
                </a:cxn>
                <a:cxn ang="0">
                  <a:pos x="35" y="28"/>
                </a:cxn>
                <a:cxn ang="0">
                  <a:pos x="39" y="25"/>
                </a:cxn>
                <a:cxn ang="0">
                  <a:pos x="42" y="21"/>
                </a:cxn>
                <a:cxn ang="0">
                  <a:pos x="44" y="17"/>
                </a:cxn>
                <a:cxn ang="0">
                  <a:pos x="45" y="13"/>
                </a:cxn>
                <a:cxn ang="0">
                  <a:pos x="46" y="8"/>
                </a:cxn>
                <a:cxn ang="0">
                  <a:pos x="46" y="3"/>
                </a:cxn>
                <a:cxn ang="0">
                  <a:pos x="46" y="1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39" y="0"/>
                </a:cxn>
                <a:cxn ang="0">
                  <a:pos x="32" y="2"/>
                </a:cxn>
                <a:cxn ang="0">
                  <a:pos x="27" y="3"/>
                </a:cxn>
              </a:cxnLst>
              <a:rect l="0" t="0" r="r" b="b"/>
              <a:pathLst>
                <a:path w="46" h="34">
                  <a:moveTo>
                    <a:pt x="27" y="3"/>
                  </a:moveTo>
                  <a:lnTo>
                    <a:pt x="0" y="16"/>
                  </a:lnTo>
                  <a:lnTo>
                    <a:pt x="0" y="34"/>
                  </a:lnTo>
                  <a:lnTo>
                    <a:pt x="27" y="34"/>
                  </a:lnTo>
                  <a:lnTo>
                    <a:pt x="31" y="32"/>
                  </a:lnTo>
                  <a:lnTo>
                    <a:pt x="35" y="28"/>
                  </a:lnTo>
                  <a:lnTo>
                    <a:pt x="39" y="25"/>
                  </a:lnTo>
                  <a:lnTo>
                    <a:pt x="42" y="21"/>
                  </a:lnTo>
                  <a:lnTo>
                    <a:pt x="44" y="17"/>
                  </a:lnTo>
                  <a:lnTo>
                    <a:pt x="45" y="13"/>
                  </a:lnTo>
                  <a:lnTo>
                    <a:pt x="46" y="8"/>
                  </a:lnTo>
                  <a:lnTo>
                    <a:pt x="46" y="3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2" y="2"/>
                  </a:lnTo>
                  <a:lnTo>
                    <a:pt x="27" y="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0" name="Freeform 402"/>
            <p:cNvSpPr>
              <a:spLocks/>
            </p:cNvSpPr>
            <p:nvPr/>
          </p:nvSpPr>
          <p:spPr bwMode="auto">
            <a:xfrm>
              <a:off x="1305" y="1224"/>
              <a:ext cx="16" cy="8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4" y="25"/>
                </a:cxn>
                <a:cxn ang="0">
                  <a:pos x="28" y="25"/>
                </a:cxn>
                <a:cxn ang="0">
                  <a:pos x="30" y="24"/>
                </a:cxn>
                <a:cxn ang="0">
                  <a:pos x="33" y="22"/>
                </a:cxn>
                <a:cxn ang="0">
                  <a:pos x="37" y="18"/>
                </a:cxn>
                <a:cxn ang="0">
                  <a:pos x="40" y="15"/>
                </a:cxn>
                <a:cxn ang="0">
                  <a:pos x="45" y="7"/>
                </a:cxn>
                <a:cxn ang="0">
                  <a:pos x="48" y="0"/>
                </a:cxn>
                <a:cxn ang="0">
                  <a:pos x="40" y="1"/>
                </a:cxn>
                <a:cxn ang="0">
                  <a:pos x="33" y="2"/>
                </a:cxn>
                <a:cxn ang="0">
                  <a:pos x="28" y="5"/>
                </a:cxn>
                <a:cxn ang="0">
                  <a:pos x="21" y="8"/>
                </a:cxn>
                <a:cxn ang="0">
                  <a:pos x="11" y="16"/>
                </a:cxn>
                <a:cxn ang="0">
                  <a:pos x="0" y="25"/>
                </a:cxn>
              </a:cxnLst>
              <a:rect l="0" t="0" r="r" b="b"/>
              <a:pathLst>
                <a:path w="48" h="25">
                  <a:moveTo>
                    <a:pt x="0" y="25"/>
                  </a:moveTo>
                  <a:lnTo>
                    <a:pt x="14" y="25"/>
                  </a:lnTo>
                  <a:lnTo>
                    <a:pt x="28" y="25"/>
                  </a:lnTo>
                  <a:lnTo>
                    <a:pt x="30" y="24"/>
                  </a:lnTo>
                  <a:lnTo>
                    <a:pt x="33" y="22"/>
                  </a:lnTo>
                  <a:lnTo>
                    <a:pt x="37" y="18"/>
                  </a:lnTo>
                  <a:lnTo>
                    <a:pt x="40" y="15"/>
                  </a:lnTo>
                  <a:lnTo>
                    <a:pt x="45" y="7"/>
                  </a:lnTo>
                  <a:lnTo>
                    <a:pt x="48" y="0"/>
                  </a:lnTo>
                  <a:lnTo>
                    <a:pt x="40" y="1"/>
                  </a:lnTo>
                  <a:lnTo>
                    <a:pt x="33" y="2"/>
                  </a:lnTo>
                  <a:lnTo>
                    <a:pt x="28" y="5"/>
                  </a:lnTo>
                  <a:lnTo>
                    <a:pt x="21" y="8"/>
                  </a:lnTo>
                  <a:lnTo>
                    <a:pt x="11" y="16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1" name="Freeform 403"/>
            <p:cNvSpPr>
              <a:spLocks/>
            </p:cNvSpPr>
            <p:nvPr/>
          </p:nvSpPr>
          <p:spPr bwMode="auto">
            <a:xfrm>
              <a:off x="1343" y="1188"/>
              <a:ext cx="8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7"/>
                </a:cxn>
                <a:cxn ang="0">
                  <a:pos x="11" y="36"/>
                </a:cxn>
                <a:cxn ang="0">
                  <a:pos x="20" y="34"/>
                </a:cxn>
                <a:cxn ang="0">
                  <a:pos x="22" y="33"/>
                </a:cxn>
                <a:cxn ang="0">
                  <a:pos x="26" y="32"/>
                </a:cxn>
                <a:cxn ang="0">
                  <a:pos x="28" y="30"/>
                </a:cxn>
                <a:cxn ang="0">
                  <a:pos x="29" y="28"/>
                </a:cxn>
                <a:cxn ang="0">
                  <a:pos x="30" y="23"/>
                </a:cxn>
                <a:cxn ang="0">
                  <a:pos x="30" y="16"/>
                </a:cxn>
                <a:cxn ang="0">
                  <a:pos x="29" y="9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30" h="37">
                  <a:moveTo>
                    <a:pt x="0" y="0"/>
                  </a:moveTo>
                  <a:lnTo>
                    <a:pt x="0" y="37"/>
                  </a:lnTo>
                  <a:lnTo>
                    <a:pt x="11" y="36"/>
                  </a:lnTo>
                  <a:lnTo>
                    <a:pt x="20" y="34"/>
                  </a:lnTo>
                  <a:lnTo>
                    <a:pt x="22" y="33"/>
                  </a:lnTo>
                  <a:lnTo>
                    <a:pt x="26" y="32"/>
                  </a:lnTo>
                  <a:lnTo>
                    <a:pt x="28" y="30"/>
                  </a:lnTo>
                  <a:lnTo>
                    <a:pt x="29" y="28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29" y="9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2" name="Freeform 404"/>
            <p:cNvSpPr>
              <a:spLocks/>
            </p:cNvSpPr>
            <p:nvPr/>
          </p:nvSpPr>
          <p:spPr bwMode="auto">
            <a:xfrm>
              <a:off x="1334" y="1208"/>
              <a:ext cx="36" cy="16"/>
            </a:xfrm>
            <a:custGeom>
              <a:avLst/>
              <a:gdLst/>
              <a:ahLst/>
              <a:cxnLst>
                <a:cxn ang="0">
                  <a:pos x="33" y="3"/>
                </a:cxn>
                <a:cxn ang="0">
                  <a:pos x="22" y="3"/>
                </a:cxn>
                <a:cxn ang="0">
                  <a:pos x="12" y="5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1" y="15"/>
                </a:cxn>
                <a:cxn ang="0">
                  <a:pos x="0" y="21"/>
                </a:cxn>
                <a:cxn ang="0">
                  <a:pos x="6" y="27"/>
                </a:cxn>
                <a:cxn ang="0">
                  <a:pos x="10" y="33"/>
                </a:cxn>
                <a:cxn ang="0">
                  <a:pos x="16" y="37"/>
                </a:cxn>
                <a:cxn ang="0">
                  <a:pos x="20" y="41"/>
                </a:cxn>
                <a:cxn ang="0">
                  <a:pos x="25" y="43"/>
                </a:cxn>
                <a:cxn ang="0">
                  <a:pos x="30" y="45"/>
                </a:cxn>
                <a:cxn ang="0">
                  <a:pos x="35" y="46"/>
                </a:cxn>
                <a:cxn ang="0">
                  <a:pos x="40" y="46"/>
                </a:cxn>
                <a:cxn ang="0">
                  <a:pos x="56" y="46"/>
                </a:cxn>
                <a:cxn ang="0">
                  <a:pos x="70" y="43"/>
                </a:cxn>
                <a:cxn ang="0">
                  <a:pos x="76" y="41"/>
                </a:cxn>
                <a:cxn ang="0">
                  <a:pos x="81" y="38"/>
                </a:cxn>
                <a:cxn ang="0">
                  <a:pos x="87" y="36"/>
                </a:cxn>
                <a:cxn ang="0">
                  <a:pos x="91" y="33"/>
                </a:cxn>
                <a:cxn ang="0">
                  <a:pos x="99" y="27"/>
                </a:cxn>
                <a:cxn ang="0">
                  <a:pos x="106" y="20"/>
                </a:cxn>
                <a:cxn ang="0">
                  <a:pos x="110" y="12"/>
                </a:cxn>
                <a:cxn ang="0">
                  <a:pos x="113" y="3"/>
                </a:cxn>
                <a:cxn ang="0">
                  <a:pos x="99" y="1"/>
                </a:cxn>
                <a:cxn ang="0">
                  <a:pos x="87" y="0"/>
                </a:cxn>
                <a:cxn ang="0">
                  <a:pos x="76" y="0"/>
                </a:cxn>
                <a:cxn ang="0">
                  <a:pos x="66" y="1"/>
                </a:cxn>
                <a:cxn ang="0">
                  <a:pos x="48" y="2"/>
                </a:cxn>
                <a:cxn ang="0">
                  <a:pos x="33" y="3"/>
                </a:cxn>
              </a:cxnLst>
              <a:rect l="0" t="0" r="r" b="b"/>
              <a:pathLst>
                <a:path w="113" h="46">
                  <a:moveTo>
                    <a:pt x="33" y="3"/>
                  </a:moveTo>
                  <a:lnTo>
                    <a:pt x="22" y="3"/>
                  </a:lnTo>
                  <a:lnTo>
                    <a:pt x="12" y="5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5"/>
                  </a:lnTo>
                  <a:lnTo>
                    <a:pt x="0" y="21"/>
                  </a:lnTo>
                  <a:lnTo>
                    <a:pt x="6" y="27"/>
                  </a:lnTo>
                  <a:lnTo>
                    <a:pt x="10" y="33"/>
                  </a:lnTo>
                  <a:lnTo>
                    <a:pt x="16" y="37"/>
                  </a:lnTo>
                  <a:lnTo>
                    <a:pt x="20" y="41"/>
                  </a:lnTo>
                  <a:lnTo>
                    <a:pt x="25" y="43"/>
                  </a:lnTo>
                  <a:lnTo>
                    <a:pt x="30" y="45"/>
                  </a:lnTo>
                  <a:lnTo>
                    <a:pt x="35" y="46"/>
                  </a:lnTo>
                  <a:lnTo>
                    <a:pt x="40" y="46"/>
                  </a:lnTo>
                  <a:lnTo>
                    <a:pt x="56" y="46"/>
                  </a:lnTo>
                  <a:lnTo>
                    <a:pt x="70" y="43"/>
                  </a:lnTo>
                  <a:lnTo>
                    <a:pt x="76" y="41"/>
                  </a:lnTo>
                  <a:lnTo>
                    <a:pt x="81" y="38"/>
                  </a:lnTo>
                  <a:lnTo>
                    <a:pt x="87" y="36"/>
                  </a:lnTo>
                  <a:lnTo>
                    <a:pt x="91" y="33"/>
                  </a:lnTo>
                  <a:lnTo>
                    <a:pt x="99" y="27"/>
                  </a:lnTo>
                  <a:lnTo>
                    <a:pt x="106" y="20"/>
                  </a:lnTo>
                  <a:lnTo>
                    <a:pt x="110" y="12"/>
                  </a:lnTo>
                  <a:lnTo>
                    <a:pt x="113" y="3"/>
                  </a:lnTo>
                  <a:lnTo>
                    <a:pt x="99" y="1"/>
                  </a:lnTo>
                  <a:lnTo>
                    <a:pt x="87" y="0"/>
                  </a:lnTo>
                  <a:lnTo>
                    <a:pt x="76" y="0"/>
                  </a:lnTo>
                  <a:lnTo>
                    <a:pt x="66" y="1"/>
                  </a:lnTo>
                  <a:lnTo>
                    <a:pt x="48" y="2"/>
                  </a:lnTo>
                  <a:lnTo>
                    <a:pt x="33" y="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3" name="Freeform 405"/>
            <p:cNvSpPr>
              <a:spLocks/>
            </p:cNvSpPr>
            <p:nvPr/>
          </p:nvSpPr>
          <p:spPr bwMode="auto">
            <a:xfrm>
              <a:off x="1365" y="1201"/>
              <a:ext cx="49" cy="28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2" y="81"/>
                </a:cxn>
                <a:cxn ang="0">
                  <a:pos x="6" y="82"/>
                </a:cxn>
                <a:cxn ang="0">
                  <a:pos x="10" y="82"/>
                </a:cxn>
                <a:cxn ang="0">
                  <a:pos x="14" y="82"/>
                </a:cxn>
                <a:cxn ang="0">
                  <a:pos x="23" y="80"/>
                </a:cxn>
                <a:cxn ang="0">
                  <a:pos x="33" y="79"/>
                </a:cxn>
                <a:cxn ang="0">
                  <a:pos x="40" y="79"/>
                </a:cxn>
                <a:cxn ang="0">
                  <a:pos x="47" y="78"/>
                </a:cxn>
                <a:cxn ang="0">
                  <a:pos x="56" y="76"/>
                </a:cxn>
                <a:cxn ang="0">
                  <a:pos x="65" y="74"/>
                </a:cxn>
                <a:cxn ang="0">
                  <a:pos x="83" y="68"/>
                </a:cxn>
                <a:cxn ang="0">
                  <a:pos x="103" y="59"/>
                </a:cxn>
                <a:cxn ang="0">
                  <a:pos x="112" y="54"/>
                </a:cxn>
                <a:cxn ang="0">
                  <a:pos x="121" y="49"/>
                </a:cxn>
                <a:cxn ang="0">
                  <a:pos x="129" y="43"/>
                </a:cxn>
                <a:cxn ang="0">
                  <a:pos x="136" y="38"/>
                </a:cxn>
                <a:cxn ang="0">
                  <a:pos x="142" y="32"/>
                </a:cxn>
                <a:cxn ang="0">
                  <a:pos x="147" y="25"/>
                </a:cxn>
                <a:cxn ang="0">
                  <a:pos x="150" y="19"/>
                </a:cxn>
                <a:cxn ang="0">
                  <a:pos x="153" y="12"/>
                </a:cxn>
                <a:cxn ang="0">
                  <a:pos x="134" y="8"/>
                </a:cxn>
                <a:cxn ang="0">
                  <a:pos x="115" y="3"/>
                </a:cxn>
                <a:cxn ang="0">
                  <a:pos x="96" y="1"/>
                </a:cxn>
                <a:cxn ang="0">
                  <a:pos x="77" y="0"/>
                </a:cxn>
                <a:cxn ang="0">
                  <a:pos x="68" y="1"/>
                </a:cxn>
                <a:cxn ang="0">
                  <a:pos x="60" y="1"/>
                </a:cxn>
                <a:cxn ang="0">
                  <a:pos x="52" y="2"/>
                </a:cxn>
                <a:cxn ang="0">
                  <a:pos x="45" y="4"/>
                </a:cxn>
                <a:cxn ang="0">
                  <a:pos x="38" y="7"/>
                </a:cxn>
                <a:cxn ang="0">
                  <a:pos x="34" y="10"/>
                </a:cxn>
                <a:cxn ang="0">
                  <a:pos x="30" y="14"/>
                </a:cxn>
                <a:cxn ang="0">
                  <a:pos x="26" y="18"/>
                </a:cxn>
                <a:cxn ang="0">
                  <a:pos x="32" y="23"/>
                </a:cxn>
                <a:cxn ang="0">
                  <a:pos x="36" y="29"/>
                </a:cxn>
                <a:cxn ang="0">
                  <a:pos x="38" y="32"/>
                </a:cxn>
                <a:cxn ang="0">
                  <a:pos x="42" y="34"/>
                </a:cxn>
                <a:cxn ang="0">
                  <a:pos x="44" y="36"/>
                </a:cxn>
                <a:cxn ang="0">
                  <a:pos x="46" y="36"/>
                </a:cxn>
                <a:cxn ang="0">
                  <a:pos x="40" y="41"/>
                </a:cxn>
                <a:cxn ang="0">
                  <a:pos x="33" y="46"/>
                </a:cxn>
                <a:cxn ang="0">
                  <a:pos x="29" y="52"/>
                </a:cxn>
                <a:cxn ang="0">
                  <a:pos x="23" y="57"/>
                </a:cxn>
                <a:cxn ang="0">
                  <a:pos x="18" y="64"/>
                </a:cxn>
                <a:cxn ang="0">
                  <a:pos x="13" y="69"/>
                </a:cxn>
                <a:cxn ang="0">
                  <a:pos x="7" y="75"/>
                </a:cxn>
                <a:cxn ang="0">
                  <a:pos x="0" y="79"/>
                </a:cxn>
              </a:cxnLst>
              <a:rect l="0" t="0" r="r" b="b"/>
              <a:pathLst>
                <a:path w="153" h="82">
                  <a:moveTo>
                    <a:pt x="0" y="79"/>
                  </a:moveTo>
                  <a:lnTo>
                    <a:pt x="2" y="81"/>
                  </a:lnTo>
                  <a:lnTo>
                    <a:pt x="6" y="82"/>
                  </a:lnTo>
                  <a:lnTo>
                    <a:pt x="10" y="82"/>
                  </a:lnTo>
                  <a:lnTo>
                    <a:pt x="14" y="82"/>
                  </a:lnTo>
                  <a:lnTo>
                    <a:pt x="23" y="80"/>
                  </a:lnTo>
                  <a:lnTo>
                    <a:pt x="33" y="79"/>
                  </a:lnTo>
                  <a:lnTo>
                    <a:pt x="40" y="79"/>
                  </a:lnTo>
                  <a:lnTo>
                    <a:pt x="47" y="78"/>
                  </a:lnTo>
                  <a:lnTo>
                    <a:pt x="56" y="76"/>
                  </a:lnTo>
                  <a:lnTo>
                    <a:pt x="65" y="74"/>
                  </a:lnTo>
                  <a:lnTo>
                    <a:pt x="83" y="68"/>
                  </a:lnTo>
                  <a:lnTo>
                    <a:pt x="103" y="59"/>
                  </a:lnTo>
                  <a:lnTo>
                    <a:pt x="112" y="54"/>
                  </a:lnTo>
                  <a:lnTo>
                    <a:pt x="121" y="49"/>
                  </a:lnTo>
                  <a:lnTo>
                    <a:pt x="129" y="43"/>
                  </a:lnTo>
                  <a:lnTo>
                    <a:pt x="136" y="38"/>
                  </a:lnTo>
                  <a:lnTo>
                    <a:pt x="142" y="32"/>
                  </a:lnTo>
                  <a:lnTo>
                    <a:pt x="147" y="25"/>
                  </a:lnTo>
                  <a:lnTo>
                    <a:pt x="150" y="19"/>
                  </a:lnTo>
                  <a:lnTo>
                    <a:pt x="153" y="12"/>
                  </a:lnTo>
                  <a:lnTo>
                    <a:pt x="134" y="8"/>
                  </a:lnTo>
                  <a:lnTo>
                    <a:pt x="115" y="3"/>
                  </a:lnTo>
                  <a:lnTo>
                    <a:pt x="96" y="1"/>
                  </a:lnTo>
                  <a:lnTo>
                    <a:pt x="77" y="0"/>
                  </a:lnTo>
                  <a:lnTo>
                    <a:pt x="68" y="1"/>
                  </a:lnTo>
                  <a:lnTo>
                    <a:pt x="60" y="1"/>
                  </a:lnTo>
                  <a:lnTo>
                    <a:pt x="52" y="2"/>
                  </a:lnTo>
                  <a:lnTo>
                    <a:pt x="45" y="4"/>
                  </a:lnTo>
                  <a:lnTo>
                    <a:pt x="38" y="7"/>
                  </a:lnTo>
                  <a:lnTo>
                    <a:pt x="34" y="10"/>
                  </a:lnTo>
                  <a:lnTo>
                    <a:pt x="30" y="14"/>
                  </a:lnTo>
                  <a:lnTo>
                    <a:pt x="26" y="18"/>
                  </a:lnTo>
                  <a:lnTo>
                    <a:pt x="32" y="23"/>
                  </a:lnTo>
                  <a:lnTo>
                    <a:pt x="36" y="29"/>
                  </a:lnTo>
                  <a:lnTo>
                    <a:pt x="38" y="32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0" y="41"/>
                  </a:lnTo>
                  <a:lnTo>
                    <a:pt x="33" y="46"/>
                  </a:lnTo>
                  <a:lnTo>
                    <a:pt x="29" y="52"/>
                  </a:lnTo>
                  <a:lnTo>
                    <a:pt x="23" y="57"/>
                  </a:lnTo>
                  <a:lnTo>
                    <a:pt x="18" y="64"/>
                  </a:lnTo>
                  <a:lnTo>
                    <a:pt x="13" y="69"/>
                  </a:lnTo>
                  <a:lnTo>
                    <a:pt x="7" y="75"/>
                  </a:lnTo>
                  <a:lnTo>
                    <a:pt x="0" y="7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4" name="Freeform 406"/>
            <p:cNvSpPr>
              <a:spLocks/>
            </p:cNvSpPr>
            <p:nvPr/>
          </p:nvSpPr>
          <p:spPr bwMode="auto">
            <a:xfrm>
              <a:off x="1414" y="1217"/>
              <a:ext cx="29" cy="1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5" y="41"/>
                </a:cxn>
                <a:cxn ang="0">
                  <a:pos x="11" y="44"/>
                </a:cxn>
                <a:cxn ang="0">
                  <a:pos x="16" y="47"/>
                </a:cxn>
                <a:cxn ang="0">
                  <a:pos x="23" y="48"/>
                </a:cxn>
                <a:cxn ang="0">
                  <a:pos x="35" y="49"/>
                </a:cxn>
                <a:cxn ang="0">
                  <a:pos x="46" y="50"/>
                </a:cxn>
                <a:cxn ang="0">
                  <a:pos x="58" y="49"/>
                </a:cxn>
                <a:cxn ang="0">
                  <a:pos x="67" y="48"/>
                </a:cxn>
                <a:cxn ang="0">
                  <a:pos x="73" y="47"/>
                </a:cxn>
                <a:cxn ang="0">
                  <a:pos x="79" y="44"/>
                </a:cxn>
                <a:cxn ang="0">
                  <a:pos x="82" y="41"/>
                </a:cxn>
                <a:cxn ang="0">
                  <a:pos x="84" y="37"/>
                </a:cxn>
                <a:cxn ang="0">
                  <a:pos x="85" y="32"/>
                </a:cxn>
                <a:cxn ang="0">
                  <a:pos x="86" y="25"/>
                </a:cxn>
                <a:cxn ang="0">
                  <a:pos x="85" y="17"/>
                </a:cxn>
                <a:cxn ang="0">
                  <a:pos x="84" y="10"/>
                </a:cxn>
                <a:cxn ang="0">
                  <a:pos x="83" y="7"/>
                </a:cxn>
                <a:cxn ang="0">
                  <a:pos x="81" y="5"/>
                </a:cxn>
                <a:cxn ang="0">
                  <a:pos x="77" y="2"/>
                </a:cxn>
                <a:cxn ang="0">
                  <a:pos x="73" y="0"/>
                </a:cxn>
                <a:cxn ang="0">
                  <a:pos x="0" y="37"/>
                </a:cxn>
              </a:cxnLst>
              <a:rect l="0" t="0" r="r" b="b"/>
              <a:pathLst>
                <a:path w="86" h="50">
                  <a:moveTo>
                    <a:pt x="0" y="37"/>
                  </a:moveTo>
                  <a:lnTo>
                    <a:pt x="5" y="41"/>
                  </a:lnTo>
                  <a:lnTo>
                    <a:pt x="11" y="44"/>
                  </a:lnTo>
                  <a:lnTo>
                    <a:pt x="16" y="47"/>
                  </a:lnTo>
                  <a:lnTo>
                    <a:pt x="23" y="48"/>
                  </a:lnTo>
                  <a:lnTo>
                    <a:pt x="35" y="49"/>
                  </a:lnTo>
                  <a:lnTo>
                    <a:pt x="46" y="50"/>
                  </a:lnTo>
                  <a:lnTo>
                    <a:pt x="58" y="49"/>
                  </a:lnTo>
                  <a:lnTo>
                    <a:pt x="67" y="48"/>
                  </a:lnTo>
                  <a:lnTo>
                    <a:pt x="73" y="47"/>
                  </a:lnTo>
                  <a:lnTo>
                    <a:pt x="79" y="44"/>
                  </a:lnTo>
                  <a:lnTo>
                    <a:pt x="82" y="41"/>
                  </a:lnTo>
                  <a:lnTo>
                    <a:pt x="84" y="37"/>
                  </a:lnTo>
                  <a:lnTo>
                    <a:pt x="85" y="32"/>
                  </a:lnTo>
                  <a:lnTo>
                    <a:pt x="86" y="25"/>
                  </a:lnTo>
                  <a:lnTo>
                    <a:pt x="85" y="17"/>
                  </a:lnTo>
                  <a:lnTo>
                    <a:pt x="84" y="10"/>
                  </a:lnTo>
                  <a:lnTo>
                    <a:pt x="83" y="7"/>
                  </a:lnTo>
                  <a:lnTo>
                    <a:pt x="81" y="5"/>
                  </a:lnTo>
                  <a:lnTo>
                    <a:pt x="77" y="2"/>
                  </a:lnTo>
                  <a:lnTo>
                    <a:pt x="73" y="0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5" name="Freeform 407"/>
            <p:cNvSpPr>
              <a:spLocks/>
            </p:cNvSpPr>
            <p:nvPr/>
          </p:nvSpPr>
          <p:spPr bwMode="auto">
            <a:xfrm>
              <a:off x="1379" y="1163"/>
              <a:ext cx="55" cy="25"/>
            </a:xfrm>
            <a:custGeom>
              <a:avLst/>
              <a:gdLst/>
              <a:ahLst/>
              <a:cxnLst>
                <a:cxn ang="0">
                  <a:pos x="119" y="61"/>
                </a:cxn>
                <a:cxn ang="0">
                  <a:pos x="109" y="61"/>
                </a:cxn>
                <a:cxn ang="0">
                  <a:pos x="99" y="61"/>
                </a:cxn>
                <a:cxn ang="0">
                  <a:pos x="90" y="61"/>
                </a:cxn>
                <a:cxn ang="0">
                  <a:pos x="80" y="61"/>
                </a:cxn>
                <a:cxn ang="0">
                  <a:pos x="60" y="74"/>
                </a:cxn>
                <a:cxn ang="0">
                  <a:pos x="33" y="74"/>
                </a:cxn>
                <a:cxn ang="0">
                  <a:pos x="36" y="61"/>
                </a:cxn>
                <a:cxn ang="0">
                  <a:pos x="39" y="49"/>
                </a:cxn>
                <a:cxn ang="0">
                  <a:pos x="30" y="49"/>
                </a:cxn>
                <a:cxn ang="0">
                  <a:pos x="23" y="48"/>
                </a:cxn>
                <a:cxn ang="0">
                  <a:pos x="15" y="47"/>
                </a:cxn>
                <a:cxn ang="0">
                  <a:pos x="9" y="45"/>
                </a:cxn>
                <a:cxn ang="0">
                  <a:pos x="5" y="42"/>
                </a:cxn>
                <a:cxn ang="0">
                  <a:pos x="2" y="39"/>
                </a:cxn>
                <a:cxn ang="0">
                  <a:pos x="1" y="35"/>
                </a:cxn>
                <a:cxn ang="0">
                  <a:pos x="0" y="31"/>
                </a:cxn>
                <a:cxn ang="0">
                  <a:pos x="1" y="26"/>
                </a:cxn>
                <a:cxn ang="0">
                  <a:pos x="2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13" y="10"/>
                </a:cxn>
                <a:cxn ang="0">
                  <a:pos x="18" y="7"/>
                </a:cxn>
                <a:cxn ang="0">
                  <a:pos x="24" y="5"/>
                </a:cxn>
                <a:cxn ang="0">
                  <a:pos x="29" y="4"/>
                </a:cxn>
                <a:cxn ang="0">
                  <a:pos x="42" y="1"/>
                </a:cxn>
                <a:cxn ang="0">
                  <a:pos x="56" y="0"/>
                </a:cxn>
                <a:cxn ang="0">
                  <a:pos x="69" y="0"/>
                </a:cxn>
                <a:cxn ang="0">
                  <a:pos x="80" y="0"/>
                </a:cxn>
                <a:cxn ang="0">
                  <a:pos x="94" y="1"/>
                </a:cxn>
                <a:cxn ang="0">
                  <a:pos x="106" y="4"/>
                </a:cxn>
                <a:cxn ang="0">
                  <a:pos x="117" y="7"/>
                </a:cxn>
                <a:cxn ang="0">
                  <a:pos x="128" y="13"/>
                </a:cxn>
                <a:cxn ang="0">
                  <a:pos x="139" y="17"/>
                </a:cxn>
                <a:cxn ang="0">
                  <a:pos x="150" y="21"/>
                </a:cxn>
                <a:cxn ang="0">
                  <a:pos x="161" y="24"/>
                </a:cxn>
                <a:cxn ang="0">
                  <a:pos x="172" y="25"/>
                </a:cxn>
                <a:cxn ang="0">
                  <a:pos x="172" y="43"/>
                </a:cxn>
                <a:cxn ang="0">
                  <a:pos x="169" y="48"/>
                </a:cxn>
                <a:cxn ang="0">
                  <a:pos x="165" y="53"/>
                </a:cxn>
                <a:cxn ang="0">
                  <a:pos x="161" y="57"/>
                </a:cxn>
                <a:cxn ang="0">
                  <a:pos x="158" y="60"/>
                </a:cxn>
                <a:cxn ang="0">
                  <a:pos x="153" y="62"/>
                </a:cxn>
                <a:cxn ang="0">
                  <a:pos x="149" y="63"/>
                </a:cxn>
                <a:cxn ang="0">
                  <a:pos x="146" y="65"/>
                </a:cxn>
                <a:cxn ang="0">
                  <a:pos x="141" y="65"/>
                </a:cxn>
                <a:cxn ang="0">
                  <a:pos x="131" y="65"/>
                </a:cxn>
                <a:cxn ang="0">
                  <a:pos x="121" y="63"/>
                </a:cxn>
                <a:cxn ang="0">
                  <a:pos x="112" y="59"/>
                </a:cxn>
                <a:cxn ang="0">
                  <a:pos x="99" y="55"/>
                </a:cxn>
                <a:cxn ang="0">
                  <a:pos x="106" y="55"/>
                </a:cxn>
                <a:cxn ang="0">
                  <a:pos x="119" y="61"/>
                </a:cxn>
              </a:cxnLst>
              <a:rect l="0" t="0" r="r" b="b"/>
              <a:pathLst>
                <a:path w="172" h="74">
                  <a:moveTo>
                    <a:pt x="119" y="61"/>
                  </a:moveTo>
                  <a:lnTo>
                    <a:pt x="109" y="61"/>
                  </a:lnTo>
                  <a:lnTo>
                    <a:pt x="99" y="61"/>
                  </a:lnTo>
                  <a:lnTo>
                    <a:pt x="90" y="61"/>
                  </a:lnTo>
                  <a:lnTo>
                    <a:pt x="80" y="61"/>
                  </a:lnTo>
                  <a:lnTo>
                    <a:pt x="60" y="74"/>
                  </a:lnTo>
                  <a:lnTo>
                    <a:pt x="33" y="74"/>
                  </a:lnTo>
                  <a:lnTo>
                    <a:pt x="36" y="61"/>
                  </a:lnTo>
                  <a:lnTo>
                    <a:pt x="39" y="49"/>
                  </a:lnTo>
                  <a:lnTo>
                    <a:pt x="30" y="49"/>
                  </a:lnTo>
                  <a:lnTo>
                    <a:pt x="23" y="48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5" y="42"/>
                  </a:lnTo>
                  <a:lnTo>
                    <a:pt x="2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13" y="10"/>
                  </a:lnTo>
                  <a:lnTo>
                    <a:pt x="18" y="7"/>
                  </a:lnTo>
                  <a:lnTo>
                    <a:pt x="24" y="5"/>
                  </a:lnTo>
                  <a:lnTo>
                    <a:pt x="29" y="4"/>
                  </a:lnTo>
                  <a:lnTo>
                    <a:pt x="42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80" y="0"/>
                  </a:lnTo>
                  <a:lnTo>
                    <a:pt x="94" y="1"/>
                  </a:lnTo>
                  <a:lnTo>
                    <a:pt x="106" y="4"/>
                  </a:lnTo>
                  <a:lnTo>
                    <a:pt x="117" y="7"/>
                  </a:lnTo>
                  <a:lnTo>
                    <a:pt x="128" y="13"/>
                  </a:lnTo>
                  <a:lnTo>
                    <a:pt x="139" y="17"/>
                  </a:lnTo>
                  <a:lnTo>
                    <a:pt x="150" y="21"/>
                  </a:lnTo>
                  <a:lnTo>
                    <a:pt x="161" y="24"/>
                  </a:lnTo>
                  <a:lnTo>
                    <a:pt x="172" y="25"/>
                  </a:lnTo>
                  <a:lnTo>
                    <a:pt x="172" y="43"/>
                  </a:lnTo>
                  <a:lnTo>
                    <a:pt x="169" y="48"/>
                  </a:lnTo>
                  <a:lnTo>
                    <a:pt x="165" y="53"/>
                  </a:lnTo>
                  <a:lnTo>
                    <a:pt x="161" y="57"/>
                  </a:lnTo>
                  <a:lnTo>
                    <a:pt x="158" y="60"/>
                  </a:lnTo>
                  <a:lnTo>
                    <a:pt x="153" y="62"/>
                  </a:lnTo>
                  <a:lnTo>
                    <a:pt x="149" y="63"/>
                  </a:lnTo>
                  <a:lnTo>
                    <a:pt x="146" y="65"/>
                  </a:lnTo>
                  <a:lnTo>
                    <a:pt x="141" y="65"/>
                  </a:lnTo>
                  <a:lnTo>
                    <a:pt x="131" y="65"/>
                  </a:lnTo>
                  <a:lnTo>
                    <a:pt x="121" y="63"/>
                  </a:lnTo>
                  <a:lnTo>
                    <a:pt x="112" y="59"/>
                  </a:lnTo>
                  <a:lnTo>
                    <a:pt x="99" y="55"/>
                  </a:lnTo>
                  <a:lnTo>
                    <a:pt x="106" y="55"/>
                  </a:lnTo>
                  <a:lnTo>
                    <a:pt x="119" y="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6" name="Freeform 408"/>
            <p:cNvSpPr>
              <a:spLocks/>
            </p:cNvSpPr>
            <p:nvPr/>
          </p:nvSpPr>
          <p:spPr bwMode="auto">
            <a:xfrm>
              <a:off x="1450" y="1171"/>
              <a:ext cx="38" cy="17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47" y="49"/>
                </a:cxn>
                <a:cxn ang="0">
                  <a:pos x="64" y="48"/>
                </a:cxn>
                <a:cxn ang="0">
                  <a:pos x="78" y="46"/>
                </a:cxn>
                <a:cxn ang="0">
                  <a:pos x="90" y="43"/>
                </a:cxn>
                <a:cxn ang="0">
                  <a:pos x="96" y="39"/>
                </a:cxn>
                <a:cxn ang="0">
                  <a:pos x="100" y="37"/>
                </a:cxn>
                <a:cxn ang="0">
                  <a:pos x="104" y="34"/>
                </a:cxn>
                <a:cxn ang="0">
                  <a:pos x="108" y="31"/>
                </a:cxn>
                <a:cxn ang="0">
                  <a:pos x="114" y="22"/>
                </a:cxn>
                <a:cxn ang="0">
                  <a:pos x="120" y="12"/>
                </a:cxn>
                <a:cxn ang="0">
                  <a:pos x="102" y="6"/>
                </a:cxn>
                <a:cxn ang="0">
                  <a:pos x="84" y="3"/>
                </a:cxn>
                <a:cxn ang="0">
                  <a:pos x="66" y="1"/>
                </a:cxn>
                <a:cxn ang="0">
                  <a:pos x="50" y="0"/>
                </a:cxn>
                <a:cxn ang="0">
                  <a:pos x="34" y="1"/>
                </a:cxn>
                <a:cxn ang="0">
                  <a:pos x="20" y="2"/>
                </a:cxn>
                <a:cxn ang="0">
                  <a:pos x="9" y="4"/>
                </a:cxn>
                <a:cxn ang="0">
                  <a:pos x="0" y="6"/>
                </a:cxn>
                <a:cxn ang="0">
                  <a:pos x="0" y="30"/>
                </a:cxn>
                <a:cxn ang="0">
                  <a:pos x="2" y="35"/>
                </a:cxn>
                <a:cxn ang="0">
                  <a:pos x="6" y="38"/>
                </a:cxn>
                <a:cxn ang="0">
                  <a:pos x="9" y="41"/>
                </a:cxn>
                <a:cxn ang="0">
                  <a:pos x="13" y="45"/>
                </a:cxn>
                <a:cxn ang="0">
                  <a:pos x="20" y="48"/>
                </a:cxn>
                <a:cxn ang="0">
                  <a:pos x="27" y="49"/>
                </a:cxn>
              </a:cxnLst>
              <a:rect l="0" t="0" r="r" b="b"/>
              <a:pathLst>
                <a:path w="120" h="49">
                  <a:moveTo>
                    <a:pt x="27" y="49"/>
                  </a:moveTo>
                  <a:lnTo>
                    <a:pt x="47" y="49"/>
                  </a:lnTo>
                  <a:lnTo>
                    <a:pt x="64" y="48"/>
                  </a:lnTo>
                  <a:lnTo>
                    <a:pt x="78" y="46"/>
                  </a:lnTo>
                  <a:lnTo>
                    <a:pt x="90" y="43"/>
                  </a:lnTo>
                  <a:lnTo>
                    <a:pt x="96" y="39"/>
                  </a:lnTo>
                  <a:lnTo>
                    <a:pt x="100" y="37"/>
                  </a:lnTo>
                  <a:lnTo>
                    <a:pt x="104" y="34"/>
                  </a:lnTo>
                  <a:lnTo>
                    <a:pt x="108" y="31"/>
                  </a:lnTo>
                  <a:lnTo>
                    <a:pt x="114" y="22"/>
                  </a:lnTo>
                  <a:lnTo>
                    <a:pt x="120" y="12"/>
                  </a:lnTo>
                  <a:lnTo>
                    <a:pt x="102" y="6"/>
                  </a:lnTo>
                  <a:lnTo>
                    <a:pt x="84" y="3"/>
                  </a:lnTo>
                  <a:lnTo>
                    <a:pt x="66" y="1"/>
                  </a:lnTo>
                  <a:lnTo>
                    <a:pt x="50" y="0"/>
                  </a:lnTo>
                  <a:lnTo>
                    <a:pt x="34" y="1"/>
                  </a:lnTo>
                  <a:lnTo>
                    <a:pt x="20" y="2"/>
                  </a:lnTo>
                  <a:lnTo>
                    <a:pt x="9" y="4"/>
                  </a:lnTo>
                  <a:lnTo>
                    <a:pt x="0" y="6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6" y="38"/>
                  </a:lnTo>
                  <a:lnTo>
                    <a:pt x="9" y="41"/>
                  </a:lnTo>
                  <a:lnTo>
                    <a:pt x="13" y="45"/>
                  </a:lnTo>
                  <a:lnTo>
                    <a:pt x="20" y="48"/>
                  </a:lnTo>
                  <a:lnTo>
                    <a:pt x="27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7" name="Freeform 409"/>
            <p:cNvSpPr>
              <a:spLocks/>
            </p:cNvSpPr>
            <p:nvPr/>
          </p:nvSpPr>
          <p:spPr bwMode="auto">
            <a:xfrm>
              <a:off x="1441" y="1194"/>
              <a:ext cx="26" cy="19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2" y="5"/>
                </a:cxn>
                <a:cxn ang="0">
                  <a:pos x="11" y="12"/>
                </a:cxn>
                <a:cxn ang="0">
                  <a:pos x="6" y="17"/>
                </a:cxn>
                <a:cxn ang="0">
                  <a:pos x="3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0" y="34"/>
                </a:cxn>
                <a:cxn ang="0">
                  <a:pos x="1" y="37"/>
                </a:cxn>
                <a:cxn ang="0">
                  <a:pos x="2" y="40"/>
                </a:cxn>
                <a:cxn ang="0">
                  <a:pos x="5" y="43"/>
                </a:cxn>
                <a:cxn ang="0">
                  <a:pos x="11" y="48"/>
                </a:cxn>
                <a:cxn ang="0">
                  <a:pos x="18" y="53"/>
                </a:cxn>
                <a:cxn ang="0">
                  <a:pos x="27" y="56"/>
                </a:cxn>
                <a:cxn ang="0">
                  <a:pos x="36" y="59"/>
                </a:cxn>
                <a:cxn ang="0">
                  <a:pos x="45" y="61"/>
                </a:cxn>
                <a:cxn ang="0">
                  <a:pos x="53" y="61"/>
                </a:cxn>
                <a:cxn ang="0">
                  <a:pos x="56" y="61"/>
                </a:cxn>
                <a:cxn ang="0">
                  <a:pos x="59" y="60"/>
                </a:cxn>
                <a:cxn ang="0">
                  <a:pos x="62" y="59"/>
                </a:cxn>
                <a:cxn ang="0">
                  <a:pos x="66" y="57"/>
                </a:cxn>
                <a:cxn ang="0">
                  <a:pos x="72" y="52"/>
                </a:cxn>
                <a:cxn ang="0">
                  <a:pos x="77" y="47"/>
                </a:cxn>
                <a:cxn ang="0">
                  <a:pos x="80" y="40"/>
                </a:cxn>
                <a:cxn ang="0">
                  <a:pos x="83" y="33"/>
                </a:cxn>
                <a:cxn ang="0">
                  <a:pos x="85" y="25"/>
                </a:cxn>
                <a:cxn ang="0">
                  <a:pos x="85" y="18"/>
                </a:cxn>
                <a:cxn ang="0">
                  <a:pos x="33" y="0"/>
                </a:cxn>
              </a:cxnLst>
              <a:rect l="0" t="0" r="r" b="b"/>
              <a:pathLst>
                <a:path w="85" h="61">
                  <a:moveTo>
                    <a:pt x="33" y="0"/>
                  </a:moveTo>
                  <a:lnTo>
                    <a:pt x="22" y="5"/>
                  </a:lnTo>
                  <a:lnTo>
                    <a:pt x="11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2" y="40"/>
                  </a:lnTo>
                  <a:lnTo>
                    <a:pt x="5" y="43"/>
                  </a:lnTo>
                  <a:lnTo>
                    <a:pt x="11" y="48"/>
                  </a:lnTo>
                  <a:lnTo>
                    <a:pt x="18" y="53"/>
                  </a:lnTo>
                  <a:lnTo>
                    <a:pt x="27" y="56"/>
                  </a:lnTo>
                  <a:lnTo>
                    <a:pt x="36" y="59"/>
                  </a:lnTo>
                  <a:lnTo>
                    <a:pt x="45" y="61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59" y="60"/>
                  </a:lnTo>
                  <a:lnTo>
                    <a:pt x="62" y="59"/>
                  </a:lnTo>
                  <a:lnTo>
                    <a:pt x="66" y="57"/>
                  </a:lnTo>
                  <a:lnTo>
                    <a:pt x="72" y="52"/>
                  </a:lnTo>
                  <a:lnTo>
                    <a:pt x="77" y="47"/>
                  </a:lnTo>
                  <a:lnTo>
                    <a:pt x="80" y="40"/>
                  </a:lnTo>
                  <a:lnTo>
                    <a:pt x="83" y="33"/>
                  </a:lnTo>
                  <a:lnTo>
                    <a:pt x="85" y="25"/>
                  </a:lnTo>
                  <a:lnTo>
                    <a:pt x="85" y="18"/>
                  </a:lnTo>
                  <a:lnTo>
                    <a:pt x="3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8" name="Freeform 410"/>
            <p:cNvSpPr>
              <a:spLocks/>
            </p:cNvSpPr>
            <p:nvPr/>
          </p:nvSpPr>
          <p:spPr bwMode="auto">
            <a:xfrm>
              <a:off x="1254" y="1188"/>
              <a:ext cx="31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1"/>
                </a:cxn>
                <a:cxn ang="0">
                  <a:pos x="13" y="15"/>
                </a:cxn>
                <a:cxn ang="0">
                  <a:pos x="21" y="18"/>
                </a:cxn>
                <a:cxn ang="0">
                  <a:pos x="27" y="19"/>
                </a:cxn>
                <a:cxn ang="0">
                  <a:pos x="100" y="6"/>
                </a:cxn>
                <a:cxn ang="0">
                  <a:pos x="73" y="2"/>
                </a:cxn>
                <a:cxn ang="0">
                  <a:pos x="47" y="0"/>
                </a:cxn>
                <a:cxn ang="0">
                  <a:pos x="36" y="0"/>
                </a:cxn>
                <a:cxn ang="0">
                  <a:pos x="24" y="1"/>
                </a:cxn>
                <a:cxn ang="0">
                  <a:pos x="12" y="3"/>
                </a:cxn>
                <a:cxn ang="0">
                  <a:pos x="0" y="6"/>
                </a:cxn>
              </a:cxnLst>
              <a:rect l="0" t="0" r="r" b="b"/>
              <a:pathLst>
                <a:path w="100" h="19">
                  <a:moveTo>
                    <a:pt x="0" y="6"/>
                  </a:moveTo>
                  <a:lnTo>
                    <a:pt x="7" y="11"/>
                  </a:lnTo>
                  <a:lnTo>
                    <a:pt x="13" y="15"/>
                  </a:lnTo>
                  <a:lnTo>
                    <a:pt x="21" y="18"/>
                  </a:lnTo>
                  <a:lnTo>
                    <a:pt x="27" y="19"/>
                  </a:lnTo>
                  <a:lnTo>
                    <a:pt x="100" y="6"/>
                  </a:lnTo>
                  <a:lnTo>
                    <a:pt x="73" y="2"/>
                  </a:lnTo>
                  <a:lnTo>
                    <a:pt x="47" y="0"/>
                  </a:lnTo>
                  <a:lnTo>
                    <a:pt x="36" y="0"/>
                  </a:lnTo>
                  <a:lnTo>
                    <a:pt x="24" y="1"/>
                  </a:lnTo>
                  <a:lnTo>
                    <a:pt x="12" y="3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59" name="Freeform 411"/>
            <p:cNvSpPr>
              <a:spLocks/>
            </p:cNvSpPr>
            <p:nvPr/>
          </p:nvSpPr>
          <p:spPr bwMode="auto">
            <a:xfrm>
              <a:off x="1272" y="1168"/>
              <a:ext cx="53" cy="15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29"/>
                </a:cxn>
                <a:cxn ang="0">
                  <a:pos x="3" y="31"/>
                </a:cxn>
                <a:cxn ang="0">
                  <a:pos x="8" y="33"/>
                </a:cxn>
                <a:cxn ang="0">
                  <a:pos x="13" y="35"/>
                </a:cxn>
                <a:cxn ang="0">
                  <a:pos x="27" y="38"/>
                </a:cxn>
                <a:cxn ang="0">
                  <a:pos x="44" y="41"/>
                </a:cxn>
                <a:cxn ang="0">
                  <a:pos x="75" y="44"/>
                </a:cxn>
                <a:cxn ang="0">
                  <a:pos x="92" y="45"/>
                </a:cxn>
                <a:cxn ang="0">
                  <a:pos x="166" y="27"/>
                </a:cxn>
                <a:cxn ang="0">
                  <a:pos x="157" y="25"/>
                </a:cxn>
                <a:cxn ang="0">
                  <a:pos x="137" y="19"/>
                </a:cxn>
                <a:cxn ang="0">
                  <a:pos x="110" y="11"/>
                </a:cxn>
                <a:cxn ang="0">
                  <a:pos x="80" y="4"/>
                </a:cxn>
                <a:cxn ang="0">
                  <a:pos x="65" y="2"/>
                </a:cxn>
                <a:cxn ang="0">
                  <a:pos x="50" y="1"/>
                </a:cxn>
                <a:cxn ang="0">
                  <a:pos x="36" y="0"/>
                </a:cxn>
                <a:cxn ang="0">
                  <a:pos x="24" y="2"/>
                </a:cxn>
                <a:cxn ang="0">
                  <a:pos x="19" y="3"/>
                </a:cxn>
                <a:cxn ang="0">
                  <a:pos x="14" y="5"/>
                </a:cxn>
                <a:cxn ang="0">
                  <a:pos x="10" y="7"/>
                </a:cxn>
                <a:cxn ang="0">
                  <a:pos x="7" y="10"/>
                </a:cxn>
                <a:cxn ang="0">
                  <a:pos x="3" y="13"/>
                </a:cxn>
                <a:cxn ang="0">
                  <a:pos x="1" y="17"/>
                </a:cxn>
                <a:cxn ang="0">
                  <a:pos x="0" y="22"/>
                </a:cxn>
                <a:cxn ang="0">
                  <a:pos x="0" y="27"/>
                </a:cxn>
              </a:cxnLst>
              <a:rect l="0" t="0" r="r" b="b"/>
              <a:pathLst>
                <a:path w="166" h="45">
                  <a:moveTo>
                    <a:pt x="0" y="27"/>
                  </a:moveTo>
                  <a:lnTo>
                    <a:pt x="0" y="29"/>
                  </a:lnTo>
                  <a:lnTo>
                    <a:pt x="3" y="31"/>
                  </a:lnTo>
                  <a:lnTo>
                    <a:pt x="8" y="33"/>
                  </a:lnTo>
                  <a:lnTo>
                    <a:pt x="13" y="35"/>
                  </a:lnTo>
                  <a:lnTo>
                    <a:pt x="27" y="38"/>
                  </a:lnTo>
                  <a:lnTo>
                    <a:pt x="44" y="41"/>
                  </a:lnTo>
                  <a:lnTo>
                    <a:pt x="75" y="44"/>
                  </a:lnTo>
                  <a:lnTo>
                    <a:pt x="92" y="45"/>
                  </a:lnTo>
                  <a:lnTo>
                    <a:pt x="166" y="27"/>
                  </a:lnTo>
                  <a:lnTo>
                    <a:pt x="157" y="25"/>
                  </a:lnTo>
                  <a:lnTo>
                    <a:pt x="137" y="19"/>
                  </a:lnTo>
                  <a:lnTo>
                    <a:pt x="110" y="11"/>
                  </a:lnTo>
                  <a:lnTo>
                    <a:pt x="80" y="4"/>
                  </a:lnTo>
                  <a:lnTo>
                    <a:pt x="65" y="2"/>
                  </a:lnTo>
                  <a:lnTo>
                    <a:pt x="50" y="1"/>
                  </a:lnTo>
                  <a:lnTo>
                    <a:pt x="36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0" name="Freeform 412"/>
            <p:cNvSpPr>
              <a:spLocks/>
            </p:cNvSpPr>
            <p:nvPr/>
          </p:nvSpPr>
          <p:spPr bwMode="auto">
            <a:xfrm>
              <a:off x="1488" y="1422"/>
              <a:ext cx="11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"/>
                </a:cxn>
                <a:cxn ang="0">
                  <a:pos x="3" y="15"/>
                </a:cxn>
                <a:cxn ang="0">
                  <a:pos x="6" y="20"/>
                </a:cxn>
                <a:cxn ang="0">
                  <a:pos x="11" y="22"/>
                </a:cxn>
                <a:cxn ang="0">
                  <a:pos x="16" y="24"/>
                </a:cxn>
                <a:cxn ang="0">
                  <a:pos x="22" y="25"/>
                </a:cxn>
                <a:cxn ang="0">
                  <a:pos x="27" y="25"/>
                </a:cxn>
                <a:cxn ang="0">
                  <a:pos x="33" y="25"/>
                </a:cxn>
                <a:cxn ang="0">
                  <a:pos x="33" y="0"/>
                </a:cxn>
                <a:cxn ang="0">
                  <a:pos x="24" y="0"/>
                </a:cxn>
                <a:cxn ang="0">
                  <a:pos x="16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33" h="25">
                  <a:moveTo>
                    <a:pt x="0" y="0"/>
                  </a:moveTo>
                  <a:lnTo>
                    <a:pt x="0" y="9"/>
                  </a:lnTo>
                  <a:lnTo>
                    <a:pt x="3" y="15"/>
                  </a:lnTo>
                  <a:lnTo>
                    <a:pt x="6" y="20"/>
                  </a:lnTo>
                  <a:lnTo>
                    <a:pt x="11" y="22"/>
                  </a:lnTo>
                  <a:lnTo>
                    <a:pt x="16" y="24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1" name="Freeform 413"/>
            <p:cNvSpPr>
              <a:spLocks/>
            </p:cNvSpPr>
            <p:nvPr/>
          </p:nvSpPr>
          <p:spPr bwMode="auto">
            <a:xfrm>
              <a:off x="1605" y="1729"/>
              <a:ext cx="16" cy="20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2" y="56"/>
                </a:cxn>
                <a:cxn ang="0">
                  <a:pos x="22" y="50"/>
                </a:cxn>
                <a:cxn ang="0">
                  <a:pos x="30" y="43"/>
                </a:cxn>
                <a:cxn ang="0">
                  <a:pos x="37" y="36"/>
                </a:cxn>
                <a:cxn ang="0">
                  <a:pos x="41" y="28"/>
                </a:cxn>
                <a:cxn ang="0">
                  <a:pos x="44" y="19"/>
                </a:cxn>
                <a:cxn ang="0">
                  <a:pos x="47" y="9"/>
                </a:cxn>
                <a:cxn ang="0">
                  <a:pos x="48" y="0"/>
                </a:cxn>
                <a:cxn ang="0">
                  <a:pos x="40" y="3"/>
                </a:cxn>
                <a:cxn ang="0">
                  <a:pos x="32" y="6"/>
                </a:cxn>
                <a:cxn ang="0">
                  <a:pos x="23" y="10"/>
                </a:cxn>
                <a:cxn ang="0">
                  <a:pos x="17" y="15"/>
                </a:cxn>
                <a:cxn ang="0">
                  <a:pos x="10" y="21"/>
                </a:cxn>
                <a:cxn ang="0">
                  <a:pos x="6" y="27"/>
                </a:cxn>
                <a:cxn ang="0">
                  <a:pos x="4" y="31"/>
                </a:cxn>
                <a:cxn ang="0">
                  <a:pos x="3" y="35"/>
                </a:cxn>
                <a:cxn ang="0">
                  <a:pos x="1" y="39"/>
                </a:cxn>
                <a:cxn ang="0">
                  <a:pos x="0" y="43"/>
                </a:cxn>
                <a:cxn ang="0">
                  <a:pos x="0" y="52"/>
                </a:cxn>
                <a:cxn ang="0">
                  <a:pos x="0" y="62"/>
                </a:cxn>
              </a:cxnLst>
              <a:rect l="0" t="0" r="r" b="b"/>
              <a:pathLst>
                <a:path w="48" h="62">
                  <a:moveTo>
                    <a:pt x="0" y="62"/>
                  </a:moveTo>
                  <a:lnTo>
                    <a:pt x="12" y="56"/>
                  </a:lnTo>
                  <a:lnTo>
                    <a:pt x="22" y="50"/>
                  </a:lnTo>
                  <a:lnTo>
                    <a:pt x="30" y="43"/>
                  </a:lnTo>
                  <a:lnTo>
                    <a:pt x="37" y="36"/>
                  </a:lnTo>
                  <a:lnTo>
                    <a:pt x="41" y="28"/>
                  </a:lnTo>
                  <a:lnTo>
                    <a:pt x="44" y="19"/>
                  </a:lnTo>
                  <a:lnTo>
                    <a:pt x="47" y="9"/>
                  </a:lnTo>
                  <a:lnTo>
                    <a:pt x="48" y="0"/>
                  </a:lnTo>
                  <a:lnTo>
                    <a:pt x="40" y="3"/>
                  </a:lnTo>
                  <a:lnTo>
                    <a:pt x="32" y="6"/>
                  </a:lnTo>
                  <a:lnTo>
                    <a:pt x="23" y="10"/>
                  </a:lnTo>
                  <a:lnTo>
                    <a:pt x="17" y="15"/>
                  </a:lnTo>
                  <a:lnTo>
                    <a:pt x="10" y="21"/>
                  </a:lnTo>
                  <a:lnTo>
                    <a:pt x="6" y="27"/>
                  </a:lnTo>
                  <a:lnTo>
                    <a:pt x="4" y="31"/>
                  </a:lnTo>
                  <a:lnTo>
                    <a:pt x="3" y="35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0" y="6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2" name="Freeform 414"/>
            <p:cNvSpPr>
              <a:spLocks/>
            </p:cNvSpPr>
            <p:nvPr/>
          </p:nvSpPr>
          <p:spPr bwMode="auto">
            <a:xfrm>
              <a:off x="1554" y="1729"/>
              <a:ext cx="36" cy="2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36" y="7"/>
                </a:cxn>
                <a:cxn ang="0">
                  <a:pos x="23" y="17"/>
                </a:cxn>
                <a:cxn ang="0">
                  <a:pos x="11" y="27"/>
                </a:cxn>
                <a:cxn ang="0">
                  <a:pos x="0" y="37"/>
                </a:cxn>
                <a:cxn ang="0">
                  <a:pos x="22" y="46"/>
                </a:cxn>
                <a:cxn ang="0">
                  <a:pos x="41" y="54"/>
                </a:cxn>
                <a:cxn ang="0">
                  <a:pos x="51" y="57"/>
                </a:cxn>
                <a:cxn ang="0">
                  <a:pos x="62" y="59"/>
                </a:cxn>
                <a:cxn ang="0">
                  <a:pos x="73" y="61"/>
                </a:cxn>
                <a:cxn ang="0">
                  <a:pos x="87" y="62"/>
                </a:cxn>
                <a:cxn ang="0">
                  <a:pos x="97" y="61"/>
                </a:cxn>
                <a:cxn ang="0">
                  <a:pos x="106" y="58"/>
                </a:cxn>
                <a:cxn ang="0">
                  <a:pos x="109" y="56"/>
                </a:cxn>
                <a:cxn ang="0">
                  <a:pos x="111" y="54"/>
                </a:cxn>
                <a:cxn ang="0">
                  <a:pos x="113" y="52"/>
                </a:cxn>
                <a:cxn ang="0">
                  <a:pos x="113" y="49"/>
                </a:cxn>
                <a:cxn ang="0">
                  <a:pos x="91" y="41"/>
                </a:cxn>
                <a:cxn ang="0">
                  <a:pos x="70" y="32"/>
                </a:cxn>
                <a:cxn ang="0">
                  <a:pos x="65" y="29"/>
                </a:cxn>
                <a:cxn ang="0">
                  <a:pos x="61" y="26"/>
                </a:cxn>
                <a:cxn ang="0">
                  <a:pos x="57" y="23"/>
                </a:cxn>
                <a:cxn ang="0">
                  <a:pos x="54" y="20"/>
                </a:cxn>
                <a:cxn ang="0">
                  <a:pos x="51" y="16"/>
                </a:cxn>
                <a:cxn ang="0">
                  <a:pos x="48" y="10"/>
                </a:cxn>
                <a:cxn ang="0">
                  <a:pos x="47" y="5"/>
                </a:cxn>
                <a:cxn ang="0">
                  <a:pos x="47" y="0"/>
                </a:cxn>
              </a:cxnLst>
              <a:rect l="0" t="0" r="r" b="b"/>
              <a:pathLst>
                <a:path w="113" h="62">
                  <a:moveTo>
                    <a:pt x="47" y="0"/>
                  </a:moveTo>
                  <a:lnTo>
                    <a:pt x="36" y="7"/>
                  </a:lnTo>
                  <a:lnTo>
                    <a:pt x="23" y="17"/>
                  </a:lnTo>
                  <a:lnTo>
                    <a:pt x="11" y="27"/>
                  </a:lnTo>
                  <a:lnTo>
                    <a:pt x="0" y="37"/>
                  </a:lnTo>
                  <a:lnTo>
                    <a:pt x="22" y="46"/>
                  </a:lnTo>
                  <a:lnTo>
                    <a:pt x="41" y="54"/>
                  </a:lnTo>
                  <a:lnTo>
                    <a:pt x="51" y="57"/>
                  </a:lnTo>
                  <a:lnTo>
                    <a:pt x="62" y="59"/>
                  </a:lnTo>
                  <a:lnTo>
                    <a:pt x="73" y="61"/>
                  </a:lnTo>
                  <a:lnTo>
                    <a:pt x="87" y="62"/>
                  </a:lnTo>
                  <a:lnTo>
                    <a:pt x="97" y="61"/>
                  </a:lnTo>
                  <a:lnTo>
                    <a:pt x="106" y="58"/>
                  </a:lnTo>
                  <a:lnTo>
                    <a:pt x="109" y="56"/>
                  </a:lnTo>
                  <a:lnTo>
                    <a:pt x="111" y="54"/>
                  </a:lnTo>
                  <a:lnTo>
                    <a:pt x="113" y="52"/>
                  </a:lnTo>
                  <a:lnTo>
                    <a:pt x="113" y="49"/>
                  </a:lnTo>
                  <a:lnTo>
                    <a:pt x="91" y="41"/>
                  </a:lnTo>
                  <a:lnTo>
                    <a:pt x="70" y="32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7" y="23"/>
                  </a:lnTo>
                  <a:lnTo>
                    <a:pt x="54" y="20"/>
                  </a:lnTo>
                  <a:lnTo>
                    <a:pt x="51" y="16"/>
                  </a:lnTo>
                  <a:lnTo>
                    <a:pt x="48" y="10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3" name="Freeform 415"/>
            <p:cNvSpPr>
              <a:spLocks/>
            </p:cNvSpPr>
            <p:nvPr/>
          </p:nvSpPr>
          <p:spPr bwMode="auto">
            <a:xfrm>
              <a:off x="1748" y="1188"/>
              <a:ext cx="29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30" y="1"/>
                </a:cxn>
                <a:cxn ang="0">
                  <a:pos x="45" y="2"/>
                </a:cxn>
                <a:cxn ang="0">
                  <a:pos x="59" y="5"/>
                </a:cxn>
                <a:cxn ang="0">
                  <a:pos x="64" y="7"/>
                </a:cxn>
                <a:cxn ang="0">
                  <a:pos x="71" y="9"/>
                </a:cxn>
                <a:cxn ang="0">
                  <a:pos x="75" y="12"/>
                </a:cxn>
                <a:cxn ang="0">
                  <a:pos x="81" y="16"/>
                </a:cxn>
                <a:cxn ang="0">
                  <a:pos x="85" y="20"/>
                </a:cxn>
                <a:cxn ang="0">
                  <a:pos x="89" y="25"/>
                </a:cxn>
                <a:cxn ang="0">
                  <a:pos x="91" y="30"/>
                </a:cxn>
                <a:cxn ang="0">
                  <a:pos x="93" y="37"/>
                </a:cxn>
                <a:cxn ang="0">
                  <a:pos x="79" y="37"/>
                </a:cxn>
                <a:cxn ang="0">
                  <a:pos x="68" y="39"/>
                </a:cxn>
                <a:cxn ang="0">
                  <a:pos x="60" y="41"/>
                </a:cxn>
                <a:cxn ang="0">
                  <a:pos x="52" y="43"/>
                </a:cxn>
                <a:cxn ang="0">
                  <a:pos x="42" y="47"/>
                </a:cxn>
                <a:cxn ang="0">
                  <a:pos x="33" y="50"/>
                </a:cxn>
                <a:cxn ang="0">
                  <a:pos x="30" y="50"/>
                </a:cxn>
                <a:cxn ang="0">
                  <a:pos x="28" y="48"/>
                </a:cxn>
                <a:cxn ang="0">
                  <a:pos x="26" y="47"/>
                </a:cxn>
                <a:cxn ang="0">
                  <a:pos x="25" y="45"/>
                </a:cxn>
                <a:cxn ang="0">
                  <a:pos x="23" y="41"/>
                </a:cxn>
                <a:cxn ang="0">
                  <a:pos x="22" y="36"/>
                </a:cxn>
                <a:cxn ang="0">
                  <a:pos x="22" y="31"/>
                </a:cxn>
                <a:cxn ang="0">
                  <a:pos x="23" y="26"/>
                </a:cxn>
                <a:cxn ang="0">
                  <a:pos x="24" y="22"/>
                </a:cxn>
                <a:cxn ang="0">
                  <a:pos x="26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93" h="50">
                  <a:moveTo>
                    <a:pt x="0" y="0"/>
                  </a:moveTo>
                  <a:lnTo>
                    <a:pt x="15" y="0"/>
                  </a:lnTo>
                  <a:lnTo>
                    <a:pt x="30" y="1"/>
                  </a:lnTo>
                  <a:lnTo>
                    <a:pt x="45" y="2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1" y="9"/>
                  </a:lnTo>
                  <a:lnTo>
                    <a:pt x="75" y="12"/>
                  </a:lnTo>
                  <a:lnTo>
                    <a:pt x="81" y="16"/>
                  </a:lnTo>
                  <a:lnTo>
                    <a:pt x="85" y="20"/>
                  </a:lnTo>
                  <a:lnTo>
                    <a:pt x="89" y="25"/>
                  </a:lnTo>
                  <a:lnTo>
                    <a:pt x="91" y="30"/>
                  </a:lnTo>
                  <a:lnTo>
                    <a:pt x="93" y="37"/>
                  </a:lnTo>
                  <a:lnTo>
                    <a:pt x="79" y="37"/>
                  </a:lnTo>
                  <a:lnTo>
                    <a:pt x="68" y="39"/>
                  </a:lnTo>
                  <a:lnTo>
                    <a:pt x="60" y="41"/>
                  </a:lnTo>
                  <a:lnTo>
                    <a:pt x="52" y="43"/>
                  </a:lnTo>
                  <a:lnTo>
                    <a:pt x="42" y="47"/>
                  </a:lnTo>
                  <a:lnTo>
                    <a:pt x="33" y="50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47"/>
                  </a:lnTo>
                  <a:lnTo>
                    <a:pt x="25" y="45"/>
                  </a:lnTo>
                  <a:lnTo>
                    <a:pt x="23" y="41"/>
                  </a:lnTo>
                  <a:lnTo>
                    <a:pt x="22" y="36"/>
                  </a:lnTo>
                  <a:lnTo>
                    <a:pt x="22" y="31"/>
                  </a:lnTo>
                  <a:lnTo>
                    <a:pt x="23" y="26"/>
                  </a:lnTo>
                  <a:lnTo>
                    <a:pt x="24" y="22"/>
                  </a:lnTo>
                  <a:lnTo>
                    <a:pt x="26" y="1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4" name="Freeform 416"/>
            <p:cNvSpPr>
              <a:spLocks/>
            </p:cNvSpPr>
            <p:nvPr/>
          </p:nvSpPr>
          <p:spPr bwMode="auto">
            <a:xfrm>
              <a:off x="1436" y="1246"/>
              <a:ext cx="331" cy="198"/>
            </a:xfrm>
            <a:custGeom>
              <a:avLst/>
              <a:gdLst/>
              <a:ahLst/>
              <a:cxnLst>
                <a:cxn ang="0">
                  <a:pos x="20" y="112"/>
                </a:cxn>
                <a:cxn ang="0">
                  <a:pos x="67" y="60"/>
                </a:cxn>
                <a:cxn ang="0">
                  <a:pos x="266" y="0"/>
                </a:cxn>
                <a:cxn ang="0">
                  <a:pos x="205" y="47"/>
                </a:cxn>
                <a:cxn ang="0">
                  <a:pos x="180" y="105"/>
                </a:cxn>
                <a:cxn ang="0">
                  <a:pos x="274" y="60"/>
                </a:cxn>
                <a:cxn ang="0">
                  <a:pos x="397" y="14"/>
                </a:cxn>
                <a:cxn ang="0">
                  <a:pos x="438" y="23"/>
                </a:cxn>
                <a:cxn ang="0">
                  <a:pos x="433" y="71"/>
                </a:cxn>
                <a:cxn ang="0">
                  <a:pos x="581" y="80"/>
                </a:cxn>
                <a:cxn ang="0">
                  <a:pos x="675" y="89"/>
                </a:cxn>
                <a:cxn ang="0">
                  <a:pos x="749" y="111"/>
                </a:cxn>
                <a:cxn ang="0">
                  <a:pos x="749" y="134"/>
                </a:cxn>
                <a:cxn ang="0">
                  <a:pos x="711" y="184"/>
                </a:cxn>
                <a:cxn ang="0">
                  <a:pos x="799" y="168"/>
                </a:cxn>
                <a:cxn ang="0">
                  <a:pos x="866" y="191"/>
                </a:cxn>
                <a:cxn ang="0">
                  <a:pos x="856" y="239"/>
                </a:cxn>
                <a:cxn ang="0">
                  <a:pos x="788" y="248"/>
                </a:cxn>
                <a:cxn ang="0">
                  <a:pos x="859" y="284"/>
                </a:cxn>
                <a:cxn ang="0">
                  <a:pos x="903" y="327"/>
                </a:cxn>
                <a:cxn ang="0">
                  <a:pos x="977" y="329"/>
                </a:cxn>
                <a:cxn ang="0">
                  <a:pos x="1029" y="351"/>
                </a:cxn>
                <a:cxn ang="0">
                  <a:pos x="939" y="409"/>
                </a:cxn>
                <a:cxn ang="0">
                  <a:pos x="899" y="417"/>
                </a:cxn>
                <a:cxn ang="0">
                  <a:pos x="874" y="443"/>
                </a:cxn>
                <a:cxn ang="0">
                  <a:pos x="830" y="414"/>
                </a:cxn>
                <a:cxn ang="0">
                  <a:pos x="851" y="393"/>
                </a:cxn>
                <a:cxn ang="0">
                  <a:pos x="792" y="379"/>
                </a:cxn>
                <a:cxn ang="0">
                  <a:pos x="759" y="364"/>
                </a:cxn>
                <a:cxn ang="0">
                  <a:pos x="744" y="394"/>
                </a:cxn>
                <a:cxn ang="0">
                  <a:pos x="747" y="445"/>
                </a:cxn>
                <a:cxn ang="0">
                  <a:pos x="795" y="523"/>
                </a:cxn>
                <a:cxn ang="0">
                  <a:pos x="771" y="547"/>
                </a:cxn>
                <a:cxn ang="0">
                  <a:pos x="708" y="556"/>
                </a:cxn>
                <a:cxn ang="0">
                  <a:pos x="618" y="517"/>
                </a:cxn>
                <a:cxn ang="0">
                  <a:pos x="668" y="567"/>
                </a:cxn>
                <a:cxn ang="0">
                  <a:pos x="665" y="604"/>
                </a:cxn>
                <a:cxn ang="0">
                  <a:pos x="518" y="570"/>
                </a:cxn>
                <a:cxn ang="0">
                  <a:pos x="471" y="523"/>
                </a:cxn>
                <a:cxn ang="0">
                  <a:pos x="410" y="473"/>
                </a:cxn>
                <a:cxn ang="0">
                  <a:pos x="367" y="453"/>
                </a:cxn>
                <a:cxn ang="0">
                  <a:pos x="392" y="433"/>
                </a:cxn>
                <a:cxn ang="0">
                  <a:pos x="459" y="399"/>
                </a:cxn>
                <a:cxn ang="0">
                  <a:pos x="500" y="378"/>
                </a:cxn>
                <a:cxn ang="0">
                  <a:pos x="577" y="380"/>
                </a:cxn>
                <a:cxn ang="0">
                  <a:pos x="614" y="395"/>
                </a:cxn>
                <a:cxn ang="0">
                  <a:pos x="687" y="387"/>
                </a:cxn>
                <a:cxn ang="0">
                  <a:pos x="581" y="355"/>
                </a:cxn>
                <a:cxn ang="0">
                  <a:pos x="542" y="361"/>
                </a:cxn>
                <a:cxn ang="0">
                  <a:pos x="539" y="350"/>
                </a:cxn>
                <a:cxn ang="0">
                  <a:pos x="576" y="306"/>
                </a:cxn>
                <a:cxn ang="0">
                  <a:pos x="576" y="274"/>
                </a:cxn>
                <a:cxn ang="0">
                  <a:pos x="524" y="254"/>
                </a:cxn>
                <a:cxn ang="0">
                  <a:pos x="473" y="198"/>
                </a:cxn>
                <a:cxn ang="0">
                  <a:pos x="434" y="168"/>
                </a:cxn>
                <a:cxn ang="0">
                  <a:pos x="408" y="163"/>
                </a:cxn>
                <a:cxn ang="0">
                  <a:pos x="378" y="203"/>
                </a:cxn>
                <a:cxn ang="0">
                  <a:pos x="207" y="174"/>
                </a:cxn>
                <a:cxn ang="0">
                  <a:pos x="114" y="189"/>
                </a:cxn>
                <a:cxn ang="0">
                  <a:pos x="79" y="187"/>
                </a:cxn>
                <a:cxn ang="0">
                  <a:pos x="16" y="180"/>
                </a:cxn>
                <a:cxn ang="0">
                  <a:pos x="9" y="158"/>
                </a:cxn>
                <a:cxn ang="0">
                  <a:pos x="75" y="149"/>
                </a:cxn>
              </a:cxnLst>
              <a:rect l="0" t="0" r="r" b="b"/>
              <a:pathLst>
                <a:path w="1029" h="604">
                  <a:moveTo>
                    <a:pt x="73" y="129"/>
                  </a:moveTo>
                  <a:lnTo>
                    <a:pt x="34" y="129"/>
                  </a:lnTo>
                  <a:lnTo>
                    <a:pt x="28" y="128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0" y="117"/>
                  </a:lnTo>
                  <a:lnTo>
                    <a:pt x="20" y="112"/>
                  </a:lnTo>
                  <a:lnTo>
                    <a:pt x="22" y="107"/>
                  </a:lnTo>
                  <a:lnTo>
                    <a:pt x="24" y="102"/>
                  </a:lnTo>
                  <a:lnTo>
                    <a:pt x="26" y="97"/>
                  </a:lnTo>
                  <a:lnTo>
                    <a:pt x="34" y="87"/>
                  </a:lnTo>
                  <a:lnTo>
                    <a:pt x="42" y="77"/>
                  </a:lnTo>
                  <a:lnTo>
                    <a:pt x="54" y="69"/>
                  </a:lnTo>
                  <a:lnTo>
                    <a:pt x="67" y="60"/>
                  </a:lnTo>
                  <a:lnTo>
                    <a:pt x="81" y="52"/>
                  </a:lnTo>
                  <a:lnTo>
                    <a:pt x="96" y="45"/>
                  </a:lnTo>
                  <a:lnTo>
                    <a:pt x="128" y="30"/>
                  </a:lnTo>
                  <a:lnTo>
                    <a:pt x="160" y="18"/>
                  </a:lnTo>
                  <a:lnTo>
                    <a:pt x="190" y="8"/>
                  </a:lnTo>
                  <a:lnTo>
                    <a:pt x="213" y="0"/>
                  </a:lnTo>
                  <a:lnTo>
                    <a:pt x="266" y="0"/>
                  </a:lnTo>
                  <a:lnTo>
                    <a:pt x="264" y="7"/>
                  </a:lnTo>
                  <a:lnTo>
                    <a:pt x="260" y="14"/>
                  </a:lnTo>
                  <a:lnTo>
                    <a:pt x="255" y="19"/>
                  </a:lnTo>
                  <a:lnTo>
                    <a:pt x="250" y="24"/>
                  </a:lnTo>
                  <a:lnTo>
                    <a:pt x="236" y="32"/>
                  </a:lnTo>
                  <a:lnTo>
                    <a:pt x="220" y="40"/>
                  </a:lnTo>
                  <a:lnTo>
                    <a:pt x="205" y="47"/>
                  </a:lnTo>
                  <a:lnTo>
                    <a:pt x="192" y="55"/>
                  </a:lnTo>
                  <a:lnTo>
                    <a:pt x="187" y="60"/>
                  </a:lnTo>
                  <a:lnTo>
                    <a:pt x="183" y="66"/>
                  </a:lnTo>
                  <a:lnTo>
                    <a:pt x="181" y="72"/>
                  </a:lnTo>
                  <a:lnTo>
                    <a:pt x="180" y="80"/>
                  </a:lnTo>
                  <a:lnTo>
                    <a:pt x="180" y="95"/>
                  </a:lnTo>
                  <a:lnTo>
                    <a:pt x="180" y="105"/>
                  </a:lnTo>
                  <a:lnTo>
                    <a:pt x="198" y="104"/>
                  </a:lnTo>
                  <a:lnTo>
                    <a:pt x="216" y="101"/>
                  </a:lnTo>
                  <a:lnTo>
                    <a:pt x="233" y="97"/>
                  </a:lnTo>
                  <a:lnTo>
                    <a:pt x="252" y="93"/>
                  </a:lnTo>
                  <a:lnTo>
                    <a:pt x="252" y="82"/>
                  </a:lnTo>
                  <a:lnTo>
                    <a:pt x="252" y="67"/>
                  </a:lnTo>
                  <a:lnTo>
                    <a:pt x="274" y="60"/>
                  </a:lnTo>
                  <a:lnTo>
                    <a:pt x="295" y="51"/>
                  </a:lnTo>
                  <a:lnTo>
                    <a:pt x="316" y="42"/>
                  </a:lnTo>
                  <a:lnTo>
                    <a:pt x="336" y="32"/>
                  </a:lnTo>
                  <a:lnTo>
                    <a:pt x="355" y="24"/>
                  </a:lnTo>
                  <a:lnTo>
                    <a:pt x="376" y="18"/>
                  </a:lnTo>
                  <a:lnTo>
                    <a:pt x="386" y="15"/>
                  </a:lnTo>
                  <a:lnTo>
                    <a:pt x="397" y="14"/>
                  </a:lnTo>
                  <a:lnTo>
                    <a:pt x="408" y="12"/>
                  </a:lnTo>
                  <a:lnTo>
                    <a:pt x="419" y="12"/>
                  </a:lnTo>
                  <a:lnTo>
                    <a:pt x="422" y="12"/>
                  </a:lnTo>
                  <a:lnTo>
                    <a:pt x="426" y="14"/>
                  </a:lnTo>
                  <a:lnTo>
                    <a:pt x="429" y="15"/>
                  </a:lnTo>
                  <a:lnTo>
                    <a:pt x="432" y="18"/>
                  </a:lnTo>
                  <a:lnTo>
                    <a:pt x="438" y="23"/>
                  </a:lnTo>
                  <a:lnTo>
                    <a:pt x="443" y="30"/>
                  </a:lnTo>
                  <a:lnTo>
                    <a:pt x="450" y="44"/>
                  </a:lnTo>
                  <a:lnTo>
                    <a:pt x="452" y="49"/>
                  </a:lnTo>
                  <a:lnTo>
                    <a:pt x="443" y="57"/>
                  </a:lnTo>
                  <a:lnTo>
                    <a:pt x="437" y="64"/>
                  </a:lnTo>
                  <a:lnTo>
                    <a:pt x="434" y="68"/>
                  </a:lnTo>
                  <a:lnTo>
                    <a:pt x="433" y="71"/>
                  </a:lnTo>
                  <a:lnTo>
                    <a:pt x="432" y="75"/>
                  </a:lnTo>
                  <a:lnTo>
                    <a:pt x="432" y="80"/>
                  </a:lnTo>
                  <a:lnTo>
                    <a:pt x="467" y="80"/>
                  </a:lnTo>
                  <a:lnTo>
                    <a:pt x="504" y="80"/>
                  </a:lnTo>
                  <a:lnTo>
                    <a:pt x="536" y="80"/>
                  </a:lnTo>
                  <a:lnTo>
                    <a:pt x="565" y="80"/>
                  </a:lnTo>
                  <a:lnTo>
                    <a:pt x="581" y="80"/>
                  </a:lnTo>
                  <a:lnTo>
                    <a:pt x="601" y="83"/>
                  </a:lnTo>
                  <a:lnTo>
                    <a:pt x="621" y="85"/>
                  </a:lnTo>
                  <a:lnTo>
                    <a:pt x="637" y="86"/>
                  </a:lnTo>
                  <a:lnTo>
                    <a:pt x="648" y="86"/>
                  </a:lnTo>
                  <a:lnTo>
                    <a:pt x="658" y="87"/>
                  </a:lnTo>
                  <a:lnTo>
                    <a:pt x="667" y="88"/>
                  </a:lnTo>
                  <a:lnTo>
                    <a:pt x="675" y="89"/>
                  </a:lnTo>
                  <a:lnTo>
                    <a:pt x="690" y="94"/>
                  </a:lnTo>
                  <a:lnTo>
                    <a:pt x="702" y="99"/>
                  </a:lnTo>
                  <a:lnTo>
                    <a:pt x="715" y="103"/>
                  </a:lnTo>
                  <a:lnTo>
                    <a:pt x="728" y="107"/>
                  </a:lnTo>
                  <a:lnTo>
                    <a:pt x="734" y="109"/>
                  </a:lnTo>
                  <a:lnTo>
                    <a:pt x="742" y="110"/>
                  </a:lnTo>
                  <a:lnTo>
                    <a:pt x="749" y="111"/>
                  </a:lnTo>
                  <a:lnTo>
                    <a:pt x="757" y="111"/>
                  </a:lnTo>
                  <a:lnTo>
                    <a:pt x="753" y="115"/>
                  </a:lnTo>
                  <a:lnTo>
                    <a:pt x="751" y="119"/>
                  </a:lnTo>
                  <a:lnTo>
                    <a:pt x="748" y="122"/>
                  </a:lnTo>
                  <a:lnTo>
                    <a:pt x="747" y="125"/>
                  </a:lnTo>
                  <a:lnTo>
                    <a:pt x="747" y="130"/>
                  </a:lnTo>
                  <a:lnTo>
                    <a:pt x="749" y="134"/>
                  </a:lnTo>
                  <a:lnTo>
                    <a:pt x="752" y="138"/>
                  </a:lnTo>
                  <a:lnTo>
                    <a:pt x="754" y="142"/>
                  </a:lnTo>
                  <a:lnTo>
                    <a:pt x="754" y="145"/>
                  </a:lnTo>
                  <a:lnTo>
                    <a:pt x="754" y="147"/>
                  </a:lnTo>
                  <a:lnTo>
                    <a:pt x="753" y="151"/>
                  </a:lnTo>
                  <a:lnTo>
                    <a:pt x="751" y="154"/>
                  </a:lnTo>
                  <a:lnTo>
                    <a:pt x="711" y="184"/>
                  </a:lnTo>
                  <a:lnTo>
                    <a:pt x="728" y="179"/>
                  </a:lnTo>
                  <a:lnTo>
                    <a:pt x="746" y="172"/>
                  </a:lnTo>
                  <a:lnTo>
                    <a:pt x="764" y="166"/>
                  </a:lnTo>
                  <a:lnTo>
                    <a:pt x="777" y="160"/>
                  </a:lnTo>
                  <a:lnTo>
                    <a:pt x="798" y="160"/>
                  </a:lnTo>
                  <a:lnTo>
                    <a:pt x="797" y="164"/>
                  </a:lnTo>
                  <a:lnTo>
                    <a:pt x="799" y="168"/>
                  </a:lnTo>
                  <a:lnTo>
                    <a:pt x="802" y="172"/>
                  </a:lnTo>
                  <a:lnTo>
                    <a:pt x="807" y="174"/>
                  </a:lnTo>
                  <a:lnTo>
                    <a:pt x="820" y="179"/>
                  </a:lnTo>
                  <a:lnTo>
                    <a:pt x="834" y="183"/>
                  </a:lnTo>
                  <a:lnTo>
                    <a:pt x="848" y="186"/>
                  </a:lnTo>
                  <a:lnTo>
                    <a:pt x="860" y="189"/>
                  </a:lnTo>
                  <a:lnTo>
                    <a:pt x="866" y="191"/>
                  </a:lnTo>
                  <a:lnTo>
                    <a:pt x="869" y="192"/>
                  </a:lnTo>
                  <a:lnTo>
                    <a:pt x="870" y="194"/>
                  </a:lnTo>
                  <a:lnTo>
                    <a:pt x="870" y="196"/>
                  </a:lnTo>
                  <a:lnTo>
                    <a:pt x="864" y="234"/>
                  </a:lnTo>
                  <a:lnTo>
                    <a:pt x="863" y="236"/>
                  </a:lnTo>
                  <a:lnTo>
                    <a:pt x="860" y="238"/>
                  </a:lnTo>
                  <a:lnTo>
                    <a:pt x="856" y="239"/>
                  </a:lnTo>
                  <a:lnTo>
                    <a:pt x="852" y="240"/>
                  </a:lnTo>
                  <a:lnTo>
                    <a:pt x="838" y="242"/>
                  </a:lnTo>
                  <a:lnTo>
                    <a:pt x="824" y="243"/>
                  </a:lnTo>
                  <a:lnTo>
                    <a:pt x="809" y="244"/>
                  </a:lnTo>
                  <a:lnTo>
                    <a:pt x="797" y="246"/>
                  </a:lnTo>
                  <a:lnTo>
                    <a:pt x="791" y="247"/>
                  </a:lnTo>
                  <a:lnTo>
                    <a:pt x="788" y="248"/>
                  </a:lnTo>
                  <a:lnTo>
                    <a:pt x="785" y="250"/>
                  </a:lnTo>
                  <a:lnTo>
                    <a:pt x="784" y="252"/>
                  </a:lnTo>
                  <a:lnTo>
                    <a:pt x="799" y="262"/>
                  </a:lnTo>
                  <a:lnTo>
                    <a:pt x="813" y="269"/>
                  </a:lnTo>
                  <a:lnTo>
                    <a:pt x="827" y="275"/>
                  </a:lnTo>
                  <a:lnTo>
                    <a:pt x="843" y="280"/>
                  </a:lnTo>
                  <a:lnTo>
                    <a:pt x="859" y="284"/>
                  </a:lnTo>
                  <a:lnTo>
                    <a:pt x="877" y="287"/>
                  </a:lnTo>
                  <a:lnTo>
                    <a:pt x="896" y="289"/>
                  </a:lnTo>
                  <a:lnTo>
                    <a:pt x="916" y="289"/>
                  </a:lnTo>
                  <a:lnTo>
                    <a:pt x="915" y="298"/>
                  </a:lnTo>
                  <a:lnTo>
                    <a:pt x="913" y="307"/>
                  </a:lnTo>
                  <a:lnTo>
                    <a:pt x="909" y="317"/>
                  </a:lnTo>
                  <a:lnTo>
                    <a:pt x="903" y="327"/>
                  </a:lnTo>
                  <a:lnTo>
                    <a:pt x="914" y="330"/>
                  </a:lnTo>
                  <a:lnTo>
                    <a:pt x="925" y="333"/>
                  </a:lnTo>
                  <a:lnTo>
                    <a:pt x="937" y="333"/>
                  </a:lnTo>
                  <a:lnTo>
                    <a:pt x="948" y="333"/>
                  </a:lnTo>
                  <a:lnTo>
                    <a:pt x="959" y="332"/>
                  </a:lnTo>
                  <a:lnTo>
                    <a:pt x="969" y="331"/>
                  </a:lnTo>
                  <a:lnTo>
                    <a:pt x="977" y="329"/>
                  </a:lnTo>
                  <a:lnTo>
                    <a:pt x="983" y="327"/>
                  </a:lnTo>
                  <a:lnTo>
                    <a:pt x="987" y="333"/>
                  </a:lnTo>
                  <a:lnTo>
                    <a:pt x="991" y="337"/>
                  </a:lnTo>
                  <a:lnTo>
                    <a:pt x="995" y="341"/>
                  </a:lnTo>
                  <a:lnTo>
                    <a:pt x="1002" y="343"/>
                  </a:lnTo>
                  <a:lnTo>
                    <a:pt x="1015" y="347"/>
                  </a:lnTo>
                  <a:lnTo>
                    <a:pt x="1029" y="351"/>
                  </a:lnTo>
                  <a:lnTo>
                    <a:pt x="1012" y="360"/>
                  </a:lnTo>
                  <a:lnTo>
                    <a:pt x="997" y="371"/>
                  </a:lnTo>
                  <a:lnTo>
                    <a:pt x="983" y="382"/>
                  </a:lnTo>
                  <a:lnTo>
                    <a:pt x="971" y="391"/>
                  </a:lnTo>
                  <a:lnTo>
                    <a:pt x="959" y="400"/>
                  </a:lnTo>
                  <a:lnTo>
                    <a:pt x="947" y="406"/>
                  </a:lnTo>
                  <a:lnTo>
                    <a:pt x="939" y="409"/>
                  </a:lnTo>
                  <a:lnTo>
                    <a:pt x="933" y="411"/>
                  </a:lnTo>
                  <a:lnTo>
                    <a:pt x="925" y="412"/>
                  </a:lnTo>
                  <a:lnTo>
                    <a:pt x="916" y="412"/>
                  </a:lnTo>
                  <a:lnTo>
                    <a:pt x="911" y="413"/>
                  </a:lnTo>
                  <a:lnTo>
                    <a:pt x="907" y="414"/>
                  </a:lnTo>
                  <a:lnTo>
                    <a:pt x="902" y="415"/>
                  </a:lnTo>
                  <a:lnTo>
                    <a:pt x="899" y="417"/>
                  </a:lnTo>
                  <a:lnTo>
                    <a:pt x="893" y="422"/>
                  </a:lnTo>
                  <a:lnTo>
                    <a:pt x="889" y="428"/>
                  </a:lnTo>
                  <a:lnTo>
                    <a:pt x="885" y="434"/>
                  </a:lnTo>
                  <a:lnTo>
                    <a:pt x="881" y="439"/>
                  </a:lnTo>
                  <a:lnTo>
                    <a:pt x="879" y="441"/>
                  </a:lnTo>
                  <a:lnTo>
                    <a:pt x="877" y="442"/>
                  </a:lnTo>
                  <a:lnTo>
                    <a:pt x="874" y="443"/>
                  </a:lnTo>
                  <a:lnTo>
                    <a:pt x="870" y="444"/>
                  </a:lnTo>
                  <a:lnTo>
                    <a:pt x="865" y="442"/>
                  </a:lnTo>
                  <a:lnTo>
                    <a:pt x="857" y="439"/>
                  </a:lnTo>
                  <a:lnTo>
                    <a:pt x="849" y="435"/>
                  </a:lnTo>
                  <a:lnTo>
                    <a:pt x="842" y="429"/>
                  </a:lnTo>
                  <a:lnTo>
                    <a:pt x="835" y="422"/>
                  </a:lnTo>
                  <a:lnTo>
                    <a:pt x="830" y="414"/>
                  </a:lnTo>
                  <a:lnTo>
                    <a:pt x="827" y="411"/>
                  </a:lnTo>
                  <a:lnTo>
                    <a:pt x="825" y="407"/>
                  </a:lnTo>
                  <a:lnTo>
                    <a:pt x="824" y="404"/>
                  </a:lnTo>
                  <a:lnTo>
                    <a:pt x="824" y="400"/>
                  </a:lnTo>
                  <a:lnTo>
                    <a:pt x="840" y="400"/>
                  </a:lnTo>
                  <a:lnTo>
                    <a:pt x="851" y="400"/>
                  </a:lnTo>
                  <a:lnTo>
                    <a:pt x="851" y="393"/>
                  </a:lnTo>
                  <a:lnTo>
                    <a:pt x="851" y="382"/>
                  </a:lnTo>
                  <a:lnTo>
                    <a:pt x="837" y="382"/>
                  </a:lnTo>
                  <a:lnTo>
                    <a:pt x="827" y="382"/>
                  </a:lnTo>
                  <a:lnTo>
                    <a:pt x="816" y="382"/>
                  </a:lnTo>
                  <a:lnTo>
                    <a:pt x="804" y="382"/>
                  </a:lnTo>
                  <a:lnTo>
                    <a:pt x="798" y="381"/>
                  </a:lnTo>
                  <a:lnTo>
                    <a:pt x="792" y="379"/>
                  </a:lnTo>
                  <a:lnTo>
                    <a:pt x="788" y="376"/>
                  </a:lnTo>
                  <a:lnTo>
                    <a:pt x="784" y="373"/>
                  </a:lnTo>
                  <a:lnTo>
                    <a:pt x="780" y="369"/>
                  </a:lnTo>
                  <a:lnTo>
                    <a:pt x="776" y="366"/>
                  </a:lnTo>
                  <a:lnTo>
                    <a:pt x="770" y="364"/>
                  </a:lnTo>
                  <a:lnTo>
                    <a:pt x="764" y="363"/>
                  </a:lnTo>
                  <a:lnTo>
                    <a:pt x="759" y="364"/>
                  </a:lnTo>
                  <a:lnTo>
                    <a:pt x="755" y="366"/>
                  </a:lnTo>
                  <a:lnTo>
                    <a:pt x="752" y="369"/>
                  </a:lnTo>
                  <a:lnTo>
                    <a:pt x="749" y="374"/>
                  </a:lnTo>
                  <a:lnTo>
                    <a:pt x="747" y="379"/>
                  </a:lnTo>
                  <a:lnTo>
                    <a:pt x="745" y="384"/>
                  </a:lnTo>
                  <a:lnTo>
                    <a:pt x="744" y="389"/>
                  </a:lnTo>
                  <a:lnTo>
                    <a:pt x="744" y="394"/>
                  </a:lnTo>
                  <a:lnTo>
                    <a:pt x="711" y="394"/>
                  </a:lnTo>
                  <a:lnTo>
                    <a:pt x="711" y="412"/>
                  </a:lnTo>
                  <a:lnTo>
                    <a:pt x="715" y="414"/>
                  </a:lnTo>
                  <a:lnTo>
                    <a:pt x="720" y="418"/>
                  </a:lnTo>
                  <a:lnTo>
                    <a:pt x="726" y="423"/>
                  </a:lnTo>
                  <a:lnTo>
                    <a:pt x="733" y="430"/>
                  </a:lnTo>
                  <a:lnTo>
                    <a:pt x="747" y="445"/>
                  </a:lnTo>
                  <a:lnTo>
                    <a:pt x="762" y="462"/>
                  </a:lnTo>
                  <a:lnTo>
                    <a:pt x="775" y="478"/>
                  </a:lnTo>
                  <a:lnTo>
                    <a:pt x="787" y="494"/>
                  </a:lnTo>
                  <a:lnTo>
                    <a:pt x="795" y="505"/>
                  </a:lnTo>
                  <a:lnTo>
                    <a:pt x="798" y="511"/>
                  </a:lnTo>
                  <a:lnTo>
                    <a:pt x="797" y="517"/>
                  </a:lnTo>
                  <a:lnTo>
                    <a:pt x="795" y="523"/>
                  </a:lnTo>
                  <a:lnTo>
                    <a:pt x="795" y="527"/>
                  </a:lnTo>
                  <a:lnTo>
                    <a:pt x="795" y="530"/>
                  </a:lnTo>
                  <a:lnTo>
                    <a:pt x="796" y="533"/>
                  </a:lnTo>
                  <a:lnTo>
                    <a:pt x="798" y="535"/>
                  </a:lnTo>
                  <a:lnTo>
                    <a:pt x="788" y="539"/>
                  </a:lnTo>
                  <a:lnTo>
                    <a:pt x="779" y="543"/>
                  </a:lnTo>
                  <a:lnTo>
                    <a:pt x="771" y="547"/>
                  </a:lnTo>
                  <a:lnTo>
                    <a:pt x="765" y="551"/>
                  </a:lnTo>
                  <a:lnTo>
                    <a:pt x="758" y="554"/>
                  </a:lnTo>
                  <a:lnTo>
                    <a:pt x="752" y="558"/>
                  </a:lnTo>
                  <a:lnTo>
                    <a:pt x="745" y="560"/>
                  </a:lnTo>
                  <a:lnTo>
                    <a:pt x="737" y="560"/>
                  </a:lnTo>
                  <a:lnTo>
                    <a:pt x="723" y="559"/>
                  </a:lnTo>
                  <a:lnTo>
                    <a:pt x="708" y="556"/>
                  </a:lnTo>
                  <a:lnTo>
                    <a:pt x="695" y="552"/>
                  </a:lnTo>
                  <a:lnTo>
                    <a:pt x="681" y="546"/>
                  </a:lnTo>
                  <a:lnTo>
                    <a:pt x="669" y="540"/>
                  </a:lnTo>
                  <a:lnTo>
                    <a:pt x="659" y="531"/>
                  </a:lnTo>
                  <a:lnTo>
                    <a:pt x="651" y="524"/>
                  </a:lnTo>
                  <a:lnTo>
                    <a:pt x="644" y="517"/>
                  </a:lnTo>
                  <a:lnTo>
                    <a:pt x="618" y="517"/>
                  </a:lnTo>
                  <a:lnTo>
                    <a:pt x="621" y="525"/>
                  </a:lnTo>
                  <a:lnTo>
                    <a:pt x="624" y="531"/>
                  </a:lnTo>
                  <a:lnTo>
                    <a:pt x="629" y="538"/>
                  </a:lnTo>
                  <a:lnTo>
                    <a:pt x="634" y="543"/>
                  </a:lnTo>
                  <a:lnTo>
                    <a:pt x="645" y="552"/>
                  </a:lnTo>
                  <a:lnTo>
                    <a:pt x="657" y="560"/>
                  </a:lnTo>
                  <a:lnTo>
                    <a:pt x="668" y="567"/>
                  </a:lnTo>
                  <a:lnTo>
                    <a:pt x="678" y="575"/>
                  </a:lnTo>
                  <a:lnTo>
                    <a:pt x="683" y="580"/>
                  </a:lnTo>
                  <a:lnTo>
                    <a:pt x="687" y="585"/>
                  </a:lnTo>
                  <a:lnTo>
                    <a:pt x="689" y="590"/>
                  </a:lnTo>
                  <a:lnTo>
                    <a:pt x="691" y="598"/>
                  </a:lnTo>
                  <a:lnTo>
                    <a:pt x="678" y="601"/>
                  </a:lnTo>
                  <a:lnTo>
                    <a:pt x="665" y="604"/>
                  </a:lnTo>
                  <a:lnTo>
                    <a:pt x="644" y="603"/>
                  </a:lnTo>
                  <a:lnTo>
                    <a:pt x="618" y="599"/>
                  </a:lnTo>
                  <a:lnTo>
                    <a:pt x="589" y="592"/>
                  </a:lnTo>
                  <a:lnTo>
                    <a:pt x="558" y="584"/>
                  </a:lnTo>
                  <a:lnTo>
                    <a:pt x="544" y="580"/>
                  </a:lnTo>
                  <a:lnTo>
                    <a:pt x="531" y="575"/>
                  </a:lnTo>
                  <a:lnTo>
                    <a:pt x="518" y="570"/>
                  </a:lnTo>
                  <a:lnTo>
                    <a:pt x="507" y="565"/>
                  </a:lnTo>
                  <a:lnTo>
                    <a:pt x="497" y="559"/>
                  </a:lnTo>
                  <a:lnTo>
                    <a:pt x="488" y="554"/>
                  </a:lnTo>
                  <a:lnTo>
                    <a:pt x="483" y="548"/>
                  </a:lnTo>
                  <a:lnTo>
                    <a:pt x="478" y="542"/>
                  </a:lnTo>
                  <a:lnTo>
                    <a:pt x="475" y="532"/>
                  </a:lnTo>
                  <a:lnTo>
                    <a:pt x="471" y="523"/>
                  </a:lnTo>
                  <a:lnTo>
                    <a:pt x="464" y="513"/>
                  </a:lnTo>
                  <a:lnTo>
                    <a:pt x="457" y="504"/>
                  </a:lnTo>
                  <a:lnTo>
                    <a:pt x="451" y="496"/>
                  </a:lnTo>
                  <a:lnTo>
                    <a:pt x="444" y="489"/>
                  </a:lnTo>
                  <a:lnTo>
                    <a:pt x="438" y="484"/>
                  </a:lnTo>
                  <a:lnTo>
                    <a:pt x="432" y="480"/>
                  </a:lnTo>
                  <a:lnTo>
                    <a:pt x="410" y="473"/>
                  </a:lnTo>
                  <a:lnTo>
                    <a:pt x="388" y="468"/>
                  </a:lnTo>
                  <a:lnTo>
                    <a:pt x="384" y="467"/>
                  </a:lnTo>
                  <a:lnTo>
                    <a:pt x="379" y="465"/>
                  </a:lnTo>
                  <a:lnTo>
                    <a:pt x="375" y="463"/>
                  </a:lnTo>
                  <a:lnTo>
                    <a:pt x="372" y="460"/>
                  </a:lnTo>
                  <a:lnTo>
                    <a:pt x="370" y="457"/>
                  </a:lnTo>
                  <a:lnTo>
                    <a:pt x="367" y="453"/>
                  </a:lnTo>
                  <a:lnTo>
                    <a:pt x="366" y="449"/>
                  </a:lnTo>
                  <a:lnTo>
                    <a:pt x="365" y="444"/>
                  </a:lnTo>
                  <a:lnTo>
                    <a:pt x="366" y="441"/>
                  </a:lnTo>
                  <a:lnTo>
                    <a:pt x="368" y="439"/>
                  </a:lnTo>
                  <a:lnTo>
                    <a:pt x="373" y="437"/>
                  </a:lnTo>
                  <a:lnTo>
                    <a:pt x="378" y="436"/>
                  </a:lnTo>
                  <a:lnTo>
                    <a:pt x="392" y="433"/>
                  </a:lnTo>
                  <a:lnTo>
                    <a:pt x="406" y="430"/>
                  </a:lnTo>
                  <a:lnTo>
                    <a:pt x="435" y="427"/>
                  </a:lnTo>
                  <a:lnTo>
                    <a:pt x="452" y="424"/>
                  </a:lnTo>
                  <a:lnTo>
                    <a:pt x="452" y="416"/>
                  </a:lnTo>
                  <a:lnTo>
                    <a:pt x="454" y="409"/>
                  </a:lnTo>
                  <a:lnTo>
                    <a:pt x="456" y="404"/>
                  </a:lnTo>
                  <a:lnTo>
                    <a:pt x="459" y="399"/>
                  </a:lnTo>
                  <a:lnTo>
                    <a:pt x="461" y="394"/>
                  </a:lnTo>
                  <a:lnTo>
                    <a:pt x="463" y="390"/>
                  </a:lnTo>
                  <a:lnTo>
                    <a:pt x="465" y="386"/>
                  </a:lnTo>
                  <a:lnTo>
                    <a:pt x="465" y="382"/>
                  </a:lnTo>
                  <a:lnTo>
                    <a:pt x="479" y="382"/>
                  </a:lnTo>
                  <a:lnTo>
                    <a:pt x="490" y="380"/>
                  </a:lnTo>
                  <a:lnTo>
                    <a:pt x="500" y="378"/>
                  </a:lnTo>
                  <a:lnTo>
                    <a:pt x="508" y="375"/>
                  </a:lnTo>
                  <a:lnTo>
                    <a:pt x="521" y="368"/>
                  </a:lnTo>
                  <a:lnTo>
                    <a:pt x="532" y="363"/>
                  </a:lnTo>
                  <a:lnTo>
                    <a:pt x="572" y="363"/>
                  </a:lnTo>
                  <a:lnTo>
                    <a:pt x="573" y="369"/>
                  </a:lnTo>
                  <a:lnTo>
                    <a:pt x="575" y="376"/>
                  </a:lnTo>
                  <a:lnTo>
                    <a:pt x="577" y="380"/>
                  </a:lnTo>
                  <a:lnTo>
                    <a:pt x="580" y="384"/>
                  </a:lnTo>
                  <a:lnTo>
                    <a:pt x="583" y="387"/>
                  </a:lnTo>
                  <a:lnTo>
                    <a:pt x="587" y="389"/>
                  </a:lnTo>
                  <a:lnTo>
                    <a:pt x="590" y="391"/>
                  </a:lnTo>
                  <a:lnTo>
                    <a:pt x="595" y="393"/>
                  </a:lnTo>
                  <a:lnTo>
                    <a:pt x="603" y="394"/>
                  </a:lnTo>
                  <a:lnTo>
                    <a:pt x="614" y="395"/>
                  </a:lnTo>
                  <a:lnTo>
                    <a:pt x="625" y="394"/>
                  </a:lnTo>
                  <a:lnTo>
                    <a:pt x="637" y="394"/>
                  </a:lnTo>
                  <a:lnTo>
                    <a:pt x="650" y="394"/>
                  </a:lnTo>
                  <a:lnTo>
                    <a:pt x="659" y="393"/>
                  </a:lnTo>
                  <a:lnTo>
                    <a:pt x="668" y="392"/>
                  </a:lnTo>
                  <a:lnTo>
                    <a:pt x="675" y="390"/>
                  </a:lnTo>
                  <a:lnTo>
                    <a:pt x="687" y="387"/>
                  </a:lnTo>
                  <a:lnTo>
                    <a:pt x="698" y="382"/>
                  </a:lnTo>
                  <a:lnTo>
                    <a:pt x="698" y="373"/>
                  </a:lnTo>
                  <a:lnTo>
                    <a:pt x="698" y="363"/>
                  </a:lnTo>
                  <a:lnTo>
                    <a:pt x="605" y="351"/>
                  </a:lnTo>
                  <a:lnTo>
                    <a:pt x="596" y="351"/>
                  </a:lnTo>
                  <a:lnTo>
                    <a:pt x="588" y="353"/>
                  </a:lnTo>
                  <a:lnTo>
                    <a:pt x="581" y="355"/>
                  </a:lnTo>
                  <a:lnTo>
                    <a:pt x="576" y="357"/>
                  </a:lnTo>
                  <a:lnTo>
                    <a:pt x="572" y="359"/>
                  </a:lnTo>
                  <a:lnTo>
                    <a:pt x="567" y="361"/>
                  </a:lnTo>
                  <a:lnTo>
                    <a:pt x="563" y="362"/>
                  </a:lnTo>
                  <a:lnTo>
                    <a:pt x="558" y="363"/>
                  </a:lnTo>
                  <a:lnTo>
                    <a:pt x="550" y="362"/>
                  </a:lnTo>
                  <a:lnTo>
                    <a:pt x="542" y="361"/>
                  </a:lnTo>
                  <a:lnTo>
                    <a:pt x="540" y="360"/>
                  </a:lnTo>
                  <a:lnTo>
                    <a:pt x="536" y="360"/>
                  </a:lnTo>
                  <a:lnTo>
                    <a:pt x="534" y="361"/>
                  </a:lnTo>
                  <a:lnTo>
                    <a:pt x="532" y="363"/>
                  </a:lnTo>
                  <a:lnTo>
                    <a:pt x="533" y="358"/>
                  </a:lnTo>
                  <a:lnTo>
                    <a:pt x="535" y="354"/>
                  </a:lnTo>
                  <a:lnTo>
                    <a:pt x="539" y="350"/>
                  </a:lnTo>
                  <a:lnTo>
                    <a:pt x="542" y="347"/>
                  </a:lnTo>
                  <a:lnTo>
                    <a:pt x="550" y="339"/>
                  </a:lnTo>
                  <a:lnTo>
                    <a:pt x="557" y="332"/>
                  </a:lnTo>
                  <a:lnTo>
                    <a:pt x="565" y="324"/>
                  </a:lnTo>
                  <a:lnTo>
                    <a:pt x="572" y="316"/>
                  </a:lnTo>
                  <a:lnTo>
                    <a:pt x="574" y="311"/>
                  </a:lnTo>
                  <a:lnTo>
                    <a:pt x="576" y="306"/>
                  </a:lnTo>
                  <a:lnTo>
                    <a:pt x="577" y="301"/>
                  </a:lnTo>
                  <a:lnTo>
                    <a:pt x="578" y="295"/>
                  </a:lnTo>
                  <a:lnTo>
                    <a:pt x="577" y="290"/>
                  </a:lnTo>
                  <a:lnTo>
                    <a:pt x="576" y="283"/>
                  </a:lnTo>
                  <a:lnTo>
                    <a:pt x="575" y="280"/>
                  </a:lnTo>
                  <a:lnTo>
                    <a:pt x="575" y="277"/>
                  </a:lnTo>
                  <a:lnTo>
                    <a:pt x="576" y="274"/>
                  </a:lnTo>
                  <a:lnTo>
                    <a:pt x="578" y="271"/>
                  </a:lnTo>
                  <a:lnTo>
                    <a:pt x="568" y="271"/>
                  </a:lnTo>
                  <a:lnTo>
                    <a:pt x="558" y="269"/>
                  </a:lnTo>
                  <a:lnTo>
                    <a:pt x="550" y="267"/>
                  </a:lnTo>
                  <a:lnTo>
                    <a:pt x="541" y="263"/>
                  </a:lnTo>
                  <a:lnTo>
                    <a:pt x="533" y="258"/>
                  </a:lnTo>
                  <a:lnTo>
                    <a:pt x="524" y="254"/>
                  </a:lnTo>
                  <a:lnTo>
                    <a:pt x="518" y="248"/>
                  </a:lnTo>
                  <a:lnTo>
                    <a:pt x="511" y="243"/>
                  </a:lnTo>
                  <a:lnTo>
                    <a:pt x="499" y="231"/>
                  </a:lnTo>
                  <a:lnTo>
                    <a:pt x="489" y="219"/>
                  </a:lnTo>
                  <a:lnTo>
                    <a:pt x="483" y="208"/>
                  </a:lnTo>
                  <a:lnTo>
                    <a:pt x="478" y="196"/>
                  </a:lnTo>
                  <a:lnTo>
                    <a:pt x="473" y="198"/>
                  </a:lnTo>
                  <a:lnTo>
                    <a:pt x="467" y="198"/>
                  </a:lnTo>
                  <a:lnTo>
                    <a:pt x="463" y="198"/>
                  </a:lnTo>
                  <a:lnTo>
                    <a:pt x="459" y="196"/>
                  </a:lnTo>
                  <a:lnTo>
                    <a:pt x="452" y="190"/>
                  </a:lnTo>
                  <a:lnTo>
                    <a:pt x="446" y="183"/>
                  </a:lnTo>
                  <a:lnTo>
                    <a:pt x="441" y="175"/>
                  </a:lnTo>
                  <a:lnTo>
                    <a:pt x="434" y="168"/>
                  </a:lnTo>
                  <a:lnTo>
                    <a:pt x="431" y="165"/>
                  </a:lnTo>
                  <a:lnTo>
                    <a:pt x="428" y="162"/>
                  </a:lnTo>
                  <a:lnTo>
                    <a:pt x="423" y="161"/>
                  </a:lnTo>
                  <a:lnTo>
                    <a:pt x="419" y="160"/>
                  </a:lnTo>
                  <a:lnTo>
                    <a:pt x="415" y="161"/>
                  </a:lnTo>
                  <a:lnTo>
                    <a:pt x="411" y="162"/>
                  </a:lnTo>
                  <a:lnTo>
                    <a:pt x="408" y="163"/>
                  </a:lnTo>
                  <a:lnTo>
                    <a:pt x="404" y="165"/>
                  </a:lnTo>
                  <a:lnTo>
                    <a:pt x="397" y="170"/>
                  </a:lnTo>
                  <a:lnTo>
                    <a:pt x="392" y="177"/>
                  </a:lnTo>
                  <a:lnTo>
                    <a:pt x="386" y="184"/>
                  </a:lnTo>
                  <a:lnTo>
                    <a:pt x="382" y="191"/>
                  </a:lnTo>
                  <a:lnTo>
                    <a:pt x="379" y="197"/>
                  </a:lnTo>
                  <a:lnTo>
                    <a:pt x="378" y="203"/>
                  </a:lnTo>
                  <a:lnTo>
                    <a:pt x="339" y="203"/>
                  </a:lnTo>
                  <a:lnTo>
                    <a:pt x="317" y="194"/>
                  </a:lnTo>
                  <a:lnTo>
                    <a:pt x="295" y="188"/>
                  </a:lnTo>
                  <a:lnTo>
                    <a:pt x="273" y="182"/>
                  </a:lnTo>
                  <a:lnTo>
                    <a:pt x="252" y="178"/>
                  </a:lnTo>
                  <a:lnTo>
                    <a:pt x="230" y="176"/>
                  </a:lnTo>
                  <a:lnTo>
                    <a:pt x="207" y="174"/>
                  </a:lnTo>
                  <a:lnTo>
                    <a:pt x="184" y="173"/>
                  </a:lnTo>
                  <a:lnTo>
                    <a:pt x="160" y="172"/>
                  </a:lnTo>
                  <a:lnTo>
                    <a:pt x="148" y="173"/>
                  </a:lnTo>
                  <a:lnTo>
                    <a:pt x="138" y="176"/>
                  </a:lnTo>
                  <a:lnTo>
                    <a:pt x="129" y="180"/>
                  </a:lnTo>
                  <a:lnTo>
                    <a:pt x="121" y="184"/>
                  </a:lnTo>
                  <a:lnTo>
                    <a:pt x="114" y="189"/>
                  </a:lnTo>
                  <a:lnTo>
                    <a:pt x="107" y="193"/>
                  </a:lnTo>
                  <a:lnTo>
                    <a:pt x="101" y="195"/>
                  </a:lnTo>
                  <a:lnTo>
                    <a:pt x="93" y="196"/>
                  </a:lnTo>
                  <a:lnTo>
                    <a:pt x="88" y="196"/>
                  </a:lnTo>
                  <a:lnTo>
                    <a:pt x="84" y="194"/>
                  </a:lnTo>
                  <a:lnTo>
                    <a:pt x="81" y="190"/>
                  </a:lnTo>
                  <a:lnTo>
                    <a:pt x="79" y="187"/>
                  </a:lnTo>
                  <a:lnTo>
                    <a:pt x="74" y="179"/>
                  </a:lnTo>
                  <a:lnTo>
                    <a:pt x="73" y="172"/>
                  </a:lnTo>
                  <a:lnTo>
                    <a:pt x="50" y="177"/>
                  </a:lnTo>
                  <a:lnTo>
                    <a:pt x="29" y="181"/>
                  </a:lnTo>
                  <a:lnTo>
                    <a:pt x="25" y="181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13" y="178"/>
                  </a:lnTo>
                  <a:lnTo>
                    <a:pt x="8" y="176"/>
                  </a:lnTo>
                  <a:lnTo>
                    <a:pt x="6" y="174"/>
                  </a:lnTo>
                  <a:lnTo>
                    <a:pt x="3" y="170"/>
                  </a:lnTo>
                  <a:lnTo>
                    <a:pt x="0" y="166"/>
                  </a:lnTo>
                  <a:lnTo>
                    <a:pt x="4" y="162"/>
                  </a:lnTo>
                  <a:lnTo>
                    <a:pt x="9" y="158"/>
                  </a:lnTo>
                  <a:lnTo>
                    <a:pt x="14" y="155"/>
                  </a:lnTo>
                  <a:lnTo>
                    <a:pt x="20" y="152"/>
                  </a:lnTo>
                  <a:lnTo>
                    <a:pt x="32" y="149"/>
                  </a:lnTo>
                  <a:lnTo>
                    <a:pt x="46" y="146"/>
                  </a:lnTo>
                  <a:lnTo>
                    <a:pt x="59" y="145"/>
                  </a:lnTo>
                  <a:lnTo>
                    <a:pt x="70" y="147"/>
                  </a:lnTo>
                  <a:lnTo>
                    <a:pt x="75" y="149"/>
                  </a:lnTo>
                  <a:lnTo>
                    <a:pt x="80" y="150"/>
                  </a:lnTo>
                  <a:lnTo>
                    <a:pt x="83" y="152"/>
                  </a:lnTo>
                  <a:lnTo>
                    <a:pt x="86" y="154"/>
                  </a:lnTo>
                  <a:lnTo>
                    <a:pt x="86" y="139"/>
                  </a:lnTo>
                  <a:lnTo>
                    <a:pt x="86" y="129"/>
                  </a:lnTo>
                  <a:lnTo>
                    <a:pt x="73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5" name="Freeform 417"/>
            <p:cNvSpPr>
              <a:spLocks/>
            </p:cNvSpPr>
            <p:nvPr/>
          </p:nvSpPr>
          <p:spPr bwMode="auto">
            <a:xfrm>
              <a:off x="1528" y="1110"/>
              <a:ext cx="409" cy="105"/>
            </a:xfrm>
            <a:custGeom>
              <a:avLst/>
              <a:gdLst/>
              <a:ahLst/>
              <a:cxnLst>
                <a:cxn ang="0">
                  <a:pos x="797" y="38"/>
                </a:cxn>
                <a:cxn ang="0">
                  <a:pos x="813" y="16"/>
                </a:cxn>
                <a:cxn ang="0">
                  <a:pos x="846" y="10"/>
                </a:cxn>
                <a:cxn ang="0">
                  <a:pos x="865" y="25"/>
                </a:cxn>
                <a:cxn ang="0">
                  <a:pos x="938" y="14"/>
                </a:cxn>
                <a:cxn ang="0">
                  <a:pos x="1020" y="1"/>
                </a:cxn>
                <a:cxn ang="0">
                  <a:pos x="1084" y="17"/>
                </a:cxn>
                <a:cxn ang="0">
                  <a:pos x="1133" y="20"/>
                </a:cxn>
                <a:cxn ang="0">
                  <a:pos x="1268" y="32"/>
                </a:cxn>
                <a:cxn ang="0">
                  <a:pos x="1242" y="50"/>
                </a:cxn>
                <a:cxn ang="0">
                  <a:pos x="1163" y="64"/>
                </a:cxn>
                <a:cxn ang="0">
                  <a:pos x="1053" y="77"/>
                </a:cxn>
                <a:cxn ang="0">
                  <a:pos x="1029" y="96"/>
                </a:cxn>
                <a:cxn ang="0">
                  <a:pos x="999" y="104"/>
                </a:cxn>
                <a:cxn ang="0">
                  <a:pos x="942" y="102"/>
                </a:cxn>
                <a:cxn ang="0">
                  <a:pos x="930" y="118"/>
                </a:cxn>
                <a:cxn ang="0">
                  <a:pos x="747" y="133"/>
                </a:cxn>
                <a:cxn ang="0">
                  <a:pos x="666" y="156"/>
                </a:cxn>
                <a:cxn ang="0">
                  <a:pos x="635" y="181"/>
                </a:cxn>
                <a:cxn ang="0">
                  <a:pos x="591" y="167"/>
                </a:cxn>
                <a:cxn ang="0">
                  <a:pos x="570" y="181"/>
                </a:cxn>
                <a:cxn ang="0">
                  <a:pos x="590" y="207"/>
                </a:cxn>
                <a:cxn ang="0">
                  <a:pos x="545" y="237"/>
                </a:cxn>
                <a:cxn ang="0">
                  <a:pos x="483" y="236"/>
                </a:cxn>
                <a:cxn ang="0">
                  <a:pos x="404" y="242"/>
                </a:cxn>
                <a:cxn ang="0">
                  <a:pos x="405" y="257"/>
                </a:cxn>
                <a:cxn ang="0">
                  <a:pos x="392" y="293"/>
                </a:cxn>
                <a:cxn ang="0">
                  <a:pos x="333" y="320"/>
                </a:cxn>
                <a:cxn ang="0">
                  <a:pos x="290" y="296"/>
                </a:cxn>
                <a:cxn ang="0">
                  <a:pos x="253" y="285"/>
                </a:cxn>
                <a:cxn ang="0">
                  <a:pos x="96" y="276"/>
                </a:cxn>
                <a:cxn ang="0">
                  <a:pos x="0" y="285"/>
                </a:cxn>
                <a:cxn ang="0">
                  <a:pos x="10" y="266"/>
                </a:cxn>
                <a:cxn ang="0">
                  <a:pos x="56" y="246"/>
                </a:cxn>
                <a:cxn ang="0">
                  <a:pos x="143" y="235"/>
                </a:cxn>
                <a:cxn ang="0">
                  <a:pos x="170" y="225"/>
                </a:cxn>
                <a:cxn ang="0">
                  <a:pos x="190" y="217"/>
                </a:cxn>
                <a:cxn ang="0">
                  <a:pos x="219" y="232"/>
                </a:cxn>
                <a:cxn ang="0">
                  <a:pos x="247" y="247"/>
                </a:cxn>
                <a:cxn ang="0">
                  <a:pos x="208" y="207"/>
                </a:cxn>
                <a:cxn ang="0">
                  <a:pos x="193" y="200"/>
                </a:cxn>
                <a:cxn ang="0">
                  <a:pos x="197" y="181"/>
                </a:cxn>
                <a:cxn ang="0">
                  <a:pos x="246" y="174"/>
                </a:cxn>
                <a:cxn ang="0">
                  <a:pos x="365" y="186"/>
                </a:cxn>
                <a:cxn ang="0">
                  <a:pos x="418" y="174"/>
                </a:cxn>
                <a:cxn ang="0">
                  <a:pos x="322" y="169"/>
                </a:cxn>
                <a:cxn ang="0">
                  <a:pos x="299" y="149"/>
                </a:cxn>
                <a:cxn ang="0">
                  <a:pos x="378" y="137"/>
                </a:cxn>
                <a:cxn ang="0">
                  <a:pos x="438" y="155"/>
                </a:cxn>
                <a:cxn ang="0">
                  <a:pos x="478" y="124"/>
                </a:cxn>
                <a:cxn ang="0">
                  <a:pos x="664" y="87"/>
                </a:cxn>
                <a:cxn ang="0">
                  <a:pos x="589" y="110"/>
                </a:cxn>
                <a:cxn ang="0">
                  <a:pos x="449" y="111"/>
                </a:cxn>
                <a:cxn ang="0">
                  <a:pos x="312" y="116"/>
                </a:cxn>
                <a:cxn ang="0">
                  <a:pos x="253" y="101"/>
                </a:cxn>
                <a:cxn ang="0">
                  <a:pos x="219" y="80"/>
                </a:cxn>
                <a:cxn ang="0">
                  <a:pos x="253" y="71"/>
                </a:cxn>
                <a:cxn ang="0">
                  <a:pos x="446" y="47"/>
                </a:cxn>
                <a:cxn ang="0">
                  <a:pos x="618" y="32"/>
                </a:cxn>
                <a:cxn ang="0">
                  <a:pos x="674" y="20"/>
                </a:cxn>
                <a:cxn ang="0">
                  <a:pos x="757" y="26"/>
                </a:cxn>
              </a:cxnLst>
              <a:rect l="0" t="0" r="r" b="b"/>
              <a:pathLst>
                <a:path w="1268" h="321">
                  <a:moveTo>
                    <a:pt x="764" y="26"/>
                  </a:moveTo>
                  <a:lnTo>
                    <a:pt x="770" y="30"/>
                  </a:lnTo>
                  <a:lnTo>
                    <a:pt x="778" y="34"/>
                  </a:lnTo>
                  <a:lnTo>
                    <a:pt x="787" y="37"/>
                  </a:lnTo>
                  <a:lnTo>
                    <a:pt x="797" y="38"/>
                  </a:lnTo>
                  <a:lnTo>
                    <a:pt x="797" y="35"/>
                  </a:lnTo>
                  <a:lnTo>
                    <a:pt x="799" y="31"/>
                  </a:lnTo>
                  <a:lnTo>
                    <a:pt x="803" y="26"/>
                  </a:lnTo>
                  <a:lnTo>
                    <a:pt x="807" y="20"/>
                  </a:lnTo>
                  <a:lnTo>
                    <a:pt x="813" y="16"/>
                  </a:lnTo>
                  <a:lnTo>
                    <a:pt x="819" y="11"/>
                  </a:lnTo>
                  <a:lnTo>
                    <a:pt x="828" y="9"/>
                  </a:lnTo>
                  <a:lnTo>
                    <a:pt x="837" y="8"/>
                  </a:lnTo>
                  <a:lnTo>
                    <a:pt x="841" y="8"/>
                  </a:lnTo>
                  <a:lnTo>
                    <a:pt x="846" y="10"/>
                  </a:lnTo>
                  <a:lnTo>
                    <a:pt x="850" y="13"/>
                  </a:lnTo>
                  <a:lnTo>
                    <a:pt x="853" y="17"/>
                  </a:lnTo>
                  <a:lnTo>
                    <a:pt x="858" y="20"/>
                  </a:lnTo>
                  <a:lnTo>
                    <a:pt x="861" y="23"/>
                  </a:lnTo>
                  <a:lnTo>
                    <a:pt x="865" y="25"/>
                  </a:lnTo>
                  <a:lnTo>
                    <a:pt x="870" y="26"/>
                  </a:lnTo>
                  <a:lnTo>
                    <a:pt x="888" y="25"/>
                  </a:lnTo>
                  <a:lnTo>
                    <a:pt x="906" y="22"/>
                  </a:lnTo>
                  <a:lnTo>
                    <a:pt x="921" y="18"/>
                  </a:lnTo>
                  <a:lnTo>
                    <a:pt x="938" y="14"/>
                  </a:lnTo>
                  <a:lnTo>
                    <a:pt x="953" y="9"/>
                  </a:lnTo>
                  <a:lnTo>
                    <a:pt x="970" y="4"/>
                  </a:lnTo>
                  <a:lnTo>
                    <a:pt x="988" y="2"/>
                  </a:lnTo>
                  <a:lnTo>
                    <a:pt x="1009" y="0"/>
                  </a:lnTo>
                  <a:lnTo>
                    <a:pt x="1020" y="1"/>
                  </a:lnTo>
                  <a:lnTo>
                    <a:pt x="1032" y="3"/>
                  </a:lnTo>
                  <a:lnTo>
                    <a:pt x="1045" y="7"/>
                  </a:lnTo>
                  <a:lnTo>
                    <a:pt x="1059" y="11"/>
                  </a:lnTo>
                  <a:lnTo>
                    <a:pt x="1072" y="14"/>
                  </a:lnTo>
                  <a:lnTo>
                    <a:pt x="1084" y="17"/>
                  </a:lnTo>
                  <a:lnTo>
                    <a:pt x="1094" y="19"/>
                  </a:lnTo>
                  <a:lnTo>
                    <a:pt x="1103" y="20"/>
                  </a:lnTo>
                  <a:lnTo>
                    <a:pt x="1115" y="20"/>
                  </a:lnTo>
                  <a:lnTo>
                    <a:pt x="1123" y="20"/>
                  </a:lnTo>
                  <a:lnTo>
                    <a:pt x="1133" y="20"/>
                  </a:lnTo>
                  <a:lnTo>
                    <a:pt x="1149" y="20"/>
                  </a:lnTo>
                  <a:lnTo>
                    <a:pt x="1180" y="21"/>
                  </a:lnTo>
                  <a:lnTo>
                    <a:pt x="1209" y="23"/>
                  </a:lnTo>
                  <a:lnTo>
                    <a:pt x="1236" y="27"/>
                  </a:lnTo>
                  <a:lnTo>
                    <a:pt x="1268" y="32"/>
                  </a:lnTo>
                  <a:lnTo>
                    <a:pt x="1266" y="36"/>
                  </a:lnTo>
                  <a:lnTo>
                    <a:pt x="1263" y="39"/>
                  </a:lnTo>
                  <a:lnTo>
                    <a:pt x="1258" y="42"/>
                  </a:lnTo>
                  <a:lnTo>
                    <a:pt x="1253" y="45"/>
                  </a:lnTo>
                  <a:lnTo>
                    <a:pt x="1242" y="50"/>
                  </a:lnTo>
                  <a:lnTo>
                    <a:pt x="1229" y="54"/>
                  </a:lnTo>
                  <a:lnTo>
                    <a:pt x="1213" y="57"/>
                  </a:lnTo>
                  <a:lnTo>
                    <a:pt x="1198" y="59"/>
                  </a:lnTo>
                  <a:lnTo>
                    <a:pt x="1180" y="62"/>
                  </a:lnTo>
                  <a:lnTo>
                    <a:pt x="1163" y="64"/>
                  </a:lnTo>
                  <a:lnTo>
                    <a:pt x="1128" y="66"/>
                  </a:lnTo>
                  <a:lnTo>
                    <a:pt x="1094" y="69"/>
                  </a:lnTo>
                  <a:lnTo>
                    <a:pt x="1078" y="71"/>
                  </a:lnTo>
                  <a:lnTo>
                    <a:pt x="1065" y="74"/>
                  </a:lnTo>
                  <a:lnTo>
                    <a:pt x="1053" y="77"/>
                  </a:lnTo>
                  <a:lnTo>
                    <a:pt x="1043" y="81"/>
                  </a:lnTo>
                  <a:lnTo>
                    <a:pt x="1039" y="84"/>
                  </a:lnTo>
                  <a:lnTo>
                    <a:pt x="1034" y="87"/>
                  </a:lnTo>
                  <a:lnTo>
                    <a:pt x="1031" y="91"/>
                  </a:lnTo>
                  <a:lnTo>
                    <a:pt x="1029" y="96"/>
                  </a:lnTo>
                  <a:lnTo>
                    <a:pt x="1026" y="99"/>
                  </a:lnTo>
                  <a:lnTo>
                    <a:pt x="1021" y="102"/>
                  </a:lnTo>
                  <a:lnTo>
                    <a:pt x="1016" y="105"/>
                  </a:lnTo>
                  <a:lnTo>
                    <a:pt x="1009" y="105"/>
                  </a:lnTo>
                  <a:lnTo>
                    <a:pt x="999" y="104"/>
                  </a:lnTo>
                  <a:lnTo>
                    <a:pt x="991" y="102"/>
                  </a:lnTo>
                  <a:lnTo>
                    <a:pt x="983" y="98"/>
                  </a:lnTo>
                  <a:lnTo>
                    <a:pt x="976" y="93"/>
                  </a:lnTo>
                  <a:lnTo>
                    <a:pt x="943" y="93"/>
                  </a:lnTo>
                  <a:lnTo>
                    <a:pt x="942" y="102"/>
                  </a:lnTo>
                  <a:lnTo>
                    <a:pt x="939" y="110"/>
                  </a:lnTo>
                  <a:lnTo>
                    <a:pt x="937" y="113"/>
                  </a:lnTo>
                  <a:lnTo>
                    <a:pt x="935" y="115"/>
                  </a:lnTo>
                  <a:lnTo>
                    <a:pt x="932" y="118"/>
                  </a:lnTo>
                  <a:lnTo>
                    <a:pt x="930" y="118"/>
                  </a:lnTo>
                  <a:lnTo>
                    <a:pt x="902" y="119"/>
                  </a:lnTo>
                  <a:lnTo>
                    <a:pt x="862" y="120"/>
                  </a:lnTo>
                  <a:lnTo>
                    <a:pt x="818" y="124"/>
                  </a:lnTo>
                  <a:lnTo>
                    <a:pt x="771" y="129"/>
                  </a:lnTo>
                  <a:lnTo>
                    <a:pt x="747" y="133"/>
                  </a:lnTo>
                  <a:lnTo>
                    <a:pt x="725" y="137"/>
                  </a:lnTo>
                  <a:lnTo>
                    <a:pt x="703" y="143"/>
                  </a:lnTo>
                  <a:lnTo>
                    <a:pt x="683" y="149"/>
                  </a:lnTo>
                  <a:lnTo>
                    <a:pt x="674" y="153"/>
                  </a:lnTo>
                  <a:lnTo>
                    <a:pt x="666" y="156"/>
                  </a:lnTo>
                  <a:lnTo>
                    <a:pt x="658" y="160"/>
                  </a:lnTo>
                  <a:lnTo>
                    <a:pt x="651" y="165"/>
                  </a:lnTo>
                  <a:lnTo>
                    <a:pt x="645" y="169"/>
                  </a:lnTo>
                  <a:lnTo>
                    <a:pt x="639" y="175"/>
                  </a:lnTo>
                  <a:lnTo>
                    <a:pt x="635" y="181"/>
                  </a:lnTo>
                  <a:lnTo>
                    <a:pt x="630" y="186"/>
                  </a:lnTo>
                  <a:lnTo>
                    <a:pt x="604" y="186"/>
                  </a:lnTo>
                  <a:lnTo>
                    <a:pt x="604" y="177"/>
                  </a:lnTo>
                  <a:lnTo>
                    <a:pt x="604" y="167"/>
                  </a:lnTo>
                  <a:lnTo>
                    <a:pt x="591" y="167"/>
                  </a:lnTo>
                  <a:lnTo>
                    <a:pt x="579" y="167"/>
                  </a:lnTo>
                  <a:lnTo>
                    <a:pt x="562" y="167"/>
                  </a:lnTo>
                  <a:lnTo>
                    <a:pt x="538" y="167"/>
                  </a:lnTo>
                  <a:lnTo>
                    <a:pt x="556" y="175"/>
                  </a:lnTo>
                  <a:lnTo>
                    <a:pt x="570" y="181"/>
                  </a:lnTo>
                  <a:lnTo>
                    <a:pt x="577" y="185"/>
                  </a:lnTo>
                  <a:lnTo>
                    <a:pt x="583" y="190"/>
                  </a:lnTo>
                  <a:lnTo>
                    <a:pt x="591" y="196"/>
                  </a:lnTo>
                  <a:lnTo>
                    <a:pt x="597" y="204"/>
                  </a:lnTo>
                  <a:lnTo>
                    <a:pt x="590" y="207"/>
                  </a:lnTo>
                  <a:lnTo>
                    <a:pt x="581" y="212"/>
                  </a:lnTo>
                  <a:lnTo>
                    <a:pt x="571" y="218"/>
                  </a:lnTo>
                  <a:lnTo>
                    <a:pt x="562" y="225"/>
                  </a:lnTo>
                  <a:lnTo>
                    <a:pt x="552" y="232"/>
                  </a:lnTo>
                  <a:lnTo>
                    <a:pt x="545" y="237"/>
                  </a:lnTo>
                  <a:lnTo>
                    <a:pt x="537" y="240"/>
                  </a:lnTo>
                  <a:lnTo>
                    <a:pt x="532" y="241"/>
                  </a:lnTo>
                  <a:lnTo>
                    <a:pt x="517" y="241"/>
                  </a:lnTo>
                  <a:lnTo>
                    <a:pt x="502" y="238"/>
                  </a:lnTo>
                  <a:lnTo>
                    <a:pt x="483" y="236"/>
                  </a:lnTo>
                  <a:lnTo>
                    <a:pt x="458" y="235"/>
                  </a:lnTo>
                  <a:lnTo>
                    <a:pt x="442" y="236"/>
                  </a:lnTo>
                  <a:lnTo>
                    <a:pt x="427" y="237"/>
                  </a:lnTo>
                  <a:lnTo>
                    <a:pt x="415" y="240"/>
                  </a:lnTo>
                  <a:lnTo>
                    <a:pt x="404" y="242"/>
                  </a:lnTo>
                  <a:lnTo>
                    <a:pt x="384" y="248"/>
                  </a:lnTo>
                  <a:lnTo>
                    <a:pt x="365" y="254"/>
                  </a:lnTo>
                  <a:lnTo>
                    <a:pt x="382" y="257"/>
                  </a:lnTo>
                  <a:lnTo>
                    <a:pt x="394" y="258"/>
                  </a:lnTo>
                  <a:lnTo>
                    <a:pt x="405" y="257"/>
                  </a:lnTo>
                  <a:lnTo>
                    <a:pt x="418" y="254"/>
                  </a:lnTo>
                  <a:lnTo>
                    <a:pt x="418" y="272"/>
                  </a:lnTo>
                  <a:lnTo>
                    <a:pt x="413" y="277"/>
                  </a:lnTo>
                  <a:lnTo>
                    <a:pt x="404" y="285"/>
                  </a:lnTo>
                  <a:lnTo>
                    <a:pt x="392" y="293"/>
                  </a:lnTo>
                  <a:lnTo>
                    <a:pt x="379" y="301"/>
                  </a:lnTo>
                  <a:lnTo>
                    <a:pt x="356" y="315"/>
                  </a:lnTo>
                  <a:lnTo>
                    <a:pt x="345" y="321"/>
                  </a:lnTo>
                  <a:lnTo>
                    <a:pt x="339" y="321"/>
                  </a:lnTo>
                  <a:lnTo>
                    <a:pt x="333" y="320"/>
                  </a:lnTo>
                  <a:lnTo>
                    <a:pt x="327" y="318"/>
                  </a:lnTo>
                  <a:lnTo>
                    <a:pt x="322" y="315"/>
                  </a:lnTo>
                  <a:lnTo>
                    <a:pt x="312" y="310"/>
                  </a:lnTo>
                  <a:lnTo>
                    <a:pt x="301" y="303"/>
                  </a:lnTo>
                  <a:lnTo>
                    <a:pt x="290" y="296"/>
                  </a:lnTo>
                  <a:lnTo>
                    <a:pt x="279" y="290"/>
                  </a:lnTo>
                  <a:lnTo>
                    <a:pt x="272" y="288"/>
                  </a:lnTo>
                  <a:lnTo>
                    <a:pt x="266" y="286"/>
                  </a:lnTo>
                  <a:lnTo>
                    <a:pt x="259" y="285"/>
                  </a:lnTo>
                  <a:lnTo>
                    <a:pt x="253" y="285"/>
                  </a:lnTo>
                  <a:lnTo>
                    <a:pt x="215" y="283"/>
                  </a:lnTo>
                  <a:lnTo>
                    <a:pt x="182" y="281"/>
                  </a:lnTo>
                  <a:lnTo>
                    <a:pt x="152" y="279"/>
                  </a:lnTo>
                  <a:lnTo>
                    <a:pt x="123" y="277"/>
                  </a:lnTo>
                  <a:lnTo>
                    <a:pt x="96" y="276"/>
                  </a:lnTo>
                  <a:lnTo>
                    <a:pt x="66" y="276"/>
                  </a:lnTo>
                  <a:lnTo>
                    <a:pt x="51" y="277"/>
                  </a:lnTo>
                  <a:lnTo>
                    <a:pt x="35" y="279"/>
                  </a:lnTo>
                  <a:lnTo>
                    <a:pt x="18" y="281"/>
                  </a:lnTo>
                  <a:lnTo>
                    <a:pt x="0" y="285"/>
                  </a:lnTo>
                  <a:lnTo>
                    <a:pt x="0" y="281"/>
                  </a:lnTo>
                  <a:lnTo>
                    <a:pt x="1" y="277"/>
                  </a:lnTo>
                  <a:lnTo>
                    <a:pt x="2" y="274"/>
                  </a:lnTo>
                  <a:lnTo>
                    <a:pt x="5" y="271"/>
                  </a:lnTo>
                  <a:lnTo>
                    <a:pt x="10" y="266"/>
                  </a:lnTo>
                  <a:lnTo>
                    <a:pt x="17" y="261"/>
                  </a:lnTo>
                  <a:lnTo>
                    <a:pt x="25" y="257"/>
                  </a:lnTo>
                  <a:lnTo>
                    <a:pt x="35" y="253"/>
                  </a:lnTo>
                  <a:lnTo>
                    <a:pt x="45" y="249"/>
                  </a:lnTo>
                  <a:lnTo>
                    <a:pt x="56" y="246"/>
                  </a:lnTo>
                  <a:lnTo>
                    <a:pt x="79" y="241"/>
                  </a:lnTo>
                  <a:lnTo>
                    <a:pt x="101" y="238"/>
                  </a:lnTo>
                  <a:lnTo>
                    <a:pt x="120" y="236"/>
                  </a:lnTo>
                  <a:lnTo>
                    <a:pt x="133" y="235"/>
                  </a:lnTo>
                  <a:lnTo>
                    <a:pt x="143" y="235"/>
                  </a:lnTo>
                  <a:lnTo>
                    <a:pt x="159" y="235"/>
                  </a:lnTo>
                  <a:lnTo>
                    <a:pt x="162" y="235"/>
                  </a:lnTo>
                  <a:lnTo>
                    <a:pt x="164" y="233"/>
                  </a:lnTo>
                  <a:lnTo>
                    <a:pt x="167" y="230"/>
                  </a:lnTo>
                  <a:lnTo>
                    <a:pt x="170" y="225"/>
                  </a:lnTo>
                  <a:lnTo>
                    <a:pt x="174" y="222"/>
                  </a:lnTo>
                  <a:lnTo>
                    <a:pt x="177" y="219"/>
                  </a:lnTo>
                  <a:lnTo>
                    <a:pt x="181" y="217"/>
                  </a:lnTo>
                  <a:lnTo>
                    <a:pt x="186" y="216"/>
                  </a:lnTo>
                  <a:lnTo>
                    <a:pt x="190" y="217"/>
                  </a:lnTo>
                  <a:lnTo>
                    <a:pt x="196" y="218"/>
                  </a:lnTo>
                  <a:lnTo>
                    <a:pt x="200" y="219"/>
                  </a:lnTo>
                  <a:lnTo>
                    <a:pt x="203" y="221"/>
                  </a:lnTo>
                  <a:lnTo>
                    <a:pt x="211" y="226"/>
                  </a:lnTo>
                  <a:lnTo>
                    <a:pt x="219" y="232"/>
                  </a:lnTo>
                  <a:lnTo>
                    <a:pt x="226" y="238"/>
                  </a:lnTo>
                  <a:lnTo>
                    <a:pt x="234" y="243"/>
                  </a:lnTo>
                  <a:lnTo>
                    <a:pt x="238" y="245"/>
                  </a:lnTo>
                  <a:lnTo>
                    <a:pt x="243" y="246"/>
                  </a:lnTo>
                  <a:lnTo>
                    <a:pt x="247" y="247"/>
                  </a:lnTo>
                  <a:lnTo>
                    <a:pt x="253" y="247"/>
                  </a:lnTo>
                  <a:lnTo>
                    <a:pt x="253" y="204"/>
                  </a:lnTo>
                  <a:lnTo>
                    <a:pt x="232" y="206"/>
                  </a:lnTo>
                  <a:lnTo>
                    <a:pt x="212" y="207"/>
                  </a:lnTo>
                  <a:lnTo>
                    <a:pt x="208" y="207"/>
                  </a:lnTo>
                  <a:lnTo>
                    <a:pt x="204" y="207"/>
                  </a:lnTo>
                  <a:lnTo>
                    <a:pt x="201" y="206"/>
                  </a:lnTo>
                  <a:lnTo>
                    <a:pt x="198" y="204"/>
                  </a:lnTo>
                  <a:lnTo>
                    <a:pt x="196" y="202"/>
                  </a:lnTo>
                  <a:lnTo>
                    <a:pt x="193" y="200"/>
                  </a:lnTo>
                  <a:lnTo>
                    <a:pt x="192" y="196"/>
                  </a:lnTo>
                  <a:lnTo>
                    <a:pt x="192" y="192"/>
                  </a:lnTo>
                  <a:lnTo>
                    <a:pt x="193" y="188"/>
                  </a:lnTo>
                  <a:lnTo>
                    <a:pt x="194" y="184"/>
                  </a:lnTo>
                  <a:lnTo>
                    <a:pt x="197" y="181"/>
                  </a:lnTo>
                  <a:lnTo>
                    <a:pt x="199" y="179"/>
                  </a:lnTo>
                  <a:lnTo>
                    <a:pt x="205" y="176"/>
                  </a:lnTo>
                  <a:lnTo>
                    <a:pt x="214" y="174"/>
                  </a:lnTo>
                  <a:lnTo>
                    <a:pt x="232" y="172"/>
                  </a:lnTo>
                  <a:lnTo>
                    <a:pt x="246" y="174"/>
                  </a:lnTo>
                  <a:lnTo>
                    <a:pt x="265" y="176"/>
                  </a:lnTo>
                  <a:lnTo>
                    <a:pt x="290" y="180"/>
                  </a:lnTo>
                  <a:lnTo>
                    <a:pt x="315" y="184"/>
                  </a:lnTo>
                  <a:lnTo>
                    <a:pt x="338" y="186"/>
                  </a:lnTo>
                  <a:lnTo>
                    <a:pt x="365" y="186"/>
                  </a:lnTo>
                  <a:lnTo>
                    <a:pt x="386" y="184"/>
                  </a:lnTo>
                  <a:lnTo>
                    <a:pt x="394" y="183"/>
                  </a:lnTo>
                  <a:lnTo>
                    <a:pt x="403" y="181"/>
                  </a:lnTo>
                  <a:lnTo>
                    <a:pt x="411" y="178"/>
                  </a:lnTo>
                  <a:lnTo>
                    <a:pt x="418" y="174"/>
                  </a:lnTo>
                  <a:lnTo>
                    <a:pt x="379" y="172"/>
                  </a:lnTo>
                  <a:lnTo>
                    <a:pt x="344" y="172"/>
                  </a:lnTo>
                  <a:lnTo>
                    <a:pt x="336" y="172"/>
                  </a:lnTo>
                  <a:lnTo>
                    <a:pt x="328" y="171"/>
                  </a:lnTo>
                  <a:lnTo>
                    <a:pt x="322" y="169"/>
                  </a:lnTo>
                  <a:lnTo>
                    <a:pt x="315" y="167"/>
                  </a:lnTo>
                  <a:lnTo>
                    <a:pt x="310" y="164"/>
                  </a:lnTo>
                  <a:lnTo>
                    <a:pt x="305" y="160"/>
                  </a:lnTo>
                  <a:lnTo>
                    <a:pt x="302" y="155"/>
                  </a:lnTo>
                  <a:lnTo>
                    <a:pt x="299" y="149"/>
                  </a:lnTo>
                  <a:lnTo>
                    <a:pt x="309" y="145"/>
                  </a:lnTo>
                  <a:lnTo>
                    <a:pt x="320" y="142"/>
                  </a:lnTo>
                  <a:lnTo>
                    <a:pt x="331" y="140"/>
                  </a:lnTo>
                  <a:lnTo>
                    <a:pt x="345" y="138"/>
                  </a:lnTo>
                  <a:lnTo>
                    <a:pt x="378" y="137"/>
                  </a:lnTo>
                  <a:lnTo>
                    <a:pt x="425" y="137"/>
                  </a:lnTo>
                  <a:lnTo>
                    <a:pt x="426" y="141"/>
                  </a:lnTo>
                  <a:lnTo>
                    <a:pt x="429" y="146"/>
                  </a:lnTo>
                  <a:lnTo>
                    <a:pt x="434" y="150"/>
                  </a:lnTo>
                  <a:lnTo>
                    <a:pt x="438" y="155"/>
                  </a:lnTo>
                  <a:lnTo>
                    <a:pt x="484" y="155"/>
                  </a:lnTo>
                  <a:lnTo>
                    <a:pt x="483" y="146"/>
                  </a:lnTo>
                  <a:lnTo>
                    <a:pt x="481" y="137"/>
                  </a:lnTo>
                  <a:lnTo>
                    <a:pt x="479" y="130"/>
                  </a:lnTo>
                  <a:lnTo>
                    <a:pt x="478" y="124"/>
                  </a:lnTo>
                  <a:lnTo>
                    <a:pt x="645" y="124"/>
                  </a:lnTo>
                  <a:lnTo>
                    <a:pt x="648" y="109"/>
                  </a:lnTo>
                  <a:lnTo>
                    <a:pt x="651" y="101"/>
                  </a:lnTo>
                  <a:lnTo>
                    <a:pt x="657" y="95"/>
                  </a:lnTo>
                  <a:lnTo>
                    <a:pt x="664" y="87"/>
                  </a:lnTo>
                  <a:lnTo>
                    <a:pt x="653" y="91"/>
                  </a:lnTo>
                  <a:lnTo>
                    <a:pt x="638" y="99"/>
                  </a:lnTo>
                  <a:lnTo>
                    <a:pt x="622" y="108"/>
                  </a:lnTo>
                  <a:lnTo>
                    <a:pt x="611" y="111"/>
                  </a:lnTo>
                  <a:lnTo>
                    <a:pt x="589" y="110"/>
                  </a:lnTo>
                  <a:lnTo>
                    <a:pt x="556" y="108"/>
                  </a:lnTo>
                  <a:lnTo>
                    <a:pt x="522" y="106"/>
                  </a:lnTo>
                  <a:lnTo>
                    <a:pt x="491" y="105"/>
                  </a:lnTo>
                  <a:lnTo>
                    <a:pt x="476" y="107"/>
                  </a:lnTo>
                  <a:lnTo>
                    <a:pt x="449" y="111"/>
                  </a:lnTo>
                  <a:lnTo>
                    <a:pt x="414" y="115"/>
                  </a:lnTo>
                  <a:lnTo>
                    <a:pt x="376" y="119"/>
                  </a:lnTo>
                  <a:lnTo>
                    <a:pt x="355" y="120"/>
                  </a:lnTo>
                  <a:lnTo>
                    <a:pt x="333" y="119"/>
                  </a:lnTo>
                  <a:lnTo>
                    <a:pt x="312" y="116"/>
                  </a:lnTo>
                  <a:lnTo>
                    <a:pt x="291" y="113"/>
                  </a:lnTo>
                  <a:lnTo>
                    <a:pt x="281" y="111"/>
                  </a:lnTo>
                  <a:lnTo>
                    <a:pt x="271" y="108"/>
                  </a:lnTo>
                  <a:lnTo>
                    <a:pt x="261" y="105"/>
                  </a:lnTo>
                  <a:lnTo>
                    <a:pt x="253" y="101"/>
                  </a:lnTo>
                  <a:lnTo>
                    <a:pt x="244" y="97"/>
                  </a:lnTo>
                  <a:lnTo>
                    <a:pt x="235" y="92"/>
                  </a:lnTo>
                  <a:lnTo>
                    <a:pt x="226" y="87"/>
                  </a:lnTo>
                  <a:lnTo>
                    <a:pt x="219" y="81"/>
                  </a:lnTo>
                  <a:lnTo>
                    <a:pt x="219" y="80"/>
                  </a:lnTo>
                  <a:lnTo>
                    <a:pt x="221" y="79"/>
                  </a:lnTo>
                  <a:lnTo>
                    <a:pt x="223" y="78"/>
                  </a:lnTo>
                  <a:lnTo>
                    <a:pt x="227" y="76"/>
                  </a:lnTo>
                  <a:lnTo>
                    <a:pt x="238" y="74"/>
                  </a:lnTo>
                  <a:lnTo>
                    <a:pt x="253" y="71"/>
                  </a:lnTo>
                  <a:lnTo>
                    <a:pt x="290" y="66"/>
                  </a:lnTo>
                  <a:lnTo>
                    <a:pt x="334" y="60"/>
                  </a:lnTo>
                  <a:lnTo>
                    <a:pt x="378" y="55"/>
                  </a:lnTo>
                  <a:lnTo>
                    <a:pt x="417" y="50"/>
                  </a:lnTo>
                  <a:lnTo>
                    <a:pt x="446" y="47"/>
                  </a:lnTo>
                  <a:lnTo>
                    <a:pt x="458" y="44"/>
                  </a:lnTo>
                  <a:lnTo>
                    <a:pt x="545" y="44"/>
                  </a:lnTo>
                  <a:lnTo>
                    <a:pt x="591" y="32"/>
                  </a:lnTo>
                  <a:lnTo>
                    <a:pt x="605" y="33"/>
                  </a:lnTo>
                  <a:lnTo>
                    <a:pt x="618" y="32"/>
                  </a:lnTo>
                  <a:lnTo>
                    <a:pt x="631" y="31"/>
                  </a:lnTo>
                  <a:lnTo>
                    <a:pt x="642" y="28"/>
                  </a:lnTo>
                  <a:lnTo>
                    <a:pt x="653" y="25"/>
                  </a:lnTo>
                  <a:lnTo>
                    <a:pt x="664" y="22"/>
                  </a:lnTo>
                  <a:lnTo>
                    <a:pt x="674" y="20"/>
                  </a:lnTo>
                  <a:lnTo>
                    <a:pt x="684" y="20"/>
                  </a:lnTo>
                  <a:lnTo>
                    <a:pt x="707" y="21"/>
                  </a:lnTo>
                  <a:lnTo>
                    <a:pt x="723" y="23"/>
                  </a:lnTo>
                  <a:lnTo>
                    <a:pt x="737" y="25"/>
                  </a:lnTo>
                  <a:lnTo>
                    <a:pt x="757" y="26"/>
                  </a:lnTo>
                  <a:lnTo>
                    <a:pt x="764" y="2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6" name="Freeform 418"/>
            <p:cNvSpPr>
              <a:spLocks/>
            </p:cNvSpPr>
            <p:nvPr/>
          </p:nvSpPr>
          <p:spPr bwMode="auto">
            <a:xfrm>
              <a:off x="553" y="1660"/>
              <a:ext cx="51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0"/>
                </a:cxn>
                <a:cxn ang="0">
                  <a:pos x="4" y="19"/>
                </a:cxn>
                <a:cxn ang="0">
                  <a:pos x="9" y="29"/>
                </a:cxn>
                <a:cxn ang="0">
                  <a:pos x="15" y="39"/>
                </a:cxn>
                <a:cxn ang="0">
                  <a:pos x="22" y="48"/>
                </a:cxn>
                <a:cxn ang="0">
                  <a:pos x="31" y="59"/>
                </a:cxn>
                <a:cxn ang="0">
                  <a:pos x="41" y="68"/>
                </a:cxn>
                <a:cxn ang="0">
                  <a:pos x="51" y="77"/>
                </a:cxn>
                <a:cxn ang="0">
                  <a:pos x="62" y="85"/>
                </a:cxn>
                <a:cxn ang="0">
                  <a:pos x="73" y="93"/>
                </a:cxn>
                <a:cxn ang="0">
                  <a:pos x="84" y="99"/>
                </a:cxn>
                <a:cxn ang="0">
                  <a:pos x="95" y="105"/>
                </a:cxn>
                <a:cxn ang="0">
                  <a:pos x="106" y="111"/>
                </a:cxn>
                <a:cxn ang="0">
                  <a:pos x="116" y="114"/>
                </a:cxn>
                <a:cxn ang="0">
                  <a:pos x="124" y="117"/>
                </a:cxn>
                <a:cxn ang="0">
                  <a:pos x="133" y="117"/>
                </a:cxn>
                <a:cxn ang="0">
                  <a:pos x="139" y="116"/>
                </a:cxn>
                <a:cxn ang="0">
                  <a:pos x="146" y="113"/>
                </a:cxn>
                <a:cxn ang="0">
                  <a:pos x="153" y="110"/>
                </a:cxn>
                <a:cxn ang="0">
                  <a:pos x="160" y="104"/>
                </a:cxn>
                <a:cxn ang="0">
                  <a:pos x="150" y="91"/>
                </a:cxn>
                <a:cxn ang="0">
                  <a:pos x="141" y="79"/>
                </a:cxn>
                <a:cxn ang="0">
                  <a:pos x="138" y="73"/>
                </a:cxn>
                <a:cxn ang="0">
                  <a:pos x="135" y="66"/>
                </a:cxn>
                <a:cxn ang="0">
                  <a:pos x="133" y="58"/>
                </a:cxn>
                <a:cxn ang="0">
                  <a:pos x="133" y="49"/>
                </a:cxn>
                <a:cxn ang="0">
                  <a:pos x="127" y="48"/>
                </a:cxn>
                <a:cxn ang="0">
                  <a:pos x="118" y="45"/>
                </a:cxn>
                <a:cxn ang="0">
                  <a:pos x="108" y="40"/>
                </a:cxn>
                <a:cxn ang="0">
                  <a:pos x="97" y="34"/>
                </a:cxn>
                <a:cxn ang="0">
                  <a:pos x="87" y="28"/>
                </a:cxn>
                <a:cxn ang="0">
                  <a:pos x="77" y="21"/>
                </a:cxn>
                <a:cxn ang="0">
                  <a:pos x="74" y="17"/>
                </a:cxn>
                <a:cxn ang="0">
                  <a:pos x="71" y="13"/>
                </a:cxn>
                <a:cxn ang="0">
                  <a:pos x="68" y="10"/>
                </a:cxn>
                <a:cxn ang="0">
                  <a:pos x="66" y="6"/>
                </a:cxn>
                <a:cxn ang="0">
                  <a:pos x="60" y="6"/>
                </a:cxn>
                <a:cxn ang="0">
                  <a:pos x="52" y="6"/>
                </a:cxn>
                <a:cxn ang="0">
                  <a:pos x="43" y="4"/>
                </a:cxn>
                <a:cxn ang="0">
                  <a:pos x="33" y="0"/>
                </a:cxn>
                <a:cxn ang="0">
                  <a:pos x="0" y="0"/>
                </a:cxn>
              </a:cxnLst>
              <a:rect l="0" t="0" r="r" b="b"/>
              <a:pathLst>
                <a:path w="160" h="117">
                  <a:moveTo>
                    <a:pt x="0" y="0"/>
                  </a:moveTo>
                  <a:lnTo>
                    <a:pt x="1" y="10"/>
                  </a:lnTo>
                  <a:lnTo>
                    <a:pt x="4" y="19"/>
                  </a:lnTo>
                  <a:lnTo>
                    <a:pt x="9" y="29"/>
                  </a:lnTo>
                  <a:lnTo>
                    <a:pt x="15" y="39"/>
                  </a:lnTo>
                  <a:lnTo>
                    <a:pt x="22" y="48"/>
                  </a:lnTo>
                  <a:lnTo>
                    <a:pt x="31" y="59"/>
                  </a:lnTo>
                  <a:lnTo>
                    <a:pt x="41" y="68"/>
                  </a:lnTo>
                  <a:lnTo>
                    <a:pt x="51" y="77"/>
                  </a:lnTo>
                  <a:lnTo>
                    <a:pt x="62" y="85"/>
                  </a:lnTo>
                  <a:lnTo>
                    <a:pt x="73" y="93"/>
                  </a:lnTo>
                  <a:lnTo>
                    <a:pt x="84" y="99"/>
                  </a:lnTo>
                  <a:lnTo>
                    <a:pt x="95" y="105"/>
                  </a:lnTo>
                  <a:lnTo>
                    <a:pt x="106" y="111"/>
                  </a:lnTo>
                  <a:lnTo>
                    <a:pt x="116" y="114"/>
                  </a:lnTo>
                  <a:lnTo>
                    <a:pt x="124" y="117"/>
                  </a:lnTo>
                  <a:lnTo>
                    <a:pt x="133" y="117"/>
                  </a:lnTo>
                  <a:lnTo>
                    <a:pt x="139" y="116"/>
                  </a:lnTo>
                  <a:lnTo>
                    <a:pt x="146" y="113"/>
                  </a:lnTo>
                  <a:lnTo>
                    <a:pt x="153" y="110"/>
                  </a:lnTo>
                  <a:lnTo>
                    <a:pt x="160" y="104"/>
                  </a:lnTo>
                  <a:lnTo>
                    <a:pt x="150" y="91"/>
                  </a:lnTo>
                  <a:lnTo>
                    <a:pt x="141" y="79"/>
                  </a:lnTo>
                  <a:lnTo>
                    <a:pt x="138" y="73"/>
                  </a:lnTo>
                  <a:lnTo>
                    <a:pt x="135" y="66"/>
                  </a:lnTo>
                  <a:lnTo>
                    <a:pt x="133" y="58"/>
                  </a:lnTo>
                  <a:lnTo>
                    <a:pt x="133" y="49"/>
                  </a:lnTo>
                  <a:lnTo>
                    <a:pt x="127" y="48"/>
                  </a:lnTo>
                  <a:lnTo>
                    <a:pt x="118" y="45"/>
                  </a:lnTo>
                  <a:lnTo>
                    <a:pt x="108" y="40"/>
                  </a:lnTo>
                  <a:lnTo>
                    <a:pt x="97" y="34"/>
                  </a:lnTo>
                  <a:lnTo>
                    <a:pt x="87" y="28"/>
                  </a:lnTo>
                  <a:lnTo>
                    <a:pt x="77" y="21"/>
                  </a:lnTo>
                  <a:lnTo>
                    <a:pt x="74" y="17"/>
                  </a:lnTo>
                  <a:lnTo>
                    <a:pt x="71" y="13"/>
                  </a:lnTo>
                  <a:lnTo>
                    <a:pt x="68" y="10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2" y="6"/>
                  </a:lnTo>
                  <a:lnTo>
                    <a:pt x="43" y="4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7" name="Freeform 419"/>
            <p:cNvSpPr>
              <a:spLocks/>
            </p:cNvSpPr>
            <p:nvPr/>
          </p:nvSpPr>
          <p:spPr bwMode="auto">
            <a:xfrm>
              <a:off x="527" y="1592"/>
              <a:ext cx="26" cy="46"/>
            </a:xfrm>
            <a:custGeom>
              <a:avLst/>
              <a:gdLst/>
              <a:ahLst/>
              <a:cxnLst>
                <a:cxn ang="0">
                  <a:pos x="40" y="123"/>
                </a:cxn>
                <a:cxn ang="0">
                  <a:pos x="80" y="36"/>
                </a:cxn>
                <a:cxn ang="0">
                  <a:pos x="80" y="18"/>
                </a:cxn>
                <a:cxn ang="0">
                  <a:pos x="68" y="17"/>
                </a:cxn>
                <a:cxn ang="0">
                  <a:pos x="59" y="16"/>
                </a:cxn>
                <a:cxn ang="0">
                  <a:pos x="53" y="14"/>
                </a:cxn>
                <a:cxn ang="0">
                  <a:pos x="47" y="11"/>
                </a:cxn>
                <a:cxn ang="0">
                  <a:pos x="44" y="8"/>
                </a:cxn>
                <a:cxn ang="0">
                  <a:pos x="42" y="5"/>
                </a:cxn>
                <a:cxn ang="0">
                  <a:pos x="41" y="2"/>
                </a:cxn>
                <a:cxn ang="0">
                  <a:pos x="40" y="0"/>
                </a:cxn>
                <a:cxn ang="0">
                  <a:pos x="0" y="0"/>
                </a:cxn>
                <a:cxn ang="0">
                  <a:pos x="0" y="23"/>
                </a:cxn>
                <a:cxn ang="0">
                  <a:pos x="0" y="40"/>
                </a:cxn>
                <a:cxn ang="0">
                  <a:pos x="0" y="52"/>
                </a:cxn>
                <a:cxn ang="0">
                  <a:pos x="0" y="61"/>
                </a:cxn>
                <a:cxn ang="0">
                  <a:pos x="1" y="69"/>
                </a:cxn>
                <a:cxn ang="0">
                  <a:pos x="3" y="78"/>
                </a:cxn>
                <a:cxn ang="0">
                  <a:pos x="7" y="88"/>
                </a:cxn>
                <a:cxn ang="0">
                  <a:pos x="11" y="99"/>
                </a:cxn>
                <a:cxn ang="0">
                  <a:pos x="20" y="121"/>
                </a:cxn>
                <a:cxn ang="0">
                  <a:pos x="27" y="141"/>
                </a:cxn>
                <a:cxn ang="0">
                  <a:pos x="31" y="135"/>
                </a:cxn>
                <a:cxn ang="0">
                  <a:pos x="33" y="129"/>
                </a:cxn>
                <a:cxn ang="0">
                  <a:pos x="34" y="127"/>
                </a:cxn>
                <a:cxn ang="0">
                  <a:pos x="36" y="125"/>
                </a:cxn>
                <a:cxn ang="0">
                  <a:pos x="38" y="123"/>
                </a:cxn>
                <a:cxn ang="0">
                  <a:pos x="40" y="123"/>
                </a:cxn>
              </a:cxnLst>
              <a:rect l="0" t="0" r="r" b="b"/>
              <a:pathLst>
                <a:path w="80" h="141">
                  <a:moveTo>
                    <a:pt x="40" y="123"/>
                  </a:moveTo>
                  <a:lnTo>
                    <a:pt x="80" y="36"/>
                  </a:lnTo>
                  <a:lnTo>
                    <a:pt x="80" y="18"/>
                  </a:lnTo>
                  <a:lnTo>
                    <a:pt x="68" y="17"/>
                  </a:lnTo>
                  <a:lnTo>
                    <a:pt x="59" y="16"/>
                  </a:lnTo>
                  <a:lnTo>
                    <a:pt x="53" y="14"/>
                  </a:lnTo>
                  <a:lnTo>
                    <a:pt x="47" y="11"/>
                  </a:lnTo>
                  <a:lnTo>
                    <a:pt x="44" y="8"/>
                  </a:lnTo>
                  <a:lnTo>
                    <a:pt x="42" y="5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40"/>
                  </a:lnTo>
                  <a:lnTo>
                    <a:pt x="0" y="52"/>
                  </a:lnTo>
                  <a:lnTo>
                    <a:pt x="0" y="61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7" y="88"/>
                  </a:lnTo>
                  <a:lnTo>
                    <a:pt x="11" y="99"/>
                  </a:lnTo>
                  <a:lnTo>
                    <a:pt x="20" y="121"/>
                  </a:lnTo>
                  <a:lnTo>
                    <a:pt x="27" y="141"/>
                  </a:lnTo>
                  <a:lnTo>
                    <a:pt x="31" y="135"/>
                  </a:lnTo>
                  <a:lnTo>
                    <a:pt x="33" y="129"/>
                  </a:lnTo>
                  <a:lnTo>
                    <a:pt x="34" y="127"/>
                  </a:lnTo>
                  <a:lnTo>
                    <a:pt x="36" y="125"/>
                  </a:lnTo>
                  <a:lnTo>
                    <a:pt x="38" y="123"/>
                  </a:lnTo>
                  <a:lnTo>
                    <a:pt x="40" y="12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8" name="Freeform 420"/>
            <p:cNvSpPr>
              <a:spLocks/>
            </p:cNvSpPr>
            <p:nvPr/>
          </p:nvSpPr>
          <p:spPr bwMode="auto">
            <a:xfrm>
              <a:off x="1379" y="1383"/>
              <a:ext cx="83" cy="41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4" y="103"/>
                </a:cxn>
                <a:cxn ang="0">
                  <a:pos x="6" y="106"/>
                </a:cxn>
                <a:cxn ang="0">
                  <a:pos x="14" y="111"/>
                </a:cxn>
                <a:cxn ang="0">
                  <a:pos x="23" y="115"/>
                </a:cxn>
                <a:cxn ang="0">
                  <a:pos x="31" y="120"/>
                </a:cxn>
                <a:cxn ang="0">
                  <a:pos x="41" y="122"/>
                </a:cxn>
                <a:cxn ang="0">
                  <a:pos x="51" y="124"/>
                </a:cxn>
                <a:cxn ang="0">
                  <a:pos x="60" y="124"/>
                </a:cxn>
                <a:cxn ang="0">
                  <a:pos x="68" y="124"/>
                </a:cxn>
                <a:cxn ang="0">
                  <a:pos x="75" y="123"/>
                </a:cxn>
                <a:cxn ang="0">
                  <a:pos x="81" y="122"/>
                </a:cxn>
                <a:cxn ang="0">
                  <a:pos x="87" y="120"/>
                </a:cxn>
                <a:cxn ang="0">
                  <a:pos x="97" y="114"/>
                </a:cxn>
                <a:cxn ang="0">
                  <a:pos x="106" y="108"/>
                </a:cxn>
                <a:cxn ang="0">
                  <a:pos x="115" y="103"/>
                </a:cxn>
                <a:cxn ang="0">
                  <a:pos x="125" y="98"/>
                </a:cxn>
                <a:cxn ang="0">
                  <a:pos x="130" y="96"/>
                </a:cxn>
                <a:cxn ang="0">
                  <a:pos x="137" y="94"/>
                </a:cxn>
                <a:cxn ang="0">
                  <a:pos x="145" y="93"/>
                </a:cxn>
                <a:cxn ang="0">
                  <a:pos x="152" y="93"/>
                </a:cxn>
                <a:cxn ang="0">
                  <a:pos x="162" y="94"/>
                </a:cxn>
                <a:cxn ang="0">
                  <a:pos x="171" y="96"/>
                </a:cxn>
                <a:cxn ang="0">
                  <a:pos x="180" y="99"/>
                </a:cxn>
                <a:cxn ang="0">
                  <a:pos x="188" y="103"/>
                </a:cxn>
                <a:cxn ang="0">
                  <a:pos x="204" y="111"/>
                </a:cxn>
                <a:cxn ang="0">
                  <a:pos x="219" y="117"/>
                </a:cxn>
                <a:cxn ang="0">
                  <a:pos x="259" y="117"/>
                </a:cxn>
                <a:cxn ang="0">
                  <a:pos x="259" y="99"/>
                </a:cxn>
                <a:cxn ang="0">
                  <a:pos x="252" y="98"/>
                </a:cxn>
                <a:cxn ang="0">
                  <a:pos x="244" y="96"/>
                </a:cxn>
                <a:cxn ang="0">
                  <a:pos x="236" y="94"/>
                </a:cxn>
                <a:cxn ang="0">
                  <a:pos x="226" y="93"/>
                </a:cxn>
                <a:cxn ang="0">
                  <a:pos x="230" y="85"/>
                </a:cxn>
                <a:cxn ang="0">
                  <a:pos x="236" y="79"/>
                </a:cxn>
                <a:cxn ang="0">
                  <a:pos x="240" y="74"/>
                </a:cxn>
                <a:cxn ang="0">
                  <a:pos x="246" y="69"/>
                </a:cxn>
                <a:cxn ang="0">
                  <a:pos x="238" y="61"/>
                </a:cxn>
                <a:cxn ang="0">
                  <a:pos x="230" y="56"/>
                </a:cxn>
                <a:cxn ang="0">
                  <a:pos x="222" y="50"/>
                </a:cxn>
                <a:cxn ang="0">
                  <a:pos x="214" y="46"/>
                </a:cxn>
                <a:cxn ang="0">
                  <a:pos x="197" y="37"/>
                </a:cxn>
                <a:cxn ang="0">
                  <a:pos x="182" y="30"/>
                </a:cxn>
                <a:cxn ang="0">
                  <a:pos x="166" y="23"/>
                </a:cxn>
                <a:cxn ang="0">
                  <a:pos x="153" y="17"/>
                </a:cxn>
                <a:cxn ang="0">
                  <a:pos x="147" y="13"/>
                </a:cxn>
                <a:cxn ang="0">
                  <a:pos x="141" y="10"/>
                </a:cxn>
                <a:cxn ang="0">
                  <a:pos x="137" y="5"/>
                </a:cxn>
                <a:cxn ang="0">
                  <a:pos x="132" y="0"/>
                </a:cxn>
                <a:cxn ang="0">
                  <a:pos x="124" y="3"/>
                </a:cxn>
                <a:cxn ang="0">
                  <a:pos x="114" y="7"/>
                </a:cxn>
                <a:cxn ang="0">
                  <a:pos x="105" y="12"/>
                </a:cxn>
                <a:cxn ang="0">
                  <a:pos x="95" y="17"/>
                </a:cxn>
                <a:cxn ang="0">
                  <a:pos x="75" y="29"/>
                </a:cxn>
                <a:cxn ang="0">
                  <a:pos x="57" y="42"/>
                </a:cxn>
                <a:cxn ang="0">
                  <a:pos x="38" y="56"/>
                </a:cxn>
                <a:cxn ang="0">
                  <a:pos x="23" y="70"/>
                </a:cxn>
                <a:cxn ang="0">
                  <a:pos x="9" y="83"/>
                </a:cxn>
                <a:cxn ang="0">
                  <a:pos x="0" y="93"/>
                </a:cxn>
              </a:cxnLst>
              <a:rect l="0" t="0" r="r" b="b"/>
              <a:pathLst>
                <a:path w="259" h="124">
                  <a:moveTo>
                    <a:pt x="0" y="93"/>
                  </a:moveTo>
                  <a:lnTo>
                    <a:pt x="0" y="96"/>
                  </a:lnTo>
                  <a:lnTo>
                    <a:pt x="2" y="100"/>
                  </a:lnTo>
                  <a:lnTo>
                    <a:pt x="4" y="103"/>
                  </a:lnTo>
                  <a:lnTo>
                    <a:pt x="6" y="106"/>
                  </a:lnTo>
                  <a:lnTo>
                    <a:pt x="14" y="111"/>
                  </a:lnTo>
                  <a:lnTo>
                    <a:pt x="23" y="115"/>
                  </a:lnTo>
                  <a:lnTo>
                    <a:pt x="31" y="120"/>
                  </a:lnTo>
                  <a:lnTo>
                    <a:pt x="41" y="122"/>
                  </a:lnTo>
                  <a:lnTo>
                    <a:pt x="51" y="124"/>
                  </a:lnTo>
                  <a:lnTo>
                    <a:pt x="60" y="124"/>
                  </a:lnTo>
                  <a:lnTo>
                    <a:pt x="68" y="124"/>
                  </a:lnTo>
                  <a:lnTo>
                    <a:pt x="75" y="123"/>
                  </a:lnTo>
                  <a:lnTo>
                    <a:pt x="81" y="122"/>
                  </a:lnTo>
                  <a:lnTo>
                    <a:pt x="87" y="120"/>
                  </a:lnTo>
                  <a:lnTo>
                    <a:pt x="97" y="114"/>
                  </a:lnTo>
                  <a:lnTo>
                    <a:pt x="106" y="108"/>
                  </a:lnTo>
                  <a:lnTo>
                    <a:pt x="115" y="103"/>
                  </a:lnTo>
                  <a:lnTo>
                    <a:pt x="125" y="98"/>
                  </a:lnTo>
                  <a:lnTo>
                    <a:pt x="130" y="96"/>
                  </a:lnTo>
                  <a:lnTo>
                    <a:pt x="137" y="94"/>
                  </a:lnTo>
                  <a:lnTo>
                    <a:pt x="145" y="93"/>
                  </a:lnTo>
                  <a:lnTo>
                    <a:pt x="152" y="93"/>
                  </a:lnTo>
                  <a:lnTo>
                    <a:pt x="162" y="94"/>
                  </a:lnTo>
                  <a:lnTo>
                    <a:pt x="171" y="96"/>
                  </a:lnTo>
                  <a:lnTo>
                    <a:pt x="180" y="99"/>
                  </a:lnTo>
                  <a:lnTo>
                    <a:pt x="188" y="103"/>
                  </a:lnTo>
                  <a:lnTo>
                    <a:pt x="204" y="111"/>
                  </a:lnTo>
                  <a:lnTo>
                    <a:pt x="219" y="117"/>
                  </a:lnTo>
                  <a:lnTo>
                    <a:pt x="259" y="117"/>
                  </a:lnTo>
                  <a:lnTo>
                    <a:pt x="259" y="99"/>
                  </a:lnTo>
                  <a:lnTo>
                    <a:pt x="252" y="98"/>
                  </a:lnTo>
                  <a:lnTo>
                    <a:pt x="244" y="96"/>
                  </a:lnTo>
                  <a:lnTo>
                    <a:pt x="236" y="94"/>
                  </a:lnTo>
                  <a:lnTo>
                    <a:pt x="226" y="93"/>
                  </a:lnTo>
                  <a:lnTo>
                    <a:pt x="230" y="85"/>
                  </a:lnTo>
                  <a:lnTo>
                    <a:pt x="236" y="79"/>
                  </a:lnTo>
                  <a:lnTo>
                    <a:pt x="240" y="74"/>
                  </a:lnTo>
                  <a:lnTo>
                    <a:pt x="246" y="69"/>
                  </a:lnTo>
                  <a:lnTo>
                    <a:pt x="238" y="61"/>
                  </a:lnTo>
                  <a:lnTo>
                    <a:pt x="230" y="56"/>
                  </a:lnTo>
                  <a:lnTo>
                    <a:pt x="222" y="50"/>
                  </a:lnTo>
                  <a:lnTo>
                    <a:pt x="214" y="46"/>
                  </a:lnTo>
                  <a:lnTo>
                    <a:pt x="197" y="37"/>
                  </a:lnTo>
                  <a:lnTo>
                    <a:pt x="182" y="30"/>
                  </a:lnTo>
                  <a:lnTo>
                    <a:pt x="166" y="23"/>
                  </a:lnTo>
                  <a:lnTo>
                    <a:pt x="153" y="17"/>
                  </a:lnTo>
                  <a:lnTo>
                    <a:pt x="147" y="13"/>
                  </a:lnTo>
                  <a:lnTo>
                    <a:pt x="141" y="10"/>
                  </a:lnTo>
                  <a:lnTo>
                    <a:pt x="137" y="5"/>
                  </a:lnTo>
                  <a:lnTo>
                    <a:pt x="132" y="0"/>
                  </a:lnTo>
                  <a:lnTo>
                    <a:pt x="124" y="3"/>
                  </a:lnTo>
                  <a:lnTo>
                    <a:pt x="114" y="7"/>
                  </a:lnTo>
                  <a:lnTo>
                    <a:pt x="105" y="12"/>
                  </a:lnTo>
                  <a:lnTo>
                    <a:pt x="95" y="17"/>
                  </a:lnTo>
                  <a:lnTo>
                    <a:pt x="75" y="29"/>
                  </a:lnTo>
                  <a:lnTo>
                    <a:pt x="57" y="42"/>
                  </a:lnTo>
                  <a:lnTo>
                    <a:pt x="38" y="56"/>
                  </a:lnTo>
                  <a:lnTo>
                    <a:pt x="23" y="70"/>
                  </a:lnTo>
                  <a:lnTo>
                    <a:pt x="9" y="83"/>
                  </a:lnTo>
                  <a:lnTo>
                    <a:pt x="0" y="9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69" name="Freeform 421"/>
            <p:cNvSpPr>
              <a:spLocks/>
            </p:cNvSpPr>
            <p:nvPr/>
          </p:nvSpPr>
          <p:spPr bwMode="auto">
            <a:xfrm>
              <a:off x="1509" y="1389"/>
              <a:ext cx="38" cy="1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7" y="35"/>
                </a:cxn>
                <a:cxn ang="0">
                  <a:pos x="14" y="38"/>
                </a:cxn>
                <a:cxn ang="0">
                  <a:pos x="20" y="42"/>
                </a:cxn>
                <a:cxn ang="0">
                  <a:pos x="26" y="47"/>
                </a:cxn>
                <a:cxn ang="0">
                  <a:pos x="32" y="51"/>
                </a:cxn>
                <a:cxn ang="0">
                  <a:pos x="36" y="54"/>
                </a:cxn>
                <a:cxn ang="0">
                  <a:pos x="41" y="56"/>
                </a:cxn>
                <a:cxn ang="0">
                  <a:pos x="47" y="57"/>
                </a:cxn>
                <a:cxn ang="0">
                  <a:pos x="55" y="57"/>
                </a:cxn>
                <a:cxn ang="0">
                  <a:pos x="62" y="56"/>
                </a:cxn>
                <a:cxn ang="0">
                  <a:pos x="70" y="55"/>
                </a:cxn>
                <a:cxn ang="0">
                  <a:pos x="77" y="53"/>
                </a:cxn>
                <a:cxn ang="0">
                  <a:pos x="83" y="50"/>
                </a:cxn>
                <a:cxn ang="0">
                  <a:pos x="89" y="48"/>
                </a:cxn>
                <a:cxn ang="0">
                  <a:pos x="93" y="44"/>
                </a:cxn>
                <a:cxn ang="0">
                  <a:pos x="97" y="40"/>
                </a:cxn>
                <a:cxn ang="0">
                  <a:pos x="106" y="32"/>
                </a:cxn>
                <a:cxn ang="0">
                  <a:pos x="112" y="23"/>
                </a:cxn>
                <a:cxn ang="0">
                  <a:pos x="116" y="13"/>
                </a:cxn>
                <a:cxn ang="0">
                  <a:pos x="119" y="1"/>
                </a:cxn>
                <a:cxn ang="0">
                  <a:pos x="101" y="0"/>
                </a:cxn>
                <a:cxn ang="0">
                  <a:pos x="82" y="0"/>
                </a:cxn>
                <a:cxn ang="0">
                  <a:pos x="63" y="2"/>
                </a:cxn>
                <a:cxn ang="0">
                  <a:pos x="45" y="5"/>
                </a:cxn>
                <a:cxn ang="0">
                  <a:pos x="36" y="7"/>
                </a:cxn>
                <a:cxn ang="0">
                  <a:pos x="28" y="10"/>
                </a:cxn>
                <a:cxn ang="0">
                  <a:pos x="22" y="13"/>
                </a:cxn>
                <a:cxn ang="0">
                  <a:pos x="15" y="16"/>
                </a:cxn>
                <a:cxn ang="0">
                  <a:pos x="10" y="19"/>
                </a:cxn>
                <a:cxn ang="0">
                  <a:pos x="5" y="23"/>
                </a:cxn>
                <a:cxn ang="0">
                  <a:pos x="2" y="27"/>
                </a:cxn>
                <a:cxn ang="0">
                  <a:pos x="0" y="32"/>
                </a:cxn>
              </a:cxnLst>
              <a:rect l="0" t="0" r="r" b="b"/>
              <a:pathLst>
                <a:path w="119" h="57">
                  <a:moveTo>
                    <a:pt x="0" y="32"/>
                  </a:moveTo>
                  <a:lnTo>
                    <a:pt x="7" y="35"/>
                  </a:lnTo>
                  <a:lnTo>
                    <a:pt x="14" y="38"/>
                  </a:lnTo>
                  <a:lnTo>
                    <a:pt x="20" y="42"/>
                  </a:lnTo>
                  <a:lnTo>
                    <a:pt x="26" y="47"/>
                  </a:lnTo>
                  <a:lnTo>
                    <a:pt x="32" y="51"/>
                  </a:lnTo>
                  <a:lnTo>
                    <a:pt x="36" y="54"/>
                  </a:lnTo>
                  <a:lnTo>
                    <a:pt x="41" y="56"/>
                  </a:lnTo>
                  <a:lnTo>
                    <a:pt x="47" y="57"/>
                  </a:lnTo>
                  <a:lnTo>
                    <a:pt x="55" y="57"/>
                  </a:lnTo>
                  <a:lnTo>
                    <a:pt x="62" y="56"/>
                  </a:lnTo>
                  <a:lnTo>
                    <a:pt x="70" y="55"/>
                  </a:lnTo>
                  <a:lnTo>
                    <a:pt x="77" y="53"/>
                  </a:lnTo>
                  <a:lnTo>
                    <a:pt x="83" y="50"/>
                  </a:lnTo>
                  <a:lnTo>
                    <a:pt x="89" y="48"/>
                  </a:lnTo>
                  <a:lnTo>
                    <a:pt x="93" y="44"/>
                  </a:lnTo>
                  <a:lnTo>
                    <a:pt x="97" y="40"/>
                  </a:lnTo>
                  <a:lnTo>
                    <a:pt x="106" y="32"/>
                  </a:lnTo>
                  <a:lnTo>
                    <a:pt x="112" y="23"/>
                  </a:lnTo>
                  <a:lnTo>
                    <a:pt x="116" y="13"/>
                  </a:lnTo>
                  <a:lnTo>
                    <a:pt x="119" y="1"/>
                  </a:lnTo>
                  <a:lnTo>
                    <a:pt x="101" y="0"/>
                  </a:lnTo>
                  <a:lnTo>
                    <a:pt x="82" y="0"/>
                  </a:lnTo>
                  <a:lnTo>
                    <a:pt x="63" y="2"/>
                  </a:lnTo>
                  <a:lnTo>
                    <a:pt x="45" y="5"/>
                  </a:lnTo>
                  <a:lnTo>
                    <a:pt x="36" y="7"/>
                  </a:lnTo>
                  <a:lnTo>
                    <a:pt x="28" y="10"/>
                  </a:lnTo>
                  <a:lnTo>
                    <a:pt x="22" y="13"/>
                  </a:lnTo>
                  <a:lnTo>
                    <a:pt x="15" y="16"/>
                  </a:lnTo>
                  <a:lnTo>
                    <a:pt x="10" y="19"/>
                  </a:lnTo>
                  <a:lnTo>
                    <a:pt x="5" y="23"/>
                  </a:lnTo>
                  <a:lnTo>
                    <a:pt x="2" y="27"/>
                  </a:lnTo>
                  <a:lnTo>
                    <a:pt x="0" y="3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0" name="Freeform 422"/>
            <p:cNvSpPr>
              <a:spLocks/>
            </p:cNvSpPr>
            <p:nvPr/>
          </p:nvSpPr>
          <p:spPr bwMode="auto">
            <a:xfrm>
              <a:off x="1554" y="1335"/>
              <a:ext cx="34" cy="17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6" y="51"/>
                </a:cxn>
                <a:cxn ang="0">
                  <a:pos x="9" y="52"/>
                </a:cxn>
                <a:cxn ang="0">
                  <a:pos x="13" y="52"/>
                </a:cxn>
                <a:cxn ang="0">
                  <a:pos x="17" y="52"/>
                </a:cxn>
                <a:cxn ang="0">
                  <a:pos x="24" y="50"/>
                </a:cxn>
                <a:cxn ang="0">
                  <a:pos x="34" y="50"/>
                </a:cxn>
                <a:cxn ang="0">
                  <a:pos x="43" y="49"/>
                </a:cxn>
                <a:cxn ang="0">
                  <a:pos x="53" y="48"/>
                </a:cxn>
                <a:cxn ang="0">
                  <a:pos x="62" y="47"/>
                </a:cxn>
                <a:cxn ang="0">
                  <a:pos x="70" y="43"/>
                </a:cxn>
                <a:cxn ang="0">
                  <a:pos x="79" y="40"/>
                </a:cxn>
                <a:cxn ang="0">
                  <a:pos x="88" y="36"/>
                </a:cxn>
                <a:cxn ang="0">
                  <a:pos x="97" y="31"/>
                </a:cxn>
                <a:cxn ang="0">
                  <a:pos x="107" y="24"/>
                </a:cxn>
                <a:cxn ang="0">
                  <a:pos x="107" y="0"/>
                </a:cxn>
                <a:cxn ang="0">
                  <a:pos x="98" y="1"/>
                </a:cxn>
                <a:cxn ang="0">
                  <a:pos x="86" y="3"/>
                </a:cxn>
                <a:cxn ang="0">
                  <a:pos x="72" y="7"/>
                </a:cxn>
                <a:cxn ang="0">
                  <a:pos x="56" y="13"/>
                </a:cxn>
                <a:cxn ang="0">
                  <a:pos x="41" y="20"/>
                </a:cxn>
                <a:cxn ang="0">
                  <a:pos x="25" y="28"/>
                </a:cxn>
                <a:cxn ang="0">
                  <a:pos x="19" y="33"/>
                </a:cxn>
                <a:cxn ang="0">
                  <a:pos x="12" y="38"/>
                </a:cxn>
                <a:cxn ang="0">
                  <a:pos x="6" y="43"/>
                </a:cxn>
                <a:cxn ang="0">
                  <a:pos x="0" y="50"/>
                </a:cxn>
              </a:cxnLst>
              <a:rect l="0" t="0" r="r" b="b"/>
              <a:pathLst>
                <a:path w="107" h="52">
                  <a:moveTo>
                    <a:pt x="0" y="50"/>
                  </a:moveTo>
                  <a:lnTo>
                    <a:pt x="6" y="51"/>
                  </a:lnTo>
                  <a:lnTo>
                    <a:pt x="9" y="52"/>
                  </a:lnTo>
                  <a:lnTo>
                    <a:pt x="13" y="52"/>
                  </a:lnTo>
                  <a:lnTo>
                    <a:pt x="17" y="52"/>
                  </a:lnTo>
                  <a:lnTo>
                    <a:pt x="24" y="50"/>
                  </a:lnTo>
                  <a:lnTo>
                    <a:pt x="34" y="50"/>
                  </a:lnTo>
                  <a:lnTo>
                    <a:pt x="43" y="49"/>
                  </a:lnTo>
                  <a:lnTo>
                    <a:pt x="53" y="48"/>
                  </a:lnTo>
                  <a:lnTo>
                    <a:pt x="62" y="47"/>
                  </a:lnTo>
                  <a:lnTo>
                    <a:pt x="70" y="43"/>
                  </a:lnTo>
                  <a:lnTo>
                    <a:pt x="79" y="40"/>
                  </a:lnTo>
                  <a:lnTo>
                    <a:pt x="88" y="36"/>
                  </a:lnTo>
                  <a:lnTo>
                    <a:pt x="97" y="31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8" y="1"/>
                  </a:lnTo>
                  <a:lnTo>
                    <a:pt x="86" y="3"/>
                  </a:lnTo>
                  <a:lnTo>
                    <a:pt x="72" y="7"/>
                  </a:lnTo>
                  <a:lnTo>
                    <a:pt x="56" y="13"/>
                  </a:lnTo>
                  <a:lnTo>
                    <a:pt x="41" y="20"/>
                  </a:lnTo>
                  <a:lnTo>
                    <a:pt x="25" y="28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3"/>
                  </a:lnTo>
                  <a:lnTo>
                    <a:pt x="0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1" name="Freeform 423"/>
            <p:cNvSpPr>
              <a:spLocks/>
            </p:cNvSpPr>
            <p:nvPr/>
          </p:nvSpPr>
          <p:spPr bwMode="auto">
            <a:xfrm>
              <a:off x="1381" y="1244"/>
              <a:ext cx="79" cy="32"/>
            </a:xfrm>
            <a:custGeom>
              <a:avLst/>
              <a:gdLst/>
              <a:ahLst/>
              <a:cxnLst>
                <a:cxn ang="0">
                  <a:pos x="27" y="99"/>
                </a:cxn>
                <a:cxn ang="0">
                  <a:pos x="22" y="97"/>
                </a:cxn>
                <a:cxn ang="0">
                  <a:pos x="17" y="96"/>
                </a:cxn>
                <a:cxn ang="0">
                  <a:pos x="12" y="93"/>
                </a:cxn>
                <a:cxn ang="0">
                  <a:pos x="9" y="90"/>
                </a:cxn>
                <a:cxn ang="0">
                  <a:pos x="6" y="86"/>
                </a:cxn>
                <a:cxn ang="0">
                  <a:pos x="2" y="82"/>
                </a:cxn>
                <a:cxn ang="0">
                  <a:pos x="1" y="78"/>
                </a:cxn>
                <a:cxn ang="0">
                  <a:pos x="0" y="73"/>
                </a:cxn>
                <a:cxn ang="0">
                  <a:pos x="0" y="69"/>
                </a:cxn>
                <a:cxn ang="0">
                  <a:pos x="1" y="65"/>
                </a:cxn>
                <a:cxn ang="0">
                  <a:pos x="3" y="60"/>
                </a:cxn>
                <a:cxn ang="0">
                  <a:pos x="5" y="56"/>
                </a:cxn>
                <a:cxn ang="0">
                  <a:pos x="10" y="49"/>
                </a:cxn>
                <a:cxn ang="0">
                  <a:pos x="18" y="41"/>
                </a:cxn>
                <a:cxn ang="0">
                  <a:pos x="25" y="34"/>
                </a:cxn>
                <a:cxn ang="0">
                  <a:pos x="35" y="28"/>
                </a:cxn>
                <a:cxn ang="0">
                  <a:pos x="46" y="23"/>
                </a:cxn>
                <a:cxn ang="0">
                  <a:pos x="57" y="18"/>
                </a:cxn>
                <a:cxn ang="0">
                  <a:pos x="69" y="14"/>
                </a:cxn>
                <a:cxn ang="0">
                  <a:pos x="81" y="10"/>
                </a:cxn>
                <a:cxn ang="0">
                  <a:pos x="92" y="7"/>
                </a:cxn>
                <a:cxn ang="0">
                  <a:pos x="104" y="4"/>
                </a:cxn>
                <a:cxn ang="0">
                  <a:pos x="124" y="1"/>
                </a:cxn>
                <a:cxn ang="0">
                  <a:pos x="140" y="0"/>
                </a:cxn>
                <a:cxn ang="0">
                  <a:pos x="168" y="0"/>
                </a:cxn>
                <a:cxn ang="0">
                  <a:pos x="193" y="1"/>
                </a:cxn>
                <a:cxn ang="0">
                  <a:pos x="219" y="2"/>
                </a:cxn>
                <a:cxn ang="0">
                  <a:pos x="246" y="6"/>
                </a:cxn>
                <a:cxn ang="0">
                  <a:pos x="244" y="11"/>
                </a:cxn>
                <a:cxn ang="0">
                  <a:pos x="241" y="15"/>
                </a:cxn>
                <a:cxn ang="0">
                  <a:pos x="236" y="20"/>
                </a:cxn>
                <a:cxn ang="0">
                  <a:pos x="231" y="26"/>
                </a:cxn>
                <a:cxn ang="0">
                  <a:pos x="215" y="36"/>
                </a:cxn>
                <a:cxn ang="0">
                  <a:pos x="199" y="46"/>
                </a:cxn>
                <a:cxn ang="0">
                  <a:pos x="180" y="55"/>
                </a:cxn>
                <a:cxn ang="0">
                  <a:pos x="162" y="61"/>
                </a:cxn>
                <a:cxn ang="0">
                  <a:pos x="152" y="64"/>
                </a:cxn>
                <a:cxn ang="0">
                  <a:pos x="143" y="66"/>
                </a:cxn>
                <a:cxn ang="0">
                  <a:pos x="134" y="67"/>
                </a:cxn>
                <a:cxn ang="0">
                  <a:pos x="126" y="67"/>
                </a:cxn>
                <a:cxn ang="0">
                  <a:pos x="120" y="67"/>
                </a:cxn>
                <a:cxn ang="0">
                  <a:pos x="110" y="67"/>
                </a:cxn>
                <a:cxn ang="0">
                  <a:pos x="100" y="67"/>
                </a:cxn>
                <a:cxn ang="0">
                  <a:pos x="93" y="67"/>
                </a:cxn>
                <a:cxn ang="0">
                  <a:pos x="88" y="69"/>
                </a:cxn>
                <a:cxn ang="0">
                  <a:pos x="80" y="72"/>
                </a:cxn>
                <a:cxn ang="0">
                  <a:pos x="72" y="77"/>
                </a:cxn>
                <a:cxn ang="0">
                  <a:pos x="63" y="83"/>
                </a:cxn>
                <a:cxn ang="0">
                  <a:pos x="53" y="88"/>
                </a:cxn>
                <a:cxn ang="0">
                  <a:pos x="44" y="93"/>
                </a:cxn>
                <a:cxn ang="0">
                  <a:pos x="35" y="96"/>
                </a:cxn>
                <a:cxn ang="0">
                  <a:pos x="27" y="99"/>
                </a:cxn>
              </a:cxnLst>
              <a:rect l="0" t="0" r="r" b="b"/>
              <a:pathLst>
                <a:path w="246" h="99">
                  <a:moveTo>
                    <a:pt x="27" y="99"/>
                  </a:moveTo>
                  <a:lnTo>
                    <a:pt x="22" y="97"/>
                  </a:lnTo>
                  <a:lnTo>
                    <a:pt x="17" y="96"/>
                  </a:lnTo>
                  <a:lnTo>
                    <a:pt x="12" y="93"/>
                  </a:lnTo>
                  <a:lnTo>
                    <a:pt x="9" y="90"/>
                  </a:lnTo>
                  <a:lnTo>
                    <a:pt x="6" y="86"/>
                  </a:lnTo>
                  <a:lnTo>
                    <a:pt x="2" y="82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3" y="60"/>
                  </a:lnTo>
                  <a:lnTo>
                    <a:pt x="5" y="56"/>
                  </a:lnTo>
                  <a:lnTo>
                    <a:pt x="10" y="49"/>
                  </a:lnTo>
                  <a:lnTo>
                    <a:pt x="18" y="41"/>
                  </a:lnTo>
                  <a:lnTo>
                    <a:pt x="25" y="34"/>
                  </a:lnTo>
                  <a:lnTo>
                    <a:pt x="35" y="28"/>
                  </a:lnTo>
                  <a:lnTo>
                    <a:pt x="46" y="23"/>
                  </a:lnTo>
                  <a:lnTo>
                    <a:pt x="57" y="18"/>
                  </a:lnTo>
                  <a:lnTo>
                    <a:pt x="69" y="14"/>
                  </a:lnTo>
                  <a:lnTo>
                    <a:pt x="81" y="10"/>
                  </a:lnTo>
                  <a:lnTo>
                    <a:pt x="92" y="7"/>
                  </a:lnTo>
                  <a:lnTo>
                    <a:pt x="104" y="4"/>
                  </a:lnTo>
                  <a:lnTo>
                    <a:pt x="124" y="1"/>
                  </a:lnTo>
                  <a:lnTo>
                    <a:pt x="140" y="0"/>
                  </a:lnTo>
                  <a:lnTo>
                    <a:pt x="168" y="0"/>
                  </a:lnTo>
                  <a:lnTo>
                    <a:pt x="193" y="1"/>
                  </a:lnTo>
                  <a:lnTo>
                    <a:pt x="219" y="2"/>
                  </a:lnTo>
                  <a:lnTo>
                    <a:pt x="246" y="6"/>
                  </a:lnTo>
                  <a:lnTo>
                    <a:pt x="244" y="11"/>
                  </a:lnTo>
                  <a:lnTo>
                    <a:pt x="241" y="15"/>
                  </a:lnTo>
                  <a:lnTo>
                    <a:pt x="236" y="20"/>
                  </a:lnTo>
                  <a:lnTo>
                    <a:pt x="231" y="26"/>
                  </a:lnTo>
                  <a:lnTo>
                    <a:pt x="215" y="36"/>
                  </a:lnTo>
                  <a:lnTo>
                    <a:pt x="199" y="46"/>
                  </a:lnTo>
                  <a:lnTo>
                    <a:pt x="180" y="55"/>
                  </a:lnTo>
                  <a:lnTo>
                    <a:pt x="162" y="61"/>
                  </a:lnTo>
                  <a:lnTo>
                    <a:pt x="152" y="64"/>
                  </a:lnTo>
                  <a:lnTo>
                    <a:pt x="143" y="66"/>
                  </a:lnTo>
                  <a:lnTo>
                    <a:pt x="134" y="67"/>
                  </a:lnTo>
                  <a:lnTo>
                    <a:pt x="126" y="67"/>
                  </a:lnTo>
                  <a:lnTo>
                    <a:pt x="120" y="67"/>
                  </a:lnTo>
                  <a:lnTo>
                    <a:pt x="110" y="67"/>
                  </a:lnTo>
                  <a:lnTo>
                    <a:pt x="100" y="67"/>
                  </a:lnTo>
                  <a:lnTo>
                    <a:pt x="93" y="67"/>
                  </a:lnTo>
                  <a:lnTo>
                    <a:pt x="88" y="69"/>
                  </a:lnTo>
                  <a:lnTo>
                    <a:pt x="80" y="72"/>
                  </a:lnTo>
                  <a:lnTo>
                    <a:pt x="72" y="77"/>
                  </a:lnTo>
                  <a:lnTo>
                    <a:pt x="63" y="83"/>
                  </a:lnTo>
                  <a:lnTo>
                    <a:pt x="53" y="88"/>
                  </a:lnTo>
                  <a:lnTo>
                    <a:pt x="44" y="93"/>
                  </a:lnTo>
                  <a:lnTo>
                    <a:pt x="35" y="96"/>
                  </a:lnTo>
                  <a:lnTo>
                    <a:pt x="27" y="9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2" name="Freeform 424"/>
            <p:cNvSpPr>
              <a:spLocks/>
            </p:cNvSpPr>
            <p:nvPr/>
          </p:nvSpPr>
          <p:spPr bwMode="auto">
            <a:xfrm>
              <a:off x="1294" y="1248"/>
              <a:ext cx="76" cy="40"/>
            </a:xfrm>
            <a:custGeom>
              <a:avLst/>
              <a:gdLst/>
              <a:ahLst/>
              <a:cxnLst>
                <a:cxn ang="0">
                  <a:pos x="33" y="88"/>
                </a:cxn>
                <a:cxn ang="0">
                  <a:pos x="10" y="78"/>
                </a:cxn>
                <a:cxn ang="0">
                  <a:pos x="0" y="55"/>
                </a:cxn>
                <a:cxn ang="0">
                  <a:pos x="20" y="37"/>
                </a:cxn>
                <a:cxn ang="0">
                  <a:pos x="40" y="37"/>
                </a:cxn>
                <a:cxn ang="0">
                  <a:pos x="61" y="37"/>
                </a:cxn>
                <a:cxn ang="0">
                  <a:pos x="72" y="36"/>
                </a:cxn>
                <a:cxn ang="0">
                  <a:pos x="83" y="33"/>
                </a:cxn>
                <a:cxn ang="0">
                  <a:pos x="104" y="23"/>
                </a:cxn>
                <a:cxn ang="0">
                  <a:pos x="123" y="11"/>
                </a:cxn>
                <a:cxn ang="0">
                  <a:pos x="146" y="0"/>
                </a:cxn>
                <a:cxn ang="0">
                  <a:pos x="161" y="8"/>
                </a:cxn>
                <a:cxn ang="0">
                  <a:pos x="181" y="12"/>
                </a:cxn>
                <a:cxn ang="0">
                  <a:pos x="190" y="10"/>
                </a:cxn>
                <a:cxn ang="0">
                  <a:pos x="201" y="6"/>
                </a:cxn>
                <a:cxn ang="0">
                  <a:pos x="213" y="0"/>
                </a:cxn>
                <a:cxn ang="0">
                  <a:pos x="232" y="6"/>
                </a:cxn>
                <a:cxn ang="0">
                  <a:pos x="228" y="18"/>
                </a:cxn>
                <a:cxn ang="0">
                  <a:pos x="219" y="25"/>
                </a:cxn>
                <a:cxn ang="0">
                  <a:pos x="207" y="30"/>
                </a:cxn>
                <a:cxn ang="0">
                  <a:pos x="201" y="43"/>
                </a:cxn>
                <a:cxn ang="0">
                  <a:pos x="206" y="62"/>
                </a:cxn>
                <a:cxn ang="0">
                  <a:pos x="185" y="85"/>
                </a:cxn>
                <a:cxn ang="0">
                  <a:pos x="157" y="96"/>
                </a:cxn>
                <a:cxn ang="0">
                  <a:pos x="139" y="98"/>
                </a:cxn>
                <a:cxn ang="0">
                  <a:pos x="116" y="100"/>
                </a:cxn>
                <a:cxn ang="0">
                  <a:pos x="96" y="106"/>
                </a:cxn>
                <a:cxn ang="0">
                  <a:pos x="82" y="115"/>
                </a:cxn>
                <a:cxn ang="0">
                  <a:pos x="67" y="122"/>
                </a:cxn>
                <a:cxn ang="0">
                  <a:pos x="58" y="122"/>
                </a:cxn>
                <a:cxn ang="0">
                  <a:pos x="53" y="115"/>
                </a:cxn>
                <a:cxn ang="0">
                  <a:pos x="48" y="100"/>
                </a:cxn>
              </a:cxnLst>
              <a:rect l="0" t="0" r="r" b="b"/>
              <a:pathLst>
                <a:path w="233" h="123">
                  <a:moveTo>
                    <a:pt x="47" y="93"/>
                  </a:moveTo>
                  <a:lnTo>
                    <a:pt x="33" y="88"/>
                  </a:lnTo>
                  <a:lnTo>
                    <a:pt x="21" y="83"/>
                  </a:lnTo>
                  <a:lnTo>
                    <a:pt x="10" y="78"/>
                  </a:lnTo>
                  <a:lnTo>
                    <a:pt x="0" y="74"/>
                  </a:lnTo>
                  <a:lnTo>
                    <a:pt x="0" y="55"/>
                  </a:lnTo>
                  <a:lnTo>
                    <a:pt x="10" y="46"/>
                  </a:lnTo>
                  <a:lnTo>
                    <a:pt x="20" y="37"/>
                  </a:lnTo>
                  <a:lnTo>
                    <a:pt x="30" y="37"/>
                  </a:lnTo>
                  <a:lnTo>
                    <a:pt x="40" y="37"/>
                  </a:lnTo>
                  <a:lnTo>
                    <a:pt x="51" y="37"/>
                  </a:lnTo>
                  <a:lnTo>
                    <a:pt x="61" y="37"/>
                  </a:lnTo>
                  <a:lnTo>
                    <a:pt x="66" y="37"/>
                  </a:lnTo>
                  <a:lnTo>
                    <a:pt x="72" y="36"/>
                  </a:lnTo>
                  <a:lnTo>
                    <a:pt x="77" y="35"/>
                  </a:lnTo>
                  <a:lnTo>
                    <a:pt x="83" y="33"/>
                  </a:lnTo>
                  <a:lnTo>
                    <a:pt x="94" y="28"/>
                  </a:lnTo>
                  <a:lnTo>
                    <a:pt x="104" y="23"/>
                  </a:lnTo>
                  <a:lnTo>
                    <a:pt x="114" y="17"/>
                  </a:lnTo>
                  <a:lnTo>
                    <a:pt x="123" y="11"/>
                  </a:lnTo>
                  <a:lnTo>
                    <a:pt x="134" y="5"/>
                  </a:lnTo>
                  <a:lnTo>
                    <a:pt x="146" y="0"/>
                  </a:lnTo>
                  <a:lnTo>
                    <a:pt x="153" y="4"/>
                  </a:lnTo>
                  <a:lnTo>
                    <a:pt x="161" y="8"/>
                  </a:lnTo>
                  <a:lnTo>
                    <a:pt x="171" y="11"/>
                  </a:lnTo>
                  <a:lnTo>
                    <a:pt x="181" y="12"/>
                  </a:lnTo>
                  <a:lnTo>
                    <a:pt x="185" y="12"/>
                  </a:lnTo>
                  <a:lnTo>
                    <a:pt x="190" y="10"/>
                  </a:lnTo>
                  <a:lnTo>
                    <a:pt x="196" y="8"/>
                  </a:lnTo>
                  <a:lnTo>
                    <a:pt x="201" y="6"/>
                  </a:lnTo>
                  <a:lnTo>
                    <a:pt x="210" y="2"/>
                  </a:lnTo>
                  <a:lnTo>
                    <a:pt x="213" y="0"/>
                  </a:lnTo>
                  <a:lnTo>
                    <a:pt x="233" y="0"/>
                  </a:lnTo>
                  <a:lnTo>
                    <a:pt x="232" y="6"/>
                  </a:lnTo>
                  <a:lnTo>
                    <a:pt x="231" y="12"/>
                  </a:lnTo>
                  <a:lnTo>
                    <a:pt x="228" y="18"/>
                  </a:lnTo>
                  <a:lnTo>
                    <a:pt x="224" y="22"/>
                  </a:lnTo>
                  <a:lnTo>
                    <a:pt x="219" y="25"/>
                  </a:lnTo>
                  <a:lnTo>
                    <a:pt x="213" y="28"/>
                  </a:lnTo>
                  <a:lnTo>
                    <a:pt x="207" y="30"/>
                  </a:lnTo>
                  <a:lnTo>
                    <a:pt x="200" y="30"/>
                  </a:lnTo>
                  <a:lnTo>
                    <a:pt x="201" y="43"/>
                  </a:lnTo>
                  <a:lnTo>
                    <a:pt x="204" y="52"/>
                  </a:lnTo>
                  <a:lnTo>
                    <a:pt x="206" y="62"/>
                  </a:lnTo>
                  <a:lnTo>
                    <a:pt x="207" y="74"/>
                  </a:lnTo>
                  <a:lnTo>
                    <a:pt x="185" y="85"/>
                  </a:lnTo>
                  <a:lnTo>
                    <a:pt x="166" y="93"/>
                  </a:lnTo>
                  <a:lnTo>
                    <a:pt x="157" y="96"/>
                  </a:lnTo>
                  <a:lnTo>
                    <a:pt x="149" y="98"/>
                  </a:lnTo>
                  <a:lnTo>
                    <a:pt x="139" y="98"/>
                  </a:lnTo>
                  <a:lnTo>
                    <a:pt x="127" y="99"/>
                  </a:lnTo>
                  <a:lnTo>
                    <a:pt x="116" y="100"/>
                  </a:lnTo>
                  <a:lnTo>
                    <a:pt x="105" y="103"/>
                  </a:lnTo>
                  <a:lnTo>
                    <a:pt x="96" y="106"/>
                  </a:lnTo>
                  <a:lnTo>
                    <a:pt x="88" y="111"/>
                  </a:lnTo>
                  <a:lnTo>
                    <a:pt x="82" y="115"/>
                  </a:lnTo>
                  <a:lnTo>
                    <a:pt x="74" y="119"/>
                  </a:lnTo>
                  <a:lnTo>
                    <a:pt x="67" y="122"/>
                  </a:lnTo>
                  <a:lnTo>
                    <a:pt x="61" y="123"/>
                  </a:lnTo>
                  <a:lnTo>
                    <a:pt x="58" y="122"/>
                  </a:lnTo>
                  <a:lnTo>
                    <a:pt x="55" y="119"/>
                  </a:lnTo>
                  <a:lnTo>
                    <a:pt x="53" y="115"/>
                  </a:lnTo>
                  <a:lnTo>
                    <a:pt x="51" y="110"/>
                  </a:lnTo>
                  <a:lnTo>
                    <a:pt x="48" y="100"/>
                  </a:lnTo>
                  <a:lnTo>
                    <a:pt x="47" y="9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3" name="Freeform 425"/>
            <p:cNvSpPr>
              <a:spLocks/>
            </p:cNvSpPr>
            <p:nvPr/>
          </p:nvSpPr>
          <p:spPr bwMode="auto">
            <a:xfrm>
              <a:off x="983" y="1236"/>
              <a:ext cx="157" cy="56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3" y="156"/>
                </a:cxn>
                <a:cxn ang="0">
                  <a:pos x="9" y="162"/>
                </a:cxn>
                <a:cxn ang="0">
                  <a:pos x="17" y="167"/>
                </a:cxn>
                <a:cxn ang="0">
                  <a:pos x="31" y="170"/>
                </a:cxn>
                <a:cxn ang="0">
                  <a:pos x="51" y="172"/>
                </a:cxn>
                <a:cxn ang="0">
                  <a:pos x="73" y="172"/>
                </a:cxn>
                <a:cxn ang="0">
                  <a:pos x="99" y="167"/>
                </a:cxn>
                <a:cxn ang="0">
                  <a:pos x="139" y="156"/>
                </a:cxn>
                <a:cxn ang="0">
                  <a:pos x="189" y="135"/>
                </a:cxn>
                <a:cxn ang="0">
                  <a:pos x="240" y="113"/>
                </a:cxn>
                <a:cxn ang="0">
                  <a:pos x="287" y="100"/>
                </a:cxn>
                <a:cxn ang="0">
                  <a:pos x="350" y="87"/>
                </a:cxn>
                <a:cxn ang="0">
                  <a:pos x="401" y="75"/>
                </a:cxn>
                <a:cxn ang="0">
                  <a:pos x="434" y="64"/>
                </a:cxn>
                <a:cxn ang="0">
                  <a:pos x="461" y="52"/>
                </a:cxn>
                <a:cxn ang="0">
                  <a:pos x="475" y="42"/>
                </a:cxn>
                <a:cxn ang="0">
                  <a:pos x="482" y="35"/>
                </a:cxn>
                <a:cxn ang="0">
                  <a:pos x="449" y="26"/>
                </a:cxn>
                <a:cxn ang="0">
                  <a:pos x="387" y="16"/>
                </a:cxn>
                <a:cxn ang="0">
                  <a:pos x="331" y="6"/>
                </a:cxn>
                <a:cxn ang="0">
                  <a:pos x="272" y="0"/>
                </a:cxn>
                <a:cxn ang="0">
                  <a:pos x="225" y="0"/>
                </a:cxn>
                <a:cxn ang="0">
                  <a:pos x="203" y="4"/>
                </a:cxn>
                <a:cxn ang="0">
                  <a:pos x="186" y="8"/>
                </a:cxn>
                <a:cxn ang="0">
                  <a:pos x="176" y="6"/>
                </a:cxn>
                <a:cxn ang="0">
                  <a:pos x="169" y="3"/>
                </a:cxn>
                <a:cxn ang="0">
                  <a:pos x="165" y="8"/>
                </a:cxn>
                <a:cxn ang="0">
                  <a:pos x="161" y="24"/>
                </a:cxn>
                <a:cxn ang="0">
                  <a:pos x="154" y="36"/>
                </a:cxn>
                <a:cxn ang="0">
                  <a:pos x="144" y="46"/>
                </a:cxn>
                <a:cxn ang="0">
                  <a:pos x="127" y="58"/>
                </a:cxn>
                <a:cxn ang="0">
                  <a:pos x="97" y="69"/>
                </a:cxn>
                <a:cxn ang="0">
                  <a:pos x="66" y="78"/>
                </a:cxn>
                <a:cxn ang="0">
                  <a:pos x="38" y="88"/>
                </a:cxn>
                <a:cxn ang="0">
                  <a:pos x="19" y="98"/>
                </a:cxn>
                <a:cxn ang="0">
                  <a:pos x="10" y="107"/>
                </a:cxn>
                <a:cxn ang="0">
                  <a:pos x="3" y="119"/>
                </a:cxn>
                <a:cxn ang="0">
                  <a:pos x="0" y="134"/>
                </a:cxn>
              </a:cxnLst>
              <a:rect l="0" t="0" r="r" b="b"/>
              <a:pathLst>
                <a:path w="484" h="172">
                  <a:moveTo>
                    <a:pt x="0" y="142"/>
                  </a:moveTo>
                  <a:lnTo>
                    <a:pt x="0" y="147"/>
                  </a:lnTo>
                  <a:lnTo>
                    <a:pt x="1" y="152"/>
                  </a:lnTo>
                  <a:lnTo>
                    <a:pt x="3" y="156"/>
                  </a:lnTo>
                  <a:lnTo>
                    <a:pt x="6" y="159"/>
                  </a:lnTo>
                  <a:lnTo>
                    <a:pt x="9" y="162"/>
                  </a:lnTo>
                  <a:lnTo>
                    <a:pt x="13" y="165"/>
                  </a:lnTo>
                  <a:lnTo>
                    <a:pt x="17" y="167"/>
                  </a:lnTo>
                  <a:lnTo>
                    <a:pt x="21" y="168"/>
                  </a:lnTo>
                  <a:lnTo>
                    <a:pt x="31" y="170"/>
                  </a:lnTo>
                  <a:lnTo>
                    <a:pt x="41" y="172"/>
                  </a:lnTo>
                  <a:lnTo>
                    <a:pt x="51" y="172"/>
                  </a:lnTo>
                  <a:lnTo>
                    <a:pt x="59" y="172"/>
                  </a:lnTo>
                  <a:lnTo>
                    <a:pt x="73" y="172"/>
                  </a:lnTo>
                  <a:lnTo>
                    <a:pt x="86" y="170"/>
                  </a:lnTo>
                  <a:lnTo>
                    <a:pt x="99" y="167"/>
                  </a:lnTo>
                  <a:lnTo>
                    <a:pt x="113" y="164"/>
                  </a:lnTo>
                  <a:lnTo>
                    <a:pt x="139" y="156"/>
                  </a:lnTo>
                  <a:lnTo>
                    <a:pt x="164" y="146"/>
                  </a:lnTo>
                  <a:lnTo>
                    <a:pt x="189" y="135"/>
                  </a:lnTo>
                  <a:lnTo>
                    <a:pt x="215" y="124"/>
                  </a:lnTo>
                  <a:lnTo>
                    <a:pt x="240" y="113"/>
                  </a:lnTo>
                  <a:lnTo>
                    <a:pt x="265" y="104"/>
                  </a:lnTo>
                  <a:lnTo>
                    <a:pt x="287" y="100"/>
                  </a:lnTo>
                  <a:lnTo>
                    <a:pt x="316" y="94"/>
                  </a:lnTo>
                  <a:lnTo>
                    <a:pt x="350" y="87"/>
                  </a:lnTo>
                  <a:lnTo>
                    <a:pt x="385" y="80"/>
                  </a:lnTo>
                  <a:lnTo>
                    <a:pt x="401" y="75"/>
                  </a:lnTo>
                  <a:lnTo>
                    <a:pt x="418" y="70"/>
                  </a:lnTo>
                  <a:lnTo>
                    <a:pt x="434" y="64"/>
                  </a:lnTo>
                  <a:lnTo>
                    <a:pt x="449" y="58"/>
                  </a:lnTo>
                  <a:lnTo>
                    <a:pt x="461" y="52"/>
                  </a:lnTo>
                  <a:lnTo>
                    <a:pt x="471" y="46"/>
                  </a:lnTo>
                  <a:lnTo>
                    <a:pt x="475" y="42"/>
                  </a:lnTo>
                  <a:lnTo>
                    <a:pt x="479" y="39"/>
                  </a:lnTo>
                  <a:lnTo>
                    <a:pt x="482" y="35"/>
                  </a:lnTo>
                  <a:lnTo>
                    <a:pt x="484" y="31"/>
                  </a:lnTo>
                  <a:lnTo>
                    <a:pt x="449" y="26"/>
                  </a:lnTo>
                  <a:lnTo>
                    <a:pt x="417" y="21"/>
                  </a:lnTo>
                  <a:lnTo>
                    <a:pt x="387" y="16"/>
                  </a:lnTo>
                  <a:lnTo>
                    <a:pt x="359" y="10"/>
                  </a:lnTo>
                  <a:lnTo>
                    <a:pt x="331" y="6"/>
                  </a:lnTo>
                  <a:lnTo>
                    <a:pt x="303" y="3"/>
                  </a:lnTo>
                  <a:lnTo>
                    <a:pt x="272" y="0"/>
                  </a:lnTo>
                  <a:lnTo>
                    <a:pt x="239" y="0"/>
                  </a:lnTo>
                  <a:lnTo>
                    <a:pt x="225" y="0"/>
                  </a:lnTo>
                  <a:lnTo>
                    <a:pt x="213" y="2"/>
                  </a:lnTo>
                  <a:lnTo>
                    <a:pt x="203" y="4"/>
                  </a:lnTo>
                  <a:lnTo>
                    <a:pt x="195" y="6"/>
                  </a:lnTo>
                  <a:lnTo>
                    <a:pt x="186" y="8"/>
                  </a:lnTo>
                  <a:lnTo>
                    <a:pt x="180" y="7"/>
                  </a:lnTo>
                  <a:lnTo>
                    <a:pt x="176" y="6"/>
                  </a:lnTo>
                  <a:lnTo>
                    <a:pt x="173" y="5"/>
                  </a:lnTo>
                  <a:lnTo>
                    <a:pt x="169" y="3"/>
                  </a:lnTo>
                  <a:lnTo>
                    <a:pt x="165" y="0"/>
                  </a:lnTo>
                  <a:lnTo>
                    <a:pt x="165" y="8"/>
                  </a:lnTo>
                  <a:lnTo>
                    <a:pt x="163" y="17"/>
                  </a:lnTo>
                  <a:lnTo>
                    <a:pt x="161" y="24"/>
                  </a:lnTo>
                  <a:lnTo>
                    <a:pt x="159" y="31"/>
                  </a:lnTo>
                  <a:lnTo>
                    <a:pt x="154" y="36"/>
                  </a:lnTo>
                  <a:lnTo>
                    <a:pt x="150" y="42"/>
                  </a:lnTo>
                  <a:lnTo>
                    <a:pt x="144" y="46"/>
                  </a:lnTo>
                  <a:lnTo>
                    <a:pt x="139" y="50"/>
                  </a:lnTo>
                  <a:lnTo>
                    <a:pt x="127" y="58"/>
                  </a:lnTo>
                  <a:lnTo>
                    <a:pt x="113" y="63"/>
                  </a:lnTo>
                  <a:lnTo>
                    <a:pt x="97" y="69"/>
                  </a:lnTo>
                  <a:lnTo>
                    <a:pt x="82" y="73"/>
                  </a:lnTo>
                  <a:lnTo>
                    <a:pt x="66" y="78"/>
                  </a:lnTo>
                  <a:lnTo>
                    <a:pt x="52" y="82"/>
                  </a:lnTo>
                  <a:lnTo>
                    <a:pt x="38" y="88"/>
                  </a:lnTo>
                  <a:lnTo>
                    <a:pt x="25" y="94"/>
                  </a:lnTo>
                  <a:lnTo>
                    <a:pt x="19" y="98"/>
                  </a:lnTo>
                  <a:lnTo>
                    <a:pt x="15" y="103"/>
                  </a:lnTo>
                  <a:lnTo>
                    <a:pt x="10" y="107"/>
                  </a:lnTo>
                  <a:lnTo>
                    <a:pt x="6" y="113"/>
                  </a:lnTo>
                  <a:lnTo>
                    <a:pt x="3" y="119"/>
                  </a:lnTo>
                  <a:lnTo>
                    <a:pt x="1" y="126"/>
                  </a:lnTo>
                  <a:lnTo>
                    <a:pt x="0" y="134"/>
                  </a:lnTo>
                  <a:lnTo>
                    <a:pt x="0" y="1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4" name="Freeform 426"/>
            <p:cNvSpPr>
              <a:spLocks/>
            </p:cNvSpPr>
            <p:nvPr/>
          </p:nvSpPr>
          <p:spPr bwMode="auto">
            <a:xfrm>
              <a:off x="1043" y="1255"/>
              <a:ext cx="221" cy="79"/>
            </a:xfrm>
            <a:custGeom>
              <a:avLst/>
              <a:gdLst/>
              <a:ahLst/>
              <a:cxnLst>
                <a:cxn ang="0">
                  <a:pos x="317" y="5"/>
                </a:cxn>
                <a:cxn ang="0">
                  <a:pos x="304" y="27"/>
                </a:cxn>
                <a:cxn ang="0">
                  <a:pos x="297" y="41"/>
                </a:cxn>
                <a:cxn ang="0">
                  <a:pos x="299" y="43"/>
                </a:cxn>
                <a:cxn ang="0">
                  <a:pos x="337" y="39"/>
                </a:cxn>
                <a:cxn ang="0">
                  <a:pos x="372" y="19"/>
                </a:cxn>
                <a:cxn ang="0">
                  <a:pos x="379" y="38"/>
                </a:cxn>
                <a:cxn ang="0">
                  <a:pos x="377" y="55"/>
                </a:cxn>
                <a:cxn ang="0">
                  <a:pos x="405" y="69"/>
                </a:cxn>
                <a:cxn ang="0">
                  <a:pos x="511" y="51"/>
                </a:cxn>
                <a:cxn ang="0">
                  <a:pos x="514" y="70"/>
                </a:cxn>
                <a:cxn ang="0">
                  <a:pos x="541" y="63"/>
                </a:cxn>
                <a:cxn ang="0">
                  <a:pos x="557" y="45"/>
                </a:cxn>
                <a:cxn ang="0">
                  <a:pos x="558" y="19"/>
                </a:cxn>
                <a:cxn ang="0">
                  <a:pos x="563" y="8"/>
                </a:cxn>
                <a:cxn ang="0">
                  <a:pos x="579" y="0"/>
                </a:cxn>
                <a:cxn ang="0">
                  <a:pos x="624" y="3"/>
                </a:cxn>
                <a:cxn ang="0">
                  <a:pos x="645" y="0"/>
                </a:cxn>
                <a:cxn ang="0">
                  <a:pos x="657" y="39"/>
                </a:cxn>
                <a:cxn ang="0">
                  <a:pos x="653" y="70"/>
                </a:cxn>
                <a:cxn ang="0">
                  <a:pos x="637" y="101"/>
                </a:cxn>
                <a:cxn ang="0">
                  <a:pos x="618" y="124"/>
                </a:cxn>
                <a:cxn ang="0">
                  <a:pos x="648" y="137"/>
                </a:cxn>
                <a:cxn ang="0">
                  <a:pos x="672" y="145"/>
                </a:cxn>
                <a:cxn ang="0">
                  <a:pos x="684" y="180"/>
                </a:cxn>
                <a:cxn ang="0">
                  <a:pos x="639" y="185"/>
                </a:cxn>
                <a:cxn ang="0">
                  <a:pos x="608" y="181"/>
                </a:cxn>
                <a:cxn ang="0">
                  <a:pos x="574" y="180"/>
                </a:cxn>
                <a:cxn ang="0">
                  <a:pos x="564" y="184"/>
                </a:cxn>
                <a:cxn ang="0">
                  <a:pos x="542" y="200"/>
                </a:cxn>
                <a:cxn ang="0">
                  <a:pos x="524" y="209"/>
                </a:cxn>
                <a:cxn ang="0">
                  <a:pos x="493" y="209"/>
                </a:cxn>
                <a:cxn ang="0">
                  <a:pos x="452" y="204"/>
                </a:cxn>
                <a:cxn ang="0">
                  <a:pos x="422" y="198"/>
                </a:cxn>
                <a:cxn ang="0">
                  <a:pos x="337" y="211"/>
                </a:cxn>
                <a:cxn ang="0">
                  <a:pos x="231" y="230"/>
                </a:cxn>
                <a:cxn ang="0">
                  <a:pos x="169" y="238"/>
                </a:cxn>
                <a:cxn ang="0">
                  <a:pos x="124" y="238"/>
                </a:cxn>
                <a:cxn ang="0">
                  <a:pos x="100" y="228"/>
                </a:cxn>
                <a:cxn ang="0">
                  <a:pos x="67" y="208"/>
                </a:cxn>
                <a:cxn ang="0">
                  <a:pos x="29" y="196"/>
                </a:cxn>
                <a:cxn ang="0">
                  <a:pos x="0" y="173"/>
                </a:cxn>
                <a:cxn ang="0">
                  <a:pos x="64" y="159"/>
                </a:cxn>
                <a:cxn ang="0">
                  <a:pos x="100" y="154"/>
                </a:cxn>
                <a:cxn ang="0">
                  <a:pos x="156" y="160"/>
                </a:cxn>
                <a:cxn ang="0">
                  <a:pos x="201" y="165"/>
                </a:cxn>
                <a:cxn ang="0">
                  <a:pos x="224" y="162"/>
                </a:cxn>
                <a:cxn ang="0">
                  <a:pos x="26" y="136"/>
                </a:cxn>
                <a:cxn ang="0">
                  <a:pos x="52" y="128"/>
                </a:cxn>
                <a:cxn ang="0">
                  <a:pos x="109" y="117"/>
                </a:cxn>
                <a:cxn ang="0">
                  <a:pos x="165" y="108"/>
                </a:cxn>
                <a:cxn ang="0">
                  <a:pos x="187" y="99"/>
                </a:cxn>
                <a:cxn ang="0">
                  <a:pos x="166" y="93"/>
                </a:cxn>
                <a:cxn ang="0">
                  <a:pos x="125" y="98"/>
                </a:cxn>
                <a:cxn ang="0">
                  <a:pos x="71" y="110"/>
                </a:cxn>
                <a:cxn ang="0">
                  <a:pos x="52" y="106"/>
                </a:cxn>
                <a:cxn ang="0">
                  <a:pos x="55" y="90"/>
                </a:cxn>
                <a:cxn ang="0">
                  <a:pos x="54" y="81"/>
                </a:cxn>
                <a:cxn ang="0">
                  <a:pos x="59" y="78"/>
                </a:cxn>
              </a:cxnLst>
              <a:rect l="0" t="0" r="r" b="b"/>
              <a:pathLst>
                <a:path w="684" h="240">
                  <a:moveTo>
                    <a:pt x="60" y="75"/>
                  </a:moveTo>
                  <a:lnTo>
                    <a:pt x="320" y="0"/>
                  </a:lnTo>
                  <a:lnTo>
                    <a:pt x="317" y="5"/>
                  </a:lnTo>
                  <a:lnTo>
                    <a:pt x="314" y="13"/>
                  </a:lnTo>
                  <a:lnTo>
                    <a:pt x="310" y="20"/>
                  </a:lnTo>
                  <a:lnTo>
                    <a:pt x="304" y="27"/>
                  </a:lnTo>
                  <a:lnTo>
                    <a:pt x="300" y="33"/>
                  </a:lnTo>
                  <a:lnTo>
                    <a:pt x="297" y="39"/>
                  </a:lnTo>
                  <a:lnTo>
                    <a:pt x="297" y="41"/>
                  </a:lnTo>
                  <a:lnTo>
                    <a:pt x="297" y="42"/>
                  </a:lnTo>
                  <a:lnTo>
                    <a:pt x="298" y="43"/>
                  </a:lnTo>
                  <a:lnTo>
                    <a:pt x="299" y="43"/>
                  </a:lnTo>
                  <a:lnTo>
                    <a:pt x="315" y="43"/>
                  </a:lnTo>
                  <a:lnTo>
                    <a:pt x="327" y="41"/>
                  </a:lnTo>
                  <a:lnTo>
                    <a:pt x="337" y="39"/>
                  </a:lnTo>
                  <a:lnTo>
                    <a:pt x="346" y="36"/>
                  </a:lnTo>
                  <a:lnTo>
                    <a:pt x="359" y="28"/>
                  </a:lnTo>
                  <a:lnTo>
                    <a:pt x="372" y="19"/>
                  </a:lnTo>
                  <a:lnTo>
                    <a:pt x="376" y="26"/>
                  </a:lnTo>
                  <a:lnTo>
                    <a:pt x="378" y="32"/>
                  </a:lnTo>
                  <a:lnTo>
                    <a:pt x="379" y="38"/>
                  </a:lnTo>
                  <a:lnTo>
                    <a:pt x="378" y="44"/>
                  </a:lnTo>
                  <a:lnTo>
                    <a:pt x="378" y="49"/>
                  </a:lnTo>
                  <a:lnTo>
                    <a:pt x="377" y="55"/>
                  </a:lnTo>
                  <a:lnTo>
                    <a:pt x="378" y="61"/>
                  </a:lnTo>
                  <a:lnTo>
                    <a:pt x="379" y="69"/>
                  </a:lnTo>
                  <a:lnTo>
                    <a:pt x="405" y="69"/>
                  </a:lnTo>
                  <a:lnTo>
                    <a:pt x="512" y="19"/>
                  </a:lnTo>
                  <a:lnTo>
                    <a:pt x="511" y="36"/>
                  </a:lnTo>
                  <a:lnTo>
                    <a:pt x="511" y="51"/>
                  </a:lnTo>
                  <a:lnTo>
                    <a:pt x="511" y="58"/>
                  </a:lnTo>
                  <a:lnTo>
                    <a:pt x="512" y="65"/>
                  </a:lnTo>
                  <a:lnTo>
                    <a:pt x="514" y="70"/>
                  </a:lnTo>
                  <a:lnTo>
                    <a:pt x="518" y="75"/>
                  </a:lnTo>
                  <a:lnTo>
                    <a:pt x="531" y="68"/>
                  </a:lnTo>
                  <a:lnTo>
                    <a:pt x="541" y="63"/>
                  </a:lnTo>
                  <a:lnTo>
                    <a:pt x="549" y="57"/>
                  </a:lnTo>
                  <a:lnTo>
                    <a:pt x="553" y="51"/>
                  </a:lnTo>
                  <a:lnTo>
                    <a:pt x="557" y="45"/>
                  </a:lnTo>
                  <a:lnTo>
                    <a:pt x="558" y="38"/>
                  </a:lnTo>
                  <a:lnTo>
                    <a:pt x="558" y="30"/>
                  </a:lnTo>
                  <a:lnTo>
                    <a:pt x="558" y="19"/>
                  </a:lnTo>
                  <a:lnTo>
                    <a:pt x="559" y="15"/>
                  </a:lnTo>
                  <a:lnTo>
                    <a:pt x="560" y="11"/>
                  </a:lnTo>
                  <a:lnTo>
                    <a:pt x="563" y="8"/>
                  </a:lnTo>
                  <a:lnTo>
                    <a:pt x="566" y="5"/>
                  </a:lnTo>
                  <a:lnTo>
                    <a:pt x="572" y="1"/>
                  </a:lnTo>
                  <a:lnTo>
                    <a:pt x="579" y="0"/>
                  </a:lnTo>
                  <a:lnTo>
                    <a:pt x="600" y="1"/>
                  </a:lnTo>
                  <a:lnTo>
                    <a:pt x="616" y="2"/>
                  </a:lnTo>
                  <a:lnTo>
                    <a:pt x="624" y="3"/>
                  </a:lnTo>
                  <a:lnTo>
                    <a:pt x="630" y="3"/>
                  </a:lnTo>
                  <a:lnTo>
                    <a:pt x="637" y="2"/>
                  </a:lnTo>
                  <a:lnTo>
                    <a:pt x="645" y="0"/>
                  </a:lnTo>
                  <a:lnTo>
                    <a:pt x="650" y="15"/>
                  </a:lnTo>
                  <a:lnTo>
                    <a:pt x="653" y="28"/>
                  </a:lnTo>
                  <a:lnTo>
                    <a:pt x="657" y="39"/>
                  </a:lnTo>
                  <a:lnTo>
                    <a:pt x="658" y="50"/>
                  </a:lnTo>
                  <a:lnTo>
                    <a:pt x="657" y="59"/>
                  </a:lnTo>
                  <a:lnTo>
                    <a:pt x="653" y="70"/>
                  </a:lnTo>
                  <a:lnTo>
                    <a:pt x="649" y="81"/>
                  </a:lnTo>
                  <a:lnTo>
                    <a:pt x="643" y="91"/>
                  </a:lnTo>
                  <a:lnTo>
                    <a:pt x="637" y="101"/>
                  </a:lnTo>
                  <a:lnTo>
                    <a:pt x="630" y="110"/>
                  </a:lnTo>
                  <a:lnTo>
                    <a:pt x="624" y="119"/>
                  </a:lnTo>
                  <a:lnTo>
                    <a:pt x="618" y="124"/>
                  </a:lnTo>
                  <a:lnTo>
                    <a:pt x="628" y="130"/>
                  </a:lnTo>
                  <a:lnTo>
                    <a:pt x="638" y="134"/>
                  </a:lnTo>
                  <a:lnTo>
                    <a:pt x="648" y="137"/>
                  </a:lnTo>
                  <a:lnTo>
                    <a:pt x="657" y="139"/>
                  </a:lnTo>
                  <a:lnTo>
                    <a:pt x="664" y="142"/>
                  </a:lnTo>
                  <a:lnTo>
                    <a:pt x="672" y="145"/>
                  </a:lnTo>
                  <a:lnTo>
                    <a:pt x="679" y="149"/>
                  </a:lnTo>
                  <a:lnTo>
                    <a:pt x="684" y="154"/>
                  </a:lnTo>
                  <a:lnTo>
                    <a:pt x="684" y="180"/>
                  </a:lnTo>
                  <a:lnTo>
                    <a:pt x="665" y="183"/>
                  </a:lnTo>
                  <a:lnTo>
                    <a:pt x="650" y="185"/>
                  </a:lnTo>
                  <a:lnTo>
                    <a:pt x="639" y="185"/>
                  </a:lnTo>
                  <a:lnTo>
                    <a:pt x="629" y="184"/>
                  </a:lnTo>
                  <a:lnTo>
                    <a:pt x="619" y="183"/>
                  </a:lnTo>
                  <a:lnTo>
                    <a:pt x="608" y="181"/>
                  </a:lnTo>
                  <a:lnTo>
                    <a:pt x="595" y="180"/>
                  </a:lnTo>
                  <a:lnTo>
                    <a:pt x="579" y="180"/>
                  </a:lnTo>
                  <a:lnTo>
                    <a:pt x="574" y="180"/>
                  </a:lnTo>
                  <a:lnTo>
                    <a:pt x="571" y="181"/>
                  </a:lnTo>
                  <a:lnTo>
                    <a:pt x="568" y="182"/>
                  </a:lnTo>
                  <a:lnTo>
                    <a:pt x="564" y="184"/>
                  </a:lnTo>
                  <a:lnTo>
                    <a:pt x="557" y="189"/>
                  </a:lnTo>
                  <a:lnTo>
                    <a:pt x="550" y="195"/>
                  </a:lnTo>
                  <a:lnTo>
                    <a:pt x="542" y="200"/>
                  </a:lnTo>
                  <a:lnTo>
                    <a:pt x="534" y="205"/>
                  </a:lnTo>
                  <a:lnTo>
                    <a:pt x="528" y="207"/>
                  </a:lnTo>
                  <a:lnTo>
                    <a:pt x="524" y="209"/>
                  </a:lnTo>
                  <a:lnTo>
                    <a:pt x="518" y="210"/>
                  </a:lnTo>
                  <a:lnTo>
                    <a:pt x="512" y="210"/>
                  </a:lnTo>
                  <a:lnTo>
                    <a:pt x="493" y="209"/>
                  </a:lnTo>
                  <a:lnTo>
                    <a:pt x="478" y="208"/>
                  </a:lnTo>
                  <a:lnTo>
                    <a:pt x="463" y="206"/>
                  </a:lnTo>
                  <a:lnTo>
                    <a:pt x="452" y="204"/>
                  </a:lnTo>
                  <a:lnTo>
                    <a:pt x="441" y="202"/>
                  </a:lnTo>
                  <a:lnTo>
                    <a:pt x="432" y="200"/>
                  </a:lnTo>
                  <a:lnTo>
                    <a:pt x="422" y="198"/>
                  </a:lnTo>
                  <a:lnTo>
                    <a:pt x="412" y="198"/>
                  </a:lnTo>
                  <a:lnTo>
                    <a:pt x="389" y="202"/>
                  </a:lnTo>
                  <a:lnTo>
                    <a:pt x="337" y="211"/>
                  </a:lnTo>
                  <a:lnTo>
                    <a:pt x="283" y="221"/>
                  </a:lnTo>
                  <a:lnTo>
                    <a:pt x="253" y="228"/>
                  </a:lnTo>
                  <a:lnTo>
                    <a:pt x="231" y="230"/>
                  </a:lnTo>
                  <a:lnTo>
                    <a:pt x="209" y="232"/>
                  </a:lnTo>
                  <a:lnTo>
                    <a:pt x="189" y="235"/>
                  </a:lnTo>
                  <a:lnTo>
                    <a:pt x="169" y="238"/>
                  </a:lnTo>
                  <a:lnTo>
                    <a:pt x="150" y="240"/>
                  </a:lnTo>
                  <a:lnTo>
                    <a:pt x="132" y="239"/>
                  </a:lnTo>
                  <a:lnTo>
                    <a:pt x="124" y="238"/>
                  </a:lnTo>
                  <a:lnTo>
                    <a:pt x="115" y="236"/>
                  </a:lnTo>
                  <a:lnTo>
                    <a:pt x="108" y="233"/>
                  </a:lnTo>
                  <a:lnTo>
                    <a:pt x="100" y="228"/>
                  </a:lnTo>
                  <a:lnTo>
                    <a:pt x="100" y="210"/>
                  </a:lnTo>
                  <a:lnTo>
                    <a:pt x="84" y="209"/>
                  </a:lnTo>
                  <a:lnTo>
                    <a:pt x="67" y="208"/>
                  </a:lnTo>
                  <a:lnTo>
                    <a:pt x="53" y="205"/>
                  </a:lnTo>
                  <a:lnTo>
                    <a:pt x="41" y="201"/>
                  </a:lnTo>
                  <a:lnTo>
                    <a:pt x="29" y="196"/>
                  </a:lnTo>
                  <a:lnTo>
                    <a:pt x="18" y="189"/>
                  </a:lnTo>
                  <a:lnTo>
                    <a:pt x="9" y="182"/>
                  </a:lnTo>
                  <a:lnTo>
                    <a:pt x="0" y="173"/>
                  </a:lnTo>
                  <a:lnTo>
                    <a:pt x="28" y="167"/>
                  </a:lnTo>
                  <a:lnTo>
                    <a:pt x="53" y="161"/>
                  </a:lnTo>
                  <a:lnTo>
                    <a:pt x="64" y="159"/>
                  </a:lnTo>
                  <a:lnTo>
                    <a:pt x="76" y="156"/>
                  </a:lnTo>
                  <a:lnTo>
                    <a:pt x="88" y="155"/>
                  </a:lnTo>
                  <a:lnTo>
                    <a:pt x="100" y="154"/>
                  </a:lnTo>
                  <a:lnTo>
                    <a:pt x="121" y="155"/>
                  </a:lnTo>
                  <a:lnTo>
                    <a:pt x="140" y="157"/>
                  </a:lnTo>
                  <a:lnTo>
                    <a:pt x="156" y="160"/>
                  </a:lnTo>
                  <a:lnTo>
                    <a:pt x="171" y="162"/>
                  </a:lnTo>
                  <a:lnTo>
                    <a:pt x="186" y="164"/>
                  </a:lnTo>
                  <a:lnTo>
                    <a:pt x="201" y="165"/>
                  </a:lnTo>
                  <a:lnTo>
                    <a:pt x="209" y="164"/>
                  </a:lnTo>
                  <a:lnTo>
                    <a:pt x="216" y="164"/>
                  </a:lnTo>
                  <a:lnTo>
                    <a:pt x="224" y="162"/>
                  </a:lnTo>
                  <a:lnTo>
                    <a:pt x="233" y="160"/>
                  </a:lnTo>
                  <a:lnTo>
                    <a:pt x="126" y="142"/>
                  </a:lnTo>
                  <a:lnTo>
                    <a:pt x="26" y="136"/>
                  </a:lnTo>
                  <a:lnTo>
                    <a:pt x="34" y="133"/>
                  </a:lnTo>
                  <a:lnTo>
                    <a:pt x="42" y="130"/>
                  </a:lnTo>
                  <a:lnTo>
                    <a:pt x="52" y="128"/>
                  </a:lnTo>
                  <a:lnTo>
                    <a:pt x="62" y="125"/>
                  </a:lnTo>
                  <a:lnTo>
                    <a:pt x="85" y="122"/>
                  </a:lnTo>
                  <a:lnTo>
                    <a:pt x="109" y="117"/>
                  </a:lnTo>
                  <a:lnTo>
                    <a:pt x="133" y="114"/>
                  </a:lnTo>
                  <a:lnTo>
                    <a:pt x="155" y="110"/>
                  </a:lnTo>
                  <a:lnTo>
                    <a:pt x="165" y="108"/>
                  </a:lnTo>
                  <a:lnTo>
                    <a:pt x="174" y="105"/>
                  </a:lnTo>
                  <a:lnTo>
                    <a:pt x="180" y="102"/>
                  </a:lnTo>
                  <a:lnTo>
                    <a:pt x="187" y="99"/>
                  </a:lnTo>
                  <a:lnTo>
                    <a:pt x="180" y="96"/>
                  </a:lnTo>
                  <a:lnTo>
                    <a:pt x="172" y="94"/>
                  </a:lnTo>
                  <a:lnTo>
                    <a:pt x="166" y="93"/>
                  </a:lnTo>
                  <a:lnTo>
                    <a:pt x="158" y="93"/>
                  </a:lnTo>
                  <a:lnTo>
                    <a:pt x="142" y="95"/>
                  </a:lnTo>
                  <a:lnTo>
                    <a:pt x="125" y="98"/>
                  </a:lnTo>
                  <a:lnTo>
                    <a:pt x="107" y="102"/>
                  </a:lnTo>
                  <a:lnTo>
                    <a:pt x="89" y="107"/>
                  </a:lnTo>
                  <a:lnTo>
                    <a:pt x="71" y="110"/>
                  </a:lnTo>
                  <a:lnTo>
                    <a:pt x="54" y="111"/>
                  </a:lnTo>
                  <a:lnTo>
                    <a:pt x="52" y="110"/>
                  </a:lnTo>
                  <a:lnTo>
                    <a:pt x="52" y="106"/>
                  </a:lnTo>
                  <a:lnTo>
                    <a:pt x="53" y="102"/>
                  </a:lnTo>
                  <a:lnTo>
                    <a:pt x="54" y="96"/>
                  </a:lnTo>
                  <a:lnTo>
                    <a:pt x="55" y="90"/>
                  </a:lnTo>
                  <a:lnTo>
                    <a:pt x="55" y="86"/>
                  </a:lnTo>
                  <a:lnTo>
                    <a:pt x="55" y="82"/>
                  </a:lnTo>
                  <a:lnTo>
                    <a:pt x="54" y="81"/>
                  </a:lnTo>
                  <a:lnTo>
                    <a:pt x="55" y="81"/>
                  </a:lnTo>
                  <a:lnTo>
                    <a:pt x="57" y="80"/>
                  </a:lnTo>
                  <a:lnTo>
                    <a:pt x="59" y="78"/>
                  </a:lnTo>
                  <a:lnTo>
                    <a:pt x="60" y="7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5" name="Freeform 427"/>
            <p:cNvSpPr>
              <a:spLocks/>
            </p:cNvSpPr>
            <p:nvPr/>
          </p:nvSpPr>
          <p:spPr bwMode="auto">
            <a:xfrm>
              <a:off x="1645" y="1643"/>
              <a:ext cx="108" cy="93"/>
            </a:xfrm>
            <a:custGeom>
              <a:avLst/>
              <a:gdLst/>
              <a:ahLst/>
              <a:cxnLst>
                <a:cxn ang="0">
                  <a:pos x="180" y="38"/>
                </a:cxn>
                <a:cxn ang="0">
                  <a:pos x="202" y="24"/>
                </a:cxn>
                <a:cxn ang="0">
                  <a:pos x="226" y="7"/>
                </a:cxn>
                <a:cxn ang="0">
                  <a:pos x="240" y="1"/>
                </a:cxn>
                <a:cxn ang="0">
                  <a:pos x="246" y="1"/>
                </a:cxn>
                <a:cxn ang="0">
                  <a:pos x="245" y="12"/>
                </a:cxn>
                <a:cxn ang="0">
                  <a:pos x="234" y="33"/>
                </a:cxn>
                <a:cxn ang="0">
                  <a:pos x="217" y="55"/>
                </a:cxn>
                <a:cxn ang="0">
                  <a:pos x="202" y="67"/>
                </a:cxn>
                <a:cxn ang="0">
                  <a:pos x="191" y="71"/>
                </a:cxn>
                <a:cxn ang="0">
                  <a:pos x="191" y="73"/>
                </a:cxn>
                <a:cxn ang="0">
                  <a:pos x="201" y="74"/>
                </a:cxn>
                <a:cxn ang="0">
                  <a:pos x="216" y="72"/>
                </a:cxn>
                <a:cxn ang="0">
                  <a:pos x="224" y="77"/>
                </a:cxn>
                <a:cxn ang="0">
                  <a:pos x="217" y="88"/>
                </a:cxn>
                <a:cxn ang="0">
                  <a:pos x="214" y="97"/>
                </a:cxn>
                <a:cxn ang="0">
                  <a:pos x="217" y="105"/>
                </a:cxn>
                <a:cxn ang="0">
                  <a:pos x="249" y="113"/>
                </a:cxn>
                <a:cxn ang="0">
                  <a:pos x="308" y="124"/>
                </a:cxn>
                <a:cxn ang="0">
                  <a:pos x="322" y="131"/>
                </a:cxn>
                <a:cxn ang="0">
                  <a:pos x="315" y="140"/>
                </a:cxn>
                <a:cxn ang="0">
                  <a:pos x="303" y="149"/>
                </a:cxn>
                <a:cxn ang="0">
                  <a:pos x="299" y="154"/>
                </a:cxn>
                <a:cxn ang="0">
                  <a:pos x="302" y="160"/>
                </a:cxn>
                <a:cxn ang="0">
                  <a:pos x="308" y="168"/>
                </a:cxn>
                <a:cxn ang="0">
                  <a:pos x="319" y="176"/>
                </a:cxn>
                <a:cxn ang="0">
                  <a:pos x="329" y="184"/>
                </a:cxn>
                <a:cxn ang="0">
                  <a:pos x="290" y="211"/>
                </a:cxn>
                <a:cxn ang="0">
                  <a:pos x="241" y="241"/>
                </a:cxn>
                <a:cxn ang="0">
                  <a:pos x="207" y="268"/>
                </a:cxn>
                <a:cxn ang="0">
                  <a:pos x="173" y="244"/>
                </a:cxn>
                <a:cxn ang="0">
                  <a:pos x="182" y="243"/>
                </a:cxn>
                <a:cxn ang="0">
                  <a:pos x="189" y="240"/>
                </a:cxn>
                <a:cxn ang="0">
                  <a:pos x="200" y="232"/>
                </a:cxn>
                <a:cxn ang="0">
                  <a:pos x="149" y="232"/>
                </a:cxn>
                <a:cxn ang="0">
                  <a:pos x="101" y="232"/>
                </a:cxn>
                <a:cxn ang="0">
                  <a:pos x="58" y="232"/>
                </a:cxn>
                <a:cxn ang="0">
                  <a:pos x="27" y="232"/>
                </a:cxn>
                <a:cxn ang="0">
                  <a:pos x="11" y="227"/>
                </a:cxn>
                <a:cxn ang="0">
                  <a:pos x="3" y="222"/>
                </a:cxn>
                <a:cxn ang="0">
                  <a:pos x="0" y="213"/>
                </a:cxn>
                <a:cxn ang="0">
                  <a:pos x="4" y="205"/>
                </a:cxn>
                <a:cxn ang="0">
                  <a:pos x="13" y="197"/>
                </a:cxn>
                <a:cxn ang="0">
                  <a:pos x="41" y="179"/>
                </a:cxn>
                <a:cxn ang="0">
                  <a:pos x="73" y="162"/>
                </a:cxn>
                <a:cxn ang="0">
                  <a:pos x="85" y="152"/>
                </a:cxn>
                <a:cxn ang="0">
                  <a:pos x="93" y="145"/>
                </a:cxn>
                <a:cxn ang="0">
                  <a:pos x="106" y="130"/>
                </a:cxn>
                <a:cxn ang="0">
                  <a:pos x="116" y="114"/>
                </a:cxn>
                <a:cxn ang="0">
                  <a:pos x="130" y="79"/>
                </a:cxn>
                <a:cxn ang="0">
                  <a:pos x="138" y="64"/>
                </a:cxn>
                <a:cxn ang="0">
                  <a:pos x="147" y="52"/>
                </a:cxn>
                <a:cxn ang="0">
                  <a:pos x="158" y="43"/>
                </a:cxn>
                <a:cxn ang="0">
                  <a:pos x="173" y="40"/>
                </a:cxn>
              </a:cxnLst>
              <a:rect l="0" t="0" r="r" b="b"/>
              <a:pathLst>
                <a:path w="332" h="287">
                  <a:moveTo>
                    <a:pt x="173" y="40"/>
                  </a:moveTo>
                  <a:lnTo>
                    <a:pt x="180" y="38"/>
                  </a:lnTo>
                  <a:lnTo>
                    <a:pt x="190" y="32"/>
                  </a:lnTo>
                  <a:lnTo>
                    <a:pt x="202" y="24"/>
                  </a:lnTo>
                  <a:lnTo>
                    <a:pt x="215" y="15"/>
                  </a:lnTo>
                  <a:lnTo>
                    <a:pt x="226" y="7"/>
                  </a:lnTo>
                  <a:lnTo>
                    <a:pt x="237" y="2"/>
                  </a:lnTo>
                  <a:lnTo>
                    <a:pt x="240" y="1"/>
                  </a:lnTo>
                  <a:lnTo>
                    <a:pt x="243" y="0"/>
                  </a:lnTo>
                  <a:lnTo>
                    <a:pt x="246" y="1"/>
                  </a:lnTo>
                  <a:lnTo>
                    <a:pt x="246" y="4"/>
                  </a:lnTo>
                  <a:lnTo>
                    <a:pt x="245" y="12"/>
                  </a:lnTo>
                  <a:lnTo>
                    <a:pt x="240" y="22"/>
                  </a:lnTo>
                  <a:lnTo>
                    <a:pt x="234" y="33"/>
                  </a:lnTo>
                  <a:lnTo>
                    <a:pt x="226" y="44"/>
                  </a:lnTo>
                  <a:lnTo>
                    <a:pt x="217" y="55"/>
                  </a:lnTo>
                  <a:lnTo>
                    <a:pt x="207" y="64"/>
                  </a:lnTo>
                  <a:lnTo>
                    <a:pt x="202" y="67"/>
                  </a:lnTo>
                  <a:lnTo>
                    <a:pt x="196" y="69"/>
                  </a:lnTo>
                  <a:lnTo>
                    <a:pt x="191" y="71"/>
                  </a:lnTo>
                  <a:lnTo>
                    <a:pt x="186" y="71"/>
                  </a:lnTo>
                  <a:lnTo>
                    <a:pt x="191" y="73"/>
                  </a:lnTo>
                  <a:lnTo>
                    <a:pt x="196" y="74"/>
                  </a:lnTo>
                  <a:lnTo>
                    <a:pt x="201" y="74"/>
                  </a:lnTo>
                  <a:lnTo>
                    <a:pt x="206" y="74"/>
                  </a:lnTo>
                  <a:lnTo>
                    <a:pt x="216" y="72"/>
                  </a:lnTo>
                  <a:lnTo>
                    <a:pt x="226" y="71"/>
                  </a:lnTo>
                  <a:lnTo>
                    <a:pt x="224" y="77"/>
                  </a:lnTo>
                  <a:lnTo>
                    <a:pt x="219" y="84"/>
                  </a:lnTo>
                  <a:lnTo>
                    <a:pt x="217" y="88"/>
                  </a:lnTo>
                  <a:lnTo>
                    <a:pt x="215" y="93"/>
                  </a:lnTo>
                  <a:lnTo>
                    <a:pt x="214" y="97"/>
                  </a:lnTo>
                  <a:lnTo>
                    <a:pt x="213" y="102"/>
                  </a:lnTo>
                  <a:lnTo>
                    <a:pt x="217" y="105"/>
                  </a:lnTo>
                  <a:lnTo>
                    <a:pt x="230" y="109"/>
                  </a:lnTo>
                  <a:lnTo>
                    <a:pt x="249" y="113"/>
                  </a:lnTo>
                  <a:lnTo>
                    <a:pt x="269" y="117"/>
                  </a:lnTo>
                  <a:lnTo>
                    <a:pt x="308" y="124"/>
                  </a:lnTo>
                  <a:lnTo>
                    <a:pt x="326" y="127"/>
                  </a:lnTo>
                  <a:lnTo>
                    <a:pt x="322" y="131"/>
                  </a:lnTo>
                  <a:lnTo>
                    <a:pt x="319" y="136"/>
                  </a:lnTo>
                  <a:lnTo>
                    <a:pt x="315" y="140"/>
                  </a:lnTo>
                  <a:lnTo>
                    <a:pt x="310" y="144"/>
                  </a:lnTo>
                  <a:lnTo>
                    <a:pt x="303" y="149"/>
                  </a:lnTo>
                  <a:lnTo>
                    <a:pt x="299" y="151"/>
                  </a:lnTo>
                  <a:lnTo>
                    <a:pt x="299" y="154"/>
                  </a:lnTo>
                  <a:lnTo>
                    <a:pt x="301" y="157"/>
                  </a:lnTo>
                  <a:lnTo>
                    <a:pt x="302" y="160"/>
                  </a:lnTo>
                  <a:lnTo>
                    <a:pt x="304" y="164"/>
                  </a:lnTo>
                  <a:lnTo>
                    <a:pt x="308" y="168"/>
                  </a:lnTo>
                  <a:lnTo>
                    <a:pt x="314" y="173"/>
                  </a:lnTo>
                  <a:lnTo>
                    <a:pt x="319" y="176"/>
                  </a:lnTo>
                  <a:lnTo>
                    <a:pt x="325" y="180"/>
                  </a:lnTo>
                  <a:lnTo>
                    <a:pt x="329" y="184"/>
                  </a:lnTo>
                  <a:lnTo>
                    <a:pt x="332" y="188"/>
                  </a:lnTo>
                  <a:lnTo>
                    <a:pt x="290" y="211"/>
                  </a:lnTo>
                  <a:lnTo>
                    <a:pt x="257" y="231"/>
                  </a:lnTo>
                  <a:lnTo>
                    <a:pt x="241" y="241"/>
                  </a:lnTo>
                  <a:lnTo>
                    <a:pt x="225" y="253"/>
                  </a:lnTo>
                  <a:lnTo>
                    <a:pt x="207" y="268"/>
                  </a:lnTo>
                  <a:lnTo>
                    <a:pt x="186" y="287"/>
                  </a:lnTo>
                  <a:lnTo>
                    <a:pt x="173" y="244"/>
                  </a:lnTo>
                  <a:lnTo>
                    <a:pt x="178" y="244"/>
                  </a:lnTo>
                  <a:lnTo>
                    <a:pt x="182" y="243"/>
                  </a:lnTo>
                  <a:lnTo>
                    <a:pt x="185" y="242"/>
                  </a:lnTo>
                  <a:lnTo>
                    <a:pt x="189" y="240"/>
                  </a:lnTo>
                  <a:lnTo>
                    <a:pt x="194" y="236"/>
                  </a:lnTo>
                  <a:lnTo>
                    <a:pt x="200" y="232"/>
                  </a:lnTo>
                  <a:lnTo>
                    <a:pt x="174" y="232"/>
                  </a:lnTo>
                  <a:lnTo>
                    <a:pt x="149" y="232"/>
                  </a:lnTo>
                  <a:lnTo>
                    <a:pt x="125" y="232"/>
                  </a:lnTo>
                  <a:lnTo>
                    <a:pt x="101" y="232"/>
                  </a:lnTo>
                  <a:lnTo>
                    <a:pt x="79" y="232"/>
                  </a:lnTo>
                  <a:lnTo>
                    <a:pt x="58" y="232"/>
                  </a:lnTo>
                  <a:lnTo>
                    <a:pt x="41" y="232"/>
                  </a:lnTo>
                  <a:lnTo>
                    <a:pt x="27" y="232"/>
                  </a:lnTo>
                  <a:lnTo>
                    <a:pt x="19" y="231"/>
                  </a:lnTo>
                  <a:lnTo>
                    <a:pt x="11" y="227"/>
                  </a:lnTo>
                  <a:lnTo>
                    <a:pt x="6" y="225"/>
                  </a:lnTo>
                  <a:lnTo>
                    <a:pt x="3" y="222"/>
                  </a:lnTo>
                  <a:lnTo>
                    <a:pt x="1" y="218"/>
                  </a:lnTo>
                  <a:lnTo>
                    <a:pt x="0" y="213"/>
                  </a:lnTo>
                  <a:lnTo>
                    <a:pt x="1" y="209"/>
                  </a:lnTo>
                  <a:lnTo>
                    <a:pt x="4" y="205"/>
                  </a:lnTo>
                  <a:lnTo>
                    <a:pt x="7" y="201"/>
                  </a:lnTo>
                  <a:lnTo>
                    <a:pt x="13" y="197"/>
                  </a:lnTo>
                  <a:lnTo>
                    <a:pt x="26" y="188"/>
                  </a:lnTo>
                  <a:lnTo>
                    <a:pt x="41" y="179"/>
                  </a:lnTo>
                  <a:lnTo>
                    <a:pt x="58" y="170"/>
                  </a:lnTo>
                  <a:lnTo>
                    <a:pt x="73" y="162"/>
                  </a:lnTo>
                  <a:lnTo>
                    <a:pt x="80" y="156"/>
                  </a:lnTo>
                  <a:lnTo>
                    <a:pt x="85" y="152"/>
                  </a:lnTo>
                  <a:lnTo>
                    <a:pt x="90" y="149"/>
                  </a:lnTo>
                  <a:lnTo>
                    <a:pt x="93" y="145"/>
                  </a:lnTo>
                  <a:lnTo>
                    <a:pt x="100" y="138"/>
                  </a:lnTo>
                  <a:lnTo>
                    <a:pt x="106" y="130"/>
                  </a:lnTo>
                  <a:lnTo>
                    <a:pt x="112" y="122"/>
                  </a:lnTo>
                  <a:lnTo>
                    <a:pt x="116" y="114"/>
                  </a:lnTo>
                  <a:lnTo>
                    <a:pt x="124" y="96"/>
                  </a:lnTo>
                  <a:lnTo>
                    <a:pt x="130" y="79"/>
                  </a:lnTo>
                  <a:lnTo>
                    <a:pt x="134" y="71"/>
                  </a:lnTo>
                  <a:lnTo>
                    <a:pt x="138" y="64"/>
                  </a:lnTo>
                  <a:lnTo>
                    <a:pt x="141" y="58"/>
                  </a:lnTo>
                  <a:lnTo>
                    <a:pt x="147" y="52"/>
                  </a:lnTo>
                  <a:lnTo>
                    <a:pt x="151" y="47"/>
                  </a:lnTo>
                  <a:lnTo>
                    <a:pt x="158" y="43"/>
                  </a:lnTo>
                  <a:lnTo>
                    <a:pt x="164" y="41"/>
                  </a:lnTo>
                  <a:lnTo>
                    <a:pt x="173" y="4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6" name="Freeform 428"/>
            <p:cNvSpPr>
              <a:spLocks/>
            </p:cNvSpPr>
            <p:nvPr/>
          </p:nvSpPr>
          <p:spPr bwMode="auto">
            <a:xfrm>
              <a:off x="1102" y="1190"/>
              <a:ext cx="111" cy="27"/>
            </a:xfrm>
            <a:custGeom>
              <a:avLst/>
              <a:gdLst/>
              <a:ahLst/>
              <a:cxnLst>
                <a:cxn ang="0">
                  <a:pos x="106" y="86"/>
                </a:cxn>
                <a:cxn ang="0">
                  <a:pos x="119" y="81"/>
                </a:cxn>
                <a:cxn ang="0">
                  <a:pos x="133" y="76"/>
                </a:cxn>
                <a:cxn ang="0">
                  <a:pos x="148" y="72"/>
                </a:cxn>
                <a:cxn ang="0">
                  <a:pos x="164" y="69"/>
                </a:cxn>
                <a:cxn ang="0">
                  <a:pos x="197" y="63"/>
                </a:cxn>
                <a:cxn ang="0">
                  <a:pos x="231" y="57"/>
                </a:cxn>
                <a:cxn ang="0">
                  <a:pos x="247" y="53"/>
                </a:cxn>
                <a:cxn ang="0">
                  <a:pos x="264" y="50"/>
                </a:cxn>
                <a:cxn ang="0">
                  <a:pos x="279" y="46"/>
                </a:cxn>
                <a:cxn ang="0">
                  <a:pos x="294" y="40"/>
                </a:cxn>
                <a:cxn ang="0">
                  <a:pos x="309" y="35"/>
                </a:cxn>
                <a:cxn ang="0">
                  <a:pos x="322" y="28"/>
                </a:cxn>
                <a:cxn ang="0">
                  <a:pos x="334" y="21"/>
                </a:cxn>
                <a:cxn ang="0">
                  <a:pos x="345" y="13"/>
                </a:cxn>
                <a:cxn ang="0">
                  <a:pos x="335" y="12"/>
                </a:cxn>
                <a:cxn ang="0">
                  <a:pos x="326" y="11"/>
                </a:cxn>
                <a:cxn ang="0">
                  <a:pos x="317" y="9"/>
                </a:cxn>
                <a:cxn ang="0">
                  <a:pos x="309" y="6"/>
                </a:cxn>
                <a:cxn ang="0">
                  <a:pos x="300" y="4"/>
                </a:cxn>
                <a:cxn ang="0">
                  <a:pos x="291" y="2"/>
                </a:cxn>
                <a:cxn ang="0">
                  <a:pos x="281" y="1"/>
                </a:cxn>
                <a:cxn ang="0">
                  <a:pos x="272" y="0"/>
                </a:cxn>
                <a:cxn ang="0">
                  <a:pos x="259" y="1"/>
                </a:cxn>
                <a:cxn ang="0">
                  <a:pos x="245" y="3"/>
                </a:cxn>
                <a:cxn ang="0">
                  <a:pos x="227" y="5"/>
                </a:cxn>
                <a:cxn ang="0">
                  <a:pos x="209" y="9"/>
                </a:cxn>
                <a:cxn ang="0">
                  <a:pos x="168" y="18"/>
                </a:cxn>
                <a:cxn ang="0">
                  <a:pos x="126" y="29"/>
                </a:cxn>
                <a:cxn ang="0">
                  <a:pos x="104" y="36"/>
                </a:cxn>
                <a:cxn ang="0">
                  <a:pos x="85" y="42"/>
                </a:cxn>
                <a:cxn ang="0">
                  <a:pos x="66" y="50"/>
                </a:cxn>
                <a:cxn ang="0">
                  <a:pos x="47" y="58"/>
                </a:cxn>
                <a:cxn ang="0">
                  <a:pos x="32" y="65"/>
                </a:cxn>
                <a:cxn ang="0">
                  <a:pos x="19" y="72"/>
                </a:cxn>
                <a:cxn ang="0">
                  <a:pos x="8" y="79"/>
                </a:cxn>
                <a:cxn ang="0">
                  <a:pos x="0" y="86"/>
                </a:cxn>
                <a:cxn ang="0">
                  <a:pos x="106" y="86"/>
                </a:cxn>
              </a:cxnLst>
              <a:rect l="0" t="0" r="r" b="b"/>
              <a:pathLst>
                <a:path w="345" h="86">
                  <a:moveTo>
                    <a:pt x="106" y="86"/>
                  </a:moveTo>
                  <a:lnTo>
                    <a:pt x="119" y="81"/>
                  </a:lnTo>
                  <a:lnTo>
                    <a:pt x="133" y="76"/>
                  </a:lnTo>
                  <a:lnTo>
                    <a:pt x="148" y="72"/>
                  </a:lnTo>
                  <a:lnTo>
                    <a:pt x="164" y="69"/>
                  </a:lnTo>
                  <a:lnTo>
                    <a:pt x="197" y="63"/>
                  </a:lnTo>
                  <a:lnTo>
                    <a:pt x="231" y="57"/>
                  </a:lnTo>
                  <a:lnTo>
                    <a:pt x="247" y="53"/>
                  </a:lnTo>
                  <a:lnTo>
                    <a:pt x="264" y="50"/>
                  </a:lnTo>
                  <a:lnTo>
                    <a:pt x="279" y="46"/>
                  </a:lnTo>
                  <a:lnTo>
                    <a:pt x="294" y="40"/>
                  </a:lnTo>
                  <a:lnTo>
                    <a:pt x="309" y="35"/>
                  </a:lnTo>
                  <a:lnTo>
                    <a:pt x="322" y="28"/>
                  </a:lnTo>
                  <a:lnTo>
                    <a:pt x="334" y="21"/>
                  </a:lnTo>
                  <a:lnTo>
                    <a:pt x="345" y="13"/>
                  </a:lnTo>
                  <a:lnTo>
                    <a:pt x="335" y="12"/>
                  </a:lnTo>
                  <a:lnTo>
                    <a:pt x="326" y="11"/>
                  </a:lnTo>
                  <a:lnTo>
                    <a:pt x="317" y="9"/>
                  </a:lnTo>
                  <a:lnTo>
                    <a:pt x="309" y="6"/>
                  </a:lnTo>
                  <a:lnTo>
                    <a:pt x="300" y="4"/>
                  </a:lnTo>
                  <a:lnTo>
                    <a:pt x="291" y="2"/>
                  </a:lnTo>
                  <a:lnTo>
                    <a:pt x="281" y="1"/>
                  </a:lnTo>
                  <a:lnTo>
                    <a:pt x="272" y="0"/>
                  </a:lnTo>
                  <a:lnTo>
                    <a:pt x="259" y="1"/>
                  </a:lnTo>
                  <a:lnTo>
                    <a:pt x="245" y="3"/>
                  </a:lnTo>
                  <a:lnTo>
                    <a:pt x="227" y="5"/>
                  </a:lnTo>
                  <a:lnTo>
                    <a:pt x="209" y="9"/>
                  </a:lnTo>
                  <a:lnTo>
                    <a:pt x="168" y="18"/>
                  </a:lnTo>
                  <a:lnTo>
                    <a:pt x="126" y="29"/>
                  </a:lnTo>
                  <a:lnTo>
                    <a:pt x="104" y="36"/>
                  </a:lnTo>
                  <a:lnTo>
                    <a:pt x="85" y="42"/>
                  </a:lnTo>
                  <a:lnTo>
                    <a:pt x="66" y="50"/>
                  </a:lnTo>
                  <a:lnTo>
                    <a:pt x="47" y="58"/>
                  </a:lnTo>
                  <a:lnTo>
                    <a:pt x="32" y="65"/>
                  </a:lnTo>
                  <a:lnTo>
                    <a:pt x="19" y="72"/>
                  </a:lnTo>
                  <a:lnTo>
                    <a:pt x="8" y="79"/>
                  </a:lnTo>
                  <a:lnTo>
                    <a:pt x="0" y="86"/>
                  </a:lnTo>
                  <a:lnTo>
                    <a:pt x="106" y="8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7" name="Freeform 429"/>
            <p:cNvSpPr>
              <a:spLocks/>
            </p:cNvSpPr>
            <p:nvPr/>
          </p:nvSpPr>
          <p:spPr bwMode="auto">
            <a:xfrm>
              <a:off x="1158" y="1199"/>
              <a:ext cx="149" cy="43"/>
            </a:xfrm>
            <a:custGeom>
              <a:avLst/>
              <a:gdLst/>
              <a:ahLst/>
              <a:cxnLst>
                <a:cxn ang="0">
                  <a:pos x="19" y="86"/>
                </a:cxn>
                <a:cxn ang="0">
                  <a:pos x="77" y="81"/>
                </a:cxn>
                <a:cxn ang="0">
                  <a:pos x="103" y="81"/>
                </a:cxn>
                <a:cxn ang="0">
                  <a:pos x="92" y="89"/>
                </a:cxn>
                <a:cxn ang="0">
                  <a:pos x="81" y="100"/>
                </a:cxn>
                <a:cxn ang="0">
                  <a:pos x="73" y="112"/>
                </a:cxn>
                <a:cxn ang="0">
                  <a:pos x="73" y="119"/>
                </a:cxn>
                <a:cxn ang="0">
                  <a:pos x="79" y="124"/>
                </a:cxn>
                <a:cxn ang="0">
                  <a:pos x="92" y="129"/>
                </a:cxn>
                <a:cxn ang="0">
                  <a:pos x="109" y="129"/>
                </a:cxn>
                <a:cxn ang="0">
                  <a:pos x="128" y="127"/>
                </a:cxn>
                <a:cxn ang="0">
                  <a:pos x="157" y="119"/>
                </a:cxn>
                <a:cxn ang="0">
                  <a:pos x="196" y="108"/>
                </a:cxn>
                <a:cxn ang="0">
                  <a:pos x="226" y="101"/>
                </a:cxn>
                <a:cxn ang="0">
                  <a:pos x="248" y="99"/>
                </a:cxn>
                <a:cxn ang="0">
                  <a:pos x="266" y="99"/>
                </a:cxn>
                <a:cxn ang="0">
                  <a:pos x="304" y="99"/>
                </a:cxn>
                <a:cxn ang="0">
                  <a:pos x="333" y="98"/>
                </a:cxn>
                <a:cxn ang="0">
                  <a:pos x="376" y="93"/>
                </a:cxn>
                <a:cxn ang="0">
                  <a:pos x="415" y="83"/>
                </a:cxn>
                <a:cxn ang="0">
                  <a:pos x="449" y="66"/>
                </a:cxn>
                <a:cxn ang="0">
                  <a:pos x="455" y="51"/>
                </a:cxn>
                <a:cxn ang="0">
                  <a:pos x="439" y="48"/>
                </a:cxn>
                <a:cxn ang="0">
                  <a:pos x="413" y="48"/>
                </a:cxn>
                <a:cxn ang="0">
                  <a:pos x="396" y="46"/>
                </a:cxn>
                <a:cxn ang="0">
                  <a:pos x="406" y="36"/>
                </a:cxn>
                <a:cxn ang="0">
                  <a:pos x="413" y="22"/>
                </a:cxn>
                <a:cxn ang="0">
                  <a:pos x="418" y="7"/>
                </a:cxn>
                <a:cxn ang="0">
                  <a:pos x="378" y="0"/>
                </a:cxn>
                <a:cxn ang="0">
                  <a:pos x="360" y="19"/>
                </a:cxn>
                <a:cxn ang="0">
                  <a:pos x="343" y="41"/>
                </a:cxn>
                <a:cxn ang="0">
                  <a:pos x="323" y="59"/>
                </a:cxn>
                <a:cxn ang="0">
                  <a:pos x="312" y="65"/>
                </a:cxn>
                <a:cxn ang="0">
                  <a:pos x="298" y="68"/>
                </a:cxn>
                <a:cxn ang="0">
                  <a:pos x="278" y="66"/>
                </a:cxn>
                <a:cxn ang="0">
                  <a:pos x="262" y="63"/>
                </a:cxn>
                <a:cxn ang="0">
                  <a:pos x="239" y="54"/>
                </a:cxn>
                <a:cxn ang="0">
                  <a:pos x="205" y="31"/>
                </a:cxn>
                <a:cxn ang="0">
                  <a:pos x="180" y="29"/>
                </a:cxn>
                <a:cxn ang="0">
                  <a:pos x="150" y="31"/>
                </a:cxn>
                <a:cxn ang="0">
                  <a:pos x="117" y="37"/>
                </a:cxn>
                <a:cxn ang="0">
                  <a:pos x="85" y="45"/>
                </a:cxn>
                <a:cxn ang="0">
                  <a:pos x="54" y="54"/>
                </a:cxn>
                <a:cxn ang="0">
                  <a:pos x="29" y="65"/>
                </a:cxn>
                <a:cxn ang="0">
                  <a:pos x="9" y="77"/>
                </a:cxn>
                <a:cxn ang="0">
                  <a:pos x="0" y="86"/>
                </a:cxn>
              </a:cxnLst>
              <a:rect l="0" t="0" r="r" b="b"/>
              <a:pathLst>
                <a:path w="464" h="130">
                  <a:moveTo>
                    <a:pt x="0" y="86"/>
                  </a:moveTo>
                  <a:lnTo>
                    <a:pt x="19" y="86"/>
                  </a:lnTo>
                  <a:lnTo>
                    <a:pt x="48" y="83"/>
                  </a:lnTo>
                  <a:lnTo>
                    <a:pt x="77" y="81"/>
                  </a:lnTo>
                  <a:lnTo>
                    <a:pt x="106" y="80"/>
                  </a:lnTo>
                  <a:lnTo>
                    <a:pt x="103" y="81"/>
                  </a:lnTo>
                  <a:lnTo>
                    <a:pt x="97" y="84"/>
                  </a:lnTo>
                  <a:lnTo>
                    <a:pt x="92" y="89"/>
                  </a:lnTo>
                  <a:lnTo>
                    <a:pt x="86" y="94"/>
                  </a:lnTo>
                  <a:lnTo>
                    <a:pt x="81" y="100"/>
                  </a:lnTo>
                  <a:lnTo>
                    <a:pt x="76" y="106"/>
                  </a:lnTo>
                  <a:lnTo>
                    <a:pt x="73" y="112"/>
                  </a:lnTo>
                  <a:lnTo>
                    <a:pt x="72" y="117"/>
                  </a:lnTo>
                  <a:lnTo>
                    <a:pt x="73" y="119"/>
                  </a:lnTo>
                  <a:lnTo>
                    <a:pt x="75" y="121"/>
                  </a:lnTo>
                  <a:lnTo>
                    <a:pt x="79" y="124"/>
                  </a:lnTo>
                  <a:lnTo>
                    <a:pt x="83" y="126"/>
                  </a:lnTo>
                  <a:lnTo>
                    <a:pt x="92" y="129"/>
                  </a:lnTo>
                  <a:lnTo>
                    <a:pt x="99" y="130"/>
                  </a:lnTo>
                  <a:lnTo>
                    <a:pt x="109" y="129"/>
                  </a:lnTo>
                  <a:lnTo>
                    <a:pt x="119" y="129"/>
                  </a:lnTo>
                  <a:lnTo>
                    <a:pt x="128" y="127"/>
                  </a:lnTo>
                  <a:lnTo>
                    <a:pt x="138" y="125"/>
                  </a:lnTo>
                  <a:lnTo>
                    <a:pt x="157" y="119"/>
                  </a:lnTo>
                  <a:lnTo>
                    <a:pt x="176" y="114"/>
                  </a:lnTo>
                  <a:lnTo>
                    <a:pt x="196" y="108"/>
                  </a:lnTo>
                  <a:lnTo>
                    <a:pt x="216" y="103"/>
                  </a:lnTo>
                  <a:lnTo>
                    <a:pt x="226" y="101"/>
                  </a:lnTo>
                  <a:lnTo>
                    <a:pt x="237" y="100"/>
                  </a:lnTo>
                  <a:lnTo>
                    <a:pt x="248" y="99"/>
                  </a:lnTo>
                  <a:lnTo>
                    <a:pt x="259" y="99"/>
                  </a:lnTo>
                  <a:lnTo>
                    <a:pt x="266" y="99"/>
                  </a:lnTo>
                  <a:lnTo>
                    <a:pt x="285" y="99"/>
                  </a:lnTo>
                  <a:lnTo>
                    <a:pt x="304" y="99"/>
                  </a:lnTo>
                  <a:lnTo>
                    <a:pt x="311" y="99"/>
                  </a:lnTo>
                  <a:lnTo>
                    <a:pt x="333" y="98"/>
                  </a:lnTo>
                  <a:lnTo>
                    <a:pt x="355" y="96"/>
                  </a:lnTo>
                  <a:lnTo>
                    <a:pt x="376" y="93"/>
                  </a:lnTo>
                  <a:lnTo>
                    <a:pt x="396" y="89"/>
                  </a:lnTo>
                  <a:lnTo>
                    <a:pt x="415" y="83"/>
                  </a:lnTo>
                  <a:lnTo>
                    <a:pt x="432" y="76"/>
                  </a:lnTo>
                  <a:lnTo>
                    <a:pt x="449" y="66"/>
                  </a:lnTo>
                  <a:lnTo>
                    <a:pt x="464" y="55"/>
                  </a:lnTo>
                  <a:lnTo>
                    <a:pt x="455" y="51"/>
                  </a:lnTo>
                  <a:lnTo>
                    <a:pt x="446" y="49"/>
                  </a:lnTo>
                  <a:lnTo>
                    <a:pt x="439" y="48"/>
                  </a:lnTo>
                  <a:lnTo>
                    <a:pt x="430" y="48"/>
                  </a:lnTo>
                  <a:lnTo>
                    <a:pt x="413" y="48"/>
                  </a:lnTo>
                  <a:lnTo>
                    <a:pt x="392" y="49"/>
                  </a:lnTo>
                  <a:lnTo>
                    <a:pt x="396" y="46"/>
                  </a:lnTo>
                  <a:lnTo>
                    <a:pt x="401" y="42"/>
                  </a:lnTo>
                  <a:lnTo>
                    <a:pt x="406" y="36"/>
                  </a:lnTo>
                  <a:lnTo>
                    <a:pt x="410" y="29"/>
                  </a:lnTo>
                  <a:lnTo>
                    <a:pt x="413" y="22"/>
                  </a:lnTo>
                  <a:lnTo>
                    <a:pt x="416" y="15"/>
                  </a:lnTo>
                  <a:lnTo>
                    <a:pt x="418" y="7"/>
                  </a:lnTo>
                  <a:lnTo>
                    <a:pt x="418" y="0"/>
                  </a:lnTo>
                  <a:lnTo>
                    <a:pt x="378" y="0"/>
                  </a:lnTo>
                  <a:lnTo>
                    <a:pt x="368" y="8"/>
                  </a:lnTo>
                  <a:lnTo>
                    <a:pt x="360" y="19"/>
                  </a:lnTo>
                  <a:lnTo>
                    <a:pt x="352" y="30"/>
                  </a:lnTo>
                  <a:lnTo>
                    <a:pt x="343" y="41"/>
                  </a:lnTo>
                  <a:lnTo>
                    <a:pt x="334" y="51"/>
                  </a:lnTo>
                  <a:lnTo>
                    <a:pt x="323" y="59"/>
                  </a:lnTo>
                  <a:lnTo>
                    <a:pt x="318" y="63"/>
                  </a:lnTo>
                  <a:lnTo>
                    <a:pt x="312" y="65"/>
                  </a:lnTo>
                  <a:lnTo>
                    <a:pt x="306" y="68"/>
                  </a:lnTo>
                  <a:lnTo>
                    <a:pt x="298" y="68"/>
                  </a:lnTo>
                  <a:lnTo>
                    <a:pt x="287" y="68"/>
                  </a:lnTo>
                  <a:lnTo>
                    <a:pt x="278" y="66"/>
                  </a:lnTo>
                  <a:lnTo>
                    <a:pt x="270" y="65"/>
                  </a:lnTo>
                  <a:lnTo>
                    <a:pt x="262" y="63"/>
                  </a:lnTo>
                  <a:lnTo>
                    <a:pt x="250" y="59"/>
                  </a:lnTo>
                  <a:lnTo>
                    <a:pt x="239" y="54"/>
                  </a:lnTo>
                  <a:lnTo>
                    <a:pt x="222" y="42"/>
                  </a:lnTo>
                  <a:lnTo>
                    <a:pt x="205" y="31"/>
                  </a:lnTo>
                  <a:lnTo>
                    <a:pt x="193" y="29"/>
                  </a:lnTo>
                  <a:lnTo>
                    <a:pt x="180" y="29"/>
                  </a:lnTo>
                  <a:lnTo>
                    <a:pt x="165" y="29"/>
                  </a:lnTo>
                  <a:lnTo>
                    <a:pt x="150" y="31"/>
                  </a:lnTo>
                  <a:lnTo>
                    <a:pt x="133" y="33"/>
                  </a:lnTo>
                  <a:lnTo>
                    <a:pt x="117" y="37"/>
                  </a:lnTo>
                  <a:lnTo>
                    <a:pt x="101" y="40"/>
                  </a:lnTo>
                  <a:lnTo>
                    <a:pt x="85" y="45"/>
                  </a:lnTo>
                  <a:lnTo>
                    <a:pt x="70" y="49"/>
                  </a:lnTo>
                  <a:lnTo>
                    <a:pt x="54" y="54"/>
                  </a:lnTo>
                  <a:lnTo>
                    <a:pt x="41" y="60"/>
                  </a:lnTo>
                  <a:lnTo>
                    <a:pt x="29" y="65"/>
                  </a:lnTo>
                  <a:lnTo>
                    <a:pt x="18" y="71"/>
                  </a:lnTo>
                  <a:lnTo>
                    <a:pt x="9" y="77"/>
                  </a:lnTo>
                  <a:lnTo>
                    <a:pt x="3" y="82"/>
                  </a:lnTo>
                  <a:lnTo>
                    <a:pt x="0" y="8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8" name="Freeform 430"/>
            <p:cNvSpPr>
              <a:spLocks/>
            </p:cNvSpPr>
            <p:nvPr/>
          </p:nvSpPr>
          <p:spPr bwMode="auto">
            <a:xfrm>
              <a:off x="1472" y="1205"/>
              <a:ext cx="153" cy="31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44" y="0"/>
                </a:cxn>
                <a:cxn ang="0">
                  <a:pos x="24" y="0"/>
                </a:cxn>
                <a:cxn ang="0">
                  <a:pos x="12" y="3"/>
                </a:cxn>
                <a:cxn ang="0">
                  <a:pos x="7" y="8"/>
                </a:cxn>
                <a:cxn ang="0">
                  <a:pos x="7" y="16"/>
                </a:cxn>
                <a:cxn ang="0">
                  <a:pos x="10" y="23"/>
                </a:cxn>
                <a:cxn ang="0">
                  <a:pos x="15" y="32"/>
                </a:cxn>
                <a:cxn ang="0">
                  <a:pos x="14" y="41"/>
                </a:cxn>
                <a:cxn ang="0">
                  <a:pos x="4" y="50"/>
                </a:cxn>
                <a:cxn ang="0">
                  <a:pos x="1" y="57"/>
                </a:cxn>
                <a:cxn ang="0">
                  <a:pos x="2" y="64"/>
                </a:cxn>
                <a:cxn ang="0">
                  <a:pos x="14" y="69"/>
                </a:cxn>
                <a:cxn ang="0">
                  <a:pos x="48" y="76"/>
                </a:cxn>
                <a:cxn ang="0">
                  <a:pos x="109" y="85"/>
                </a:cxn>
                <a:cxn ang="0">
                  <a:pos x="167" y="91"/>
                </a:cxn>
                <a:cxn ang="0">
                  <a:pos x="365" y="92"/>
                </a:cxn>
                <a:cxn ang="0">
                  <a:pos x="374" y="81"/>
                </a:cxn>
                <a:cxn ang="0">
                  <a:pos x="385" y="75"/>
                </a:cxn>
                <a:cxn ang="0">
                  <a:pos x="397" y="73"/>
                </a:cxn>
                <a:cxn ang="0">
                  <a:pos x="411" y="73"/>
                </a:cxn>
                <a:cxn ang="0">
                  <a:pos x="441" y="76"/>
                </a:cxn>
                <a:cxn ang="0">
                  <a:pos x="456" y="76"/>
                </a:cxn>
                <a:cxn ang="0">
                  <a:pos x="472" y="73"/>
                </a:cxn>
                <a:cxn ang="0">
                  <a:pos x="465" y="33"/>
                </a:cxn>
                <a:cxn ang="0">
                  <a:pos x="453" y="26"/>
                </a:cxn>
                <a:cxn ang="0">
                  <a:pos x="443" y="18"/>
                </a:cxn>
                <a:cxn ang="0">
                  <a:pos x="432" y="13"/>
                </a:cxn>
                <a:cxn ang="0">
                  <a:pos x="416" y="12"/>
                </a:cxn>
                <a:cxn ang="0">
                  <a:pos x="396" y="15"/>
                </a:cxn>
                <a:cxn ang="0">
                  <a:pos x="367" y="22"/>
                </a:cxn>
                <a:cxn ang="0">
                  <a:pos x="328" y="33"/>
                </a:cxn>
                <a:cxn ang="0">
                  <a:pos x="298" y="39"/>
                </a:cxn>
                <a:cxn ang="0">
                  <a:pos x="276" y="42"/>
                </a:cxn>
                <a:cxn ang="0">
                  <a:pos x="236" y="42"/>
                </a:cxn>
                <a:cxn ang="0">
                  <a:pos x="191" y="42"/>
                </a:cxn>
                <a:cxn ang="0">
                  <a:pos x="156" y="42"/>
                </a:cxn>
                <a:cxn ang="0">
                  <a:pos x="120" y="42"/>
                </a:cxn>
                <a:cxn ang="0">
                  <a:pos x="91" y="41"/>
                </a:cxn>
                <a:cxn ang="0">
                  <a:pos x="78" y="36"/>
                </a:cxn>
                <a:cxn ang="0">
                  <a:pos x="70" y="27"/>
                </a:cxn>
                <a:cxn ang="0">
                  <a:pos x="67" y="17"/>
                </a:cxn>
                <a:cxn ang="0">
                  <a:pos x="69" y="8"/>
                </a:cxn>
                <a:cxn ang="0">
                  <a:pos x="74" y="2"/>
                </a:cxn>
                <a:cxn ang="0">
                  <a:pos x="74" y="0"/>
                </a:cxn>
              </a:cxnLst>
              <a:rect l="0" t="0" r="r" b="b"/>
              <a:pathLst>
                <a:path w="472" h="92">
                  <a:moveTo>
                    <a:pt x="73" y="0"/>
                  </a:moveTo>
                  <a:lnTo>
                    <a:pt x="63" y="0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10" y="23"/>
                  </a:lnTo>
                  <a:lnTo>
                    <a:pt x="11" y="26"/>
                  </a:lnTo>
                  <a:lnTo>
                    <a:pt x="15" y="32"/>
                  </a:lnTo>
                  <a:lnTo>
                    <a:pt x="19" y="36"/>
                  </a:lnTo>
                  <a:lnTo>
                    <a:pt x="14" y="41"/>
                  </a:lnTo>
                  <a:lnTo>
                    <a:pt x="7" y="46"/>
                  </a:lnTo>
                  <a:lnTo>
                    <a:pt x="4" y="50"/>
                  </a:lnTo>
                  <a:lnTo>
                    <a:pt x="2" y="53"/>
                  </a:lnTo>
                  <a:lnTo>
                    <a:pt x="1" y="57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6" y="66"/>
                  </a:lnTo>
                  <a:lnTo>
                    <a:pt x="14" y="69"/>
                  </a:lnTo>
                  <a:lnTo>
                    <a:pt x="24" y="71"/>
                  </a:lnTo>
                  <a:lnTo>
                    <a:pt x="48" y="76"/>
                  </a:lnTo>
                  <a:lnTo>
                    <a:pt x="78" y="81"/>
                  </a:lnTo>
                  <a:lnTo>
                    <a:pt x="109" y="85"/>
                  </a:lnTo>
                  <a:lnTo>
                    <a:pt x="140" y="89"/>
                  </a:lnTo>
                  <a:lnTo>
                    <a:pt x="167" y="91"/>
                  </a:lnTo>
                  <a:lnTo>
                    <a:pt x="186" y="92"/>
                  </a:lnTo>
                  <a:lnTo>
                    <a:pt x="365" y="92"/>
                  </a:lnTo>
                  <a:lnTo>
                    <a:pt x="370" y="86"/>
                  </a:lnTo>
                  <a:lnTo>
                    <a:pt x="374" y="81"/>
                  </a:lnTo>
                  <a:lnTo>
                    <a:pt x="380" y="78"/>
                  </a:lnTo>
                  <a:lnTo>
                    <a:pt x="385" y="75"/>
                  </a:lnTo>
                  <a:lnTo>
                    <a:pt x="391" y="74"/>
                  </a:lnTo>
                  <a:lnTo>
                    <a:pt x="397" y="73"/>
                  </a:lnTo>
                  <a:lnTo>
                    <a:pt x="404" y="73"/>
                  </a:lnTo>
                  <a:lnTo>
                    <a:pt x="411" y="73"/>
                  </a:lnTo>
                  <a:lnTo>
                    <a:pt x="426" y="75"/>
                  </a:lnTo>
                  <a:lnTo>
                    <a:pt x="441" y="76"/>
                  </a:lnTo>
                  <a:lnTo>
                    <a:pt x="449" y="77"/>
                  </a:lnTo>
                  <a:lnTo>
                    <a:pt x="456" y="76"/>
                  </a:lnTo>
                  <a:lnTo>
                    <a:pt x="464" y="75"/>
                  </a:lnTo>
                  <a:lnTo>
                    <a:pt x="472" y="73"/>
                  </a:lnTo>
                  <a:lnTo>
                    <a:pt x="472" y="36"/>
                  </a:lnTo>
                  <a:lnTo>
                    <a:pt x="465" y="33"/>
                  </a:lnTo>
                  <a:lnTo>
                    <a:pt x="459" y="30"/>
                  </a:lnTo>
                  <a:lnTo>
                    <a:pt x="453" y="26"/>
                  </a:lnTo>
                  <a:lnTo>
                    <a:pt x="449" y="22"/>
                  </a:lnTo>
                  <a:lnTo>
                    <a:pt x="443" y="18"/>
                  </a:lnTo>
                  <a:lnTo>
                    <a:pt x="438" y="15"/>
                  </a:lnTo>
                  <a:lnTo>
                    <a:pt x="432" y="13"/>
                  </a:lnTo>
                  <a:lnTo>
                    <a:pt x="426" y="12"/>
                  </a:lnTo>
                  <a:lnTo>
                    <a:pt x="416" y="12"/>
                  </a:lnTo>
                  <a:lnTo>
                    <a:pt x="406" y="13"/>
                  </a:lnTo>
                  <a:lnTo>
                    <a:pt x="396" y="15"/>
                  </a:lnTo>
                  <a:lnTo>
                    <a:pt x="386" y="17"/>
                  </a:lnTo>
                  <a:lnTo>
                    <a:pt x="367" y="22"/>
                  </a:lnTo>
                  <a:lnTo>
                    <a:pt x="348" y="27"/>
                  </a:lnTo>
                  <a:lnTo>
                    <a:pt x="328" y="33"/>
                  </a:lnTo>
                  <a:lnTo>
                    <a:pt x="308" y="38"/>
                  </a:lnTo>
                  <a:lnTo>
                    <a:pt x="298" y="39"/>
                  </a:lnTo>
                  <a:lnTo>
                    <a:pt x="287" y="41"/>
                  </a:lnTo>
                  <a:lnTo>
                    <a:pt x="276" y="42"/>
                  </a:lnTo>
                  <a:lnTo>
                    <a:pt x="265" y="42"/>
                  </a:lnTo>
                  <a:lnTo>
                    <a:pt x="236" y="42"/>
                  </a:lnTo>
                  <a:lnTo>
                    <a:pt x="212" y="42"/>
                  </a:lnTo>
                  <a:lnTo>
                    <a:pt x="191" y="42"/>
                  </a:lnTo>
                  <a:lnTo>
                    <a:pt x="173" y="42"/>
                  </a:lnTo>
                  <a:lnTo>
                    <a:pt x="156" y="42"/>
                  </a:lnTo>
                  <a:lnTo>
                    <a:pt x="139" y="42"/>
                  </a:lnTo>
                  <a:lnTo>
                    <a:pt x="120" y="42"/>
                  </a:lnTo>
                  <a:lnTo>
                    <a:pt x="100" y="42"/>
                  </a:lnTo>
                  <a:lnTo>
                    <a:pt x="91" y="41"/>
                  </a:lnTo>
                  <a:lnTo>
                    <a:pt x="83" y="39"/>
                  </a:lnTo>
                  <a:lnTo>
                    <a:pt x="78" y="36"/>
                  </a:lnTo>
                  <a:lnTo>
                    <a:pt x="73" y="32"/>
                  </a:lnTo>
                  <a:lnTo>
                    <a:pt x="70" y="27"/>
                  </a:lnTo>
                  <a:lnTo>
                    <a:pt x="68" y="22"/>
                  </a:lnTo>
                  <a:lnTo>
                    <a:pt x="67" y="17"/>
                  </a:lnTo>
                  <a:lnTo>
                    <a:pt x="67" y="12"/>
                  </a:lnTo>
                  <a:lnTo>
                    <a:pt x="69" y="8"/>
                  </a:lnTo>
                  <a:lnTo>
                    <a:pt x="72" y="4"/>
                  </a:lnTo>
                  <a:lnTo>
                    <a:pt x="74" y="2"/>
                  </a:lnTo>
                  <a:lnTo>
                    <a:pt x="75" y="1"/>
                  </a:lnTo>
                  <a:lnTo>
                    <a:pt x="74" y="0"/>
                  </a:lnTo>
                  <a:lnTo>
                    <a:pt x="7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79" name="Freeform 431"/>
            <p:cNvSpPr>
              <a:spLocks/>
            </p:cNvSpPr>
            <p:nvPr/>
          </p:nvSpPr>
          <p:spPr bwMode="auto">
            <a:xfrm>
              <a:off x="1513" y="1136"/>
              <a:ext cx="106" cy="45"/>
            </a:xfrm>
            <a:custGeom>
              <a:avLst/>
              <a:gdLst/>
              <a:ahLst/>
              <a:cxnLst>
                <a:cxn ang="0">
                  <a:pos x="145" y="107"/>
                </a:cxn>
                <a:cxn ang="0">
                  <a:pos x="203" y="97"/>
                </a:cxn>
                <a:cxn ang="0">
                  <a:pos x="262" y="84"/>
                </a:cxn>
                <a:cxn ang="0">
                  <a:pos x="300" y="74"/>
                </a:cxn>
                <a:cxn ang="0">
                  <a:pos x="318" y="66"/>
                </a:cxn>
                <a:cxn ang="0">
                  <a:pos x="322" y="56"/>
                </a:cxn>
                <a:cxn ang="0">
                  <a:pos x="312" y="48"/>
                </a:cxn>
                <a:cxn ang="0">
                  <a:pos x="300" y="41"/>
                </a:cxn>
                <a:cxn ang="0">
                  <a:pos x="286" y="37"/>
                </a:cxn>
                <a:cxn ang="0">
                  <a:pos x="263" y="32"/>
                </a:cxn>
                <a:cxn ang="0">
                  <a:pos x="230" y="30"/>
                </a:cxn>
                <a:cxn ang="0">
                  <a:pos x="209" y="30"/>
                </a:cxn>
                <a:cxn ang="0">
                  <a:pos x="202" y="24"/>
                </a:cxn>
                <a:cxn ang="0">
                  <a:pos x="196" y="17"/>
                </a:cxn>
                <a:cxn ang="0">
                  <a:pos x="191" y="9"/>
                </a:cxn>
                <a:cxn ang="0">
                  <a:pos x="180" y="5"/>
                </a:cxn>
                <a:cxn ang="0">
                  <a:pos x="162" y="1"/>
                </a:cxn>
                <a:cxn ang="0">
                  <a:pos x="135" y="1"/>
                </a:cxn>
                <a:cxn ang="0">
                  <a:pos x="87" y="8"/>
                </a:cxn>
                <a:cxn ang="0">
                  <a:pos x="49" y="17"/>
                </a:cxn>
                <a:cxn ang="0">
                  <a:pos x="27" y="26"/>
                </a:cxn>
                <a:cxn ang="0">
                  <a:pos x="11" y="37"/>
                </a:cxn>
                <a:cxn ang="0">
                  <a:pos x="3" y="46"/>
                </a:cxn>
                <a:cxn ang="0">
                  <a:pos x="1" y="52"/>
                </a:cxn>
                <a:cxn ang="0">
                  <a:pos x="34" y="74"/>
                </a:cxn>
                <a:cxn ang="0">
                  <a:pos x="56" y="81"/>
                </a:cxn>
                <a:cxn ang="0">
                  <a:pos x="41" y="90"/>
                </a:cxn>
                <a:cxn ang="0">
                  <a:pos x="38" y="99"/>
                </a:cxn>
                <a:cxn ang="0">
                  <a:pos x="44" y="114"/>
                </a:cxn>
                <a:cxn ang="0">
                  <a:pos x="48" y="128"/>
                </a:cxn>
                <a:cxn ang="0">
                  <a:pos x="55" y="134"/>
                </a:cxn>
                <a:cxn ang="0">
                  <a:pos x="69" y="135"/>
                </a:cxn>
                <a:cxn ang="0">
                  <a:pos x="86" y="131"/>
                </a:cxn>
                <a:cxn ang="0">
                  <a:pos x="101" y="127"/>
                </a:cxn>
                <a:cxn ang="0">
                  <a:pos x="117" y="124"/>
                </a:cxn>
                <a:cxn ang="0">
                  <a:pos x="120" y="111"/>
                </a:cxn>
              </a:cxnLst>
              <a:rect l="0" t="0" r="r" b="b"/>
              <a:pathLst>
                <a:path w="326" h="135">
                  <a:moveTo>
                    <a:pt x="120" y="111"/>
                  </a:moveTo>
                  <a:lnTo>
                    <a:pt x="145" y="107"/>
                  </a:lnTo>
                  <a:lnTo>
                    <a:pt x="172" y="102"/>
                  </a:lnTo>
                  <a:lnTo>
                    <a:pt x="203" y="97"/>
                  </a:lnTo>
                  <a:lnTo>
                    <a:pt x="233" y="90"/>
                  </a:lnTo>
                  <a:lnTo>
                    <a:pt x="262" y="84"/>
                  </a:lnTo>
                  <a:lnTo>
                    <a:pt x="288" y="78"/>
                  </a:lnTo>
                  <a:lnTo>
                    <a:pt x="300" y="74"/>
                  </a:lnTo>
                  <a:lnTo>
                    <a:pt x="310" y="70"/>
                  </a:lnTo>
                  <a:lnTo>
                    <a:pt x="318" y="66"/>
                  </a:lnTo>
                  <a:lnTo>
                    <a:pt x="326" y="62"/>
                  </a:lnTo>
                  <a:lnTo>
                    <a:pt x="322" y="56"/>
                  </a:lnTo>
                  <a:lnTo>
                    <a:pt x="317" y="52"/>
                  </a:lnTo>
                  <a:lnTo>
                    <a:pt x="312" y="48"/>
                  </a:lnTo>
                  <a:lnTo>
                    <a:pt x="306" y="44"/>
                  </a:lnTo>
                  <a:lnTo>
                    <a:pt x="300" y="41"/>
                  </a:lnTo>
                  <a:lnTo>
                    <a:pt x="293" y="39"/>
                  </a:lnTo>
                  <a:lnTo>
                    <a:pt x="286" y="37"/>
                  </a:lnTo>
                  <a:lnTo>
                    <a:pt x="279" y="34"/>
                  </a:lnTo>
                  <a:lnTo>
                    <a:pt x="263" y="32"/>
                  </a:lnTo>
                  <a:lnTo>
                    <a:pt x="247" y="31"/>
                  </a:lnTo>
                  <a:lnTo>
                    <a:pt x="230" y="30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5" y="27"/>
                  </a:lnTo>
                  <a:lnTo>
                    <a:pt x="202" y="24"/>
                  </a:lnTo>
                  <a:lnTo>
                    <a:pt x="200" y="21"/>
                  </a:lnTo>
                  <a:lnTo>
                    <a:pt x="196" y="17"/>
                  </a:lnTo>
                  <a:lnTo>
                    <a:pt x="194" y="13"/>
                  </a:lnTo>
                  <a:lnTo>
                    <a:pt x="191" y="9"/>
                  </a:lnTo>
                  <a:lnTo>
                    <a:pt x="187" y="6"/>
                  </a:lnTo>
                  <a:lnTo>
                    <a:pt x="180" y="5"/>
                  </a:lnTo>
                  <a:lnTo>
                    <a:pt x="172" y="3"/>
                  </a:lnTo>
                  <a:lnTo>
                    <a:pt x="162" y="1"/>
                  </a:lnTo>
                  <a:lnTo>
                    <a:pt x="153" y="0"/>
                  </a:lnTo>
                  <a:lnTo>
                    <a:pt x="135" y="1"/>
                  </a:lnTo>
                  <a:lnTo>
                    <a:pt x="112" y="4"/>
                  </a:lnTo>
                  <a:lnTo>
                    <a:pt x="87" y="8"/>
                  </a:lnTo>
                  <a:lnTo>
                    <a:pt x="61" y="14"/>
                  </a:lnTo>
                  <a:lnTo>
                    <a:pt x="49" y="17"/>
                  </a:lnTo>
                  <a:lnTo>
                    <a:pt x="38" y="21"/>
                  </a:lnTo>
                  <a:lnTo>
                    <a:pt x="27" y="26"/>
                  </a:lnTo>
                  <a:lnTo>
                    <a:pt x="19" y="31"/>
                  </a:lnTo>
                  <a:lnTo>
                    <a:pt x="11" y="37"/>
                  </a:lnTo>
                  <a:lnTo>
                    <a:pt x="5" y="43"/>
                  </a:lnTo>
                  <a:lnTo>
                    <a:pt x="3" y="46"/>
                  </a:lnTo>
                  <a:lnTo>
                    <a:pt x="1" y="49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34" y="74"/>
                  </a:lnTo>
                  <a:lnTo>
                    <a:pt x="73" y="74"/>
                  </a:lnTo>
                  <a:lnTo>
                    <a:pt x="56" y="81"/>
                  </a:lnTo>
                  <a:lnTo>
                    <a:pt x="44" y="87"/>
                  </a:lnTo>
                  <a:lnTo>
                    <a:pt x="41" y="90"/>
                  </a:lnTo>
                  <a:lnTo>
                    <a:pt x="38" y="94"/>
                  </a:lnTo>
                  <a:lnTo>
                    <a:pt x="38" y="99"/>
                  </a:lnTo>
                  <a:lnTo>
                    <a:pt x="41" y="105"/>
                  </a:lnTo>
                  <a:lnTo>
                    <a:pt x="44" y="114"/>
                  </a:lnTo>
                  <a:lnTo>
                    <a:pt x="47" y="123"/>
                  </a:lnTo>
                  <a:lnTo>
                    <a:pt x="48" y="128"/>
                  </a:lnTo>
                  <a:lnTo>
                    <a:pt x="50" y="131"/>
                  </a:lnTo>
                  <a:lnTo>
                    <a:pt x="55" y="134"/>
                  </a:lnTo>
                  <a:lnTo>
                    <a:pt x="60" y="135"/>
                  </a:lnTo>
                  <a:lnTo>
                    <a:pt x="69" y="135"/>
                  </a:lnTo>
                  <a:lnTo>
                    <a:pt x="78" y="133"/>
                  </a:lnTo>
                  <a:lnTo>
                    <a:pt x="86" y="131"/>
                  </a:lnTo>
                  <a:lnTo>
                    <a:pt x="93" y="129"/>
                  </a:lnTo>
                  <a:lnTo>
                    <a:pt x="101" y="127"/>
                  </a:lnTo>
                  <a:lnTo>
                    <a:pt x="109" y="125"/>
                  </a:lnTo>
                  <a:lnTo>
                    <a:pt x="117" y="124"/>
                  </a:lnTo>
                  <a:lnTo>
                    <a:pt x="126" y="123"/>
                  </a:lnTo>
                  <a:lnTo>
                    <a:pt x="12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80" name="Freeform 432"/>
            <p:cNvSpPr>
              <a:spLocks/>
            </p:cNvSpPr>
            <p:nvPr/>
          </p:nvSpPr>
          <p:spPr bwMode="auto">
            <a:xfrm>
              <a:off x="1584" y="1245"/>
              <a:ext cx="51" cy="18"/>
            </a:xfrm>
            <a:custGeom>
              <a:avLst/>
              <a:gdLst/>
              <a:ahLst/>
              <a:cxnLst>
                <a:cxn ang="0">
                  <a:pos x="46" y="53"/>
                </a:cxn>
                <a:cxn ang="0">
                  <a:pos x="40" y="52"/>
                </a:cxn>
                <a:cxn ang="0">
                  <a:pos x="34" y="49"/>
                </a:cxn>
                <a:cxn ang="0">
                  <a:pos x="26" y="45"/>
                </a:cxn>
                <a:cxn ang="0">
                  <a:pos x="18" y="38"/>
                </a:cxn>
                <a:cxn ang="0">
                  <a:pos x="10" y="31"/>
                </a:cxn>
                <a:cxn ang="0">
                  <a:pos x="5" y="24"/>
                </a:cxn>
                <a:cxn ang="0">
                  <a:pos x="3" y="21"/>
                </a:cxn>
                <a:cxn ang="0">
                  <a:pos x="1" y="17"/>
                </a:cxn>
                <a:cxn ang="0">
                  <a:pos x="0" y="13"/>
                </a:cxn>
                <a:cxn ang="0">
                  <a:pos x="0" y="10"/>
                </a:cxn>
                <a:cxn ang="0">
                  <a:pos x="21" y="10"/>
                </a:cxn>
                <a:cxn ang="0">
                  <a:pos x="39" y="10"/>
                </a:cxn>
                <a:cxn ang="0">
                  <a:pos x="52" y="10"/>
                </a:cxn>
                <a:cxn ang="0">
                  <a:pos x="59" y="10"/>
                </a:cxn>
                <a:cxn ang="0">
                  <a:pos x="83" y="6"/>
                </a:cxn>
                <a:cxn ang="0">
                  <a:pos x="117" y="0"/>
                </a:cxn>
                <a:cxn ang="0">
                  <a:pos x="125" y="0"/>
                </a:cxn>
                <a:cxn ang="0">
                  <a:pos x="132" y="0"/>
                </a:cxn>
                <a:cxn ang="0">
                  <a:pos x="140" y="0"/>
                </a:cxn>
                <a:cxn ang="0">
                  <a:pos x="147" y="2"/>
                </a:cxn>
                <a:cxn ang="0">
                  <a:pos x="151" y="5"/>
                </a:cxn>
                <a:cxn ang="0">
                  <a:pos x="155" y="9"/>
                </a:cxn>
                <a:cxn ang="0">
                  <a:pos x="158" y="15"/>
                </a:cxn>
                <a:cxn ang="0">
                  <a:pos x="159" y="22"/>
                </a:cxn>
                <a:cxn ang="0">
                  <a:pos x="158" y="30"/>
                </a:cxn>
                <a:cxn ang="0">
                  <a:pos x="155" y="37"/>
                </a:cxn>
                <a:cxn ang="0">
                  <a:pos x="151" y="44"/>
                </a:cxn>
                <a:cxn ang="0">
                  <a:pos x="146" y="48"/>
                </a:cxn>
                <a:cxn ang="0">
                  <a:pos x="139" y="52"/>
                </a:cxn>
                <a:cxn ang="0">
                  <a:pos x="132" y="54"/>
                </a:cxn>
                <a:cxn ang="0">
                  <a:pos x="124" y="55"/>
                </a:cxn>
                <a:cxn ang="0">
                  <a:pos x="115" y="56"/>
                </a:cxn>
                <a:cxn ang="0">
                  <a:pos x="77" y="55"/>
                </a:cxn>
                <a:cxn ang="0">
                  <a:pos x="46" y="53"/>
                </a:cxn>
              </a:cxnLst>
              <a:rect l="0" t="0" r="r" b="b"/>
              <a:pathLst>
                <a:path w="159" h="56">
                  <a:moveTo>
                    <a:pt x="46" y="53"/>
                  </a:moveTo>
                  <a:lnTo>
                    <a:pt x="40" y="52"/>
                  </a:lnTo>
                  <a:lnTo>
                    <a:pt x="34" y="49"/>
                  </a:lnTo>
                  <a:lnTo>
                    <a:pt x="26" y="45"/>
                  </a:lnTo>
                  <a:lnTo>
                    <a:pt x="18" y="38"/>
                  </a:lnTo>
                  <a:lnTo>
                    <a:pt x="10" y="31"/>
                  </a:lnTo>
                  <a:lnTo>
                    <a:pt x="5" y="24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1" y="10"/>
                  </a:lnTo>
                  <a:lnTo>
                    <a:pt x="39" y="10"/>
                  </a:lnTo>
                  <a:lnTo>
                    <a:pt x="52" y="10"/>
                  </a:lnTo>
                  <a:lnTo>
                    <a:pt x="59" y="10"/>
                  </a:lnTo>
                  <a:lnTo>
                    <a:pt x="83" y="6"/>
                  </a:lnTo>
                  <a:lnTo>
                    <a:pt x="117" y="0"/>
                  </a:lnTo>
                  <a:lnTo>
                    <a:pt x="125" y="0"/>
                  </a:lnTo>
                  <a:lnTo>
                    <a:pt x="132" y="0"/>
                  </a:lnTo>
                  <a:lnTo>
                    <a:pt x="140" y="0"/>
                  </a:lnTo>
                  <a:lnTo>
                    <a:pt x="147" y="2"/>
                  </a:lnTo>
                  <a:lnTo>
                    <a:pt x="151" y="5"/>
                  </a:lnTo>
                  <a:lnTo>
                    <a:pt x="155" y="9"/>
                  </a:lnTo>
                  <a:lnTo>
                    <a:pt x="158" y="15"/>
                  </a:lnTo>
                  <a:lnTo>
                    <a:pt x="159" y="22"/>
                  </a:lnTo>
                  <a:lnTo>
                    <a:pt x="158" y="30"/>
                  </a:lnTo>
                  <a:lnTo>
                    <a:pt x="155" y="37"/>
                  </a:lnTo>
                  <a:lnTo>
                    <a:pt x="151" y="44"/>
                  </a:lnTo>
                  <a:lnTo>
                    <a:pt x="146" y="48"/>
                  </a:lnTo>
                  <a:lnTo>
                    <a:pt x="139" y="52"/>
                  </a:lnTo>
                  <a:lnTo>
                    <a:pt x="132" y="54"/>
                  </a:lnTo>
                  <a:lnTo>
                    <a:pt x="124" y="55"/>
                  </a:lnTo>
                  <a:lnTo>
                    <a:pt x="115" y="56"/>
                  </a:lnTo>
                  <a:lnTo>
                    <a:pt x="77" y="55"/>
                  </a:lnTo>
                  <a:lnTo>
                    <a:pt x="46" y="5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81" name="Freeform 433"/>
            <p:cNvSpPr>
              <a:spLocks/>
            </p:cNvSpPr>
            <p:nvPr/>
          </p:nvSpPr>
          <p:spPr bwMode="auto">
            <a:xfrm>
              <a:off x="534" y="1280"/>
              <a:ext cx="1205" cy="539"/>
            </a:xfrm>
            <a:custGeom>
              <a:avLst/>
              <a:gdLst/>
              <a:ahLst/>
              <a:cxnLst>
                <a:cxn ang="0">
                  <a:pos x="2931" y="1362"/>
                </a:cxn>
                <a:cxn ang="0">
                  <a:pos x="2556" y="1522"/>
                </a:cxn>
                <a:cxn ang="0">
                  <a:pos x="2312" y="1592"/>
                </a:cxn>
                <a:cxn ang="0">
                  <a:pos x="2294" y="1634"/>
                </a:cxn>
                <a:cxn ang="0">
                  <a:pos x="2177" y="1607"/>
                </a:cxn>
                <a:cxn ang="0">
                  <a:pos x="2279" y="1512"/>
                </a:cxn>
                <a:cxn ang="0">
                  <a:pos x="2166" y="1416"/>
                </a:cxn>
                <a:cxn ang="0">
                  <a:pos x="2094" y="1295"/>
                </a:cxn>
                <a:cxn ang="0">
                  <a:pos x="1947" y="1317"/>
                </a:cxn>
                <a:cxn ang="0">
                  <a:pos x="1771" y="1281"/>
                </a:cxn>
                <a:cxn ang="0">
                  <a:pos x="261" y="1235"/>
                </a:cxn>
                <a:cxn ang="0">
                  <a:pos x="127" y="1125"/>
                </a:cxn>
                <a:cxn ang="0">
                  <a:pos x="151" y="1040"/>
                </a:cxn>
                <a:cxn ang="0">
                  <a:pos x="147" y="927"/>
                </a:cxn>
                <a:cxn ang="0">
                  <a:pos x="259" y="859"/>
                </a:cxn>
                <a:cxn ang="0">
                  <a:pos x="250" y="747"/>
                </a:cxn>
                <a:cxn ang="0">
                  <a:pos x="128" y="665"/>
                </a:cxn>
                <a:cxn ang="0">
                  <a:pos x="602" y="114"/>
                </a:cxn>
                <a:cxn ang="0">
                  <a:pos x="1146" y="105"/>
                </a:cxn>
                <a:cxn ang="0">
                  <a:pos x="1296" y="117"/>
                </a:cxn>
                <a:cxn ang="0">
                  <a:pos x="1641" y="166"/>
                </a:cxn>
                <a:cxn ang="0">
                  <a:pos x="1771" y="206"/>
                </a:cxn>
                <a:cxn ang="0">
                  <a:pos x="2076" y="193"/>
                </a:cxn>
                <a:cxn ang="0">
                  <a:pos x="2286" y="216"/>
                </a:cxn>
                <a:cxn ang="0">
                  <a:pos x="2365" y="216"/>
                </a:cxn>
                <a:cxn ang="0">
                  <a:pos x="2518" y="123"/>
                </a:cxn>
                <a:cxn ang="0">
                  <a:pos x="2587" y="2"/>
                </a:cxn>
                <a:cxn ang="0">
                  <a:pos x="2644" y="105"/>
                </a:cxn>
                <a:cxn ang="0">
                  <a:pos x="2664" y="166"/>
                </a:cxn>
                <a:cxn ang="0">
                  <a:pos x="2716" y="196"/>
                </a:cxn>
                <a:cxn ang="0">
                  <a:pos x="2891" y="121"/>
                </a:cxn>
                <a:cxn ang="0">
                  <a:pos x="3036" y="135"/>
                </a:cxn>
                <a:cxn ang="0">
                  <a:pos x="2883" y="271"/>
                </a:cxn>
                <a:cxn ang="0">
                  <a:pos x="2790" y="289"/>
                </a:cxn>
                <a:cxn ang="0">
                  <a:pos x="2569" y="304"/>
                </a:cxn>
                <a:cxn ang="0">
                  <a:pos x="2501" y="402"/>
                </a:cxn>
                <a:cxn ang="0">
                  <a:pos x="2333" y="471"/>
                </a:cxn>
                <a:cxn ang="0">
                  <a:pos x="2087" y="625"/>
                </a:cxn>
                <a:cxn ang="0">
                  <a:pos x="2106" y="793"/>
                </a:cxn>
                <a:cxn ang="0">
                  <a:pos x="2360" y="907"/>
                </a:cxn>
                <a:cxn ang="0">
                  <a:pos x="2443" y="1059"/>
                </a:cxn>
                <a:cxn ang="0">
                  <a:pos x="2614" y="987"/>
                </a:cxn>
                <a:cxn ang="0">
                  <a:pos x="2848" y="785"/>
                </a:cxn>
                <a:cxn ang="0">
                  <a:pos x="2896" y="597"/>
                </a:cxn>
                <a:cxn ang="0">
                  <a:pos x="3156" y="500"/>
                </a:cxn>
                <a:cxn ang="0">
                  <a:pos x="3276" y="592"/>
                </a:cxn>
                <a:cxn ang="0">
                  <a:pos x="3226" y="736"/>
                </a:cxn>
                <a:cxn ang="0">
                  <a:pos x="3492" y="613"/>
                </a:cxn>
                <a:cxn ang="0">
                  <a:pos x="3545" y="774"/>
                </a:cxn>
                <a:cxn ang="0">
                  <a:pos x="3662" y="924"/>
                </a:cxn>
                <a:cxn ang="0">
                  <a:pos x="3616" y="961"/>
                </a:cxn>
                <a:cxn ang="0">
                  <a:pos x="3694" y="1028"/>
                </a:cxn>
                <a:cxn ang="0">
                  <a:pos x="3556" y="1108"/>
                </a:cxn>
                <a:cxn ang="0">
                  <a:pos x="3151" y="1168"/>
                </a:cxn>
                <a:cxn ang="0">
                  <a:pos x="2853" y="1335"/>
                </a:cxn>
                <a:cxn ang="0">
                  <a:pos x="2905" y="1337"/>
                </a:cxn>
                <a:cxn ang="0">
                  <a:pos x="3216" y="1256"/>
                </a:cxn>
                <a:cxn ang="0">
                  <a:pos x="3066" y="1298"/>
                </a:cxn>
                <a:cxn ang="0">
                  <a:pos x="3138" y="1391"/>
                </a:cxn>
                <a:cxn ang="0">
                  <a:pos x="3248" y="1473"/>
                </a:cxn>
                <a:cxn ang="0">
                  <a:pos x="3018" y="1564"/>
                </a:cxn>
                <a:cxn ang="0">
                  <a:pos x="3189" y="1466"/>
                </a:cxn>
                <a:cxn ang="0">
                  <a:pos x="3016" y="1484"/>
                </a:cxn>
              </a:cxnLst>
              <a:rect l="0" t="0" r="r" b="b"/>
              <a:pathLst>
                <a:path w="3734" h="1644">
                  <a:moveTo>
                    <a:pt x="3010" y="1478"/>
                  </a:moveTo>
                  <a:lnTo>
                    <a:pt x="3010" y="1410"/>
                  </a:lnTo>
                  <a:lnTo>
                    <a:pt x="3013" y="1407"/>
                  </a:lnTo>
                  <a:lnTo>
                    <a:pt x="3016" y="1400"/>
                  </a:lnTo>
                  <a:lnTo>
                    <a:pt x="3021" y="1391"/>
                  </a:lnTo>
                  <a:lnTo>
                    <a:pt x="3025" y="1382"/>
                  </a:lnTo>
                  <a:lnTo>
                    <a:pt x="3029" y="1370"/>
                  </a:lnTo>
                  <a:lnTo>
                    <a:pt x="3033" y="1360"/>
                  </a:lnTo>
                  <a:lnTo>
                    <a:pt x="3036" y="1351"/>
                  </a:lnTo>
                  <a:lnTo>
                    <a:pt x="3036" y="1343"/>
                  </a:lnTo>
                  <a:lnTo>
                    <a:pt x="3032" y="1345"/>
                  </a:lnTo>
                  <a:lnTo>
                    <a:pt x="3026" y="1345"/>
                  </a:lnTo>
                  <a:lnTo>
                    <a:pt x="3021" y="1346"/>
                  </a:lnTo>
                  <a:lnTo>
                    <a:pt x="3014" y="1345"/>
                  </a:lnTo>
                  <a:lnTo>
                    <a:pt x="2997" y="1344"/>
                  </a:lnTo>
                  <a:lnTo>
                    <a:pt x="2977" y="1343"/>
                  </a:lnTo>
                  <a:lnTo>
                    <a:pt x="2967" y="1343"/>
                  </a:lnTo>
                  <a:lnTo>
                    <a:pt x="2958" y="1345"/>
                  </a:lnTo>
                  <a:lnTo>
                    <a:pt x="2950" y="1348"/>
                  </a:lnTo>
                  <a:lnTo>
                    <a:pt x="2943" y="1352"/>
                  </a:lnTo>
                  <a:lnTo>
                    <a:pt x="2936" y="1356"/>
                  </a:lnTo>
                  <a:lnTo>
                    <a:pt x="2931" y="1362"/>
                  </a:lnTo>
                  <a:lnTo>
                    <a:pt x="2925" y="1368"/>
                  </a:lnTo>
                  <a:lnTo>
                    <a:pt x="2920" y="1374"/>
                  </a:lnTo>
                  <a:lnTo>
                    <a:pt x="2909" y="1388"/>
                  </a:lnTo>
                  <a:lnTo>
                    <a:pt x="2899" y="1403"/>
                  </a:lnTo>
                  <a:lnTo>
                    <a:pt x="2889" y="1416"/>
                  </a:lnTo>
                  <a:lnTo>
                    <a:pt x="2877" y="1429"/>
                  </a:lnTo>
                  <a:lnTo>
                    <a:pt x="2867" y="1438"/>
                  </a:lnTo>
                  <a:lnTo>
                    <a:pt x="2857" y="1445"/>
                  </a:lnTo>
                  <a:lnTo>
                    <a:pt x="2847" y="1451"/>
                  </a:lnTo>
                  <a:lnTo>
                    <a:pt x="2836" y="1456"/>
                  </a:lnTo>
                  <a:lnTo>
                    <a:pt x="2826" y="1460"/>
                  </a:lnTo>
                  <a:lnTo>
                    <a:pt x="2815" y="1463"/>
                  </a:lnTo>
                  <a:lnTo>
                    <a:pt x="2803" y="1465"/>
                  </a:lnTo>
                  <a:lnTo>
                    <a:pt x="2792" y="1467"/>
                  </a:lnTo>
                  <a:lnTo>
                    <a:pt x="2767" y="1470"/>
                  </a:lnTo>
                  <a:lnTo>
                    <a:pt x="2741" y="1472"/>
                  </a:lnTo>
                  <a:lnTo>
                    <a:pt x="2711" y="1474"/>
                  </a:lnTo>
                  <a:lnTo>
                    <a:pt x="2678" y="1478"/>
                  </a:lnTo>
                  <a:lnTo>
                    <a:pt x="2591" y="1478"/>
                  </a:lnTo>
                  <a:lnTo>
                    <a:pt x="2580" y="1494"/>
                  </a:lnTo>
                  <a:lnTo>
                    <a:pt x="2569" y="1508"/>
                  </a:lnTo>
                  <a:lnTo>
                    <a:pt x="2556" y="1522"/>
                  </a:lnTo>
                  <a:lnTo>
                    <a:pt x="2543" y="1534"/>
                  </a:lnTo>
                  <a:lnTo>
                    <a:pt x="2530" y="1547"/>
                  </a:lnTo>
                  <a:lnTo>
                    <a:pt x="2514" y="1558"/>
                  </a:lnTo>
                  <a:lnTo>
                    <a:pt x="2500" y="1568"/>
                  </a:lnTo>
                  <a:lnTo>
                    <a:pt x="2485" y="1577"/>
                  </a:lnTo>
                  <a:lnTo>
                    <a:pt x="2492" y="1571"/>
                  </a:lnTo>
                  <a:lnTo>
                    <a:pt x="2498" y="1565"/>
                  </a:lnTo>
                  <a:lnTo>
                    <a:pt x="2502" y="1559"/>
                  </a:lnTo>
                  <a:lnTo>
                    <a:pt x="2504" y="1553"/>
                  </a:lnTo>
                  <a:lnTo>
                    <a:pt x="2478" y="1546"/>
                  </a:lnTo>
                  <a:lnTo>
                    <a:pt x="2445" y="1559"/>
                  </a:lnTo>
                  <a:lnTo>
                    <a:pt x="2408" y="1562"/>
                  </a:lnTo>
                  <a:lnTo>
                    <a:pt x="2364" y="1565"/>
                  </a:lnTo>
                  <a:lnTo>
                    <a:pt x="2353" y="1567"/>
                  </a:lnTo>
                  <a:lnTo>
                    <a:pt x="2343" y="1569"/>
                  </a:lnTo>
                  <a:lnTo>
                    <a:pt x="2334" y="1572"/>
                  </a:lnTo>
                  <a:lnTo>
                    <a:pt x="2328" y="1575"/>
                  </a:lnTo>
                  <a:lnTo>
                    <a:pt x="2321" y="1579"/>
                  </a:lnTo>
                  <a:lnTo>
                    <a:pt x="2316" y="1583"/>
                  </a:lnTo>
                  <a:lnTo>
                    <a:pt x="2315" y="1586"/>
                  </a:lnTo>
                  <a:lnTo>
                    <a:pt x="2313" y="1589"/>
                  </a:lnTo>
                  <a:lnTo>
                    <a:pt x="2312" y="1592"/>
                  </a:lnTo>
                  <a:lnTo>
                    <a:pt x="2312" y="1595"/>
                  </a:lnTo>
                  <a:lnTo>
                    <a:pt x="2312" y="1598"/>
                  </a:lnTo>
                  <a:lnTo>
                    <a:pt x="2313" y="1602"/>
                  </a:lnTo>
                  <a:lnTo>
                    <a:pt x="2316" y="1604"/>
                  </a:lnTo>
                  <a:lnTo>
                    <a:pt x="2318" y="1605"/>
                  </a:lnTo>
                  <a:lnTo>
                    <a:pt x="2324" y="1608"/>
                  </a:lnTo>
                  <a:lnTo>
                    <a:pt x="2332" y="1609"/>
                  </a:lnTo>
                  <a:lnTo>
                    <a:pt x="2351" y="1609"/>
                  </a:lnTo>
                  <a:lnTo>
                    <a:pt x="2372" y="1608"/>
                  </a:lnTo>
                  <a:lnTo>
                    <a:pt x="2388" y="1607"/>
                  </a:lnTo>
                  <a:lnTo>
                    <a:pt x="2405" y="1605"/>
                  </a:lnTo>
                  <a:lnTo>
                    <a:pt x="2421" y="1602"/>
                  </a:lnTo>
                  <a:lnTo>
                    <a:pt x="2438" y="1597"/>
                  </a:lnTo>
                  <a:lnTo>
                    <a:pt x="2425" y="1602"/>
                  </a:lnTo>
                  <a:lnTo>
                    <a:pt x="2414" y="1605"/>
                  </a:lnTo>
                  <a:lnTo>
                    <a:pt x="2402" y="1607"/>
                  </a:lnTo>
                  <a:lnTo>
                    <a:pt x="2391" y="1608"/>
                  </a:lnTo>
                  <a:lnTo>
                    <a:pt x="2319" y="1626"/>
                  </a:lnTo>
                  <a:lnTo>
                    <a:pt x="2313" y="1629"/>
                  </a:lnTo>
                  <a:lnTo>
                    <a:pt x="2307" y="1631"/>
                  </a:lnTo>
                  <a:lnTo>
                    <a:pt x="2300" y="1633"/>
                  </a:lnTo>
                  <a:lnTo>
                    <a:pt x="2294" y="1634"/>
                  </a:lnTo>
                  <a:lnTo>
                    <a:pt x="2296" y="1633"/>
                  </a:lnTo>
                  <a:lnTo>
                    <a:pt x="2299" y="1632"/>
                  </a:lnTo>
                  <a:lnTo>
                    <a:pt x="2290" y="1625"/>
                  </a:lnTo>
                  <a:lnTo>
                    <a:pt x="2283" y="1620"/>
                  </a:lnTo>
                  <a:lnTo>
                    <a:pt x="2273" y="1617"/>
                  </a:lnTo>
                  <a:lnTo>
                    <a:pt x="2263" y="1614"/>
                  </a:lnTo>
                  <a:lnTo>
                    <a:pt x="2253" y="1613"/>
                  </a:lnTo>
                  <a:lnTo>
                    <a:pt x="2243" y="1614"/>
                  </a:lnTo>
                  <a:lnTo>
                    <a:pt x="2233" y="1615"/>
                  </a:lnTo>
                  <a:lnTo>
                    <a:pt x="2224" y="1616"/>
                  </a:lnTo>
                  <a:lnTo>
                    <a:pt x="2207" y="1621"/>
                  </a:lnTo>
                  <a:lnTo>
                    <a:pt x="2193" y="1626"/>
                  </a:lnTo>
                  <a:lnTo>
                    <a:pt x="2183" y="1630"/>
                  </a:lnTo>
                  <a:lnTo>
                    <a:pt x="2179" y="1632"/>
                  </a:lnTo>
                  <a:lnTo>
                    <a:pt x="2172" y="1634"/>
                  </a:lnTo>
                  <a:lnTo>
                    <a:pt x="2162" y="1637"/>
                  </a:lnTo>
                  <a:lnTo>
                    <a:pt x="2150" y="1641"/>
                  </a:lnTo>
                  <a:lnTo>
                    <a:pt x="2137" y="1644"/>
                  </a:lnTo>
                  <a:lnTo>
                    <a:pt x="2147" y="1632"/>
                  </a:lnTo>
                  <a:lnTo>
                    <a:pt x="2156" y="1623"/>
                  </a:lnTo>
                  <a:lnTo>
                    <a:pt x="2167" y="1614"/>
                  </a:lnTo>
                  <a:lnTo>
                    <a:pt x="2177" y="1607"/>
                  </a:lnTo>
                  <a:lnTo>
                    <a:pt x="2187" y="1599"/>
                  </a:lnTo>
                  <a:lnTo>
                    <a:pt x="2196" y="1592"/>
                  </a:lnTo>
                  <a:lnTo>
                    <a:pt x="2200" y="1587"/>
                  </a:lnTo>
                  <a:lnTo>
                    <a:pt x="2205" y="1582"/>
                  </a:lnTo>
                  <a:lnTo>
                    <a:pt x="2209" y="1577"/>
                  </a:lnTo>
                  <a:lnTo>
                    <a:pt x="2212" y="1571"/>
                  </a:lnTo>
                  <a:lnTo>
                    <a:pt x="2219" y="1558"/>
                  </a:lnTo>
                  <a:lnTo>
                    <a:pt x="2222" y="1544"/>
                  </a:lnTo>
                  <a:lnTo>
                    <a:pt x="2224" y="1533"/>
                  </a:lnTo>
                  <a:lnTo>
                    <a:pt x="2228" y="1522"/>
                  </a:lnTo>
                  <a:lnTo>
                    <a:pt x="2230" y="1511"/>
                  </a:lnTo>
                  <a:lnTo>
                    <a:pt x="2234" y="1501"/>
                  </a:lnTo>
                  <a:lnTo>
                    <a:pt x="2238" y="1495"/>
                  </a:lnTo>
                  <a:lnTo>
                    <a:pt x="2242" y="1490"/>
                  </a:lnTo>
                  <a:lnTo>
                    <a:pt x="2246" y="1484"/>
                  </a:lnTo>
                  <a:lnTo>
                    <a:pt x="2252" y="1478"/>
                  </a:lnTo>
                  <a:lnTo>
                    <a:pt x="2265" y="1478"/>
                  </a:lnTo>
                  <a:lnTo>
                    <a:pt x="2266" y="1485"/>
                  </a:lnTo>
                  <a:lnTo>
                    <a:pt x="2267" y="1492"/>
                  </a:lnTo>
                  <a:lnTo>
                    <a:pt x="2271" y="1497"/>
                  </a:lnTo>
                  <a:lnTo>
                    <a:pt x="2273" y="1502"/>
                  </a:lnTo>
                  <a:lnTo>
                    <a:pt x="2279" y="1512"/>
                  </a:lnTo>
                  <a:lnTo>
                    <a:pt x="2286" y="1521"/>
                  </a:lnTo>
                  <a:lnTo>
                    <a:pt x="2298" y="1517"/>
                  </a:lnTo>
                  <a:lnTo>
                    <a:pt x="2310" y="1512"/>
                  </a:lnTo>
                  <a:lnTo>
                    <a:pt x="2324" y="1508"/>
                  </a:lnTo>
                  <a:lnTo>
                    <a:pt x="2345" y="1503"/>
                  </a:lnTo>
                  <a:lnTo>
                    <a:pt x="2345" y="1478"/>
                  </a:lnTo>
                  <a:lnTo>
                    <a:pt x="2331" y="1462"/>
                  </a:lnTo>
                  <a:lnTo>
                    <a:pt x="2317" y="1444"/>
                  </a:lnTo>
                  <a:lnTo>
                    <a:pt x="2309" y="1436"/>
                  </a:lnTo>
                  <a:lnTo>
                    <a:pt x="2300" y="1428"/>
                  </a:lnTo>
                  <a:lnTo>
                    <a:pt x="2296" y="1426"/>
                  </a:lnTo>
                  <a:lnTo>
                    <a:pt x="2290" y="1424"/>
                  </a:lnTo>
                  <a:lnTo>
                    <a:pt x="2285" y="1423"/>
                  </a:lnTo>
                  <a:lnTo>
                    <a:pt x="2279" y="1422"/>
                  </a:lnTo>
                  <a:lnTo>
                    <a:pt x="2249" y="1423"/>
                  </a:lnTo>
                  <a:lnTo>
                    <a:pt x="2215" y="1424"/>
                  </a:lnTo>
                  <a:lnTo>
                    <a:pt x="2199" y="1424"/>
                  </a:lnTo>
                  <a:lnTo>
                    <a:pt x="2185" y="1423"/>
                  </a:lnTo>
                  <a:lnTo>
                    <a:pt x="2178" y="1422"/>
                  </a:lnTo>
                  <a:lnTo>
                    <a:pt x="2173" y="1420"/>
                  </a:lnTo>
                  <a:lnTo>
                    <a:pt x="2168" y="1419"/>
                  </a:lnTo>
                  <a:lnTo>
                    <a:pt x="2166" y="1416"/>
                  </a:lnTo>
                  <a:lnTo>
                    <a:pt x="2163" y="1413"/>
                  </a:lnTo>
                  <a:lnTo>
                    <a:pt x="2161" y="1409"/>
                  </a:lnTo>
                  <a:lnTo>
                    <a:pt x="2159" y="1405"/>
                  </a:lnTo>
                  <a:lnTo>
                    <a:pt x="2159" y="1401"/>
                  </a:lnTo>
                  <a:lnTo>
                    <a:pt x="2159" y="1392"/>
                  </a:lnTo>
                  <a:lnTo>
                    <a:pt x="2160" y="1382"/>
                  </a:lnTo>
                  <a:lnTo>
                    <a:pt x="2161" y="1372"/>
                  </a:lnTo>
                  <a:lnTo>
                    <a:pt x="2161" y="1362"/>
                  </a:lnTo>
                  <a:lnTo>
                    <a:pt x="2160" y="1357"/>
                  </a:lnTo>
                  <a:lnTo>
                    <a:pt x="2159" y="1352"/>
                  </a:lnTo>
                  <a:lnTo>
                    <a:pt x="2155" y="1347"/>
                  </a:lnTo>
                  <a:lnTo>
                    <a:pt x="2153" y="1343"/>
                  </a:lnTo>
                  <a:lnTo>
                    <a:pt x="2149" y="1339"/>
                  </a:lnTo>
                  <a:lnTo>
                    <a:pt x="2144" y="1335"/>
                  </a:lnTo>
                  <a:lnTo>
                    <a:pt x="2139" y="1332"/>
                  </a:lnTo>
                  <a:lnTo>
                    <a:pt x="2133" y="1329"/>
                  </a:lnTo>
                  <a:lnTo>
                    <a:pt x="2122" y="1323"/>
                  </a:lnTo>
                  <a:lnTo>
                    <a:pt x="2111" y="1315"/>
                  </a:lnTo>
                  <a:lnTo>
                    <a:pt x="2107" y="1311"/>
                  </a:lnTo>
                  <a:lnTo>
                    <a:pt x="2102" y="1307"/>
                  </a:lnTo>
                  <a:lnTo>
                    <a:pt x="2097" y="1301"/>
                  </a:lnTo>
                  <a:lnTo>
                    <a:pt x="2094" y="1295"/>
                  </a:lnTo>
                  <a:lnTo>
                    <a:pt x="2091" y="1288"/>
                  </a:lnTo>
                  <a:lnTo>
                    <a:pt x="2088" y="1279"/>
                  </a:lnTo>
                  <a:lnTo>
                    <a:pt x="2087" y="1269"/>
                  </a:lnTo>
                  <a:lnTo>
                    <a:pt x="2086" y="1256"/>
                  </a:lnTo>
                  <a:lnTo>
                    <a:pt x="2060" y="1256"/>
                  </a:lnTo>
                  <a:lnTo>
                    <a:pt x="2046" y="1259"/>
                  </a:lnTo>
                  <a:lnTo>
                    <a:pt x="2027" y="1261"/>
                  </a:lnTo>
                  <a:lnTo>
                    <a:pt x="2017" y="1262"/>
                  </a:lnTo>
                  <a:lnTo>
                    <a:pt x="2007" y="1265"/>
                  </a:lnTo>
                  <a:lnTo>
                    <a:pt x="2003" y="1267"/>
                  </a:lnTo>
                  <a:lnTo>
                    <a:pt x="1999" y="1270"/>
                  </a:lnTo>
                  <a:lnTo>
                    <a:pt x="1996" y="1272"/>
                  </a:lnTo>
                  <a:lnTo>
                    <a:pt x="1993" y="1275"/>
                  </a:lnTo>
                  <a:lnTo>
                    <a:pt x="1985" y="1287"/>
                  </a:lnTo>
                  <a:lnTo>
                    <a:pt x="1976" y="1301"/>
                  </a:lnTo>
                  <a:lnTo>
                    <a:pt x="1974" y="1304"/>
                  </a:lnTo>
                  <a:lnTo>
                    <a:pt x="1971" y="1307"/>
                  </a:lnTo>
                  <a:lnTo>
                    <a:pt x="1968" y="1310"/>
                  </a:lnTo>
                  <a:lnTo>
                    <a:pt x="1963" y="1313"/>
                  </a:lnTo>
                  <a:lnTo>
                    <a:pt x="1959" y="1315"/>
                  </a:lnTo>
                  <a:lnTo>
                    <a:pt x="1953" y="1316"/>
                  </a:lnTo>
                  <a:lnTo>
                    <a:pt x="1947" y="1317"/>
                  </a:lnTo>
                  <a:lnTo>
                    <a:pt x="1940" y="1318"/>
                  </a:lnTo>
                  <a:lnTo>
                    <a:pt x="1930" y="1317"/>
                  </a:lnTo>
                  <a:lnTo>
                    <a:pt x="1920" y="1315"/>
                  </a:lnTo>
                  <a:lnTo>
                    <a:pt x="1910" y="1313"/>
                  </a:lnTo>
                  <a:lnTo>
                    <a:pt x="1901" y="1309"/>
                  </a:lnTo>
                  <a:lnTo>
                    <a:pt x="1892" y="1305"/>
                  </a:lnTo>
                  <a:lnTo>
                    <a:pt x="1883" y="1300"/>
                  </a:lnTo>
                  <a:lnTo>
                    <a:pt x="1874" y="1294"/>
                  </a:lnTo>
                  <a:lnTo>
                    <a:pt x="1867" y="1287"/>
                  </a:lnTo>
                  <a:lnTo>
                    <a:pt x="1864" y="1289"/>
                  </a:lnTo>
                  <a:lnTo>
                    <a:pt x="1860" y="1293"/>
                  </a:lnTo>
                  <a:lnTo>
                    <a:pt x="1853" y="1298"/>
                  </a:lnTo>
                  <a:lnTo>
                    <a:pt x="1847" y="1299"/>
                  </a:lnTo>
                  <a:lnTo>
                    <a:pt x="1840" y="1299"/>
                  </a:lnTo>
                  <a:lnTo>
                    <a:pt x="1833" y="1297"/>
                  </a:lnTo>
                  <a:lnTo>
                    <a:pt x="1826" y="1294"/>
                  </a:lnTo>
                  <a:lnTo>
                    <a:pt x="1819" y="1290"/>
                  </a:lnTo>
                  <a:lnTo>
                    <a:pt x="1813" y="1287"/>
                  </a:lnTo>
                  <a:lnTo>
                    <a:pt x="1805" y="1284"/>
                  </a:lnTo>
                  <a:lnTo>
                    <a:pt x="1796" y="1282"/>
                  </a:lnTo>
                  <a:lnTo>
                    <a:pt x="1787" y="1281"/>
                  </a:lnTo>
                  <a:lnTo>
                    <a:pt x="1771" y="1281"/>
                  </a:lnTo>
                  <a:lnTo>
                    <a:pt x="1761" y="1281"/>
                  </a:lnTo>
                  <a:lnTo>
                    <a:pt x="1756" y="1281"/>
                  </a:lnTo>
                  <a:lnTo>
                    <a:pt x="1751" y="1280"/>
                  </a:lnTo>
                  <a:lnTo>
                    <a:pt x="1747" y="1279"/>
                  </a:lnTo>
                  <a:lnTo>
                    <a:pt x="1742" y="1277"/>
                  </a:lnTo>
                  <a:lnTo>
                    <a:pt x="1734" y="1272"/>
                  </a:lnTo>
                  <a:lnTo>
                    <a:pt x="1727" y="1264"/>
                  </a:lnTo>
                  <a:lnTo>
                    <a:pt x="1722" y="1256"/>
                  </a:lnTo>
                  <a:lnTo>
                    <a:pt x="1717" y="1247"/>
                  </a:lnTo>
                  <a:lnTo>
                    <a:pt x="1715" y="1237"/>
                  </a:lnTo>
                  <a:lnTo>
                    <a:pt x="1714" y="1226"/>
                  </a:lnTo>
                  <a:lnTo>
                    <a:pt x="1681" y="1226"/>
                  </a:lnTo>
                  <a:lnTo>
                    <a:pt x="1682" y="1231"/>
                  </a:lnTo>
                  <a:lnTo>
                    <a:pt x="1684" y="1239"/>
                  </a:lnTo>
                  <a:lnTo>
                    <a:pt x="1686" y="1247"/>
                  </a:lnTo>
                  <a:lnTo>
                    <a:pt x="1688" y="1256"/>
                  </a:lnTo>
                  <a:lnTo>
                    <a:pt x="259" y="1256"/>
                  </a:lnTo>
                  <a:lnTo>
                    <a:pt x="263" y="1245"/>
                  </a:lnTo>
                  <a:lnTo>
                    <a:pt x="265" y="1239"/>
                  </a:lnTo>
                  <a:lnTo>
                    <a:pt x="265" y="1237"/>
                  </a:lnTo>
                  <a:lnTo>
                    <a:pt x="263" y="1236"/>
                  </a:lnTo>
                  <a:lnTo>
                    <a:pt x="261" y="1235"/>
                  </a:lnTo>
                  <a:lnTo>
                    <a:pt x="258" y="1233"/>
                  </a:lnTo>
                  <a:lnTo>
                    <a:pt x="256" y="1229"/>
                  </a:lnTo>
                  <a:lnTo>
                    <a:pt x="252" y="1220"/>
                  </a:lnTo>
                  <a:lnTo>
                    <a:pt x="247" y="1214"/>
                  </a:lnTo>
                  <a:lnTo>
                    <a:pt x="240" y="1207"/>
                  </a:lnTo>
                  <a:lnTo>
                    <a:pt x="235" y="1200"/>
                  </a:lnTo>
                  <a:lnTo>
                    <a:pt x="233" y="1195"/>
                  </a:lnTo>
                  <a:lnTo>
                    <a:pt x="226" y="1194"/>
                  </a:lnTo>
                  <a:lnTo>
                    <a:pt x="217" y="1190"/>
                  </a:lnTo>
                  <a:lnTo>
                    <a:pt x="213" y="1188"/>
                  </a:lnTo>
                  <a:lnTo>
                    <a:pt x="210" y="1184"/>
                  </a:lnTo>
                  <a:lnTo>
                    <a:pt x="206" y="1181"/>
                  </a:lnTo>
                  <a:lnTo>
                    <a:pt x="206" y="1176"/>
                  </a:lnTo>
                  <a:lnTo>
                    <a:pt x="195" y="1173"/>
                  </a:lnTo>
                  <a:lnTo>
                    <a:pt x="182" y="1168"/>
                  </a:lnTo>
                  <a:lnTo>
                    <a:pt x="169" y="1161"/>
                  </a:lnTo>
                  <a:lnTo>
                    <a:pt x="156" y="1153"/>
                  </a:lnTo>
                  <a:lnTo>
                    <a:pt x="145" y="1145"/>
                  </a:lnTo>
                  <a:lnTo>
                    <a:pt x="135" y="1136"/>
                  </a:lnTo>
                  <a:lnTo>
                    <a:pt x="132" y="1132"/>
                  </a:lnTo>
                  <a:lnTo>
                    <a:pt x="128" y="1128"/>
                  </a:lnTo>
                  <a:lnTo>
                    <a:pt x="127" y="1125"/>
                  </a:lnTo>
                  <a:lnTo>
                    <a:pt x="126" y="1121"/>
                  </a:lnTo>
                  <a:lnTo>
                    <a:pt x="127" y="1116"/>
                  </a:lnTo>
                  <a:lnTo>
                    <a:pt x="128" y="1111"/>
                  </a:lnTo>
                  <a:lnTo>
                    <a:pt x="132" y="1106"/>
                  </a:lnTo>
                  <a:lnTo>
                    <a:pt x="136" y="1102"/>
                  </a:lnTo>
                  <a:lnTo>
                    <a:pt x="146" y="1094"/>
                  </a:lnTo>
                  <a:lnTo>
                    <a:pt x="157" y="1088"/>
                  </a:lnTo>
                  <a:lnTo>
                    <a:pt x="169" y="1083"/>
                  </a:lnTo>
                  <a:lnTo>
                    <a:pt x="180" y="1077"/>
                  </a:lnTo>
                  <a:lnTo>
                    <a:pt x="184" y="1075"/>
                  </a:lnTo>
                  <a:lnTo>
                    <a:pt x="188" y="1072"/>
                  </a:lnTo>
                  <a:lnTo>
                    <a:pt x="191" y="1069"/>
                  </a:lnTo>
                  <a:lnTo>
                    <a:pt x="193" y="1066"/>
                  </a:lnTo>
                  <a:lnTo>
                    <a:pt x="183" y="1065"/>
                  </a:lnTo>
                  <a:lnTo>
                    <a:pt x="170" y="1064"/>
                  </a:lnTo>
                  <a:lnTo>
                    <a:pt x="164" y="1063"/>
                  </a:lnTo>
                  <a:lnTo>
                    <a:pt x="158" y="1060"/>
                  </a:lnTo>
                  <a:lnTo>
                    <a:pt x="156" y="1059"/>
                  </a:lnTo>
                  <a:lnTo>
                    <a:pt x="155" y="1057"/>
                  </a:lnTo>
                  <a:lnTo>
                    <a:pt x="154" y="1056"/>
                  </a:lnTo>
                  <a:lnTo>
                    <a:pt x="153" y="1053"/>
                  </a:lnTo>
                  <a:lnTo>
                    <a:pt x="151" y="1040"/>
                  </a:lnTo>
                  <a:lnTo>
                    <a:pt x="148" y="1029"/>
                  </a:lnTo>
                  <a:lnTo>
                    <a:pt x="147" y="1024"/>
                  </a:lnTo>
                  <a:lnTo>
                    <a:pt x="147" y="1019"/>
                  </a:lnTo>
                  <a:lnTo>
                    <a:pt x="149" y="1015"/>
                  </a:lnTo>
                  <a:lnTo>
                    <a:pt x="153" y="1010"/>
                  </a:lnTo>
                  <a:lnTo>
                    <a:pt x="126" y="1010"/>
                  </a:lnTo>
                  <a:lnTo>
                    <a:pt x="133" y="992"/>
                  </a:lnTo>
                  <a:lnTo>
                    <a:pt x="120" y="989"/>
                  </a:lnTo>
                  <a:lnTo>
                    <a:pt x="106" y="985"/>
                  </a:lnTo>
                  <a:lnTo>
                    <a:pt x="108" y="979"/>
                  </a:lnTo>
                  <a:lnTo>
                    <a:pt x="110" y="973"/>
                  </a:lnTo>
                  <a:lnTo>
                    <a:pt x="112" y="969"/>
                  </a:lnTo>
                  <a:lnTo>
                    <a:pt x="114" y="965"/>
                  </a:lnTo>
                  <a:lnTo>
                    <a:pt x="121" y="958"/>
                  </a:lnTo>
                  <a:lnTo>
                    <a:pt x="127" y="954"/>
                  </a:lnTo>
                  <a:lnTo>
                    <a:pt x="134" y="950"/>
                  </a:lnTo>
                  <a:lnTo>
                    <a:pt x="140" y="947"/>
                  </a:lnTo>
                  <a:lnTo>
                    <a:pt x="147" y="942"/>
                  </a:lnTo>
                  <a:lnTo>
                    <a:pt x="153" y="936"/>
                  </a:lnTo>
                  <a:lnTo>
                    <a:pt x="149" y="932"/>
                  </a:lnTo>
                  <a:lnTo>
                    <a:pt x="148" y="929"/>
                  </a:lnTo>
                  <a:lnTo>
                    <a:pt x="147" y="927"/>
                  </a:lnTo>
                  <a:lnTo>
                    <a:pt x="147" y="925"/>
                  </a:lnTo>
                  <a:lnTo>
                    <a:pt x="148" y="923"/>
                  </a:lnTo>
                  <a:lnTo>
                    <a:pt x="149" y="921"/>
                  </a:lnTo>
                  <a:lnTo>
                    <a:pt x="151" y="919"/>
                  </a:lnTo>
                  <a:lnTo>
                    <a:pt x="155" y="917"/>
                  </a:lnTo>
                  <a:lnTo>
                    <a:pt x="161" y="914"/>
                  </a:lnTo>
                  <a:lnTo>
                    <a:pt x="170" y="910"/>
                  </a:lnTo>
                  <a:lnTo>
                    <a:pt x="178" y="905"/>
                  </a:lnTo>
                  <a:lnTo>
                    <a:pt x="187" y="899"/>
                  </a:lnTo>
                  <a:lnTo>
                    <a:pt x="191" y="901"/>
                  </a:lnTo>
                  <a:lnTo>
                    <a:pt x="196" y="902"/>
                  </a:lnTo>
                  <a:lnTo>
                    <a:pt x="203" y="901"/>
                  </a:lnTo>
                  <a:lnTo>
                    <a:pt x="209" y="900"/>
                  </a:lnTo>
                  <a:lnTo>
                    <a:pt x="215" y="898"/>
                  </a:lnTo>
                  <a:lnTo>
                    <a:pt x="221" y="896"/>
                  </a:lnTo>
                  <a:lnTo>
                    <a:pt x="227" y="893"/>
                  </a:lnTo>
                  <a:lnTo>
                    <a:pt x="233" y="889"/>
                  </a:lnTo>
                  <a:lnTo>
                    <a:pt x="243" y="881"/>
                  </a:lnTo>
                  <a:lnTo>
                    <a:pt x="251" y="872"/>
                  </a:lnTo>
                  <a:lnTo>
                    <a:pt x="255" y="868"/>
                  </a:lnTo>
                  <a:lnTo>
                    <a:pt x="257" y="863"/>
                  </a:lnTo>
                  <a:lnTo>
                    <a:pt x="259" y="859"/>
                  </a:lnTo>
                  <a:lnTo>
                    <a:pt x="259" y="856"/>
                  </a:lnTo>
                  <a:lnTo>
                    <a:pt x="259" y="851"/>
                  </a:lnTo>
                  <a:lnTo>
                    <a:pt x="258" y="847"/>
                  </a:lnTo>
                  <a:lnTo>
                    <a:pt x="256" y="843"/>
                  </a:lnTo>
                  <a:lnTo>
                    <a:pt x="254" y="840"/>
                  </a:lnTo>
                  <a:lnTo>
                    <a:pt x="248" y="832"/>
                  </a:lnTo>
                  <a:lnTo>
                    <a:pt x="243" y="826"/>
                  </a:lnTo>
                  <a:lnTo>
                    <a:pt x="236" y="818"/>
                  </a:lnTo>
                  <a:lnTo>
                    <a:pt x="232" y="811"/>
                  </a:lnTo>
                  <a:lnTo>
                    <a:pt x="229" y="807"/>
                  </a:lnTo>
                  <a:lnTo>
                    <a:pt x="227" y="803"/>
                  </a:lnTo>
                  <a:lnTo>
                    <a:pt x="226" y="799"/>
                  </a:lnTo>
                  <a:lnTo>
                    <a:pt x="226" y="794"/>
                  </a:lnTo>
                  <a:lnTo>
                    <a:pt x="226" y="789"/>
                  </a:lnTo>
                  <a:lnTo>
                    <a:pt x="227" y="784"/>
                  </a:lnTo>
                  <a:lnTo>
                    <a:pt x="228" y="780"/>
                  </a:lnTo>
                  <a:lnTo>
                    <a:pt x="231" y="776"/>
                  </a:lnTo>
                  <a:lnTo>
                    <a:pt x="234" y="770"/>
                  </a:lnTo>
                  <a:lnTo>
                    <a:pt x="239" y="763"/>
                  </a:lnTo>
                  <a:lnTo>
                    <a:pt x="244" y="757"/>
                  </a:lnTo>
                  <a:lnTo>
                    <a:pt x="248" y="751"/>
                  </a:lnTo>
                  <a:lnTo>
                    <a:pt x="250" y="747"/>
                  </a:lnTo>
                  <a:lnTo>
                    <a:pt x="251" y="743"/>
                  </a:lnTo>
                  <a:lnTo>
                    <a:pt x="252" y="738"/>
                  </a:lnTo>
                  <a:lnTo>
                    <a:pt x="252" y="733"/>
                  </a:lnTo>
                  <a:lnTo>
                    <a:pt x="252" y="724"/>
                  </a:lnTo>
                  <a:lnTo>
                    <a:pt x="251" y="716"/>
                  </a:lnTo>
                  <a:lnTo>
                    <a:pt x="249" y="707"/>
                  </a:lnTo>
                  <a:lnTo>
                    <a:pt x="247" y="700"/>
                  </a:lnTo>
                  <a:lnTo>
                    <a:pt x="242" y="686"/>
                  </a:lnTo>
                  <a:lnTo>
                    <a:pt x="234" y="674"/>
                  </a:lnTo>
                  <a:lnTo>
                    <a:pt x="218" y="653"/>
                  </a:lnTo>
                  <a:lnTo>
                    <a:pt x="206" y="634"/>
                  </a:lnTo>
                  <a:lnTo>
                    <a:pt x="200" y="634"/>
                  </a:lnTo>
                  <a:lnTo>
                    <a:pt x="194" y="635"/>
                  </a:lnTo>
                  <a:lnTo>
                    <a:pt x="190" y="637"/>
                  </a:lnTo>
                  <a:lnTo>
                    <a:pt x="186" y="639"/>
                  </a:lnTo>
                  <a:lnTo>
                    <a:pt x="177" y="644"/>
                  </a:lnTo>
                  <a:lnTo>
                    <a:pt x="168" y="649"/>
                  </a:lnTo>
                  <a:lnTo>
                    <a:pt x="159" y="656"/>
                  </a:lnTo>
                  <a:lnTo>
                    <a:pt x="148" y="661"/>
                  </a:lnTo>
                  <a:lnTo>
                    <a:pt x="142" y="662"/>
                  </a:lnTo>
                  <a:lnTo>
                    <a:pt x="135" y="664"/>
                  </a:lnTo>
                  <a:lnTo>
                    <a:pt x="128" y="665"/>
                  </a:lnTo>
                  <a:lnTo>
                    <a:pt x="120" y="665"/>
                  </a:lnTo>
                  <a:lnTo>
                    <a:pt x="113" y="663"/>
                  </a:lnTo>
                  <a:lnTo>
                    <a:pt x="104" y="658"/>
                  </a:lnTo>
                  <a:lnTo>
                    <a:pt x="100" y="656"/>
                  </a:lnTo>
                  <a:lnTo>
                    <a:pt x="97" y="652"/>
                  </a:lnTo>
                  <a:lnTo>
                    <a:pt x="94" y="649"/>
                  </a:lnTo>
                  <a:lnTo>
                    <a:pt x="93" y="646"/>
                  </a:lnTo>
                  <a:lnTo>
                    <a:pt x="93" y="640"/>
                  </a:lnTo>
                  <a:lnTo>
                    <a:pt x="95" y="633"/>
                  </a:lnTo>
                  <a:lnTo>
                    <a:pt x="98" y="628"/>
                  </a:lnTo>
                  <a:lnTo>
                    <a:pt x="100" y="622"/>
                  </a:lnTo>
                  <a:lnTo>
                    <a:pt x="102" y="616"/>
                  </a:lnTo>
                  <a:lnTo>
                    <a:pt x="104" y="610"/>
                  </a:lnTo>
                  <a:lnTo>
                    <a:pt x="105" y="604"/>
                  </a:lnTo>
                  <a:lnTo>
                    <a:pt x="106" y="597"/>
                  </a:lnTo>
                  <a:lnTo>
                    <a:pt x="86" y="597"/>
                  </a:lnTo>
                  <a:lnTo>
                    <a:pt x="64" y="597"/>
                  </a:lnTo>
                  <a:lnTo>
                    <a:pt x="35" y="597"/>
                  </a:lnTo>
                  <a:lnTo>
                    <a:pt x="0" y="597"/>
                  </a:lnTo>
                  <a:lnTo>
                    <a:pt x="585" y="117"/>
                  </a:lnTo>
                  <a:lnTo>
                    <a:pt x="594" y="116"/>
                  </a:lnTo>
                  <a:lnTo>
                    <a:pt x="602" y="114"/>
                  </a:lnTo>
                  <a:lnTo>
                    <a:pt x="612" y="112"/>
                  </a:lnTo>
                  <a:lnTo>
                    <a:pt x="625" y="111"/>
                  </a:lnTo>
                  <a:lnTo>
                    <a:pt x="635" y="111"/>
                  </a:lnTo>
                  <a:lnTo>
                    <a:pt x="643" y="113"/>
                  </a:lnTo>
                  <a:lnTo>
                    <a:pt x="651" y="116"/>
                  </a:lnTo>
                  <a:lnTo>
                    <a:pt x="659" y="119"/>
                  </a:lnTo>
                  <a:lnTo>
                    <a:pt x="674" y="128"/>
                  </a:lnTo>
                  <a:lnTo>
                    <a:pt x="687" y="138"/>
                  </a:lnTo>
                  <a:lnTo>
                    <a:pt x="702" y="148"/>
                  </a:lnTo>
                  <a:lnTo>
                    <a:pt x="716" y="158"/>
                  </a:lnTo>
                  <a:lnTo>
                    <a:pt x="724" y="161"/>
                  </a:lnTo>
                  <a:lnTo>
                    <a:pt x="732" y="164"/>
                  </a:lnTo>
                  <a:lnTo>
                    <a:pt x="741" y="166"/>
                  </a:lnTo>
                  <a:lnTo>
                    <a:pt x="751" y="166"/>
                  </a:lnTo>
                  <a:lnTo>
                    <a:pt x="943" y="111"/>
                  </a:lnTo>
                  <a:lnTo>
                    <a:pt x="1096" y="111"/>
                  </a:lnTo>
                  <a:lnTo>
                    <a:pt x="1103" y="112"/>
                  </a:lnTo>
                  <a:lnTo>
                    <a:pt x="1110" y="113"/>
                  </a:lnTo>
                  <a:lnTo>
                    <a:pt x="1117" y="113"/>
                  </a:lnTo>
                  <a:lnTo>
                    <a:pt x="1123" y="113"/>
                  </a:lnTo>
                  <a:lnTo>
                    <a:pt x="1135" y="110"/>
                  </a:lnTo>
                  <a:lnTo>
                    <a:pt x="1146" y="105"/>
                  </a:lnTo>
                  <a:lnTo>
                    <a:pt x="1157" y="100"/>
                  </a:lnTo>
                  <a:lnTo>
                    <a:pt x="1169" y="93"/>
                  </a:lnTo>
                  <a:lnTo>
                    <a:pt x="1181" y="89"/>
                  </a:lnTo>
                  <a:lnTo>
                    <a:pt x="1196" y="85"/>
                  </a:lnTo>
                  <a:lnTo>
                    <a:pt x="1195" y="90"/>
                  </a:lnTo>
                  <a:lnTo>
                    <a:pt x="1195" y="94"/>
                  </a:lnTo>
                  <a:lnTo>
                    <a:pt x="1195" y="100"/>
                  </a:lnTo>
                  <a:lnTo>
                    <a:pt x="1196" y="104"/>
                  </a:lnTo>
                  <a:lnTo>
                    <a:pt x="1198" y="112"/>
                  </a:lnTo>
                  <a:lnTo>
                    <a:pt x="1202" y="120"/>
                  </a:lnTo>
                  <a:lnTo>
                    <a:pt x="1208" y="126"/>
                  </a:lnTo>
                  <a:lnTo>
                    <a:pt x="1214" y="131"/>
                  </a:lnTo>
                  <a:lnTo>
                    <a:pt x="1218" y="132"/>
                  </a:lnTo>
                  <a:lnTo>
                    <a:pt x="1222" y="134"/>
                  </a:lnTo>
                  <a:lnTo>
                    <a:pt x="1225" y="135"/>
                  </a:lnTo>
                  <a:lnTo>
                    <a:pt x="1230" y="135"/>
                  </a:lnTo>
                  <a:lnTo>
                    <a:pt x="1238" y="134"/>
                  </a:lnTo>
                  <a:lnTo>
                    <a:pt x="1247" y="133"/>
                  </a:lnTo>
                  <a:lnTo>
                    <a:pt x="1255" y="131"/>
                  </a:lnTo>
                  <a:lnTo>
                    <a:pt x="1263" y="128"/>
                  </a:lnTo>
                  <a:lnTo>
                    <a:pt x="1278" y="122"/>
                  </a:lnTo>
                  <a:lnTo>
                    <a:pt x="1296" y="117"/>
                  </a:lnTo>
                  <a:lnTo>
                    <a:pt x="1298" y="119"/>
                  </a:lnTo>
                  <a:lnTo>
                    <a:pt x="1300" y="120"/>
                  </a:lnTo>
                  <a:lnTo>
                    <a:pt x="1303" y="122"/>
                  </a:lnTo>
                  <a:lnTo>
                    <a:pt x="1308" y="123"/>
                  </a:lnTo>
                  <a:lnTo>
                    <a:pt x="1319" y="124"/>
                  </a:lnTo>
                  <a:lnTo>
                    <a:pt x="1331" y="124"/>
                  </a:lnTo>
                  <a:lnTo>
                    <a:pt x="1343" y="123"/>
                  </a:lnTo>
                  <a:lnTo>
                    <a:pt x="1355" y="121"/>
                  </a:lnTo>
                  <a:lnTo>
                    <a:pt x="1367" y="119"/>
                  </a:lnTo>
                  <a:lnTo>
                    <a:pt x="1376" y="117"/>
                  </a:lnTo>
                  <a:lnTo>
                    <a:pt x="1386" y="116"/>
                  </a:lnTo>
                  <a:lnTo>
                    <a:pt x="1397" y="114"/>
                  </a:lnTo>
                  <a:lnTo>
                    <a:pt x="1405" y="112"/>
                  </a:lnTo>
                  <a:lnTo>
                    <a:pt x="1409" y="111"/>
                  </a:lnTo>
                  <a:lnTo>
                    <a:pt x="1424" y="112"/>
                  </a:lnTo>
                  <a:lnTo>
                    <a:pt x="1450" y="117"/>
                  </a:lnTo>
                  <a:lnTo>
                    <a:pt x="1483" y="123"/>
                  </a:lnTo>
                  <a:lnTo>
                    <a:pt x="1520" y="131"/>
                  </a:lnTo>
                  <a:lnTo>
                    <a:pt x="1557" y="140"/>
                  </a:lnTo>
                  <a:lnTo>
                    <a:pt x="1592" y="149"/>
                  </a:lnTo>
                  <a:lnTo>
                    <a:pt x="1621" y="159"/>
                  </a:lnTo>
                  <a:lnTo>
                    <a:pt x="1641" y="166"/>
                  </a:lnTo>
                  <a:lnTo>
                    <a:pt x="1632" y="174"/>
                  </a:lnTo>
                  <a:lnTo>
                    <a:pt x="1623" y="179"/>
                  </a:lnTo>
                  <a:lnTo>
                    <a:pt x="1615" y="183"/>
                  </a:lnTo>
                  <a:lnTo>
                    <a:pt x="1607" y="187"/>
                  </a:lnTo>
                  <a:lnTo>
                    <a:pt x="1601" y="189"/>
                  </a:lnTo>
                  <a:lnTo>
                    <a:pt x="1592" y="193"/>
                  </a:lnTo>
                  <a:lnTo>
                    <a:pt x="1584" y="197"/>
                  </a:lnTo>
                  <a:lnTo>
                    <a:pt x="1574" y="202"/>
                  </a:lnTo>
                  <a:lnTo>
                    <a:pt x="1591" y="209"/>
                  </a:lnTo>
                  <a:lnTo>
                    <a:pt x="1606" y="215"/>
                  </a:lnTo>
                  <a:lnTo>
                    <a:pt x="1621" y="219"/>
                  </a:lnTo>
                  <a:lnTo>
                    <a:pt x="1635" y="222"/>
                  </a:lnTo>
                  <a:lnTo>
                    <a:pt x="1648" y="225"/>
                  </a:lnTo>
                  <a:lnTo>
                    <a:pt x="1662" y="226"/>
                  </a:lnTo>
                  <a:lnTo>
                    <a:pt x="1678" y="227"/>
                  </a:lnTo>
                  <a:lnTo>
                    <a:pt x="1694" y="228"/>
                  </a:lnTo>
                  <a:lnTo>
                    <a:pt x="1711" y="227"/>
                  </a:lnTo>
                  <a:lnTo>
                    <a:pt x="1725" y="224"/>
                  </a:lnTo>
                  <a:lnTo>
                    <a:pt x="1737" y="220"/>
                  </a:lnTo>
                  <a:lnTo>
                    <a:pt x="1749" y="216"/>
                  </a:lnTo>
                  <a:lnTo>
                    <a:pt x="1760" y="211"/>
                  </a:lnTo>
                  <a:lnTo>
                    <a:pt x="1771" y="206"/>
                  </a:lnTo>
                  <a:lnTo>
                    <a:pt x="1782" y="203"/>
                  </a:lnTo>
                  <a:lnTo>
                    <a:pt x="1794" y="202"/>
                  </a:lnTo>
                  <a:lnTo>
                    <a:pt x="1800" y="203"/>
                  </a:lnTo>
                  <a:lnTo>
                    <a:pt x="1805" y="204"/>
                  </a:lnTo>
                  <a:lnTo>
                    <a:pt x="1811" y="206"/>
                  </a:lnTo>
                  <a:lnTo>
                    <a:pt x="1816" y="209"/>
                  </a:lnTo>
                  <a:lnTo>
                    <a:pt x="1825" y="217"/>
                  </a:lnTo>
                  <a:lnTo>
                    <a:pt x="1833" y="225"/>
                  </a:lnTo>
                  <a:lnTo>
                    <a:pt x="1841" y="232"/>
                  </a:lnTo>
                  <a:lnTo>
                    <a:pt x="1849" y="239"/>
                  </a:lnTo>
                  <a:lnTo>
                    <a:pt x="1853" y="242"/>
                  </a:lnTo>
                  <a:lnTo>
                    <a:pt x="1858" y="244"/>
                  </a:lnTo>
                  <a:lnTo>
                    <a:pt x="1862" y="245"/>
                  </a:lnTo>
                  <a:lnTo>
                    <a:pt x="1867" y="246"/>
                  </a:lnTo>
                  <a:lnTo>
                    <a:pt x="1880" y="202"/>
                  </a:lnTo>
                  <a:lnTo>
                    <a:pt x="2006" y="178"/>
                  </a:lnTo>
                  <a:lnTo>
                    <a:pt x="2016" y="179"/>
                  </a:lnTo>
                  <a:lnTo>
                    <a:pt x="2026" y="180"/>
                  </a:lnTo>
                  <a:lnTo>
                    <a:pt x="2035" y="181"/>
                  </a:lnTo>
                  <a:lnTo>
                    <a:pt x="2043" y="183"/>
                  </a:lnTo>
                  <a:lnTo>
                    <a:pt x="2060" y="188"/>
                  </a:lnTo>
                  <a:lnTo>
                    <a:pt x="2076" y="193"/>
                  </a:lnTo>
                  <a:lnTo>
                    <a:pt x="2093" y="199"/>
                  </a:lnTo>
                  <a:lnTo>
                    <a:pt x="2109" y="204"/>
                  </a:lnTo>
                  <a:lnTo>
                    <a:pt x="2118" y="206"/>
                  </a:lnTo>
                  <a:lnTo>
                    <a:pt x="2127" y="207"/>
                  </a:lnTo>
                  <a:lnTo>
                    <a:pt x="2137" y="208"/>
                  </a:lnTo>
                  <a:lnTo>
                    <a:pt x="2147" y="208"/>
                  </a:lnTo>
                  <a:lnTo>
                    <a:pt x="2162" y="208"/>
                  </a:lnTo>
                  <a:lnTo>
                    <a:pt x="2173" y="207"/>
                  </a:lnTo>
                  <a:lnTo>
                    <a:pt x="2183" y="205"/>
                  </a:lnTo>
                  <a:lnTo>
                    <a:pt x="2190" y="202"/>
                  </a:lnTo>
                  <a:lnTo>
                    <a:pt x="2198" y="200"/>
                  </a:lnTo>
                  <a:lnTo>
                    <a:pt x="2206" y="198"/>
                  </a:lnTo>
                  <a:lnTo>
                    <a:pt x="2215" y="197"/>
                  </a:lnTo>
                  <a:lnTo>
                    <a:pt x="2226" y="196"/>
                  </a:lnTo>
                  <a:lnTo>
                    <a:pt x="2235" y="197"/>
                  </a:lnTo>
                  <a:lnTo>
                    <a:pt x="2244" y="199"/>
                  </a:lnTo>
                  <a:lnTo>
                    <a:pt x="2253" y="202"/>
                  </a:lnTo>
                  <a:lnTo>
                    <a:pt x="2261" y="205"/>
                  </a:lnTo>
                  <a:lnTo>
                    <a:pt x="2267" y="209"/>
                  </a:lnTo>
                  <a:lnTo>
                    <a:pt x="2274" y="213"/>
                  </a:lnTo>
                  <a:lnTo>
                    <a:pt x="2280" y="215"/>
                  </a:lnTo>
                  <a:lnTo>
                    <a:pt x="2286" y="216"/>
                  </a:lnTo>
                  <a:lnTo>
                    <a:pt x="2290" y="215"/>
                  </a:lnTo>
                  <a:lnTo>
                    <a:pt x="2296" y="213"/>
                  </a:lnTo>
                  <a:lnTo>
                    <a:pt x="2300" y="211"/>
                  </a:lnTo>
                  <a:lnTo>
                    <a:pt x="2305" y="206"/>
                  </a:lnTo>
                  <a:lnTo>
                    <a:pt x="2309" y="202"/>
                  </a:lnTo>
                  <a:lnTo>
                    <a:pt x="2312" y="197"/>
                  </a:lnTo>
                  <a:lnTo>
                    <a:pt x="2316" y="191"/>
                  </a:lnTo>
                  <a:lnTo>
                    <a:pt x="2319" y="184"/>
                  </a:lnTo>
                  <a:lnTo>
                    <a:pt x="2326" y="183"/>
                  </a:lnTo>
                  <a:lnTo>
                    <a:pt x="2334" y="180"/>
                  </a:lnTo>
                  <a:lnTo>
                    <a:pt x="2339" y="179"/>
                  </a:lnTo>
                  <a:lnTo>
                    <a:pt x="2342" y="177"/>
                  </a:lnTo>
                  <a:lnTo>
                    <a:pt x="2344" y="174"/>
                  </a:lnTo>
                  <a:lnTo>
                    <a:pt x="2345" y="172"/>
                  </a:lnTo>
                  <a:lnTo>
                    <a:pt x="2378" y="172"/>
                  </a:lnTo>
                  <a:lnTo>
                    <a:pt x="2376" y="178"/>
                  </a:lnTo>
                  <a:lnTo>
                    <a:pt x="2372" y="185"/>
                  </a:lnTo>
                  <a:lnTo>
                    <a:pt x="2369" y="189"/>
                  </a:lnTo>
                  <a:lnTo>
                    <a:pt x="2367" y="193"/>
                  </a:lnTo>
                  <a:lnTo>
                    <a:pt x="2366" y="198"/>
                  </a:lnTo>
                  <a:lnTo>
                    <a:pt x="2365" y="202"/>
                  </a:lnTo>
                  <a:lnTo>
                    <a:pt x="2365" y="216"/>
                  </a:lnTo>
                  <a:lnTo>
                    <a:pt x="2365" y="228"/>
                  </a:lnTo>
                  <a:lnTo>
                    <a:pt x="2405" y="228"/>
                  </a:lnTo>
                  <a:lnTo>
                    <a:pt x="2401" y="213"/>
                  </a:lnTo>
                  <a:lnTo>
                    <a:pt x="2400" y="203"/>
                  </a:lnTo>
                  <a:lnTo>
                    <a:pt x="2401" y="195"/>
                  </a:lnTo>
                  <a:lnTo>
                    <a:pt x="2405" y="184"/>
                  </a:lnTo>
                  <a:lnTo>
                    <a:pt x="2430" y="184"/>
                  </a:lnTo>
                  <a:lnTo>
                    <a:pt x="2454" y="182"/>
                  </a:lnTo>
                  <a:lnTo>
                    <a:pt x="2465" y="180"/>
                  </a:lnTo>
                  <a:lnTo>
                    <a:pt x="2476" y="178"/>
                  </a:lnTo>
                  <a:lnTo>
                    <a:pt x="2487" y="175"/>
                  </a:lnTo>
                  <a:lnTo>
                    <a:pt x="2497" y="172"/>
                  </a:lnTo>
                  <a:lnTo>
                    <a:pt x="2506" y="168"/>
                  </a:lnTo>
                  <a:lnTo>
                    <a:pt x="2513" y="164"/>
                  </a:lnTo>
                  <a:lnTo>
                    <a:pt x="2521" y="159"/>
                  </a:lnTo>
                  <a:lnTo>
                    <a:pt x="2526" y="153"/>
                  </a:lnTo>
                  <a:lnTo>
                    <a:pt x="2532" y="146"/>
                  </a:lnTo>
                  <a:lnTo>
                    <a:pt x="2535" y="139"/>
                  </a:lnTo>
                  <a:lnTo>
                    <a:pt x="2537" y="131"/>
                  </a:lnTo>
                  <a:lnTo>
                    <a:pt x="2539" y="123"/>
                  </a:lnTo>
                  <a:lnTo>
                    <a:pt x="2532" y="123"/>
                  </a:lnTo>
                  <a:lnTo>
                    <a:pt x="2518" y="123"/>
                  </a:lnTo>
                  <a:lnTo>
                    <a:pt x="2501" y="123"/>
                  </a:lnTo>
                  <a:lnTo>
                    <a:pt x="2491" y="123"/>
                  </a:lnTo>
                  <a:lnTo>
                    <a:pt x="2487" y="120"/>
                  </a:lnTo>
                  <a:lnTo>
                    <a:pt x="2483" y="115"/>
                  </a:lnTo>
                  <a:lnTo>
                    <a:pt x="2479" y="110"/>
                  </a:lnTo>
                  <a:lnTo>
                    <a:pt x="2477" y="105"/>
                  </a:lnTo>
                  <a:lnTo>
                    <a:pt x="2473" y="93"/>
                  </a:lnTo>
                  <a:lnTo>
                    <a:pt x="2472" y="85"/>
                  </a:lnTo>
                  <a:lnTo>
                    <a:pt x="2473" y="81"/>
                  </a:lnTo>
                  <a:lnTo>
                    <a:pt x="2476" y="75"/>
                  </a:lnTo>
                  <a:lnTo>
                    <a:pt x="2480" y="69"/>
                  </a:lnTo>
                  <a:lnTo>
                    <a:pt x="2487" y="62"/>
                  </a:lnTo>
                  <a:lnTo>
                    <a:pt x="2495" y="55"/>
                  </a:lnTo>
                  <a:lnTo>
                    <a:pt x="2503" y="48"/>
                  </a:lnTo>
                  <a:lnTo>
                    <a:pt x="2512" y="40"/>
                  </a:lnTo>
                  <a:lnTo>
                    <a:pt x="2523" y="33"/>
                  </a:lnTo>
                  <a:lnTo>
                    <a:pt x="2534" y="26"/>
                  </a:lnTo>
                  <a:lnTo>
                    <a:pt x="2545" y="20"/>
                  </a:lnTo>
                  <a:lnTo>
                    <a:pt x="2556" y="15"/>
                  </a:lnTo>
                  <a:lnTo>
                    <a:pt x="2567" y="10"/>
                  </a:lnTo>
                  <a:lnTo>
                    <a:pt x="2577" y="6"/>
                  </a:lnTo>
                  <a:lnTo>
                    <a:pt x="2587" y="2"/>
                  </a:lnTo>
                  <a:lnTo>
                    <a:pt x="2597" y="0"/>
                  </a:lnTo>
                  <a:lnTo>
                    <a:pt x="2604" y="0"/>
                  </a:lnTo>
                  <a:lnTo>
                    <a:pt x="2611" y="0"/>
                  </a:lnTo>
                  <a:lnTo>
                    <a:pt x="2621" y="0"/>
                  </a:lnTo>
                  <a:lnTo>
                    <a:pt x="2631" y="0"/>
                  </a:lnTo>
                  <a:lnTo>
                    <a:pt x="2637" y="0"/>
                  </a:lnTo>
                  <a:lnTo>
                    <a:pt x="2638" y="8"/>
                  </a:lnTo>
                  <a:lnTo>
                    <a:pt x="2638" y="16"/>
                  </a:lnTo>
                  <a:lnTo>
                    <a:pt x="2640" y="24"/>
                  </a:lnTo>
                  <a:lnTo>
                    <a:pt x="2642" y="30"/>
                  </a:lnTo>
                  <a:lnTo>
                    <a:pt x="2646" y="42"/>
                  </a:lnTo>
                  <a:lnTo>
                    <a:pt x="2651" y="53"/>
                  </a:lnTo>
                  <a:lnTo>
                    <a:pt x="2656" y="62"/>
                  </a:lnTo>
                  <a:lnTo>
                    <a:pt x="2660" y="71"/>
                  </a:lnTo>
                  <a:lnTo>
                    <a:pt x="2663" y="81"/>
                  </a:lnTo>
                  <a:lnTo>
                    <a:pt x="2664" y="91"/>
                  </a:lnTo>
                  <a:lnTo>
                    <a:pt x="2664" y="95"/>
                  </a:lnTo>
                  <a:lnTo>
                    <a:pt x="2663" y="97"/>
                  </a:lnTo>
                  <a:lnTo>
                    <a:pt x="2660" y="100"/>
                  </a:lnTo>
                  <a:lnTo>
                    <a:pt x="2658" y="101"/>
                  </a:lnTo>
                  <a:lnTo>
                    <a:pt x="2652" y="103"/>
                  </a:lnTo>
                  <a:lnTo>
                    <a:pt x="2644" y="105"/>
                  </a:lnTo>
                  <a:lnTo>
                    <a:pt x="2635" y="106"/>
                  </a:lnTo>
                  <a:lnTo>
                    <a:pt x="2627" y="108"/>
                  </a:lnTo>
                  <a:lnTo>
                    <a:pt x="2624" y="109"/>
                  </a:lnTo>
                  <a:lnTo>
                    <a:pt x="2622" y="111"/>
                  </a:lnTo>
                  <a:lnTo>
                    <a:pt x="2620" y="114"/>
                  </a:lnTo>
                  <a:lnTo>
                    <a:pt x="2618" y="117"/>
                  </a:lnTo>
                  <a:lnTo>
                    <a:pt x="2627" y="118"/>
                  </a:lnTo>
                  <a:lnTo>
                    <a:pt x="2637" y="120"/>
                  </a:lnTo>
                  <a:lnTo>
                    <a:pt x="2647" y="122"/>
                  </a:lnTo>
                  <a:lnTo>
                    <a:pt x="2657" y="123"/>
                  </a:lnTo>
                  <a:lnTo>
                    <a:pt x="2653" y="127"/>
                  </a:lnTo>
                  <a:lnTo>
                    <a:pt x="2649" y="132"/>
                  </a:lnTo>
                  <a:lnTo>
                    <a:pt x="2647" y="137"/>
                  </a:lnTo>
                  <a:lnTo>
                    <a:pt x="2646" y="142"/>
                  </a:lnTo>
                  <a:lnTo>
                    <a:pt x="2644" y="153"/>
                  </a:lnTo>
                  <a:lnTo>
                    <a:pt x="2644" y="166"/>
                  </a:lnTo>
                  <a:lnTo>
                    <a:pt x="2645" y="168"/>
                  </a:lnTo>
                  <a:lnTo>
                    <a:pt x="2646" y="169"/>
                  </a:lnTo>
                  <a:lnTo>
                    <a:pt x="2648" y="169"/>
                  </a:lnTo>
                  <a:lnTo>
                    <a:pt x="2652" y="168"/>
                  </a:lnTo>
                  <a:lnTo>
                    <a:pt x="2658" y="167"/>
                  </a:lnTo>
                  <a:lnTo>
                    <a:pt x="2664" y="166"/>
                  </a:lnTo>
                  <a:lnTo>
                    <a:pt x="2664" y="160"/>
                  </a:lnTo>
                  <a:lnTo>
                    <a:pt x="2664" y="153"/>
                  </a:lnTo>
                  <a:lnTo>
                    <a:pt x="2672" y="151"/>
                  </a:lnTo>
                  <a:lnTo>
                    <a:pt x="2680" y="148"/>
                  </a:lnTo>
                  <a:lnTo>
                    <a:pt x="2685" y="145"/>
                  </a:lnTo>
                  <a:lnTo>
                    <a:pt x="2689" y="142"/>
                  </a:lnTo>
                  <a:lnTo>
                    <a:pt x="2692" y="139"/>
                  </a:lnTo>
                  <a:lnTo>
                    <a:pt x="2696" y="137"/>
                  </a:lnTo>
                  <a:lnTo>
                    <a:pt x="2700" y="135"/>
                  </a:lnTo>
                  <a:lnTo>
                    <a:pt x="2704" y="135"/>
                  </a:lnTo>
                  <a:lnTo>
                    <a:pt x="2709" y="137"/>
                  </a:lnTo>
                  <a:lnTo>
                    <a:pt x="2715" y="138"/>
                  </a:lnTo>
                  <a:lnTo>
                    <a:pt x="2724" y="139"/>
                  </a:lnTo>
                  <a:lnTo>
                    <a:pt x="2733" y="140"/>
                  </a:lnTo>
                  <a:lnTo>
                    <a:pt x="2749" y="141"/>
                  </a:lnTo>
                  <a:lnTo>
                    <a:pt x="2757" y="141"/>
                  </a:lnTo>
                  <a:lnTo>
                    <a:pt x="2752" y="153"/>
                  </a:lnTo>
                  <a:lnTo>
                    <a:pt x="2745" y="164"/>
                  </a:lnTo>
                  <a:lnTo>
                    <a:pt x="2738" y="173"/>
                  </a:lnTo>
                  <a:lnTo>
                    <a:pt x="2731" y="180"/>
                  </a:lnTo>
                  <a:lnTo>
                    <a:pt x="2723" y="188"/>
                  </a:lnTo>
                  <a:lnTo>
                    <a:pt x="2716" y="196"/>
                  </a:lnTo>
                  <a:lnTo>
                    <a:pt x="2710" y="204"/>
                  </a:lnTo>
                  <a:lnTo>
                    <a:pt x="2704" y="216"/>
                  </a:lnTo>
                  <a:lnTo>
                    <a:pt x="2712" y="217"/>
                  </a:lnTo>
                  <a:lnTo>
                    <a:pt x="2719" y="218"/>
                  </a:lnTo>
                  <a:lnTo>
                    <a:pt x="2725" y="218"/>
                  </a:lnTo>
                  <a:lnTo>
                    <a:pt x="2732" y="218"/>
                  </a:lnTo>
                  <a:lnTo>
                    <a:pt x="2744" y="216"/>
                  </a:lnTo>
                  <a:lnTo>
                    <a:pt x="2750" y="216"/>
                  </a:lnTo>
                  <a:lnTo>
                    <a:pt x="2780" y="194"/>
                  </a:lnTo>
                  <a:lnTo>
                    <a:pt x="2810" y="172"/>
                  </a:lnTo>
                  <a:lnTo>
                    <a:pt x="2817" y="167"/>
                  </a:lnTo>
                  <a:lnTo>
                    <a:pt x="2825" y="163"/>
                  </a:lnTo>
                  <a:lnTo>
                    <a:pt x="2834" y="159"/>
                  </a:lnTo>
                  <a:lnTo>
                    <a:pt x="2843" y="155"/>
                  </a:lnTo>
                  <a:lnTo>
                    <a:pt x="2853" y="151"/>
                  </a:lnTo>
                  <a:lnTo>
                    <a:pt x="2862" y="149"/>
                  </a:lnTo>
                  <a:lnTo>
                    <a:pt x="2872" y="147"/>
                  </a:lnTo>
                  <a:lnTo>
                    <a:pt x="2883" y="147"/>
                  </a:lnTo>
                  <a:lnTo>
                    <a:pt x="2884" y="139"/>
                  </a:lnTo>
                  <a:lnTo>
                    <a:pt x="2885" y="132"/>
                  </a:lnTo>
                  <a:lnTo>
                    <a:pt x="2888" y="126"/>
                  </a:lnTo>
                  <a:lnTo>
                    <a:pt x="2891" y="121"/>
                  </a:lnTo>
                  <a:lnTo>
                    <a:pt x="2895" y="116"/>
                  </a:lnTo>
                  <a:lnTo>
                    <a:pt x="2900" y="111"/>
                  </a:lnTo>
                  <a:lnTo>
                    <a:pt x="2905" y="107"/>
                  </a:lnTo>
                  <a:lnTo>
                    <a:pt x="2912" y="104"/>
                  </a:lnTo>
                  <a:lnTo>
                    <a:pt x="2918" y="101"/>
                  </a:lnTo>
                  <a:lnTo>
                    <a:pt x="2925" y="98"/>
                  </a:lnTo>
                  <a:lnTo>
                    <a:pt x="2932" y="96"/>
                  </a:lnTo>
                  <a:lnTo>
                    <a:pt x="2939" y="94"/>
                  </a:lnTo>
                  <a:lnTo>
                    <a:pt x="2955" y="92"/>
                  </a:lnTo>
                  <a:lnTo>
                    <a:pt x="2970" y="91"/>
                  </a:lnTo>
                  <a:lnTo>
                    <a:pt x="2978" y="92"/>
                  </a:lnTo>
                  <a:lnTo>
                    <a:pt x="2984" y="93"/>
                  </a:lnTo>
                  <a:lnTo>
                    <a:pt x="2993" y="95"/>
                  </a:lnTo>
                  <a:lnTo>
                    <a:pt x="3001" y="98"/>
                  </a:lnTo>
                  <a:lnTo>
                    <a:pt x="3008" y="101"/>
                  </a:lnTo>
                  <a:lnTo>
                    <a:pt x="3017" y="103"/>
                  </a:lnTo>
                  <a:lnTo>
                    <a:pt x="3026" y="104"/>
                  </a:lnTo>
                  <a:lnTo>
                    <a:pt x="3036" y="105"/>
                  </a:lnTo>
                  <a:lnTo>
                    <a:pt x="3036" y="110"/>
                  </a:lnTo>
                  <a:lnTo>
                    <a:pt x="3036" y="117"/>
                  </a:lnTo>
                  <a:lnTo>
                    <a:pt x="3036" y="126"/>
                  </a:lnTo>
                  <a:lnTo>
                    <a:pt x="3036" y="135"/>
                  </a:lnTo>
                  <a:lnTo>
                    <a:pt x="3036" y="139"/>
                  </a:lnTo>
                  <a:lnTo>
                    <a:pt x="3035" y="143"/>
                  </a:lnTo>
                  <a:lnTo>
                    <a:pt x="3033" y="147"/>
                  </a:lnTo>
                  <a:lnTo>
                    <a:pt x="3030" y="150"/>
                  </a:lnTo>
                  <a:lnTo>
                    <a:pt x="3025" y="157"/>
                  </a:lnTo>
                  <a:lnTo>
                    <a:pt x="3018" y="162"/>
                  </a:lnTo>
                  <a:lnTo>
                    <a:pt x="3003" y="170"/>
                  </a:lnTo>
                  <a:lnTo>
                    <a:pt x="2990" y="178"/>
                  </a:lnTo>
                  <a:lnTo>
                    <a:pt x="2982" y="196"/>
                  </a:lnTo>
                  <a:lnTo>
                    <a:pt x="2973" y="214"/>
                  </a:lnTo>
                  <a:lnTo>
                    <a:pt x="2968" y="222"/>
                  </a:lnTo>
                  <a:lnTo>
                    <a:pt x="2963" y="229"/>
                  </a:lnTo>
                  <a:lnTo>
                    <a:pt x="2958" y="236"/>
                  </a:lnTo>
                  <a:lnTo>
                    <a:pt x="2951" y="243"/>
                  </a:lnTo>
                  <a:lnTo>
                    <a:pt x="2945" y="249"/>
                  </a:lnTo>
                  <a:lnTo>
                    <a:pt x="2938" y="254"/>
                  </a:lnTo>
                  <a:lnTo>
                    <a:pt x="2931" y="259"/>
                  </a:lnTo>
                  <a:lnTo>
                    <a:pt x="2923" y="263"/>
                  </a:lnTo>
                  <a:lnTo>
                    <a:pt x="2914" y="267"/>
                  </a:lnTo>
                  <a:lnTo>
                    <a:pt x="2904" y="269"/>
                  </a:lnTo>
                  <a:lnTo>
                    <a:pt x="2894" y="271"/>
                  </a:lnTo>
                  <a:lnTo>
                    <a:pt x="2883" y="271"/>
                  </a:lnTo>
                  <a:lnTo>
                    <a:pt x="2878" y="271"/>
                  </a:lnTo>
                  <a:lnTo>
                    <a:pt x="2872" y="270"/>
                  </a:lnTo>
                  <a:lnTo>
                    <a:pt x="2867" y="268"/>
                  </a:lnTo>
                  <a:lnTo>
                    <a:pt x="2861" y="266"/>
                  </a:lnTo>
                  <a:lnTo>
                    <a:pt x="2856" y="263"/>
                  </a:lnTo>
                  <a:lnTo>
                    <a:pt x="2850" y="260"/>
                  </a:lnTo>
                  <a:lnTo>
                    <a:pt x="2847" y="256"/>
                  </a:lnTo>
                  <a:lnTo>
                    <a:pt x="2844" y="252"/>
                  </a:lnTo>
                  <a:lnTo>
                    <a:pt x="2838" y="257"/>
                  </a:lnTo>
                  <a:lnTo>
                    <a:pt x="2835" y="264"/>
                  </a:lnTo>
                  <a:lnTo>
                    <a:pt x="2834" y="268"/>
                  </a:lnTo>
                  <a:lnTo>
                    <a:pt x="2834" y="272"/>
                  </a:lnTo>
                  <a:lnTo>
                    <a:pt x="2835" y="275"/>
                  </a:lnTo>
                  <a:lnTo>
                    <a:pt x="2837" y="277"/>
                  </a:lnTo>
                  <a:lnTo>
                    <a:pt x="2829" y="278"/>
                  </a:lnTo>
                  <a:lnTo>
                    <a:pt x="2823" y="279"/>
                  </a:lnTo>
                  <a:lnTo>
                    <a:pt x="2817" y="281"/>
                  </a:lnTo>
                  <a:lnTo>
                    <a:pt x="2811" y="283"/>
                  </a:lnTo>
                  <a:lnTo>
                    <a:pt x="2805" y="285"/>
                  </a:lnTo>
                  <a:lnTo>
                    <a:pt x="2801" y="287"/>
                  </a:lnTo>
                  <a:lnTo>
                    <a:pt x="2795" y="289"/>
                  </a:lnTo>
                  <a:lnTo>
                    <a:pt x="2790" y="289"/>
                  </a:lnTo>
                  <a:lnTo>
                    <a:pt x="2783" y="288"/>
                  </a:lnTo>
                  <a:lnTo>
                    <a:pt x="2777" y="286"/>
                  </a:lnTo>
                  <a:lnTo>
                    <a:pt x="2770" y="283"/>
                  </a:lnTo>
                  <a:lnTo>
                    <a:pt x="2765" y="279"/>
                  </a:lnTo>
                  <a:lnTo>
                    <a:pt x="2754" y="271"/>
                  </a:lnTo>
                  <a:lnTo>
                    <a:pt x="2744" y="264"/>
                  </a:lnTo>
                  <a:lnTo>
                    <a:pt x="2730" y="272"/>
                  </a:lnTo>
                  <a:lnTo>
                    <a:pt x="2717" y="281"/>
                  </a:lnTo>
                  <a:lnTo>
                    <a:pt x="2707" y="290"/>
                  </a:lnTo>
                  <a:lnTo>
                    <a:pt x="2696" y="299"/>
                  </a:lnTo>
                  <a:lnTo>
                    <a:pt x="2685" y="307"/>
                  </a:lnTo>
                  <a:lnTo>
                    <a:pt x="2671" y="313"/>
                  </a:lnTo>
                  <a:lnTo>
                    <a:pt x="2664" y="316"/>
                  </a:lnTo>
                  <a:lnTo>
                    <a:pt x="2656" y="318"/>
                  </a:lnTo>
                  <a:lnTo>
                    <a:pt x="2647" y="319"/>
                  </a:lnTo>
                  <a:lnTo>
                    <a:pt x="2637" y="319"/>
                  </a:lnTo>
                  <a:lnTo>
                    <a:pt x="2626" y="319"/>
                  </a:lnTo>
                  <a:lnTo>
                    <a:pt x="2615" y="317"/>
                  </a:lnTo>
                  <a:lnTo>
                    <a:pt x="2602" y="315"/>
                  </a:lnTo>
                  <a:lnTo>
                    <a:pt x="2590" y="312"/>
                  </a:lnTo>
                  <a:lnTo>
                    <a:pt x="2579" y="308"/>
                  </a:lnTo>
                  <a:lnTo>
                    <a:pt x="2569" y="304"/>
                  </a:lnTo>
                  <a:lnTo>
                    <a:pt x="2562" y="300"/>
                  </a:lnTo>
                  <a:lnTo>
                    <a:pt x="2558" y="295"/>
                  </a:lnTo>
                  <a:lnTo>
                    <a:pt x="2518" y="295"/>
                  </a:lnTo>
                  <a:lnTo>
                    <a:pt x="2521" y="303"/>
                  </a:lnTo>
                  <a:lnTo>
                    <a:pt x="2525" y="309"/>
                  </a:lnTo>
                  <a:lnTo>
                    <a:pt x="2530" y="314"/>
                  </a:lnTo>
                  <a:lnTo>
                    <a:pt x="2536" y="318"/>
                  </a:lnTo>
                  <a:lnTo>
                    <a:pt x="2542" y="322"/>
                  </a:lnTo>
                  <a:lnTo>
                    <a:pt x="2550" y="324"/>
                  </a:lnTo>
                  <a:lnTo>
                    <a:pt x="2557" y="326"/>
                  </a:lnTo>
                  <a:lnTo>
                    <a:pt x="2565" y="327"/>
                  </a:lnTo>
                  <a:lnTo>
                    <a:pt x="2601" y="328"/>
                  </a:lnTo>
                  <a:lnTo>
                    <a:pt x="2637" y="326"/>
                  </a:lnTo>
                  <a:lnTo>
                    <a:pt x="2637" y="335"/>
                  </a:lnTo>
                  <a:lnTo>
                    <a:pt x="2638" y="342"/>
                  </a:lnTo>
                  <a:lnTo>
                    <a:pt x="2641" y="349"/>
                  </a:lnTo>
                  <a:lnTo>
                    <a:pt x="2644" y="357"/>
                  </a:lnTo>
                  <a:lnTo>
                    <a:pt x="2619" y="363"/>
                  </a:lnTo>
                  <a:lnTo>
                    <a:pt x="2590" y="371"/>
                  </a:lnTo>
                  <a:lnTo>
                    <a:pt x="2562" y="382"/>
                  </a:lnTo>
                  <a:lnTo>
                    <a:pt x="2531" y="392"/>
                  </a:lnTo>
                  <a:lnTo>
                    <a:pt x="2501" y="402"/>
                  </a:lnTo>
                  <a:lnTo>
                    <a:pt x="2473" y="410"/>
                  </a:lnTo>
                  <a:lnTo>
                    <a:pt x="2458" y="414"/>
                  </a:lnTo>
                  <a:lnTo>
                    <a:pt x="2444" y="416"/>
                  </a:lnTo>
                  <a:lnTo>
                    <a:pt x="2431" y="418"/>
                  </a:lnTo>
                  <a:lnTo>
                    <a:pt x="2419" y="418"/>
                  </a:lnTo>
                  <a:lnTo>
                    <a:pt x="2339" y="400"/>
                  </a:lnTo>
                  <a:lnTo>
                    <a:pt x="2319" y="400"/>
                  </a:lnTo>
                  <a:lnTo>
                    <a:pt x="2340" y="408"/>
                  </a:lnTo>
                  <a:lnTo>
                    <a:pt x="2361" y="416"/>
                  </a:lnTo>
                  <a:lnTo>
                    <a:pt x="2372" y="420"/>
                  </a:lnTo>
                  <a:lnTo>
                    <a:pt x="2382" y="425"/>
                  </a:lnTo>
                  <a:lnTo>
                    <a:pt x="2390" y="430"/>
                  </a:lnTo>
                  <a:lnTo>
                    <a:pt x="2398" y="437"/>
                  </a:lnTo>
                  <a:lnTo>
                    <a:pt x="2394" y="444"/>
                  </a:lnTo>
                  <a:lnTo>
                    <a:pt x="2388" y="449"/>
                  </a:lnTo>
                  <a:lnTo>
                    <a:pt x="2384" y="454"/>
                  </a:lnTo>
                  <a:lnTo>
                    <a:pt x="2378" y="457"/>
                  </a:lnTo>
                  <a:lnTo>
                    <a:pt x="2373" y="461"/>
                  </a:lnTo>
                  <a:lnTo>
                    <a:pt x="2368" y="463"/>
                  </a:lnTo>
                  <a:lnTo>
                    <a:pt x="2363" y="465"/>
                  </a:lnTo>
                  <a:lnTo>
                    <a:pt x="2357" y="467"/>
                  </a:lnTo>
                  <a:lnTo>
                    <a:pt x="2333" y="471"/>
                  </a:lnTo>
                  <a:lnTo>
                    <a:pt x="2306" y="474"/>
                  </a:lnTo>
                  <a:lnTo>
                    <a:pt x="2296" y="477"/>
                  </a:lnTo>
                  <a:lnTo>
                    <a:pt x="2286" y="481"/>
                  </a:lnTo>
                  <a:lnTo>
                    <a:pt x="2277" y="486"/>
                  </a:lnTo>
                  <a:lnTo>
                    <a:pt x="2268" y="492"/>
                  </a:lnTo>
                  <a:lnTo>
                    <a:pt x="2260" y="497"/>
                  </a:lnTo>
                  <a:lnTo>
                    <a:pt x="2251" y="501"/>
                  </a:lnTo>
                  <a:lnTo>
                    <a:pt x="2242" y="504"/>
                  </a:lnTo>
                  <a:lnTo>
                    <a:pt x="2232" y="505"/>
                  </a:lnTo>
                  <a:lnTo>
                    <a:pt x="2232" y="517"/>
                  </a:lnTo>
                  <a:lnTo>
                    <a:pt x="2232" y="529"/>
                  </a:lnTo>
                  <a:lnTo>
                    <a:pt x="2220" y="532"/>
                  </a:lnTo>
                  <a:lnTo>
                    <a:pt x="2208" y="537"/>
                  </a:lnTo>
                  <a:lnTo>
                    <a:pt x="2194" y="542"/>
                  </a:lnTo>
                  <a:lnTo>
                    <a:pt x="2181" y="550"/>
                  </a:lnTo>
                  <a:lnTo>
                    <a:pt x="2166" y="559"/>
                  </a:lnTo>
                  <a:lnTo>
                    <a:pt x="2151" y="568"/>
                  </a:lnTo>
                  <a:lnTo>
                    <a:pt x="2138" y="578"/>
                  </a:lnTo>
                  <a:lnTo>
                    <a:pt x="2123" y="588"/>
                  </a:lnTo>
                  <a:lnTo>
                    <a:pt x="2110" y="601"/>
                  </a:lnTo>
                  <a:lnTo>
                    <a:pt x="2098" y="613"/>
                  </a:lnTo>
                  <a:lnTo>
                    <a:pt x="2087" y="625"/>
                  </a:lnTo>
                  <a:lnTo>
                    <a:pt x="2078" y="637"/>
                  </a:lnTo>
                  <a:lnTo>
                    <a:pt x="2071" y="650"/>
                  </a:lnTo>
                  <a:lnTo>
                    <a:pt x="2064" y="664"/>
                  </a:lnTo>
                  <a:lnTo>
                    <a:pt x="2062" y="670"/>
                  </a:lnTo>
                  <a:lnTo>
                    <a:pt x="2061" y="677"/>
                  </a:lnTo>
                  <a:lnTo>
                    <a:pt x="2060" y="683"/>
                  </a:lnTo>
                  <a:lnTo>
                    <a:pt x="2060" y="689"/>
                  </a:lnTo>
                  <a:lnTo>
                    <a:pt x="2106" y="689"/>
                  </a:lnTo>
                  <a:lnTo>
                    <a:pt x="2104" y="714"/>
                  </a:lnTo>
                  <a:lnTo>
                    <a:pt x="2102" y="736"/>
                  </a:lnTo>
                  <a:lnTo>
                    <a:pt x="2100" y="745"/>
                  </a:lnTo>
                  <a:lnTo>
                    <a:pt x="2100" y="753"/>
                  </a:lnTo>
                  <a:lnTo>
                    <a:pt x="2102" y="757"/>
                  </a:lnTo>
                  <a:lnTo>
                    <a:pt x="2103" y="759"/>
                  </a:lnTo>
                  <a:lnTo>
                    <a:pt x="2104" y="762"/>
                  </a:lnTo>
                  <a:lnTo>
                    <a:pt x="2106" y="763"/>
                  </a:lnTo>
                  <a:lnTo>
                    <a:pt x="2086" y="776"/>
                  </a:lnTo>
                  <a:lnTo>
                    <a:pt x="2087" y="780"/>
                  </a:lnTo>
                  <a:lnTo>
                    <a:pt x="2089" y="784"/>
                  </a:lnTo>
                  <a:lnTo>
                    <a:pt x="2093" y="787"/>
                  </a:lnTo>
                  <a:lnTo>
                    <a:pt x="2097" y="790"/>
                  </a:lnTo>
                  <a:lnTo>
                    <a:pt x="2106" y="793"/>
                  </a:lnTo>
                  <a:lnTo>
                    <a:pt x="2112" y="794"/>
                  </a:lnTo>
                  <a:lnTo>
                    <a:pt x="2193" y="776"/>
                  </a:lnTo>
                  <a:lnTo>
                    <a:pt x="2204" y="782"/>
                  </a:lnTo>
                  <a:lnTo>
                    <a:pt x="2214" y="789"/>
                  </a:lnTo>
                  <a:lnTo>
                    <a:pt x="2223" y="796"/>
                  </a:lnTo>
                  <a:lnTo>
                    <a:pt x="2232" y="803"/>
                  </a:lnTo>
                  <a:lnTo>
                    <a:pt x="2250" y="819"/>
                  </a:lnTo>
                  <a:lnTo>
                    <a:pt x="2266" y="836"/>
                  </a:lnTo>
                  <a:lnTo>
                    <a:pt x="2284" y="852"/>
                  </a:lnTo>
                  <a:lnTo>
                    <a:pt x="2301" y="866"/>
                  </a:lnTo>
                  <a:lnTo>
                    <a:pt x="2311" y="872"/>
                  </a:lnTo>
                  <a:lnTo>
                    <a:pt x="2322" y="878"/>
                  </a:lnTo>
                  <a:lnTo>
                    <a:pt x="2333" y="883"/>
                  </a:lnTo>
                  <a:lnTo>
                    <a:pt x="2345" y="887"/>
                  </a:lnTo>
                  <a:lnTo>
                    <a:pt x="2345" y="891"/>
                  </a:lnTo>
                  <a:lnTo>
                    <a:pt x="2346" y="895"/>
                  </a:lnTo>
                  <a:lnTo>
                    <a:pt x="2347" y="898"/>
                  </a:lnTo>
                  <a:lnTo>
                    <a:pt x="2350" y="901"/>
                  </a:lnTo>
                  <a:lnTo>
                    <a:pt x="2352" y="903"/>
                  </a:lnTo>
                  <a:lnTo>
                    <a:pt x="2354" y="905"/>
                  </a:lnTo>
                  <a:lnTo>
                    <a:pt x="2356" y="906"/>
                  </a:lnTo>
                  <a:lnTo>
                    <a:pt x="2360" y="907"/>
                  </a:lnTo>
                  <a:lnTo>
                    <a:pt x="2367" y="909"/>
                  </a:lnTo>
                  <a:lnTo>
                    <a:pt x="2375" y="908"/>
                  </a:lnTo>
                  <a:lnTo>
                    <a:pt x="2383" y="907"/>
                  </a:lnTo>
                  <a:lnTo>
                    <a:pt x="2391" y="905"/>
                  </a:lnTo>
                  <a:lnTo>
                    <a:pt x="2409" y="900"/>
                  </a:lnTo>
                  <a:lnTo>
                    <a:pt x="2423" y="894"/>
                  </a:lnTo>
                  <a:lnTo>
                    <a:pt x="2434" y="889"/>
                  </a:lnTo>
                  <a:lnTo>
                    <a:pt x="2439" y="887"/>
                  </a:lnTo>
                  <a:lnTo>
                    <a:pt x="2485" y="905"/>
                  </a:lnTo>
                  <a:lnTo>
                    <a:pt x="2479" y="917"/>
                  </a:lnTo>
                  <a:lnTo>
                    <a:pt x="2474" y="925"/>
                  </a:lnTo>
                  <a:lnTo>
                    <a:pt x="2467" y="931"/>
                  </a:lnTo>
                  <a:lnTo>
                    <a:pt x="2458" y="936"/>
                  </a:lnTo>
                  <a:lnTo>
                    <a:pt x="2472" y="949"/>
                  </a:lnTo>
                  <a:lnTo>
                    <a:pt x="2461" y="971"/>
                  </a:lnTo>
                  <a:lnTo>
                    <a:pt x="2450" y="995"/>
                  </a:lnTo>
                  <a:lnTo>
                    <a:pt x="2445" y="1006"/>
                  </a:lnTo>
                  <a:lnTo>
                    <a:pt x="2442" y="1018"/>
                  </a:lnTo>
                  <a:lnTo>
                    <a:pt x="2440" y="1029"/>
                  </a:lnTo>
                  <a:lnTo>
                    <a:pt x="2439" y="1040"/>
                  </a:lnTo>
                  <a:lnTo>
                    <a:pt x="2440" y="1049"/>
                  </a:lnTo>
                  <a:lnTo>
                    <a:pt x="2443" y="1059"/>
                  </a:lnTo>
                  <a:lnTo>
                    <a:pt x="2447" y="1070"/>
                  </a:lnTo>
                  <a:lnTo>
                    <a:pt x="2454" y="1081"/>
                  </a:lnTo>
                  <a:lnTo>
                    <a:pt x="2462" y="1092"/>
                  </a:lnTo>
                  <a:lnTo>
                    <a:pt x="2469" y="1101"/>
                  </a:lnTo>
                  <a:lnTo>
                    <a:pt x="2473" y="1104"/>
                  </a:lnTo>
                  <a:lnTo>
                    <a:pt x="2477" y="1107"/>
                  </a:lnTo>
                  <a:lnTo>
                    <a:pt x="2481" y="1108"/>
                  </a:lnTo>
                  <a:lnTo>
                    <a:pt x="2485" y="1109"/>
                  </a:lnTo>
                  <a:lnTo>
                    <a:pt x="2487" y="1114"/>
                  </a:lnTo>
                  <a:lnTo>
                    <a:pt x="2492" y="1121"/>
                  </a:lnTo>
                  <a:lnTo>
                    <a:pt x="2499" y="1128"/>
                  </a:lnTo>
                  <a:lnTo>
                    <a:pt x="2504" y="1133"/>
                  </a:lnTo>
                  <a:lnTo>
                    <a:pt x="2528" y="1113"/>
                  </a:lnTo>
                  <a:lnTo>
                    <a:pt x="2548" y="1091"/>
                  </a:lnTo>
                  <a:lnTo>
                    <a:pt x="2559" y="1080"/>
                  </a:lnTo>
                  <a:lnTo>
                    <a:pt x="2569" y="1068"/>
                  </a:lnTo>
                  <a:lnTo>
                    <a:pt x="2578" y="1057"/>
                  </a:lnTo>
                  <a:lnTo>
                    <a:pt x="2587" y="1043"/>
                  </a:lnTo>
                  <a:lnTo>
                    <a:pt x="2595" y="1031"/>
                  </a:lnTo>
                  <a:lnTo>
                    <a:pt x="2602" y="1017"/>
                  </a:lnTo>
                  <a:lnTo>
                    <a:pt x="2609" y="1003"/>
                  </a:lnTo>
                  <a:lnTo>
                    <a:pt x="2614" y="987"/>
                  </a:lnTo>
                  <a:lnTo>
                    <a:pt x="2619" y="971"/>
                  </a:lnTo>
                  <a:lnTo>
                    <a:pt x="2622" y="955"/>
                  </a:lnTo>
                  <a:lnTo>
                    <a:pt x="2624" y="937"/>
                  </a:lnTo>
                  <a:lnTo>
                    <a:pt x="2624" y="917"/>
                  </a:lnTo>
                  <a:lnTo>
                    <a:pt x="2638" y="917"/>
                  </a:lnTo>
                  <a:lnTo>
                    <a:pt x="2655" y="914"/>
                  </a:lnTo>
                  <a:lnTo>
                    <a:pt x="2672" y="911"/>
                  </a:lnTo>
                  <a:lnTo>
                    <a:pt x="2690" y="906"/>
                  </a:lnTo>
                  <a:lnTo>
                    <a:pt x="2709" y="900"/>
                  </a:lnTo>
                  <a:lnTo>
                    <a:pt x="2727" y="892"/>
                  </a:lnTo>
                  <a:lnTo>
                    <a:pt x="2746" y="884"/>
                  </a:lnTo>
                  <a:lnTo>
                    <a:pt x="2765" y="873"/>
                  </a:lnTo>
                  <a:lnTo>
                    <a:pt x="2782" y="863"/>
                  </a:lnTo>
                  <a:lnTo>
                    <a:pt x="2798" y="852"/>
                  </a:lnTo>
                  <a:lnTo>
                    <a:pt x="2813" y="840"/>
                  </a:lnTo>
                  <a:lnTo>
                    <a:pt x="2825" y="827"/>
                  </a:lnTo>
                  <a:lnTo>
                    <a:pt x="2831" y="819"/>
                  </a:lnTo>
                  <a:lnTo>
                    <a:pt x="2836" y="813"/>
                  </a:lnTo>
                  <a:lnTo>
                    <a:pt x="2839" y="806"/>
                  </a:lnTo>
                  <a:lnTo>
                    <a:pt x="2844" y="799"/>
                  </a:lnTo>
                  <a:lnTo>
                    <a:pt x="2846" y="792"/>
                  </a:lnTo>
                  <a:lnTo>
                    <a:pt x="2848" y="785"/>
                  </a:lnTo>
                  <a:lnTo>
                    <a:pt x="2849" y="777"/>
                  </a:lnTo>
                  <a:lnTo>
                    <a:pt x="2850" y="770"/>
                  </a:lnTo>
                  <a:lnTo>
                    <a:pt x="2849" y="763"/>
                  </a:lnTo>
                  <a:lnTo>
                    <a:pt x="2848" y="757"/>
                  </a:lnTo>
                  <a:lnTo>
                    <a:pt x="2846" y="752"/>
                  </a:lnTo>
                  <a:lnTo>
                    <a:pt x="2843" y="747"/>
                  </a:lnTo>
                  <a:lnTo>
                    <a:pt x="2835" y="738"/>
                  </a:lnTo>
                  <a:lnTo>
                    <a:pt x="2827" y="731"/>
                  </a:lnTo>
                  <a:lnTo>
                    <a:pt x="2819" y="725"/>
                  </a:lnTo>
                  <a:lnTo>
                    <a:pt x="2811" y="718"/>
                  </a:lnTo>
                  <a:lnTo>
                    <a:pt x="2808" y="715"/>
                  </a:lnTo>
                  <a:lnTo>
                    <a:pt x="2805" y="711"/>
                  </a:lnTo>
                  <a:lnTo>
                    <a:pt x="2804" y="706"/>
                  </a:lnTo>
                  <a:lnTo>
                    <a:pt x="2804" y="702"/>
                  </a:lnTo>
                  <a:lnTo>
                    <a:pt x="2804" y="698"/>
                  </a:lnTo>
                  <a:lnTo>
                    <a:pt x="2808" y="694"/>
                  </a:lnTo>
                  <a:lnTo>
                    <a:pt x="2812" y="688"/>
                  </a:lnTo>
                  <a:lnTo>
                    <a:pt x="2819" y="680"/>
                  </a:lnTo>
                  <a:lnTo>
                    <a:pt x="2833" y="664"/>
                  </a:lnTo>
                  <a:lnTo>
                    <a:pt x="2850" y="645"/>
                  </a:lnTo>
                  <a:lnTo>
                    <a:pt x="2882" y="612"/>
                  </a:lnTo>
                  <a:lnTo>
                    <a:pt x="2896" y="597"/>
                  </a:lnTo>
                  <a:lnTo>
                    <a:pt x="2894" y="593"/>
                  </a:lnTo>
                  <a:lnTo>
                    <a:pt x="2892" y="589"/>
                  </a:lnTo>
                  <a:lnTo>
                    <a:pt x="2891" y="585"/>
                  </a:lnTo>
                  <a:lnTo>
                    <a:pt x="2890" y="581"/>
                  </a:lnTo>
                  <a:lnTo>
                    <a:pt x="2890" y="573"/>
                  </a:lnTo>
                  <a:lnTo>
                    <a:pt x="2892" y="566"/>
                  </a:lnTo>
                  <a:lnTo>
                    <a:pt x="2896" y="558"/>
                  </a:lnTo>
                  <a:lnTo>
                    <a:pt x="2902" y="551"/>
                  </a:lnTo>
                  <a:lnTo>
                    <a:pt x="2909" y="544"/>
                  </a:lnTo>
                  <a:lnTo>
                    <a:pt x="2916" y="535"/>
                  </a:lnTo>
                  <a:lnTo>
                    <a:pt x="2934" y="520"/>
                  </a:lnTo>
                  <a:lnTo>
                    <a:pt x="2951" y="505"/>
                  </a:lnTo>
                  <a:lnTo>
                    <a:pt x="2959" y="498"/>
                  </a:lnTo>
                  <a:lnTo>
                    <a:pt x="2966" y="490"/>
                  </a:lnTo>
                  <a:lnTo>
                    <a:pt x="2972" y="482"/>
                  </a:lnTo>
                  <a:lnTo>
                    <a:pt x="2977" y="474"/>
                  </a:lnTo>
                  <a:lnTo>
                    <a:pt x="3149" y="480"/>
                  </a:lnTo>
                  <a:lnTo>
                    <a:pt x="3149" y="485"/>
                  </a:lnTo>
                  <a:lnTo>
                    <a:pt x="3150" y="490"/>
                  </a:lnTo>
                  <a:lnTo>
                    <a:pt x="3151" y="494"/>
                  </a:lnTo>
                  <a:lnTo>
                    <a:pt x="3153" y="497"/>
                  </a:lnTo>
                  <a:lnTo>
                    <a:pt x="3156" y="500"/>
                  </a:lnTo>
                  <a:lnTo>
                    <a:pt x="3159" y="502"/>
                  </a:lnTo>
                  <a:lnTo>
                    <a:pt x="3161" y="503"/>
                  </a:lnTo>
                  <a:lnTo>
                    <a:pt x="3165" y="504"/>
                  </a:lnTo>
                  <a:lnTo>
                    <a:pt x="3180" y="505"/>
                  </a:lnTo>
                  <a:lnTo>
                    <a:pt x="3196" y="505"/>
                  </a:lnTo>
                  <a:lnTo>
                    <a:pt x="3201" y="509"/>
                  </a:lnTo>
                  <a:lnTo>
                    <a:pt x="3204" y="514"/>
                  </a:lnTo>
                  <a:lnTo>
                    <a:pt x="3208" y="521"/>
                  </a:lnTo>
                  <a:lnTo>
                    <a:pt x="3210" y="529"/>
                  </a:lnTo>
                  <a:lnTo>
                    <a:pt x="3215" y="545"/>
                  </a:lnTo>
                  <a:lnTo>
                    <a:pt x="3216" y="554"/>
                  </a:lnTo>
                  <a:lnTo>
                    <a:pt x="3221" y="556"/>
                  </a:lnTo>
                  <a:lnTo>
                    <a:pt x="3229" y="557"/>
                  </a:lnTo>
                  <a:lnTo>
                    <a:pt x="3238" y="557"/>
                  </a:lnTo>
                  <a:lnTo>
                    <a:pt x="3247" y="557"/>
                  </a:lnTo>
                  <a:lnTo>
                    <a:pt x="3268" y="555"/>
                  </a:lnTo>
                  <a:lnTo>
                    <a:pt x="3288" y="554"/>
                  </a:lnTo>
                  <a:lnTo>
                    <a:pt x="3292" y="566"/>
                  </a:lnTo>
                  <a:lnTo>
                    <a:pt x="3295" y="572"/>
                  </a:lnTo>
                  <a:lnTo>
                    <a:pt x="3288" y="579"/>
                  </a:lnTo>
                  <a:lnTo>
                    <a:pt x="3282" y="585"/>
                  </a:lnTo>
                  <a:lnTo>
                    <a:pt x="3276" y="592"/>
                  </a:lnTo>
                  <a:lnTo>
                    <a:pt x="3272" y="601"/>
                  </a:lnTo>
                  <a:lnTo>
                    <a:pt x="3264" y="616"/>
                  </a:lnTo>
                  <a:lnTo>
                    <a:pt x="3257" y="632"/>
                  </a:lnTo>
                  <a:lnTo>
                    <a:pt x="3251" y="646"/>
                  </a:lnTo>
                  <a:lnTo>
                    <a:pt x="3245" y="660"/>
                  </a:lnTo>
                  <a:lnTo>
                    <a:pt x="3241" y="666"/>
                  </a:lnTo>
                  <a:lnTo>
                    <a:pt x="3238" y="671"/>
                  </a:lnTo>
                  <a:lnTo>
                    <a:pt x="3234" y="675"/>
                  </a:lnTo>
                  <a:lnTo>
                    <a:pt x="3229" y="677"/>
                  </a:lnTo>
                  <a:lnTo>
                    <a:pt x="3238" y="677"/>
                  </a:lnTo>
                  <a:lnTo>
                    <a:pt x="3246" y="677"/>
                  </a:lnTo>
                  <a:lnTo>
                    <a:pt x="3253" y="677"/>
                  </a:lnTo>
                  <a:lnTo>
                    <a:pt x="3262" y="677"/>
                  </a:lnTo>
                  <a:lnTo>
                    <a:pt x="3262" y="683"/>
                  </a:lnTo>
                  <a:lnTo>
                    <a:pt x="3261" y="688"/>
                  </a:lnTo>
                  <a:lnTo>
                    <a:pt x="3259" y="693"/>
                  </a:lnTo>
                  <a:lnTo>
                    <a:pt x="3257" y="697"/>
                  </a:lnTo>
                  <a:lnTo>
                    <a:pt x="3251" y="705"/>
                  </a:lnTo>
                  <a:lnTo>
                    <a:pt x="3245" y="714"/>
                  </a:lnTo>
                  <a:lnTo>
                    <a:pt x="3238" y="721"/>
                  </a:lnTo>
                  <a:lnTo>
                    <a:pt x="3231" y="729"/>
                  </a:lnTo>
                  <a:lnTo>
                    <a:pt x="3226" y="736"/>
                  </a:lnTo>
                  <a:lnTo>
                    <a:pt x="3223" y="745"/>
                  </a:lnTo>
                  <a:lnTo>
                    <a:pt x="3229" y="742"/>
                  </a:lnTo>
                  <a:lnTo>
                    <a:pt x="3237" y="738"/>
                  </a:lnTo>
                  <a:lnTo>
                    <a:pt x="3245" y="734"/>
                  </a:lnTo>
                  <a:lnTo>
                    <a:pt x="3251" y="730"/>
                  </a:lnTo>
                  <a:lnTo>
                    <a:pt x="3264" y="721"/>
                  </a:lnTo>
                  <a:lnTo>
                    <a:pt x="3275" y="715"/>
                  </a:lnTo>
                  <a:lnTo>
                    <a:pt x="3280" y="717"/>
                  </a:lnTo>
                  <a:lnTo>
                    <a:pt x="3284" y="718"/>
                  </a:lnTo>
                  <a:lnTo>
                    <a:pt x="3290" y="718"/>
                  </a:lnTo>
                  <a:lnTo>
                    <a:pt x="3295" y="718"/>
                  </a:lnTo>
                  <a:lnTo>
                    <a:pt x="3307" y="715"/>
                  </a:lnTo>
                  <a:lnTo>
                    <a:pt x="3320" y="709"/>
                  </a:lnTo>
                  <a:lnTo>
                    <a:pt x="3336" y="703"/>
                  </a:lnTo>
                  <a:lnTo>
                    <a:pt x="3351" y="695"/>
                  </a:lnTo>
                  <a:lnTo>
                    <a:pt x="3368" y="685"/>
                  </a:lnTo>
                  <a:lnTo>
                    <a:pt x="3384" y="675"/>
                  </a:lnTo>
                  <a:lnTo>
                    <a:pt x="3417" y="653"/>
                  </a:lnTo>
                  <a:lnTo>
                    <a:pt x="3447" y="632"/>
                  </a:lnTo>
                  <a:lnTo>
                    <a:pt x="3471" y="615"/>
                  </a:lnTo>
                  <a:lnTo>
                    <a:pt x="3488" y="604"/>
                  </a:lnTo>
                  <a:lnTo>
                    <a:pt x="3492" y="613"/>
                  </a:lnTo>
                  <a:lnTo>
                    <a:pt x="3495" y="621"/>
                  </a:lnTo>
                  <a:lnTo>
                    <a:pt x="3496" y="629"/>
                  </a:lnTo>
                  <a:lnTo>
                    <a:pt x="3496" y="637"/>
                  </a:lnTo>
                  <a:lnTo>
                    <a:pt x="3496" y="653"/>
                  </a:lnTo>
                  <a:lnTo>
                    <a:pt x="3495" y="671"/>
                  </a:lnTo>
                  <a:lnTo>
                    <a:pt x="3521" y="671"/>
                  </a:lnTo>
                  <a:lnTo>
                    <a:pt x="3522" y="680"/>
                  </a:lnTo>
                  <a:lnTo>
                    <a:pt x="3523" y="687"/>
                  </a:lnTo>
                  <a:lnTo>
                    <a:pt x="3521" y="692"/>
                  </a:lnTo>
                  <a:lnTo>
                    <a:pt x="3519" y="698"/>
                  </a:lnTo>
                  <a:lnTo>
                    <a:pt x="3514" y="708"/>
                  </a:lnTo>
                  <a:lnTo>
                    <a:pt x="3508" y="721"/>
                  </a:lnTo>
                  <a:lnTo>
                    <a:pt x="3521" y="721"/>
                  </a:lnTo>
                  <a:lnTo>
                    <a:pt x="3534" y="721"/>
                  </a:lnTo>
                  <a:lnTo>
                    <a:pt x="3534" y="732"/>
                  </a:lnTo>
                  <a:lnTo>
                    <a:pt x="3534" y="741"/>
                  </a:lnTo>
                  <a:lnTo>
                    <a:pt x="3534" y="749"/>
                  </a:lnTo>
                  <a:lnTo>
                    <a:pt x="3534" y="757"/>
                  </a:lnTo>
                  <a:lnTo>
                    <a:pt x="3536" y="762"/>
                  </a:lnTo>
                  <a:lnTo>
                    <a:pt x="3540" y="769"/>
                  </a:lnTo>
                  <a:lnTo>
                    <a:pt x="3542" y="772"/>
                  </a:lnTo>
                  <a:lnTo>
                    <a:pt x="3545" y="774"/>
                  </a:lnTo>
                  <a:lnTo>
                    <a:pt x="3550" y="776"/>
                  </a:lnTo>
                  <a:lnTo>
                    <a:pt x="3554" y="776"/>
                  </a:lnTo>
                  <a:lnTo>
                    <a:pt x="3551" y="786"/>
                  </a:lnTo>
                  <a:lnTo>
                    <a:pt x="3548" y="794"/>
                  </a:lnTo>
                  <a:lnTo>
                    <a:pt x="3542" y="800"/>
                  </a:lnTo>
                  <a:lnTo>
                    <a:pt x="3537" y="804"/>
                  </a:lnTo>
                  <a:lnTo>
                    <a:pt x="3526" y="811"/>
                  </a:lnTo>
                  <a:lnTo>
                    <a:pt x="3515" y="818"/>
                  </a:lnTo>
                  <a:lnTo>
                    <a:pt x="3522" y="828"/>
                  </a:lnTo>
                  <a:lnTo>
                    <a:pt x="3530" y="836"/>
                  </a:lnTo>
                  <a:lnTo>
                    <a:pt x="3539" y="844"/>
                  </a:lnTo>
                  <a:lnTo>
                    <a:pt x="3546" y="851"/>
                  </a:lnTo>
                  <a:lnTo>
                    <a:pt x="3556" y="857"/>
                  </a:lnTo>
                  <a:lnTo>
                    <a:pt x="3565" y="863"/>
                  </a:lnTo>
                  <a:lnTo>
                    <a:pt x="3575" y="869"/>
                  </a:lnTo>
                  <a:lnTo>
                    <a:pt x="3584" y="874"/>
                  </a:lnTo>
                  <a:lnTo>
                    <a:pt x="3605" y="885"/>
                  </a:lnTo>
                  <a:lnTo>
                    <a:pt x="3627" y="894"/>
                  </a:lnTo>
                  <a:lnTo>
                    <a:pt x="3650" y="902"/>
                  </a:lnTo>
                  <a:lnTo>
                    <a:pt x="3674" y="911"/>
                  </a:lnTo>
                  <a:lnTo>
                    <a:pt x="3668" y="918"/>
                  </a:lnTo>
                  <a:lnTo>
                    <a:pt x="3662" y="924"/>
                  </a:lnTo>
                  <a:lnTo>
                    <a:pt x="3652" y="930"/>
                  </a:lnTo>
                  <a:lnTo>
                    <a:pt x="3640" y="936"/>
                  </a:lnTo>
                  <a:lnTo>
                    <a:pt x="3615" y="946"/>
                  </a:lnTo>
                  <a:lnTo>
                    <a:pt x="3588" y="954"/>
                  </a:lnTo>
                  <a:lnTo>
                    <a:pt x="3563" y="961"/>
                  </a:lnTo>
                  <a:lnTo>
                    <a:pt x="3545" y="966"/>
                  </a:lnTo>
                  <a:lnTo>
                    <a:pt x="3540" y="968"/>
                  </a:lnTo>
                  <a:lnTo>
                    <a:pt x="3537" y="970"/>
                  </a:lnTo>
                  <a:lnTo>
                    <a:pt x="3537" y="971"/>
                  </a:lnTo>
                  <a:lnTo>
                    <a:pt x="3537" y="972"/>
                  </a:lnTo>
                  <a:lnTo>
                    <a:pt x="3539" y="972"/>
                  </a:lnTo>
                  <a:lnTo>
                    <a:pt x="3541" y="973"/>
                  </a:lnTo>
                  <a:lnTo>
                    <a:pt x="3548" y="974"/>
                  </a:lnTo>
                  <a:lnTo>
                    <a:pt x="3554" y="974"/>
                  </a:lnTo>
                  <a:lnTo>
                    <a:pt x="3560" y="974"/>
                  </a:lnTo>
                  <a:lnTo>
                    <a:pt x="3564" y="972"/>
                  </a:lnTo>
                  <a:lnTo>
                    <a:pt x="3570" y="970"/>
                  </a:lnTo>
                  <a:lnTo>
                    <a:pt x="3575" y="969"/>
                  </a:lnTo>
                  <a:lnTo>
                    <a:pt x="3581" y="967"/>
                  </a:lnTo>
                  <a:lnTo>
                    <a:pt x="3588" y="967"/>
                  </a:lnTo>
                  <a:lnTo>
                    <a:pt x="3598" y="965"/>
                  </a:lnTo>
                  <a:lnTo>
                    <a:pt x="3616" y="961"/>
                  </a:lnTo>
                  <a:lnTo>
                    <a:pt x="3637" y="957"/>
                  </a:lnTo>
                  <a:lnTo>
                    <a:pt x="3654" y="955"/>
                  </a:lnTo>
                  <a:lnTo>
                    <a:pt x="3673" y="955"/>
                  </a:lnTo>
                  <a:lnTo>
                    <a:pt x="3686" y="956"/>
                  </a:lnTo>
                  <a:lnTo>
                    <a:pt x="3695" y="958"/>
                  </a:lnTo>
                  <a:lnTo>
                    <a:pt x="3701" y="959"/>
                  </a:lnTo>
                  <a:lnTo>
                    <a:pt x="3707" y="960"/>
                  </a:lnTo>
                  <a:lnTo>
                    <a:pt x="3713" y="960"/>
                  </a:lnTo>
                  <a:lnTo>
                    <a:pt x="3721" y="958"/>
                  </a:lnTo>
                  <a:lnTo>
                    <a:pt x="3734" y="955"/>
                  </a:lnTo>
                  <a:lnTo>
                    <a:pt x="3734" y="964"/>
                  </a:lnTo>
                  <a:lnTo>
                    <a:pt x="3734" y="972"/>
                  </a:lnTo>
                  <a:lnTo>
                    <a:pt x="3734" y="979"/>
                  </a:lnTo>
                  <a:lnTo>
                    <a:pt x="3734" y="985"/>
                  </a:lnTo>
                  <a:lnTo>
                    <a:pt x="3734" y="998"/>
                  </a:lnTo>
                  <a:lnTo>
                    <a:pt x="3733" y="1007"/>
                  </a:lnTo>
                  <a:lnTo>
                    <a:pt x="3732" y="1014"/>
                  </a:lnTo>
                  <a:lnTo>
                    <a:pt x="3729" y="1018"/>
                  </a:lnTo>
                  <a:lnTo>
                    <a:pt x="3724" y="1022"/>
                  </a:lnTo>
                  <a:lnTo>
                    <a:pt x="3717" y="1024"/>
                  </a:lnTo>
                  <a:lnTo>
                    <a:pt x="3707" y="1026"/>
                  </a:lnTo>
                  <a:lnTo>
                    <a:pt x="3694" y="1028"/>
                  </a:lnTo>
                  <a:lnTo>
                    <a:pt x="3699" y="1037"/>
                  </a:lnTo>
                  <a:lnTo>
                    <a:pt x="3704" y="1047"/>
                  </a:lnTo>
                  <a:lnTo>
                    <a:pt x="3709" y="1054"/>
                  </a:lnTo>
                  <a:lnTo>
                    <a:pt x="3713" y="1059"/>
                  </a:lnTo>
                  <a:lnTo>
                    <a:pt x="3706" y="1068"/>
                  </a:lnTo>
                  <a:lnTo>
                    <a:pt x="3697" y="1076"/>
                  </a:lnTo>
                  <a:lnTo>
                    <a:pt x="3687" y="1083"/>
                  </a:lnTo>
                  <a:lnTo>
                    <a:pt x="3676" y="1087"/>
                  </a:lnTo>
                  <a:lnTo>
                    <a:pt x="3672" y="1089"/>
                  </a:lnTo>
                  <a:lnTo>
                    <a:pt x="3666" y="1090"/>
                  </a:lnTo>
                  <a:lnTo>
                    <a:pt x="3661" y="1091"/>
                  </a:lnTo>
                  <a:lnTo>
                    <a:pt x="3655" y="1091"/>
                  </a:lnTo>
                  <a:lnTo>
                    <a:pt x="3650" y="1090"/>
                  </a:lnTo>
                  <a:lnTo>
                    <a:pt x="3644" y="1089"/>
                  </a:lnTo>
                  <a:lnTo>
                    <a:pt x="3639" y="1087"/>
                  </a:lnTo>
                  <a:lnTo>
                    <a:pt x="3634" y="1084"/>
                  </a:lnTo>
                  <a:lnTo>
                    <a:pt x="3627" y="1089"/>
                  </a:lnTo>
                  <a:lnTo>
                    <a:pt x="3617" y="1093"/>
                  </a:lnTo>
                  <a:lnTo>
                    <a:pt x="3608" y="1096"/>
                  </a:lnTo>
                  <a:lnTo>
                    <a:pt x="3598" y="1099"/>
                  </a:lnTo>
                  <a:lnTo>
                    <a:pt x="3577" y="1104"/>
                  </a:lnTo>
                  <a:lnTo>
                    <a:pt x="3556" y="1108"/>
                  </a:lnTo>
                  <a:lnTo>
                    <a:pt x="3546" y="1110"/>
                  </a:lnTo>
                  <a:lnTo>
                    <a:pt x="3538" y="1113"/>
                  </a:lnTo>
                  <a:lnTo>
                    <a:pt x="3529" y="1116"/>
                  </a:lnTo>
                  <a:lnTo>
                    <a:pt x="3522" y="1120"/>
                  </a:lnTo>
                  <a:lnTo>
                    <a:pt x="3516" y="1124"/>
                  </a:lnTo>
                  <a:lnTo>
                    <a:pt x="3511" y="1130"/>
                  </a:lnTo>
                  <a:lnTo>
                    <a:pt x="3509" y="1137"/>
                  </a:lnTo>
                  <a:lnTo>
                    <a:pt x="3508" y="1145"/>
                  </a:lnTo>
                  <a:lnTo>
                    <a:pt x="3501" y="1145"/>
                  </a:lnTo>
                  <a:lnTo>
                    <a:pt x="3489" y="1159"/>
                  </a:lnTo>
                  <a:lnTo>
                    <a:pt x="3480" y="1168"/>
                  </a:lnTo>
                  <a:lnTo>
                    <a:pt x="3474" y="1172"/>
                  </a:lnTo>
                  <a:lnTo>
                    <a:pt x="3467" y="1174"/>
                  </a:lnTo>
                  <a:lnTo>
                    <a:pt x="3459" y="1176"/>
                  </a:lnTo>
                  <a:lnTo>
                    <a:pt x="3448" y="1176"/>
                  </a:lnTo>
                  <a:lnTo>
                    <a:pt x="3336" y="1164"/>
                  </a:lnTo>
                  <a:lnTo>
                    <a:pt x="3301" y="1164"/>
                  </a:lnTo>
                  <a:lnTo>
                    <a:pt x="3264" y="1164"/>
                  </a:lnTo>
                  <a:lnTo>
                    <a:pt x="3228" y="1164"/>
                  </a:lnTo>
                  <a:lnTo>
                    <a:pt x="3189" y="1164"/>
                  </a:lnTo>
                  <a:lnTo>
                    <a:pt x="3169" y="1165"/>
                  </a:lnTo>
                  <a:lnTo>
                    <a:pt x="3151" y="1168"/>
                  </a:lnTo>
                  <a:lnTo>
                    <a:pt x="3135" y="1172"/>
                  </a:lnTo>
                  <a:lnTo>
                    <a:pt x="3119" y="1177"/>
                  </a:lnTo>
                  <a:lnTo>
                    <a:pt x="3105" y="1183"/>
                  </a:lnTo>
                  <a:lnTo>
                    <a:pt x="3093" y="1191"/>
                  </a:lnTo>
                  <a:lnTo>
                    <a:pt x="3081" y="1198"/>
                  </a:lnTo>
                  <a:lnTo>
                    <a:pt x="3070" y="1207"/>
                  </a:lnTo>
                  <a:lnTo>
                    <a:pt x="3047" y="1225"/>
                  </a:lnTo>
                  <a:lnTo>
                    <a:pt x="3025" y="1242"/>
                  </a:lnTo>
                  <a:lnTo>
                    <a:pt x="3013" y="1250"/>
                  </a:lnTo>
                  <a:lnTo>
                    <a:pt x="3000" y="1257"/>
                  </a:lnTo>
                  <a:lnTo>
                    <a:pt x="2985" y="1263"/>
                  </a:lnTo>
                  <a:lnTo>
                    <a:pt x="2970" y="1269"/>
                  </a:lnTo>
                  <a:lnTo>
                    <a:pt x="2959" y="1272"/>
                  </a:lnTo>
                  <a:lnTo>
                    <a:pt x="2948" y="1276"/>
                  </a:lnTo>
                  <a:lnTo>
                    <a:pt x="2936" y="1281"/>
                  </a:lnTo>
                  <a:lnTo>
                    <a:pt x="2924" y="1286"/>
                  </a:lnTo>
                  <a:lnTo>
                    <a:pt x="2912" y="1293"/>
                  </a:lnTo>
                  <a:lnTo>
                    <a:pt x="2900" y="1300"/>
                  </a:lnTo>
                  <a:lnTo>
                    <a:pt x="2887" y="1308"/>
                  </a:lnTo>
                  <a:lnTo>
                    <a:pt x="2876" y="1316"/>
                  </a:lnTo>
                  <a:lnTo>
                    <a:pt x="2864" y="1326"/>
                  </a:lnTo>
                  <a:lnTo>
                    <a:pt x="2853" y="1335"/>
                  </a:lnTo>
                  <a:lnTo>
                    <a:pt x="2843" y="1344"/>
                  </a:lnTo>
                  <a:lnTo>
                    <a:pt x="2834" y="1354"/>
                  </a:lnTo>
                  <a:lnTo>
                    <a:pt x="2825" y="1363"/>
                  </a:lnTo>
                  <a:lnTo>
                    <a:pt x="2819" y="1373"/>
                  </a:lnTo>
                  <a:lnTo>
                    <a:pt x="2814" y="1383"/>
                  </a:lnTo>
                  <a:lnTo>
                    <a:pt x="2811" y="1392"/>
                  </a:lnTo>
                  <a:lnTo>
                    <a:pt x="2819" y="1392"/>
                  </a:lnTo>
                  <a:lnTo>
                    <a:pt x="2825" y="1391"/>
                  </a:lnTo>
                  <a:lnTo>
                    <a:pt x="2832" y="1389"/>
                  </a:lnTo>
                  <a:lnTo>
                    <a:pt x="2836" y="1387"/>
                  </a:lnTo>
                  <a:lnTo>
                    <a:pt x="2840" y="1385"/>
                  </a:lnTo>
                  <a:lnTo>
                    <a:pt x="2845" y="1382"/>
                  </a:lnTo>
                  <a:lnTo>
                    <a:pt x="2847" y="1379"/>
                  </a:lnTo>
                  <a:lnTo>
                    <a:pt x="2850" y="1375"/>
                  </a:lnTo>
                  <a:lnTo>
                    <a:pt x="2855" y="1369"/>
                  </a:lnTo>
                  <a:lnTo>
                    <a:pt x="2859" y="1363"/>
                  </a:lnTo>
                  <a:lnTo>
                    <a:pt x="2861" y="1361"/>
                  </a:lnTo>
                  <a:lnTo>
                    <a:pt x="2864" y="1358"/>
                  </a:lnTo>
                  <a:lnTo>
                    <a:pt x="2867" y="1356"/>
                  </a:lnTo>
                  <a:lnTo>
                    <a:pt x="2870" y="1355"/>
                  </a:lnTo>
                  <a:lnTo>
                    <a:pt x="2888" y="1346"/>
                  </a:lnTo>
                  <a:lnTo>
                    <a:pt x="2905" y="1337"/>
                  </a:lnTo>
                  <a:lnTo>
                    <a:pt x="2923" y="1327"/>
                  </a:lnTo>
                  <a:lnTo>
                    <a:pt x="2940" y="1315"/>
                  </a:lnTo>
                  <a:lnTo>
                    <a:pt x="2976" y="1293"/>
                  </a:lnTo>
                  <a:lnTo>
                    <a:pt x="3012" y="1271"/>
                  </a:lnTo>
                  <a:lnTo>
                    <a:pt x="3029" y="1260"/>
                  </a:lnTo>
                  <a:lnTo>
                    <a:pt x="3048" y="1251"/>
                  </a:lnTo>
                  <a:lnTo>
                    <a:pt x="3067" y="1242"/>
                  </a:lnTo>
                  <a:lnTo>
                    <a:pt x="3085" y="1235"/>
                  </a:lnTo>
                  <a:lnTo>
                    <a:pt x="3104" y="1228"/>
                  </a:lnTo>
                  <a:lnTo>
                    <a:pt x="3123" y="1224"/>
                  </a:lnTo>
                  <a:lnTo>
                    <a:pt x="3142" y="1221"/>
                  </a:lnTo>
                  <a:lnTo>
                    <a:pt x="3162" y="1220"/>
                  </a:lnTo>
                  <a:lnTo>
                    <a:pt x="3171" y="1220"/>
                  </a:lnTo>
                  <a:lnTo>
                    <a:pt x="3179" y="1222"/>
                  </a:lnTo>
                  <a:lnTo>
                    <a:pt x="3189" y="1225"/>
                  </a:lnTo>
                  <a:lnTo>
                    <a:pt x="3196" y="1229"/>
                  </a:lnTo>
                  <a:lnTo>
                    <a:pt x="3204" y="1234"/>
                  </a:lnTo>
                  <a:lnTo>
                    <a:pt x="3210" y="1240"/>
                  </a:lnTo>
                  <a:lnTo>
                    <a:pt x="3213" y="1244"/>
                  </a:lnTo>
                  <a:lnTo>
                    <a:pt x="3214" y="1248"/>
                  </a:lnTo>
                  <a:lnTo>
                    <a:pt x="3215" y="1252"/>
                  </a:lnTo>
                  <a:lnTo>
                    <a:pt x="3216" y="1256"/>
                  </a:lnTo>
                  <a:lnTo>
                    <a:pt x="3215" y="1265"/>
                  </a:lnTo>
                  <a:lnTo>
                    <a:pt x="3213" y="1274"/>
                  </a:lnTo>
                  <a:lnTo>
                    <a:pt x="3208" y="1281"/>
                  </a:lnTo>
                  <a:lnTo>
                    <a:pt x="3203" y="1287"/>
                  </a:lnTo>
                  <a:lnTo>
                    <a:pt x="3197" y="1293"/>
                  </a:lnTo>
                  <a:lnTo>
                    <a:pt x="3191" y="1296"/>
                  </a:lnTo>
                  <a:lnTo>
                    <a:pt x="3183" y="1299"/>
                  </a:lnTo>
                  <a:lnTo>
                    <a:pt x="3175" y="1299"/>
                  </a:lnTo>
                  <a:lnTo>
                    <a:pt x="3165" y="1299"/>
                  </a:lnTo>
                  <a:lnTo>
                    <a:pt x="3156" y="1298"/>
                  </a:lnTo>
                  <a:lnTo>
                    <a:pt x="3146" y="1296"/>
                  </a:lnTo>
                  <a:lnTo>
                    <a:pt x="3136" y="1293"/>
                  </a:lnTo>
                  <a:lnTo>
                    <a:pt x="3126" y="1291"/>
                  </a:lnTo>
                  <a:lnTo>
                    <a:pt x="3116" y="1289"/>
                  </a:lnTo>
                  <a:lnTo>
                    <a:pt x="3106" y="1288"/>
                  </a:lnTo>
                  <a:lnTo>
                    <a:pt x="3096" y="1287"/>
                  </a:lnTo>
                  <a:lnTo>
                    <a:pt x="3089" y="1288"/>
                  </a:lnTo>
                  <a:lnTo>
                    <a:pt x="3082" y="1289"/>
                  </a:lnTo>
                  <a:lnTo>
                    <a:pt x="3077" y="1290"/>
                  </a:lnTo>
                  <a:lnTo>
                    <a:pt x="3072" y="1292"/>
                  </a:lnTo>
                  <a:lnTo>
                    <a:pt x="3068" y="1294"/>
                  </a:lnTo>
                  <a:lnTo>
                    <a:pt x="3066" y="1298"/>
                  </a:lnTo>
                  <a:lnTo>
                    <a:pt x="3063" y="1301"/>
                  </a:lnTo>
                  <a:lnTo>
                    <a:pt x="3063" y="1306"/>
                  </a:lnTo>
                  <a:lnTo>
                    <a:pt x="3129" y="1331"/>
                  </a:lnTo>
                  <a:lnTo>
                    <a:pt x="3140" y="1329"/>
                  </a:lnTo>
                  <a:lnTo>
                    <a:pt x="3152" y="1325"/>
                  </a:lnTo>
                  <a:lnTo>
                    <a:pt x="3159" y="1324"/>
                  </a:lnTo>
                  <a:lnTo>
                    <a:pt x="3164" y="1323"/>
                  </a:lnTo>
                  <a:lnTo>
                    <a:pt x="3171" y="1323"/>
                  </a:lnTo>
                  <a:lnTo>
                    <a:pt x="3175" y="1325"/>
                  </a:lnTo>
                  <a:lnTo>
                    <a:pt x="3170" y="1333"/>
                  </a:lnTo>
                  <a:lnTo>
                    <a:pt x="3164" y="1340"/>
                  </a:lnTo>
                  <a:lnTo>
                    <a:pt x="3158" y="1346"/>
                  </a:lnTo>
                  <a:lnTo>
                    <a:pt x="3151" y="1351"/>
                  </a:lnTo>
                  <a:lnTo>
                    <a:pt x="3145" y="1356"/>
                  </a:lnTo>
                  <a:lnTo>
                    <a:pt x="3140" y="1361"/>
                  </a:lnTo>
                  <a:lnTo>
                    <a:pt x="3138" y="1364"/>
                  </a:lnTo>
                  <a:lnTo>
                    <a:pt x="3137" y="1367"/>
                  </a:lnTo>
                  <a:lnTo>
                    <a:pt x="3136" y="1370"/>
                  </a:lnTo>
                  <a:lnTo>
                    <a:pt x="3136" y="1373"/>
                  </a:lnTo>
                  <a:lnTo>
                    <a:pt x="3136" y="1380"/>
                  </a:lnTo>
                  <a:lnTo>
                    <a:pt x="3137" y="1386"/>
                  </a:lnTo>
                  <a:lnTo>
                    <a:pt x="3138" y="1391"/>
                  </a:lnTo>
                  <a:lnTo>
                    <a:pt x="3140" y="1396"/>
                  </a:lnTo>
                  <a:lnTo>
                    <a:pt x="3144" y="1401"/>
                  </a:lnTo>
                  <a:lnTo>
                    <a:pt x="3146" y="1405"/>
                  </a:lnTo>
                  <a:lnTo>
                    <a:pt x="3149" y="1410"/>
                  </a:lnTo>
                  <a:lnTo>
                    <a:pt x="3153" y="1413"/>
                  </a:lnTo>
                  <a:lnTo>
                    <a:pt x="3162" y="1420"/>
                  </a:lnTo>
                  <a:lnTo>
                    <a:pt x="3173" y="1426"/>
                  </a:lnTo>
                  <a:lnTo>
                    <a:pt x="3184" y="1431"/>
                  </a:lnTo>
                  <a:lnTo>
                    <a:pt x="3196" y="1436"/>
                  </a:lnTo>
                  <a:lnTo>
                    <a:pt x="3209" y="1439"/>
                  </a:lnTo>
                  <a:lnTo>
                    <a:pt x="3224" y="1441"/>
                  </a:lnTo>
                  <a:lnTo>
                    <a:pt x="3237" y="1442"/>
                  </a:lnTo>
                  <a:lnTo>
                    <a:pt x="3251" y="1443"/>
                  </a:lnTo>
                  <a:lnTo>
                    <a:pt x="3277" y="1443"/>
                  </a:lnTo>
                  <a:lnTo>
                    <a:pt x="3302" y="1442"/>
                  </a:lnTo>
                  <a:lnTo>
                    <a:pt x="3302" y="1466"/>
                  </a:lnTo>
                  <a:lnTo>
                    <a:pt x="3292" y="1469"/>
                  </a:lnTo>
                  <a:lnTo>
                    <a:pt x="3283" y="1471"/>
                  </a:lnTo>
                  <a:lnTo>
                    <a:pt x="3274" y="1472"/>
                  </a:lnTo>
                  <a:lnTo>
                    <a:pt x="3265" y="1472"/>
                  </a:lnTo>
                  <a:lnTo>
                    <a:pt x="3257" y="1472"/>
                  </a:lnTo>
                  <a:lnTo>
                    <a:pt x="3248" y="1473"/>
                  </a:lnTo>
                  <a:lnTo>
                    <a:pt x="3239" y="1474"/>
                  </a:lnTo>
                  <a:lnTo>
                    <a:pt x="3229" y="1478"/>
                  </a:lnTo>
                  <a:lnTo>
                    <a:pt x="3213" y="1485"/>
                  </a:lnTo>
                  <a:lnTo>
                    <a:pt x="3198" y="1494"/>
                  </a:lnTo>
                  <a:lnTo>
                    <a:pt x="3184" y="1502"/>
                  </a:lnTo>
                  <a:lnTo>
                    <a:pt x="3172" y="1510"/>
                  </a:lnTo>
                  <a:lnTo>
                    <a:pt x="3158" y="1519"/>
                  </a:lnTo>
                  <a:lnTo>
                    <a:pt x="3144" y="1527"/>
                  </a:lnTo>
                  <a:lnTo>
                    <a:pt x="3128" y="1536"/>
                  </a:lnTo>
                  <a:lnTo>
                    <a:pt x="3109" y="1546"/>
                  </a:lnTo>
                  <a:lnTo>
                    <a:pt x="3099" y="1550"/>
                  </a:lnTo>
                  <a:lnTo>
                    <a:pt x="3088" y="1553"/>
                  </a:lnTo>
                  <a:lnTo>
                    <a:pt x="3077" y="1555"/>
                  </a:lnTo>
                  <a:lnTo>
                    <a:pt x="3066" y="1556"/>
                  </a:lnTo>
                  <a:lnTo>
                    <a:pt x="3056" y="1558"/>
                  </a:lnTo>
                  <a:lnTo>
                    <a:pt x="3047" y="1561"/>
                  </a:lnTo>
                  <a:lnTo>
                    <a:pt x="3044" y="1563"/>
                  </a:lnTo>
                  <a:lnTo>
                    <a:pt x="3040" y="1565"/>
                  </a:lnTo>
                  <a:lnTo>
                    <a:pt x="3038" y="1568"/>
                  </a:lnTo>
                  <a:lnTo>
                    <a:pt x="3036" y="1571"/>
                  </a:lnTo>
                  <a:lnTo>
                    <a:pt x="3026" y="1567"/>
                  </a:lnTo>
                  <a:lnTo>
                    <a:pt x="3018" y="1564"/>
                  </a:lnTo>
                  <a:lnTo>
                    <a:pt x="3015" y="1562"/>
                  </a:lnTo>
                  <a:lnTo>
                    <a:pt x="3012" y="1560"/>
                  </a:lnTo>
                  <a:lnTo>
                    <a:pt x="3011" y="1557"/>
                  </a:lnTo>
                  <a:lnTo>
                    <a:pt x="3010" y="1553"/>
                  </a:lnTo>
                  <a:lnTo>
                    <a:pt x="3010" y="1546"/>
                  </a:lnTo>
                  <a:lnTo>
                    <a:pt x="3012" y="1539"/>
                  </a:lnTo>
                  <a:lnTo>
                    <a:pt x="3013" y="1533"/>
                  </a:lnTo>
                  <a:lnTo>
                    <a:pt x="3016" y="1528"/>
                  </a:lnTo>
                  <a:lnTo>
                    <a:pt x="3019" y="1524"/>
                  </a:lnTo>
                  <a:lnTo>
                    <a:pt x="3024" y="1519"/>
                  </a:lnTo>
                  <a:lnTo>
                    <a:pt x="3028" y="1516"/>
                  </a:lnTo>
                  <a:lnTo>
                    <a:pt x="3033" y="1512"/>
                  </a:lnTo>
                  <a:lnTo>
                    <a:pt x="3045" y="1506"/>
                  </a:lnTo>
                  <a:lnTo>
                    <a:pt x="3058" y="1501"/>
                  </a:lnTo>
                  <a:lnTo>
                    <a:pt x="3072" y="1497"/>
                  </a:lnTo>
                  <a:lnTo>
                    <a:pt x="3086" y="1493"/>
                  </a:lnTo>
                  <a:lnTo>
                    <a:pt x="3117" y="1487"/>
                  </a:lnTo>
                  <a:lnTo>
                    <a:pt x="3147" y="1482"/>
                  </a:lnTo>
                  <a:lnTo>
                    <a:pt x="3160" y="1479"/>
                  </a:lnTo>
                  <a:lnTo>
                    <a:pt x="3172" y="1475"/>
                  </a:lnTo>
                  <a:lnTo>
                    <a:pt x="3182" y="1471"/>
                  </a:lnTo>
                  <a:lnTo>
                    <a:pt x="3189" y="1466"/>
                  </a:lnTo>
                  <a:lnTo>
                    <a:pt x="3178" y="1463"/>
                  </a:lnTo>
                  <a:lnTo>
                    <a:pt x="3169" y="1460"/>
                  </a:lnTo>
                  <a:lnTo>
                    <a:pt x="3160" y="1456"/>
                  </a:lnTo>
                  <a:lnTo>
                    <a:pt x="3153" y="1451"/>
                  </a:lnTo>
                  <a:lnTo>
                    <a:pt x="3147" y="1448"/>
                  </a:lnTo>
                  <a:lnTo>
                    <a:pt x="3139" y="1445"/>
                  </a:lnTo>
                  <a:lnTo>
                    <a:pt x="3131" y="1442"/>
                  </a:lnTo>
                  <a:lnTo>
                    <a:pt x="3123" y="1442"/>
                  </a:lnTo>
                  <a:lnTo>
                    <a:pt x="3117" y="1442"/>
                  </a:lnTo>
                  <a:lnTo>
                    <a:pt x="3113" y="1443"/>
                  </a:lnTo>
                  <a:lnTo>
                    <a:pt x="3107" y="1445"/>
                  </a:lnTo>
                  <a:lnTo>
                    <a:pt x="3103" y="1446"/>
                  </a:lnTo>
                  <a:lnTo>
                    <a:pt x="3093" y="1452"/>
                  </a:lnTo>
                  <a:lnTo>
                    <a:pt x="3083" y="1458"/>
                  </a:lnTo>
                  <a:lnTo>
                    <a:pt x="3074" y="1464"/>
                  </a:lnTo>
                  <a:lnTo>
                    <a:pt x="3066" y="1470"/>
                  </a:lnTo>
                  <a:lnTo>
                    <a:pt x="3057" y="1475"/>
                  </a:lnTo>
                  <a:lnTo>
                    <a:pt x="3049" y="1478"/>
                  </a:lnTo>
                  <a:lnTo>
                    <a:pt x="3044" y="1479"/>
                  </a:lnTo>
                  <a:lnTo>
                    <a:pt x="3036" y="1481"/>
                  </a:lnTo>
                  <a:lnTo>
                    <a:pt x="3026" y="1483"/>
                  </a:lnTo>
                  <a:lnTo>
                    <a:pt x="3016" y="1484"/>
                  </a:lnTo>
                  <a:lnTo>
                    <a:pt x="3010" y="1478"/>
                  </a:lnTo>
                </a:path>
              </a:pathLst>
            </a:custGeom>
            <a:solidFill>
              <a:schemeClr val="tx1">
                <a:lumMod val="85000"/>
              </a:scheme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 b="1" dirty="0" smtClean="0">
                <a:solidFill>
                  <a:prstClr val="white"/>
                </a:solidFill>
              </a:endParaRPr>
            </a:p>
            <a:p>
              <a:endParaRPr lang="en-US" sz="900" b="1" dirty="0">
                <a:solidFill>
                  <a:prstClr val="white"/>
                </a:solidFill>
              </a:endParaRPr>
            </a:p>
            <a:p>
              <a:endParaRPr lang="en-US" sz="900" b="1" dirty="0" smtClean="0">
                <a:solidFill>
                  <a:prstClr val="white"/>
                </a:solidFill>
              </a:endParaRPr>
            </a:p>
            <a:p>
              <a:endParaRPr lang="en-US" sz="8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482" name="Freeform 434"/>
          <p:cNvSpPr>
            <a:spLocks/>
          </p:cNvSpPr>
          <p:nvPr>
            <p:custDataLst>
              <p:tags r:id="rId273"/>
            </p:custDataLst>
          </p:nvPr>
        </p:nvSpPr>
        <p:spPr bwMode="auto">
          <a:xfrm>
            <a:off x="5117778" y="4117777"/>
            <a:ext cx="127000" cy="158750"/>
          </a:xfrm>
          <a:custGeom>
            <a:avLst/>
            <a:gdLst/>
            <a:ahLst/>
            <a:cxnLst>
              <a:cxn ang="0">
                <a:pos x="265" y="10"/>
              </a:cxn>
              <a:cxn ang="0">
                <a:pos x="276" y="37"/>
              </a:cxn>
              <a:cxn ang="0">
                <a:pos x="286" y="91"/>
              </a:cxn>
              <a:cxn ang="0">
                <a:pos x="292" y="144"/>
              </a:cxn>
              <a:cxn ang="0">
                <a:pos x="291" y="161"/>
              </a:cxn>
              <a:cxn ang="0">
                <a:pos x="286" y="179"/>
              </a:cxn>
              <a:cxn ang="0">
                <a:pos x="269" y="206"/>
              </a:cxn>
              <a:cxn ang="0">
                <a:pos x="231" y="185"/>
              </a:cxn>
              <a:cxn ang="0">
                <a:pos x="165" y="258"/>
              </a:cxn>
              <a:cxn ang="0">
                <a:pos x="132" y="278"/>
              </a:cxn>
              <a:cxn ang="0">
                <a:pos x="59" y="296"/>
              </a:cxn>
              <a:cxn ang="0">
                <a:pos x="32" y="308"/>
              </a:cxn>
              <a:cxn ang="0">
                <a:pos x="6" y="308"/>
              </a:cxn>
              <a:cxn ang="0">
                <a:pos x="9" y="297"/>
              </a:cxn>
              <a:cxn ang="0">
                <a:pos x="11" y="286"/>
              </a:cxn>
              <a:cxn ang="0">
                <a:pos x="7" y="265"/>
              </a:cxn>
              <a:cxn ang="0">
                <a:pos x="2" y="246"/>
              </a:cxn>
              <a:cxn ang="0">
                <a:pos x="0" y="228"/>
              </a:cxn>
              <a:cxn ang="0">
                <a:pos x="3" y="205"/>
              </a:cxn>
              <a:cxn ang="0">
                <a:pos x="12" y="188"/>
              </a:cxn>
              <a:cxn ang="0">
                <a:pos x="26" y="174"/>
              </a:cxn>
              <a:cxn ang="0">
                <a:pos x="42" y="161"/>
              </a:cxn>
              <a:cxn ang="0">
                <a:pos x="77" y="135"/>
              </a:cxn>
              <a:cxn ang="0">
                <a:pos x="93" y="119"/>
              </a:cxn>
              <a:cxn ang="0">
                <a:pos x="105" y="98"/>
              </a:cxn>
              <a:cxn ang="0">
                <a:pos x="98" y="96"/>
              </a:cxn>
              <a:cxn ang="0">
                <a:pos x="92" y="91"/>
              </a:cxn>
              <a:cxn ang="0">
                <a:pos x="82" y="73"/>
              </a:cxn>
              <a:cxn ang="0">
                <a:pos x="74" y="50"/>
              </a:cxn>
              <a:cxn ang="0">
                <a:pos x="72" y="24"/>
              </a:cxn>
              <a:cxn ang="0">
                <a:pos x="90" y="19"/>
              </a:cxn>
              <a:cxn ang="0">
                <a:pos x="105" y="20"/>
              </a:cxn>
              <a:cxn ang="0">
                <a:pos x="132" y="24"/>
              </a:cxn>
              <a:cxn ang="0">
                <a:pos x="169" y="21"/>
              </a:cxn>
              <a:cxn ang="0">
                <a:pos x="210" y="12"/>
              </a:cxn>
              <a:cxn ang="0">
                <a:pos x="259" y="0"/>
              </a:cxn>
            </a:cxnLst>
            <a:rect l="0" t="0" r="r" b="b"/>
            <a:pathLst>
              <a:path w="292" h="308">
                <a:moveTo>
                  <a:pt x="259" y="0"/>
                </a:moveTo>
                <a:lnTo>
                  <a:pt x="265" y="10"/>
                </a:lnTo>
                <a:lnTo>
                  <a:pt x="271" y="23"/>
                </a:lnTo>
                <a:lnTo>
                  <a:pt x="276" y="37"/>
                </a:lnTo>
                <a:lnTo>
                  <a:pt x="280" y="54"/>
                </a:lnTo>
                <a:lnTo>
                  <a:pt x="286" y="91"/>
                </a:lnTo>
                <a:lnTo>
                  <a:pt x="292" y="135"/>
                </a:lnTo>
                <a:lnTo>
                  <a:pt x="292" y="144"/>
                </a:lnTo>
                <a:lnTo>
                  <a:pt x="292" y="153"/>
                </a:lnTo>
                <a:lnTo>
                  <a:pt x="291" y="161"/>
                </a:lnTo>
                <a:lnTo>
                  <a:pt x="289" y="168"/>
                </a:lnTo>
                <a:lnTo>
                  <a:pt x="286" y="179"/>
                </a:lnTo>
                <a:lnTo>
                  <a:pt x="281" y="189"/>
                </a:lnTo>
                <a:lnTo>
                  <a:pt x="269" y="206"/>
                </a:lnTo>
                <a:lnTo>
                  <a:pt x="258" y="225"/>
                </a:lnTo>
                <a:lnTo>
                  <a:pt x="231" y="185"/>
                </a:lnTo>
                <a:lnTo>
                  <a:pt x="192" y="222"/>
                </a:lnTo>
                <a:lnTo>
                  <a:pt x="165" y="258"/>
                </a:lnTo>
                <a:lnTo>
                  <a:pt x="152" y="246"/>
                </a:lnTo>
                <a:lnTo>
                  <a:pt x="132" y="278"/>
                </a:lnTo>
                <a:lnTo>
                  <a:pt x="132" y="296"/>
                </a:lnTo>
                <a:lnTo>
                  <a:pt x="59" y="296"/>
                </a:lnTo>
                <a:lnTo>
                  <a:pt x="46" y="302"/>
                </a:lnTo>
                <a:lnTo>
                  <a:pt x="32" y="308"/>
                </a:lnTo>
                <a:lnTo>
                  <a:pt x="19" y="308"/>
                </a:lnTo>
                <a:lnTo>
                  <a:pt x="6" y="308"/>
                </a:lnTo>
                <a:lnTo>
                  <a:pt x="8" y="302"/>
                </a:lnTo>
                <a:lnTo>
                  <a:pt x="9" y="297"/>
                </a:lnTo>
                <a:lnTo>
                  <a:pt x="11" y="291"/>
                </a:lnTo>
                <a:lnTo>
                  <a:pt x="11" y="286"/>
                </a:lnTo>
                <a:lnTo>
                  <a:pt x="9" y="276"/>
                </a:lnTo>
                <a:lnTo>
                  <a:pt x="7" y="265"/>
                </a:lnTo>
                <a:lnTo>
                  <a:pt x="5" y="256"/>
                </a:lnTo>
                <a:lnTo>
                  <a:pt x="2" y="246"/>
                </a:lnTo>
                <a:lnTo>
                  <a:pt x="0" y="237"/>
                </a:lnTo>
                <a:lnTo>
                  <a:pt x="0" y="228"/>
                </a:lnTo>
                <a:lnTo>
                  <a:pt x="0" y="216"/>
                </a:lnTo>
                <a:lnTo>
                  <a:pt x="3" y="205"/>
                </a:lnTo>
                <a:lnTo>
                  <a:pt x="6" y="196"/>
                </a:lnTo>
                <a:lnTo>
                  <a:pt x="12" y="188"/>
                </a:lnTo>
                <a:lnTo>
                  <a:pt x="18" y="180"/>
                </a:lnTo>
                <a:lnTo>
                  <a:pt x="26" y="174"/>
                </a:lnTo>
                <a:lnTo>
                  <a:pt x="34" y="167"/>
                </a:lnTo>
                <a:lnTo>
                  <a:pt x="42" y="161"/>
                </a:lnTo>
                <a:lnTo>
                  <a:pt x="60" y="148"/>
                </a:lnTo>
                <a:lnTo>
                  <a:pt x="77" y="135"/>
                </a:lnTo>
                <a:lnTo>
                  <a:pt x="85" y="128"/>
                </a:lnTo>
                <a:lnTo>
                  <a:pt x="93" y="119"/>
                </a:lnTo>
                <a:lnTo>
                  <a:pt x="99" y="110"/>
                </a:lnTo>
                <a:lnTo>
                  <a:pt x="105" y="98"/>
                </a:lnTo>
                <a:lnTo>
                  <a:pt x="102" y="98"/>
                </a:lnTo>
                <a:lnTo>
                  <a:pt x="98" y="96"/>
                </a:lnTo>
                <a:lnTo>
                  <a:pt x="95" y="94"/>
                </a:lnTo>
                <a:lnTo>
                  <a:pt x="92" y="91"/>
                </a:lnTo>
                <a:lnTo>
                  <a:pt x="86" y="83"/>
                </a:lnTo>
                <a:lnTo>
                  <a:pt x="82" y="73"/>
                </a:lnTo>
                <a:lnTo>
                  <a:pt x="77" y="62"/>
                </a:lnTo>
                <a:lnTo>
                  <a:pt x="74" y="50"/>
                </a:lnTo>
                <a:lnTo>
                  <a:pt x="73" y="36"/>
                </a:lnTo>
                <a:lnTo>
                  <a:pt x="72" y="24"/>
                </a:lnTo>
                <a:lnTo>
                  <a:pt x="82" y="21"/>
                </a:lnTo>
                <a:lnTo>
                  <a:pt x="90" y="19"/>
                </a:lnTo>
                <a:lnTo>
                  <a:pt x="97" y="19"/>
                </a:lnTo>
                <a:lnTo>
                  <a:pt x="105" y="20"/>
                </a:lnTo>
                <a:lnTo>
                  <a:pt x="118" y="23"/>
                </a:lnTo>
                <a:lnTo>
                  <a:pt x="132" y="24"/>
                </a:lnTo>
                <a:lnTo>
                  <a:pt x="149" y="23"/>
                </a:lnTo>
                <a:lnTo>
                  <a:pt x="169" y="21"/>
                </a:lnTo>
                <a:lnTo>
                  <a:pt x="189" y="17"/>
                </a:lnTo>
                <a:lnTo>
                  <a:pt x="210" y="12"/>
                </a:lnTo>
                <a:lnTo>
                  <a:pt x="244" y="4"/>
                </a:lnTo>
                <a:lnTo>
                  <a:pt x="25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83" name="Freeform 435"/>
          <p:cNvSpPr>
            <a:spLocks/>
          </p:cNvSpPr>
          <p:nvPr>
            <p:custDataLst>
              <p:tags r:id="rId274"/>
            </p:custDataLst>
          </p:nvPr>
        </p:nvSpPr>
        <p:spPr bwMode="auto">
          <a:xfrm>
            <a:off x="5224140" y="4268589"/>
            <a:ext cx="6350" cy="57150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13" y="3"/>
              </a:cxn>
              <a:cxn ang="0">
                <a:pos x="14" y="7"/>
              </a:cxn>
              <a:cxn ang="0">
                <a:pos x="0" y="7"/>
              </a:cxn>
              <a:cxn ang="0">
                <a:pos x="11" y="0"/>
              </a:cxn>
            </a:cxnLst>
            <a:rect l="0" t="0" r="r" b="b"/>
            <a:pathLst>
              <a:path w="14" h="7">
                <a:moveTo>
                  <a:pt x="11" y="0"/>
                </a:moveTo>
                <a:lnTo>
                  <a:pt x="13" y="3"/>
                </a:lnTo>
                <a:lnTo>
                  <a:pt x="14" y="7"/>
                </a:lnTo>
                <a:lnTo>
                  <a:pt x="0" y="7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84" name="Freeform 436"/>
          <p:cNvSpPr>
            <a:spLocks/>
          </p:cNvSpPr>
          <p:nvPr>
            <p:custDataLst>
              <p:tags r:id="rId275"/>
            </p:custDataLst>
          </p:nvPr>
        </p:nvSpPr>
        <p:spPr bwMode="auto">
          <a:xfrm>
            <a:off x="4714553" y="3505002"/>
            <a:ext cx="249237" cy="500062"/>
          </a:xfrm>
          <a:custGeom>
            <a:avLst/>
            <a:gdLst/>
            <a:ahLst/>
            <a:cxnLst>
              <a:cxn ang="0">
                <a:pos x="81" y="115"/>
              </a:cxn>
              <a:cxn ang="0">
                <a:pos x="104" y="152"/>
              </a:cxn>
              <a:cxn ang="0">
                <a:pos x="111" y="180"/>
              </a:cxn>
              <a:cxn ang="0">
                <a:pos x="95" y="234"/>
              </a:cxn>
              <a:cxn ang="0">
                <a:pos x="96" y="325"/>
              </a:cxn>
              <a:cxn ang="0">
                <a:pos x="93" y="363"/>
              </a:cxn>
              <a:cxn ang="0">
                <a:pos x="82" y="396"/>
              </a:cxn>
              <a:cxn ang="0">
                <a:pos x="59" y="429"/>
              </a:cxn>
              <a:cxn ang="0">
                <a:pos x="31" y="461"/>
              </a:cxn>
              <a:cxn ang="0">
                <a:pos x="17" y="481"/>
              </a:cxn>
              <a:cxn ang="0">
                <a:pos x="2" y="542"/>
              </a:cxn>
              <a:cxn ang="0">
                <a:pos x="69" y="616"/>
              </a:cxn>
              <a:cxn ang="0">
                <a:pos x="69" y="634"/>
              </a:cxn>
              <a:cxn ang="0">
                <a:pos x="74" y="665"/>
              </a:cxn>
              <a:cxn ang="0">
                <a:pos x="74" y="696"/>
              </a:cxn>
              <a:cxn ang="0">
                <a:pos x="78" y="733"/>
              </a:cxn>
              <a:cxn ang="0">
                <a:pos x="94" y="778"/>
              </a:cxn>
              <a:cxn ang="0">
                <a:pos x="105" y="792"/>
              </a:cxn>
              <a:cxn ang="0">
                <a:pos x="68" y="794"/>
              </a:cxn>
              <a:cxn ang="0">
                <a:pos x="42" y="802"/>
              </a:cxn>
              <a:cxn ang="0">
                <a:pos x="36" y="812"/>
              </a:cxn>
              <a:cxn ang="0">
                <a:pos x="42" y="842"/>
              </a:cxn>
              <a:cxn ang="0">
                <a:pos x="69" y="876"/>
              </a:cxn>
              <a:cxn ang="0">
                <a:pos x="87" y="899"/>
              </a:cxn>
              <a:cxn ang="0">
                <a:pos x="100" y="927"/>
              </a:cxn>
              <a:cxn ang="0">
                <a:pos x="156" y="955"/>
              </a:cxn>
              <a:cxn ang="0">
                <a:pos x="189" y="942"/>
              </a:cxn>
              <a:cxn ang="0">
                <a:pos x="248" y="929"/>
              </a:cxn>
              <a:cxn ang="0">
                <a:pos x="279" y="921"/>
              </a:cxn>
              <a:cxn ang="0">
                <a:pos x="297" y="904"/>
              </a:cxn>
              <a:cxn ang="0">
                <a:pos x="302" y="892"/>
              </a:cxn>
              <a:cxn ang="0">
                <a:pos x="302" y="868"/>
              </a:cxn>
              <a:cxn ang="0">
                <a:pos x="338" y="871"/>
              </a:cxn>
              <a:cxn ang="0">
                <a:pos x="367" y="866"/>
              </a:cxn>
              <a:cxn ang="0">
                <a:pos x="389" y="856"/>
              </a:cxn>
              <a:cxn ang="0">
                <a:pos x="405" y="842"/>
              </a:cxn>
              <a:cxn ang="0">
                <a:pos x="432" y="807"/>
              </a:cxn>
              <a:cxn ang="0">
                <a:pos x="460" y="773"/>
              </a:cxn>
              <a:cxn ang="0">
                <a:pos x="477" y="760"/>
              </a:cxn>
              <a:cxn ang="0">
                <a:pos x="502" y="752"/>
              </a:cxn>
              <a:cxn ang="0">
                <a:pos x="521" y="745"/>
              </a:cxn>
              <a:cxn ang="0">
                <a:pos x="499" y="697"/>
              </a:cxn>
              <a:cxn ang="0">
                <a:pos x="484" y="653"/>
              </a:cxn>
              <a:cxn ang="0">
                <a:pos x="472" y="623"/>
              </a:cxn>
              <a:cxn ang="0">
                <a:pos x="481" y="610"/>
              </a:cxn>
              <a:cxn ang="0">
                <a:pos x="487" y="579"/>
              </a:cxn>
              <a:cxn ang="0">
                <a:pos x="494" y="541"/>
              </a:cxn>
              <a:cxn ang="0">
                <a:pos x="505" y="519"/>
              </a:cxn>
              <a:cxn ang="0">
                <a:pos x="532" y="486"/>
              </a:cxn>
              <a:cxn ang="0">
                <a:pos x="570" y="461"/>
              </a:cxn>
              <a:cxn ang="0">
                <a:pos x="129" y="0"/>
              </a:cxn>
              <a:cxn ang="0">
                <a:pos x="98" y="5"/>
              </a:cxn>
              <a:cxn ang="0">
                <a:pos x="69" y="24"/>
              </a:cxn>
            </a:cxnLst>
            <a:rect l="0" t="0" r="r" b="b"/>
            <a:pathLst>
              <a:path w="581" h="955">
                <a:moveTo>
                  <a:pt x="69" y="24"/>
                </a:moveTo>
                <a:lnTo>
                  <a:pt x="69" y="97"/>
                </a:lnTo>
                <a:lnTo>
                  <a:pt x="81" y="115"/>
                </a:lnTo>
                <a:lnTo>
                  <a:pt x="91" y="129"/>
                </a:lnTo>
                <a:lnTo>
                  <a:pt x="99" y="141"/>
                </a:lnTo>
                <a:lnTo>
                  <a:pt x="104" y="152"/>
                </a:lnTo>
                <a:lnTo>
                  <a:pt x="107" y="163"/>
                </a:lnTo>
                <a:lnTo>
                  <a:pt x="110" y="172"/>
                </a:lnTo>
                <a:lnTo>
                  <a:pt x="111" y="180"/>
                </a:lnTo>
                <a:lnTo>
                  <a:pt x="110" y="186"/>
                </a:lnTo>
                <a:lnTo>
                  <a:pt x="102" y="209"/>
                </a:lnTo>
                <a:lnTo>
                  <a:pt x="95" y="234"/>
                </a:lnTo>
                <a:lnTo>
                  <a:pt x="96" y="276"/>
                </a:lnTo>
                <a:lnTo>
                  <a:pt x="96" y="309"/>
                </a:lnTo>
                <a:lnTo>
                  <a:pt x="96" y="325"/>
                </a:lnTo>
                <a:lnTo>
                  <a:pt x="96" y="339"/>
                </a:lnTo>
                <a:lnTo>
                  <a:pt x="95" y="351"/>
                </a:lnTo>
                <a:lnTo>
                  <a:pt x="93" y="363"/>
                </a:lnTo>
                <a:lnTo>
                  <a:pt x="91" y="374"/>
                </a:lnTo>
                <a:lnTo>
                  <a:pt x="87" y="386"/>
                </a:lnTo>
                <a:lnTo>
                  <a:pt x="82" y="396"/>
                </a:lnTo>
                <a:lnTo>
                  <a:pt x="76" y="407"/>
                </a:lnTo>
                <a:lnTo>
                  <a:pt x="69" y="418"/>
                </a:lnTo>
                <a:lnTo>
                  <a:pt x="59" y="429"/>
                </a:lnTo>
                <a:lnTo>
                  <a:pt x="48" y="442"/>
                </a:lnTo>
                <a:lnTo>
                  <a:pt x="36" y="455"/>
                </a:lnTo>
                <a:lnTo>
                  <a:pt x="31" y="461"/>
                </a:lnTo>
                <a:lnTo>
                  <a:pt x="26" y="467"/>
                </a:lnTo>
                <a:lnTo>
                  <a:pt x="22" y="474"/>
                </a:lnTo>
                <a:lnTo>
                  <a:pt x="17" y="481"/>
                </a:lnTo>
                <a:lnTo>
                  <a:pt x="12" y="496"/>
                </a:lnTo>
                <a:lnTo>
                  <a:pt x="8" y="512"/>
                </a:lnTo>
                <a:lnTo>
                  <a:pt x="2" y="542"/>
                </a:lnTo>
                <a:lnTo>
                  <a:pt x="0" y="568"/>
                </a:lnTo>
                <a:lnTo>
                  <a:pt x="29" y="578"/>
                </a:lnTo>
                <a:lnTo>
                  <a:pt x="69" y="616"/>
                </a:lnTo>
                <a:lnTo>
                  <a:pt x="51" y="632"/>
                </a:lnTo>
                <a:lnTo>
                  <a:pt x="60" y="633"/>
                </a:lnTo>
                <a:lnTo>
                  <a:pt x="69" y="634"/>
                </a:lnTo>
                <a:lnTo>
                  <a:pt x="70" y="643"/>
                </a:lnTo>
                <a:lnTo>
                  <a:pt x="72" y="653"/>
                </a:lnTo>
                <a:lnTo>
                  <a:pt x="74" y="665"/>
                </a:lnTo>
                <a:lnTo>
                  <a:pt x="76" y="677"/>
                </a:lnTo>
                <a:lnTo>
                  <a:pt x="74" y="686"/>
                </a:lnTo>
                <a:lnTo>
                  <a:pt x="74" y="696"/>
                </a:lnTo>
                <a:lnTo>
                  <a:pt x="74" y="705"/>
                </a:lnTo>
                <a:lnTo>
                  <a:pt x="76" y="715"/>
                </a:lnTo>
                <a:lnTo>
                  <a:pt x="78" y="733"/>
                </a:lnTo>
                <a:lnTo>
                  <a:pt x="82" y="749"/>
                </a:lnTo>
                <a:lnTo>
                  <a:pt x="88" y="764"/>
                </a:lnTo>
                <a:lnTo>
                  <a:pt x="94" y="778"/>
                </a:lnTo>
                <a:lnTo>
                  <a:pt x="98" y="783"/>
                </a:lnTo>
                <a:lnTo>
                  <a:pt x="102" y="788"/>
                </a:lnTo>
                <a:lnTo>
                  <a:pt x="105" y="792"/>
                </a:lnTo>
                <a:lnTo>
                  <a:pt x="109" y="794"/>
                </a:lnTo>
                <a:lnTo>
                  <a:pt x="92" y="794"/>
                </a:lnTo>
                <a:lnTo>
                  <a:pt x="68" y="794"/>
                </a:lnTo>
                <a:lnTo>
                  <a:pt x="56" y="796"/>
                </a:lnTo>
                <a:lnTo>
                  <a:pt x="46" y="799"/>
                </a:lnTo>
                <a:lnTo>
                  <a:pt x="42" y="802"/>
                </a:lnTo>
                <a:lnTo>
                  <a:pt x="38" y="805"/>
                </a:lnTo>
                <a:lnTo>
                  <a:pt x="36" y="808"/>
                </a:lnTo>
                <a:lnTo>
                  <a:pt x="36" y="812"/>
                </a:lnTo>
                <a:lnTo>
                  <a:pt x="36" y="824"/>
                </a:lnTo>
                <a:lnTo>
                  <a:pt x="38" y="834"/>
                </a:lnTo>
                <a:lnTo>
                  <a:pt x="42" y="842"/>
                </a:lnTo>
                <a:lnTo>
                  <a:pt x="46" y="850"/>
                </a:lnTo>
                <a:lnTo>
                  <a:pt x="57" y="863"/>
                </a:lnTo>
                <a:lnTo>
                  <a:pt x="69" y="876"/>
                </a:lnTo>
                <a:lnTo>
                  <a:pt x="76" y="884"/>
                </a:lnTo>
                <a:lnTo>
                  <a:pt x="81" y="891"/>
                </a:lnTo>
                <a:lnTo>
                  <a:pt x="87" y="899"/>
                </a:lnTo>
                <a:lnTo>
                  <a:pt x="92" y="907"/>
                </a:lnTo>
                <a:lnTo>
                  <a:pt x="96" y="917"/>
                </a:lnTo>
                <a:lnTo>
                  <a:pt x="100" y="927"/>
                </a:lnTo>
                <a:lnTo>
                  <a:pt x="102" y="941"/>
                </a:lnTo>
                <a:lnTo>
                  <a:pt x="102" y="955"/>
                </a:lnTo>
                <a:lnTo>
                  <a:pt x="156" y="955"/>
                </a:lnTo>
                <a:lnTo>
                  <a:pt x="166" y="949"/>
                </a:lnTo>
                <a:lnTo>
                  <a:pt x="177" y="945"/>
                </a:lnTo>
                <a:lnTo>
                  <a:pt x="189" y="942"/>
                </a:lnTo>
                <a:lnTo>
                  <a:pt x="201" y="939"/>
                </a:lnTo>
                <a:lnTo>
                  <a:pt x="225" y="935"/>
                </a:lnTo>
                <a:lnTo>
                  <a:pt x="248" y="929"/>
                </a:lnTo>
                <a:lnTo>
                  <a:pt x="259" y="927"/>
                </a:lnTo>
                <a:lnTo>
                  <a:pt x="270" y="924"/>
                </a:lnTo>
                <a:lnTo>
                  <a:pt x="279" y="921"/>
                </a:lnTo>
                <a:lnTo>
                  <a:pt x="286" y="916"/>
                </a:lnTo>
                <a:lnTo>
                  <a:pt x="293" y="911"/>
                </a:lnTo>
                <a:lnTo>
                  <a:pt x="297" y="904"/>
                </a:lnTo>
                <a:lnTo>
                  <a:pt x="300" y="901"/>
                </a:lnTo>
                <a:lnTo>
                  <a:pt x="301" y="896"/>
                </a:lnTo>
                <a:lnTo>
                  <a:pt x="302" y="892"/>
                </a:lnTo>
                <a:lnTo>
                  <a:pt x="302" y="887"/>
                </a:lnTo>
                <a:lnTo>
                  <a:pt x="302" y="877"/>
                </a:lnTo>
                <a:lnTo>
                  <a:pt x="302" y="868"/>
                </a:lnTo>
                <a:lnTo>
                  <a:pt x="315" y="870"/>
                </a:lnTo>
                <a:lnTo>
                  <a:pt x="327" y="871"/>
                </a:lnTo>
                <a:lnTo>
                  <a:pt x="338" y="871"/>
                </a:lnTo>
                <a:lnTo>
                  <a:pt x="348" y="870"/>
                </a:lnTo>
                <a:lnTo>
                  <a:pt x="358" y="868"/>
                </a:lnTo>
                <a:lnTo>
                  <a:pt x="367" y="866"/>
                </a:lnTo>
                <a:lnTo>
                  <a:pt x="374" y="863"/>
                </a:lnTo>
                <a:lnTo>
                  <a:pt x="382" y="860"/>
                </a:lnTo>
                <a:lnTo>
                  <a:pt x="389" y="856"/>
                </a:lnTo>
                <a:lnTo>
                  <a:pt x="394" y="852"/>
                </a:lnTo>
                <a:lnTo>
                  <a:pt x="401" y="847"/>
                </a:lnTo>
                <a:lnTo>
                  <a:pt x="405" y="842"/>
                </a:lnTo>
                <a:lnTo>
                  <a:pt x="415" y="831"/>
                </a:lnTo>
                <a:lnTo>
                  <a:pt x="424" y="818"/>
                </a:lnTo>
                <a:lnTo>
                  <a:pt x="432" y="807"/>
                </a:lnTo>
                <a:lnTo>
                  <a:pt x="440" y="795"/>
                </a:lnTo>
                <a:lnTo>
                  <a:pt x="449" y="783"/>
                </a:lnTo>
                <a:lnTo>
                  <a:pt x="460" y="773"/>
                </a:lnTo>
                <a:lnTo>
                  <a:pt x="465" y="769"/>
                </a:lnTo>
                <a:lnTo>
                  <a:pt x="471" y="764"/>
                </a:lnTo>
                <a:lnTo>
                  <a:pt x="477" y="760"/>
                </a:lnTo>
                <a:lnTo>
                  <a:pt x="485" y="757"/>
                </a:lnTo>
                <a:lnTo>
                  <a:pt x="493" y="754"/>
                </a:lnTo>
                <a:lnTo>
                  <a:pt x="502" y="752"/>
                </a:lnTo>
                <a:lnTo>
                  <a:pt x="510" y="751"/>
                </a:lnTo>
                <a:lnTo>
                  <a:pt x="521" y="751"/>
                </a:lnTo>
                <a:lnTo>
                  <a:pt x="521" y="745"/>
                </a:lnTo>
                <a:lnTo>
                  <a:pt x="511" y="729"/>
                </a:lnTo>
                <a:lnTo>
                  <a:pt x="505" y="713"/>
                </a:lnTo>
                <a:lnTo>
                  <a:pt x="499" y="697"/>
                </a:lnTo>
                <a:lnTo>
                  <a:pt x="494" y="682"/>
                </a:lnTo>
                <a:lnTo>
                  <a:pt x="490" y="667"/>
                </a:lnTo>
                <a:lnTo>
                  <a:pt x="484" y="653"/>
                </a:lnTo>
                <a:lnTo>
                  <a:pt x="476" y="640"/>
                </a:lnTo>
                <a:lnTo>
                  <a:pt x="468" y="628"/>
                </a:lnTo>
                <a:lnTo>
                  <a:pt x="472" y="623"/>
                </a:lnTo>
                <a:lnTo>
                  <a:pt x="476" y="619"/>
                </a:lnTo>
                <a:lnTo>
                  <a:pt x="479" y="614"/>
                </a:lnTo>
                <a:lnTo>
                  <a:pt x="481" y="610"/>
                </a:lnTo>
                <a:lnTo>
                  <a:pt x="484" y="599"/>
                </a:lnTo>
                <a:lnTo>
                  <a:pt x="486" y="589"/>
                </a:lnTo>
                <a:lnTo>
                  <a:pt x="487" y="579"/>
                </a:lnTo>
                <a:lnTo>
                  <a:pt x="488" y="567"/>
                </a:lnTo>
                <a:lnTo>
                  <a:pt x="491" y="555"/>
                </a:lnTo>
                <a:lnTo>
                  <a:pt x="494" y="541"/>
                </a:lnTo>
                <a:lnTo>
                  <a:pt x="497" y="533"/>
                </a:lnTo>
                <a:lnTo>
                  <a:pt x="501" y="526"/>
                </a:lnTo>
                <a:lnTo>
                  <a:pt x="505" y="519"/>
                </a:lnTo>
                <a:lnTo>
                  <a:pt x="509" y="512"/>
                </a:lnTo>
                <a:lnTo>
                  <a:pt x="520" y="499"/>
                </a:lnTo>
                <a:lnTo>
                  <a:pt x="532" y="486"/>
                </a:lnTo>
                <a:lnTo>
                  <a:pt x="546" y="476"/>
                </a:lnTo>
                <a:lnTo>
                  <a:pt x="558" y="468"/>
                </a:lnTo>
                <a:lnTo>
                  <a:pt x="570" y="461"/>
                </a:lnTo>
                <a:lnTo>
                  <a:pt x="581" y="455"/>
                </a:lnTo>
                <a:lnTo>
                  <a:pt x="581" y="234"/>
                </a:lnTo>
                <a:lnTo>
                  <a:pt x="129" y="0"/>
                </a:lnTo>
                <a:lnTo>
                  <a:pt x="116" y="1"/>
                </a:lnTo>
                <a:lnTo>
                  <a:pt x="106" y="3"/>
                </a:lnTo>
                <a:lnTo>
                  <a:pt x="98" y="5"/>
                </a:lnTo>
                <a:lnTo>
                  <a:pt x="89" y="6"/>
                </a:lnTo>
                <a:lnTo>
                  <a:pt x="79" y="15"/>
                </a:lnTo>
                <a:lnTo>
                  <a:pt x="69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85" name="Freeform 437"/>
          <p:cNvSpPr>
            <a:spLocks/>
          </p:cNvSpPr>
          <p:nvPr>
            <p:custDataLst>
              <p:tags r:id="rId276"/>
            </p:custDataLst>
          </p:nvPr>
        </p:nvSpPr>
        <p:spPr bwMode="auto">
          <a:xfrm>
            <a:off x="4390703" y="2887464"/>
            <a:ext cx="15875" cy="57150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0" y="18"/>
              </a:cxn>
              <a:cxn ang="0">
                <a:pos x="23" y="36"/>
              </a:cxn>
              <a:cxn ang="0">
                <a:pos x="45" y="15"/>
              </a:cxn>
              <a:cxn ang="0">
                <a:pos x="26" y="0"/>
              </a:cxn>
            </a:cxnLst>
            <a:rect l="0" t="0" r="r" b="b"/>
            <a:pathLst>
              <a:path w="45" h="36">
                <a:moveTo>
                  <a:pt x="26" y="0"/>
                </a:moveTo>
                <a:lnTo>
                  <a:pt x="0" y="18"/>
                </a:lnTo>
                <a:lnTo>
                  <a:pt x="23" y="36"/>
                </a:lnTo>
                <a:lnTo>
                  <a:pt x="45" y="15"/>
                </a:lnTo>
                <a:lnTo>
                  <a:pt x="26" y="0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5" name="Group 438"/>
          <p:cNvGrpSpPr>
            <a:grpSpLocks/>
          </p:cNvGrpSpPr>
          <p:nvPr>
            <p:custDataLst>
              <p:tags r:id="rId277"/>
            </p:custDataLst>
          </p:nvPr>
        </p:nvGrpSpPr>
        <p:grpSpPr bwMode="auto">
          <a:xfrm>
            <a:off x="2690490" y="4948039"/>
            <a:ext cx="384175" cy="1031875"/>
            <a:chOff x="1589" y="3126"/>
            <a:chExt cx="290" cy="657"/>
          </a:xfrm>
        </p:grpSpPr>
        <p:sp>
          <p:nvSpPr>
            <p:cNvPr id="2487" name="Freeform 439"/>
            <p:cNvSpPr>
              <a:spLocks/>
            </p:cNvSpPr>
            <p:nvPr/>
          </p:nvSpPr>
          <p:spPr bwMode="auto">
            <a:xfrm>
              <a:off x="1748" y="3531"/>
              <a:ext cx="15" cy="17"/>
            </a:xfrm>
            <a:custGeom>
              <a:avLst/>
              <a:gdLst/>
              <a:ahLst/>
              <a:cxnLst>
                <a:cxn ang="0">
                  <a:pos x="46" y="12"/>
                </a:cxn>
                <a:cxn ang="0">
                  <a:pos x="19" y="0"/>
                </a:cxn>
                <a:cxn ang="0">
                  <a:pos x="13" y="5"/>
                </a:cxn>
                <a:cxn ang="0">
                  <a:pos x="7" y="9"/>
                </a:cxn>
                <a:cxn ang="0">
                  <a:pos x="4" y="12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0" y="24"/>
                </a:cxn>
                <a:cxn ang="0">
                  <a:pos x="2" y="29"/>
                </a:cxn>
                <a:cxn ang="0">
                  <a:pos x="4" y="36"/>
                </a:cxn>
                <a:cxn ang="0">
                  <a:pos x="7" y="41"/>
                </a:cxn>
                <a:cxn ang="0">
                  <a:pos x="10" y="46"/>
                </a:cxn>
                <a:cxn ang="0">
                  <a:pos x="13" y="49"/>
                </a:cxn>
                <a:cxn ang="0">
                  <a:pos x="15" y="50"/>
                </a:cxn>
                <a:cxn ang="0">
                  <a:pos x="16" y="51"/>
                </a:cxn>
                <a:cxn ang="0">
                  <a:pos x="18" y="51"/>
                </a:cxn>
                <a:cxn ang="0">
                  <a:pos x="19" y="50"/>
                </a:cxn>
                <a:cxn ang="0">
                  <a:pos x="35" y="50"/>
                </a:cxn>
                <a:cxn ang="0">
                  <a:pos x="46" y="50"/>
                </a:cxn>
                <a:cxn ang="0">
                  <a:pos x="46" y="37"/>
                </a:cxn>
                <a:cxn ang="0">
                  <a:pos x="46" y="26"/>
                </a:cxn>
                <a:cxn ang="0">
                  <a:pos x="46" y="18"/>
                </a:cxn>
                <a:cxn ang="0">
                  <a:pos x="46" y="12"/>
                </a:cxn>
              </a:cxnLst>
              <a:rect l="0" t="0" r="r" b="b"/>
              <a:pathLst>
                <a:path w="46" h="51">
                  <a:moveTo>
                    <a:pt x="46" y="12"/>
                  </a:moveTo>
                  <a:lnTo>
                    <a:pt x="19" y="0"/>
                  </a:lnTo>
                  <a:lnTo>
                    <a:pt x="13" y="5"/>
                  </a:lnTo>
                  <a:lnTo>
                    <a:pt x="7" y="9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6" y="51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35" y="50"/>
                  </a:lnTo>
                  <a:lnTo>
                    <a:pt x="46" y="50"/>
                  </a:lnTo>
                  <a:lnTo>
                    <a:pt x="46" y="37"/>
                  </a:lnTo>
                  <a:lnTo>
                    <a:pt x="46" y="26"/>
                  </a:lnTo>
                  <a:lnTo>
                    <a:pt x="46" y="18"/>
                  </a:lnTo>
                  <a:lnTo>
                    <a:pt x="46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88" name="Freeform 440"/>
            <p:cNvSpPr>
              <a:spLocks/>
            </p:cNvSpPr>
            <p:nvPr/>
          </p:nvSpPr>
          <p:spPr bwMode="auto">
            <a:xfrm>
              <a:off x="1759" y="3730"/>
              <a:ext cx="63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2" y="26"/>
                </a:cxn>
                <a:cxn ang="0">
                  <a:pos x="4" y="38"/>
                </a:cxn>
                <a:cxn ang="0">
                  <a:pos x="7" y="50"/>
                </a:cxn>
                <a:cxn ang="0">
                  <a:pos x="11" y="61"/>
                </a:cxn>
                <a:cxn ang="0">
                  <a:pos x="15" y="71"/>
                </a:cxn>
                <a:cxn ang="0">
                  <a:pos x="21" y="81"/>
                </a:cxn>
                <a:cxn ang="0">
                  <a:pos x="25" y="90"/>
                </a:cxn>
                <a:cxn ang="0">
                  <a:pos x="47" y="122"/>
                </a:cxn>
                <a:cxn ang="0">
                  <a:pos x="66" y="148"/>
                </a:cxn>
                <a:cxn ang="0">
                  <a:pos x="72" y="151"/>
                </a:cxn>
                <a:cxn ang="0">
                  <a:pos x="79" y="153"/>
                </a:cxn>
                <a:cxn ang="0">
                  <a:pos x="85" y="155"/>
                </a:cxn>
                <a:cxn ang="0">
                  <a:pos x="92" y="156"/>
                </a:cxn>
                <a:cxn ang="0">
                  <a:pos x="105" y="158"/>
                </a:cxn>
                <a:cxn ang="0">
                  <a:pos x="119" y="158"/>
                </a:cxn>
                <a:cxn ang="0">
                  <a:pos x="152" y="155"/>
                </a:cxn>
                <a:cxn ang="0">
                  <a:pos x="192" y="154"/>
                </a:cxn>
                <a:cxn ang="0">
                  <a:pos x="184" y="153"/>
                </a:cxn>
                <a:cxn ang="0">
                  <a:pos x="176" y="152"/>
                </a:cxn>
                <a:cxn ang="0">
                  <a:pos x="168" y="151"/>
                </a:cxn>
                <a:cxn ang="0">
                  <a:pos x="160" y="149"/>
                </a:cxn>
                <a:cxn ang="0">
                  <a:pos x="145" y="144"/>
                </a:cxn>
                <a:cxn ang="0">
                  <a:pos x="129" y="138"/>
                </a:cxn>
                <a:cxn ang="0">
                  <a:pos x="115" y="130"/>
                </a:cxn>
                <a:cxn ang="0">
                  <a:pos x="101" y="120"/>
                </a:cxn>
                <a:cxn ang="0">
                  <a:pos x="87" y="110"/>
                </a:cxn>
                <a:cxn ang="0">
                  <a:pos x="75" y="98"/>
                </a:cxn>
                <a:cxn ang="0">
                  <a:pos x="63" y="87"/>
                </a:cxn>
                <a:cxn ang="0">
                  <a:pos x="52" y="75"/>
                </a:cxn>
                <a:cxn ang="0">
                  <a:pos x="42" y="63"/>
                </a:cxn>
                <a:cxn ang="0">
                  <a:pos x="35" y="50"/>
                </a:cxn>
                <a:cxn ang="0">
                  <a:pos x="27" y="38"/>
                </a:cxn>
                <a:cxn ang="0">
                  <a:pos x="21" y="26"/>
                </a:cxn>
                <a:cxn ang="0">
                  <a:pos x="16" y="16"/>
                </a:cxn>
                <a:cxn ang="0">
                  <a:pos x="13" y="6"/>
                </a:cxn>
                <a:cxn ang="0">
                  <a:pos x="0" y="0"/>
                </a:cxn>
              </a:cxnLst>
              <a:rect l="0" t="0" r="r" b="b"/>
              <a:pathLst>
                <a:path w="192" h="158">
                  <a:moveTo>
                    <a:pt x="0" y="0"/>
                  </a:moveTo>
                  <a:lnTo>
                    <a:pt x="0" y="14"/>
                  </a:lnTo>
                  <a:lnTo>
                    <a:pt x="2" y="26"/>
                  </a:lnTo>
                  <a:lnTo>
                    <a:pt x="4" y="38"/>
                  </a:lnTo>
                  <a:lnTo>
                    <a:pt x="7" y="50"/>
                  </a:lnTo>
                  <a:lnTo>
                    <a:pt x="11" y="61"/>
                  </a:lnTo>
                  <a:lnTo>
                    <a:pt x="15" y="71"/>
                  </a:lnTo>
                  <a:lnTo>
                    <a:pt x="21" y="81"/>
                  </a:lnTo>
                  <a:lnTo>
                    <a:pt x="25" y="90"/>
                  </a:lnTo>
                  <a:lnTo>
                    <a:pt x="47" y="122"/>
                  </a:lnTo>
                  <a:lnTo>
                    <a:pt x="66" y="148"/>
                  </a:lnTo>
                  <a:lnTo>
                    <a:pt x="72" y="151"/>
                  </a:lnTo>
                  <a:lnTo>
                    <a:pt x="79" y="153"/>
                  </a:lnTo>
                  <a:lnTo>
                    <a:pt x="85" y="155"/>
                  </a:lnTo>
                  <a:lnTo>
                    <a:pt x="92" y="156"/>
                  </a:lnTo>
                  <a:lnTo>
                    <a:pt x="105" y="158"/>
                  </a:lnTo>
                  <a:lnTo>
                    <a:pt x="119" y="158"/>
                  </a:lnTo>
                  <a:lnTo>
                    <a:pt x="152" y="155"/>
                  </a:lnTo>
                  <a:lnTo>
                    <a:pt x="192" y="154"/>
                  </a:lnTo>
                  <a:lnTo>
                    <a:pt x="184" y="153"/>
                  </a:lnTo>
                  <a:lnTo>
                    <a:pt x="176" y="152"/>
                  </a:lnTo>
                  <a:lnTo>
                    <a:pt x="168" y="151"/>
                  </a:lnTo>
                  <a:lnTo>
                    <a:pt x="160" y="149"/>
                  </a:lnTo>
                  <a:lnTo>
                    <a:pt x="145" y="144"/>
                  </a:lnTo>
                  <a:lnTo>
                    <a:pt x="129" y="138"/>
                  </a:lnTo>
                  <a:lnTo>
                    <a:pt x="115" y="130"/>
                  </a:lnTo>
                  <a:lnTo>
                    <a:pt x="101" y="120"/>
                  </a:lnTo>
                  <a:lnTo>
                    <a:pt x="87" y="110"/>
                  </a:lnTo>
                  <a:lnTo>
                    <a:pt x="75" y="98"/>
                  </a:lnTo>
                  <a:lnTo>
                    <a:pt x="63" y="87"/>
                  </a:lnTo>
                  <a:lnTo>
                    <a:pt x="52" y="75"/>
                  </a:lnTo>
                  <a:lnTo>
                    <a:pt x="42" y="63"/>
                  </a:lnTo>
                  <a:lnTo>
                    <a:pt x="35" y="50"/>
                  </a:lnTo>
                  <a:lnTo>
                    <a:pt x="27" y="38"/>
                  </a:lnTo>
                  <a:lnTo>
                    <a:pt x="21" y="26"/>
                  </a:lnTo>
                  <a:lnTo>
                    <a:pt x="16" y="16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89" name="Freeform 441"/>
            <p:cNvSpPr>
              <a:spLocks/>
            </p:cNvSpPr>
            <p:nvPr/>
          </p:nvSpPr>
          <p:spPr bwMode="auto">
            <a:xfrm>
              <a:off x="1589" y="3126"/>
              <a:ext cx="290" cy="606"/>
            </a:xfrm>
            <a:custGeom>
              <a:avLst/>
              <a:gdLst/>
              <a:ahLst/>
              <a:cxnLst>
                <a:cxn ang="0">
                  <a:pos x="772" y="415"/>
                </a:cxn>
                <a:cxn ang="0">
                  <a:pos x="873" y="342"/>
                </a:cxn>
                <a:cxn ang="0">
                  <a:pos x="884" y="232"/>
                </a:cxn>
                <a:cxn ang="0">
                  <a:pos x="840" y="192"/>
                </a:cxn>
                <a:cxn ang="0">
                  <a:pos x="841" y="262"/>
                </a:cxn>
                <a:cxn ang="0">
                  <a:pos x="774" y="328"/>
                </a:cxn>
                <a:cxn ang="0">
                  <a:pos x="667" y="331"/>
                </a:cxn>
                <a:cxn ang="0">
                  <a:pos x="625" y="290"/>
                </a:cxn>
                <a:cxn ang="0">
                  <a:pos x="658" y="215"/>
                </a:cxn>
                <a:cxn ang="0">
                  <a:pos x="544" y="148"/>
                </a:cxn>
                <a:cxn ang="0">
                  <a:pos x="425" y="87"/>
                </a:cxn>
                <a:cxn ang="0">
                  <a:pos x="373" y="10"/>
                </a:cxn>
                <a:cxn ang="0">
                  <a:pos x="286" y="22"/>
                </a:cxn>
                <a:cxn ang="0">
                  <a:pos x="234" y="24"/>
                </a:cxn>
                <a:cxn ang="0">
                  <a:pos x="171" y="8"/>
                </a:cxn>
                <a:cxn ang="0">
                  <a:pos x="98" y="54"/>
                </a:cxn>
                <a:cxn ang="0">
                  <a:pos x="67" y="116"/>
                </a:cxn>
                <a:cxn ang="0">
                  <a:pos x="27" y="179"/>
                </a:cxn>
                <a:cxn ang="0">
                  <a:pos x="55" y="251"/>
                </a:cxn>
                <a:cxn ang="0">
                  <a:pos x="51" y="319"/>
                </a:cxn>
                <a:cxn ang="0">
                  <a:pos x="0" y="432"/>
                </a:cxn>
                <a:cxn ang="0">
                  <a:pos x="12" y="609"/>
                </a:cxn>
                <a:cxn ang="0">
                  <a:pos x="76" y="696"/>
                </a:cxn>
                <a:cxn ang="0">
                  <a:pos x="60" y="753"/>
                </a:cxn>
                <a:cxn ang="0">
                  <a:pos x="60" y="808"/>
                </a:cxn>
                <a:cxn ang="0">
                  <a:pos x="81" y="850"/>
                </a:cxn>
                <a:cxn ang="0">
                  <a:pos x="53" y="900"/>
                </a:cxn>
                <a:cxn ang="0">
                  <a:pos x="82" y="983"/>
                </a:cxn>
                <a:cxn ang="0">
                  <a:pos x="81" y="1055"/>
                </a:cxn>
                <a:cxn ang="0">
                  <a:pos x="78" y="1152"/>
                </a:cxn>
                <a:cxn ang="0">
                  <a:pos x="137" y="1265"/>
                </a:cxn>
                <a:cxn ang="0">
                  <a:pos x="198" y="1394"/>
                </a:cxn>
                <a:cxn ang="0">
                  <a:pos x="217" y="1463"/>
                </a:cxn>
                <a:cxn ang="0">
                  <a:pos x="230" y="1526"/>
                </a:cxn>
                <a:cxn ang="0">
                  <a:pos x="213" y="1590"/>
                </a:cxn>
                <a:cxn ang="0">
                  <a:pos x="201" y="1644"/>
                </a:cxn>
                <a:cxn ang="0">
                  <a:pos x="228" y="1718"/>
                </a:cxn>
                <a:cxn ang="0">
                  <a:pos x="311" y="1772"/>
                </a:cxn>
                <a:cxn ang="0">
                  <a:pos x="392" y="1798"/>
                </a:cxn>
                <a:cxn ang="0">
                  <a:pos x="451" y="1786"/>
                </a:cxn>
                <a:cxn ang="0">
                  <a:pos x="454" y="1703"/>
                </a:cxn>
                <a:cxn ang="0">
                  <a:pos x="470" y="1612"/>
                </a:cxn>
                <a:cxn ang="0">
                  <a:pos x="495" y="1509"/>
                </a:cxn>
                <a:cxn ang="0">
                  <a:pos x="420" y="1486"/>
                </a:cxn>
                <a:cxn ang="0">
                  <a:pos x="401" y="1430"/>
                </a:cxn>
                <a:cxn ang="0">
                  <a:pos x="453" y="1395"/>
                </a:cxn>
                <a:cxn ang="0">
                  <a:pos x="484" y="1332"/>
                </a:cxn>
                <a:cxn ang="0">
                  <a:pos x="455" y="1224"/>
                </a:cxn>
                <a:cxn ang="0">
                  <a:pos x="425" y="1141"/>
                </a:cxn>
                <a:cxn ang="0">
                  <a:pos x="518" y="1166"/>
                </a:cxn>
                <a:cxn ang="0">
                  <a:pos x="568" y="1151"/>
                </a:cxn>
                <a:cxn ang="0">
                  <a:pos x="558" y="1078"/>
                </a:cxn>
                <a:cxn ang="0">
                  <a:pos x="565" y="1030"/>
                </a:cxn>
                <a:cxn ang="0">
                  <a:pos x="676" y="1023"/>
                </a:cxn>
                <a:cxn ang="0">
                  <a:pos x="795" y="973"/>
                </a:cxn>
                <a:cxn ang="0">
                  <a:pos x="816" y="882"/>
                </a:cxn>
                <a:cxn ang="0">
                  <a:pos x="781" y="852"/>
                </a:cxn>
                <a:cxn ang="0">
                  <a:pos x="758" y="810"/>
                </a:cxn>
                <a:cxn ang="0">
                  <a:pos x="692" y="752"/>
                </a:cxn>
                <a:cxn ang="0">
                  <a:pos x="701" y="532"/>
                </a:cxn>
              </a:cxnLst>
              <a:rect l="0" t="0" r="r" b="b"/>
              <a:pathLst>
                <a:path w="884" h="1818">
                  <a:moveTo>
                    <a:pt x="725" y="493"/>
                  </a:moveTo>
                  <a:lnTo>
                    <a:pt x="726" y="484"/>
                  </a:lnTo>
                  <a:lnTo>
                    <a:pt x="729" y="474"/>
                  </a:lnTo>
                  <a:lnTo>
                    <a:pt x="735" y="462"/>
                  </a:lnTo>
                  <a:lnTo>
                    <a:pt x="742" y="450"/>
                  </a:lnTo>
                  <a:lnTo>
                    <a:pt x="750" y="438"/>
                  </a:lnTo>
                  <a:lnTo>
                    <a:pt x="761" y="427"/>
                  </a:lnTo>
                  <a:lnTo>
                    <a:pt x="772" y="415"/>
                  </a:lnTo>
                  <a:lnTo>
                    <a:pt x="784" y="402"/>
                  </a:lnTo>
                  <a:lnTo>
                    <a:pt x="798" y="391"/>
                  </a:lnTo>
                  <a:lnTo>
                    <a:pt x="811" y="381"/>
                  </a:lnTo>
                  <a:lnTo>
                    <a:pt x="824" y="371"/>
                  </a:lnTo>
                  <a:lnTo>
                    <a:pt x="837" y="362"/>
                  </a:lnTo>
                  <a:lnTo>
                    <a:pt x="849" y="353"/>
                  </a:lnTo>
                  <a:lnTo>
                    <a:pt x="862" y="347"/>
                  </a:lnTo>
                  <a:lnTo>
                    <a:pt x="873" y="342"/>
                  </a:lnTo>
                  <a:lnTo>
                    <a:pt x="884" y="339"/>
                  </a:lnTo>
                  <a:lnTo>
                    <a:pt x="884" y="329"/>
                  </a:lnTo>
                  <a:lnTo>
                    <a:pt x="884" y="310"/>
                  </a:lnTo>
                  <a:lnTo>
                    <a:pt x="884" y="289"/>
                  </a:lnTo>
                  <a:lnTo>
                    <a:pt x="884" y="272"/>
                  </a:lnTo>
                  <a:lnTo>
                    <a:pt x="884" y="259"/>
                  </a:lnTo>
                  <a:lnTo>
                    <a:pt x="884" y="247"/>
                  </a:lnTo>
                  <a:lnTo>
                    <a:pt x="884" y="232"/>
                  </a:lnTo>
                  <a:lnTo>
                    <a:pt x="884" y="216"/>
                  </a:lnTo>
                  <a:lnTo>
                    <a:pt x="874" y="216"/>
                  </a:lnTo>
                  <a:lnTo>
                    <a:pt x="867" y="214"/>
                  </a:lnTo>
                  <a:lnTo>
                    <a:pt x="859" y="211"/>
                  </a:lnTo>
                  <a:lnTo>
                    <a:pt x="854" y="208"/>
                  </a:lnTo>
                  <a:lnTo>
                    <a:pt x="848" y="203"/>
                  </a:lnTo>
                  <a:lnTo>
                    <a:pt x="844" y="198"/>
                  </a:lnTo>
                  <a:lnTo>
                    <a:pt x="840" y="192"/>
                  </a:lnTo>
                  <a:lnTo>
                    <a:pt x="837" y="185"/>
                  </a:lnTo>
                  <a:lnTo>
                    <a:pt x="837" y="222"/>
                  </a:lnTo>
                  <a:lnTo>
                    <a:pt x="840" y="227"/>
                  </a:lnTo>
                  <a:lnTo>
                    <a:pt x="843" y="231"/>
                  </a:lnTo>
                  <a:lnTo>
                    <a:pt x="844" y="236"/>
                  </a:lnTo>
                  <a:lnTo>
                    <a:pt x="845" y="241"/>
                  </a:lnTo>
                  <a:lnTo>
                    <a:pt x="844" y="252"/>
                  </a:lnTo>
                  <a:lnTo>
                    <a:pt x="841" y="262"/>
                  </a:lnTo>
                  <a:lnTo>
                    <a:pt x="837" y="271"/>
                  </a:lnTo>
                  <a:lnTo>
                    <a:pt x="832" y="281"/>
                  </a:lnTo>
                  <a:lnTo>
                    <a:pt x="824" y="290"/>
                  </a:lnTo>
                  <a:lnTo>
                    <a:pt x="815" y="299"/>
                  </a:lnTo>
                  <a:lnTo>
                    <a:pt x="805" y="308"/>
                  </a:lnTo>
                  <a:lnTo>
                    <a:pt x="795" y="316"/>
                  </a:lnTo>
                  <a:lnTo>
                    <a:pt x="785" y="322"/>
                  </a:lnTo>
                  <a:lnTo>
                    <a:pt x="774" y="328"/>
                  </a:lnTo>
                  <a:lnTo>
                    <a:pt x="765" y="333"/>
                  </a:lnTo>
                  <a:lnTo>
                    <a:pt x="755" y="336"/>
                  </a:lnTo>
                  <a:lnTo>
                    <a:pt x="746" y="338"/>
                  </a:lnTo>
                  <a:lnTo>
                    <a:pt x="738" y="339"/>
                  </a:lnTo>
                  <a:lnTo>
                    <a:pt x="722" y="339"/>
                  </a:lnTo>
                  <a:lnTo>
                    <a:pt x="703" y="338"/>
                  </a:lnTo>
                  <a:lnTo>
                    <a:pt x="684" y="335"/>
                  </a:lnTo>
                  <a:lnTo>
                    <a:pt x="667" y="331"/>
                  </a:lnTo>
                  <a:lnTo>
                    <a:pt x="658" y="328"/>
                  </a:lnTo>
                  <a:lnTo>
                    <a:pt x="650" y="325"/>
                  </a:lnTo>
                  <a:lnTo>
                    <a:pt x="643" y="321"/>
                  </a:lnTo>
                  <a:lnTo>
                    <a:pt x="637" y="316"/>
                  </a:lnTo>
                  <a:lnTo>
                    <a:pt x="632" y="311"/>
                  </a:lnTo>
                  <a:lnTo>
                    <a:pt x="628" y="305"/>
                  </a:lnTo>
                  <a:lnTo>
                    <a:pt x="625" y="297"/>
                  </a:lnTo>
                  <a:lnTo>
                    <a:pt x="625" y="290"/>
                  </a:lnTo>
                  <a:lnTo>
                    <a:pt x="625" y="283"/>
                  </a:lnTo>
                  <a:lnTo>
                    <a:pt x="626" y="277"/>
                  </a:lnTo>
                  <a:lnTo>
                    <a:pt x="628" y="270"/>
                  </a:lnTo>
                  <a:lnTo>
                    <a:pt x="631" y="264"/>
                  </a:lnTo>
                  <a:lnTo>
                    <a:pt x="636" y="252"/>
                  </a:lnTo>
                  <a:lnTo>
                    <a:pt x="643" y="240"/>
                  </a:lnTo>
                  <a:lnTo>
                    <a:pt x="650" y="228"/>
                  </a:lnTo>
                  <a:lnTo>
                    <a:pt x="658" y="215"/>
                  </a:lnTo>
                  <a:lnTo>
                    <a:pt x="666" y="201"/>
                  </a:lnTo>
                  <a:lnTo>
                    <a:pt x="671" y="185"/>
                  </a:lnTo>
                  <a:lnTo>
                    <a:pt x="654" y="178"/>
                  </a:lnTo>
                  <a:lnTo>
                    <a:pt x="637" y="172"/>
                  </a:lnTo>
                  <a:lnTo>
                    <a:pt x="621" y="166"/>
                  </a:lnTo>
                  <a:lnTo>
                    <a:pt x="605" y="162"/>
                  </a:lnTo>
                  <a:lnTo>
                    <a:pt x="574" y="155"/>
                  </a:lnTo>
                  <a:lnTo>
                    <a:pt x="544" y="148"/>
                  </a:lnTo>
                  <a:lnTo>
                    <a:pt x="529" y="144"/>
                  </a:lnTo>
                  <a:lnTo>
                    <a:pt x="514" y="139"/>
                  </a:lnTo>
                  <a:lnTo>
                    <a:pt x="499" y="133"/>
                  </a:lnTo>
                  <a:lnTo>
                    <a:pt x="485" y="127"/>
                  </a:lnTo>
                  <a:lnTo>
                    <a:pt x="470" y="119"/>
                  </a:lnTo>
                  <a:lnTo>
                    <a:pt x="455" y="110"/>
                  </a:lnTo>
                  <a:lnTo>
                    <a:pt x="441" y="100"/>
                  </a:lnTo>
                  <a:lnTo>
                    <a:pt x="425" y="87"/>
                  </a:lnTo>
                  <a:lnTo>
                    <a:pt x="417" y="76"/>
                  </a:lnTo>
                  <a:lnTo>
                    <a:pt x="410" y="66"/>
                  </a:lnTo>
                  <a:lnTo>
                    <a:pt x="403" y="55"/>
                  </a:lnTo>
                  <a:lnTo>
                    <a:pt x="398" y="44"/>
                  </a:lnTo>
                  <a:lnTo>
                    <a:pt x="390" y="32"/>
                  </a:lnTo>
                  <a:lnTo>
                    <a:pt x="383" y="20"/>
                  </a:lnTo>
                  <a:lnTo>
                    <a:pt x="378" y="15"/>
                  </a:lnTo>
                  <a:lnTo>
                    <a:pt x="373" y="10"/>
                  </a:lnTo>
                  <a:lnTo>
                    <a:pt x="366" y="5"/>
                  </a:lnTo>
                  <a:lnTo>
                    <a:pt x="359" y="0"/>
                  </a:lnTo>
                  <a:lnTo>
                    <a:pt x="332" y="6"/>
                  </a:lnTo>
                  <a:lnTo>
                    <a:pt x="308" y="11"/>
                  </a:lnTo>
                  <a:lnTo>
                    <a:pt x="302" y="13"/>
                  </a:lnTo>
                  <a:lnTo>
                    <a:pt x="297" y="15"/>
                  </a:lnTo>
                  <a:lnTo>
                    <a:pt x="291" y="19"/>
                  </a:lnTo>
                  <a:lnTo>
                    <a:pt x="286" y="22"/>
                  </a:lnTo>
                  <a:lnTo>
                    <a:pt x="281" y="28"/>
                  </a:lnTo>
                  <a:lnTo>
                    <a:pt x="276" y="34"/>
                  </a:lnTo>
                  <a:lnTo>
                    <a:pt x="272" y="41"/>
                  </a:lnTo>
                  <a:lnTo>
                    <a:pt x="266" y="50"/>
                  </a:lnTo>
                  <a:lnTo>
                    <a:pt x="257" y="44"/>
                  </a:lnTo>
                  <a:lnTo>
                    <a:pt x="249" y="38"/>
                  </a:lnTo>
                  <a:lnTo>
                    <a:pt x="242" y="31"/>
                  </a:lnTo>
                  <a:lnTo>
                    <a:pt x="234" y="24"/>
                  </a:lnTo>
                  <a:lnTo>
                    <a:pt x="225" y="17"/>
                  </a:lnTo>
                  <a:lnTo>
                    <a:pt x="215" y="11"/>
                  </a:lnTo>
                  <a:lnTo>
                    <a:pt x="209" y="9"/>
                  </a:lnTo>
                  <a:lnTo>
                    <a:pt x="202" y="8"/>
                  </a:lnTo>
                  <a:lnTo>
                    <a:pt x="195" y="7"/>
                  </a:lnTo>
                  <a:lnTo>
                    <a:pt x="186" y="6"/>
                  </a:lnTo>
                  <a:lnTo>
                    <a:pt x="178" y="7"/>
                  </a:lnTo>
                  <a:lnTo>
                    <a:pt x="171" y="8"/>
                  </a:lnTo>
                  <a:lnTo>
                    <a:pt x="163" y="11"/>
                  </a:lnTo>
                  <a:lnTo>
                    <a:pt x="156" y="14"/>
                  </a:lnTo>
                  <a:lnTo>
                    <a:pt x="143" y="22"/>
                  </a:lnTo>
                  <a:lnTo>
                    <a:pt x="132" y="32"/>
                  </a:lnTo>
                  <a:lnTo>
                    <a:pt x="120" y="41"/>
                  </a:lnTo>
                  <a:lnTo>
                    <a:pt x="110" y="48"/>
                  </a:lnTo>
                  <a:lnTo>
                    <a:pt x="105" y="51"/>
                  </a:lnTo>
                  <a:lnTo>
                    <a:pt x="98" y="54"/>
                  </a:lnTo>
                  <a:lnTo>
                    <a:pt x="93" y="55"/>
                  </a:lnTo>
                  <a:lnTo>
                    <a:pt x="87" y="56"/>
                  </a:lnTo>
                  <a:lnTo>
                    <a:pt x="86" y="69"/>
                  </a:lnTo>
                  <a:lnTo>
                    <a:pt x="84" y="81"/>
                  </a:lnTo>
                  <a:lnTo>
                    <a:pt x="82" y="91"/>
                  </a:lnTo>
                  <a:lnTo>
                    <a:pt x="77" y="100"/>
                  </a:lnTo>
                  <a:lnTo>
                    <a:pt x="73" y="109"/>
                  </a:lnTo>
                  <a:lnTo>
                    <a:pt x="67" y="116"/>
                  </a:lnTo>
                  <a:lnTo>
                    <a:pt x="62" y="123"/>
                  </a:lnTo>
                  <a:lnTo>
                    <a:pt x="56" y="129"/>
                  </a:lnTo>
                  <a:lnTo>
                    <a:pt x="45" y="141"/>
                  </a:lnTo>
                  <a:lnTo>
                    <a:pt x="37" y="152"/>
                  </a:lnTo>
                  <a:lnTo>
                    <a:pt x="32" y="158"/>
                  </a:lnTo>
                  <a:lnTo>
                    <a:pt x="30" y="164"/>
                  </a:lnTo>
                  <a:lnTo>
                    <a:pt x="28" y="171"/>
                  </a:lnTo>
                  <a:lnTo>
                    <a:pt x="27" y="179"/>
                  </a:lnTo>
                  <a:lnTo>
                    <a:pt x="28" y="186"/>
                  </a:lnTo>
                  <a:lnTo>
                    <a:pt x="28" y="194"/>
                  </a:lnTo>
                  <a:lnTo>
                    <a:pt x="30" y="201"/>
                  </a:lnTo>
                  <a:lnTo>
                    <a:pt x="32" y="207"/>
                  </a:lnTo>
                  <a:lnTo>
                    <a:pt x="38" y="218"/>
                  </a:lnTo>
                  <a:lnTo>
                    <a:pt x="43" y="228"/>
                  </a:lnTo>
                  <a:lnTo>
                    <a:pt x="50" y="239"/>
                  </a:lnTo>
                  <a:lnTo>
                    <a:pt x="55" y="251"/>
                  </a:lnTo>
                  <a:lnTo>
                    <a:pt x="57" y="257"/>
                  </a:lnTo>
                  <a:lnTo>
                    <a:pt x="59" y="263"/>
                  </a:lnTo>
                  <a:lnTo>
                    <a:pt x="60" y="270"/>
                  </a:lnTo>
                  <a:lnTo>
                    <a:pt x="60" y="278"/>
                  </a:lnTo>
                  <a:lnTo>
                    <a:pt x="60" y="289"/>
                  </a:lnTo>
                  <a:lnTo>
                    <a:pt x="57" y="299"/>
                  </a:lnTo>
                  <a:lnTo>
                    <a:pt x="54" y="310"/>
                  </a:lnTo>
                  <a:lnTo>
                    <a:pt x="51" y="319"/>
                  </a:lnTo>
                  <a:lnTo>
                    <a:pt x="41" y="337"/>
                  </a:lnTo>
                  <a:lnTo>
                    <a:pt x="30" y="354"/>
                  </a:lnTo>
                  <a:lnTo>
                    <a:pt x="19" y="372"/>
                  </a:lnTo>
                  <a:lnTo>
                    <a:pt x="9" y="390"/>
                  </a:lnTo>
                  <a:lnTo>
                    <a:pt x="6" y="400"/>
                  </a:lnTo>
                  <a:lnTo>
                    <a:pt x="3" y="410"/>
                  </a:lnTo>
                  <a:lnTo>
                    <a:pt x="2" y="421"/>
                  </a:lnTo>
                  <a:lnTo>
                    <a:pt x="0" y="432"/>
                  </a:lnTo>
                  <a:lnTo>
                    <a:pt x="0" y="471"/>
                  </a:lnTo>
                  <a:lnTo>
                    <a:pt x="0" y="501"/>
                  </a:lnTo>
                  <a:lnTo>
                    <a:pt x="0" y="529"/>
                  </a:lnTo>
                  <a:lnTo>
                    <a:pt x="0" y="561"/>
                  </a:lnTo>
                  <a:lnTo>
                    <a:pt x="2" y="574"/>
                  </a:lnTo>
                  <a:lnTo>
                    <a:pt x="4" y="587"/>
                  </a:lnTo>
                  <a:lnTo>
                    <a:pt x="8" y="598"/>
                  </a:lnTo>
                  <a:lnTo>
                    <a:pt x="12" y="609"/>
                  </a:lnTo>
                  <a:lnTo>
                    <a:pt x="19" y="618"/>
                  </a:lnTo>
                  <a:lnTo>
                    <a:pt x="26" y="627"/>
                  </a:lnTo>
                  <a:lnTo>
                    <a:pt x="33" y="637"/>
                  </a:lnTo>
                  <a:lnTo>
                    <a:pt x="40" y="645"/>
                  </a:lnTo>
                  <a:lnTo>
                    <a:pt x="55" y="662"/>
                  </a:lnTo>
                  <a:lnTo>
                    <a:pt x="67" y="678"/>
                  </a:lnTo>
                  <a:lnTo>
                    <a:pt x="73" y="686"/>
                  </a:lnTo>
                  <a:lnTo>
                    <a:pt x="76" y="696"/>
                  </a:lnTo>
                  <a:lnTo>
                    <a:pt x="79" y="705"/>
                  </a:lnTo>
                  <a:lnTo>
                    <a:pt x="81" y="715"/>
                  </a:lnTo>
                  <a:lnTo>
                    <a:pt x="79" y="722"/>
                  </a:lnTo>
                  <a:lnTo>
                    <a:pt x="78" y="728"/>
                  </a:lnTo>
                  <a:lnTo>
                    <a:pt x="75" y="733"/>
                  </a:lnTo>
                  <a:lnTo>
                    <a:pt x="73" y="738"/>
                  </a:lnTo>
                  <a:lnTo>
                    <a:pt x="66" y="747"/>
                  </a:lnTo>
                  <a:lnTo>
                    <a:pt x="60" y="753"/>
                  </a:lnTo>
                  <a:lnTo>
                    <a:pt x="71" y="753"/>
                  </a:lnTo>
                  <a:lnTo>
                    <a:pt x="81" y="753"/>
                  </a:lnTo>
                  <a:lnTo>
                    <a:pt x="79" y="760"/>
                  </a:lnTo>
                  <a:lnTo>
                    <a:pt x="77" y="768"/>
                  </a:lnTo>
                  <a:lnTo>
                    <a:pt x="74" y="776"/>
                  </a:lnTo>
                  <a:lnTo>
                    <a:pt x="71" y="784"/>
                  </a:lnTo>
                  <a:lnTo>
                    <a:pt x="63" y="799"/>
                  </a:lnTo>
                  <a:lnTo>
                    <a:pt x="60" y="808"/>
                  </a:lnTo>
                  <a:lnTo>
                    <a:pt x="61" y="813"/>
                  </a:lnTo>
                  <a:lnTo>
                    <a:pt x="63" y="817"/>
                  </a:lnTo>
                  <a:lnTo>
                    <a:pt x="66" y="822"/>
                  </a:lnTo>
                  <a:lnTo>
                    <a:pt x="71" y="827"/>
                  </a:lnTo>
                  <a:lnTo>
                    <a:pt x="74" y="832"/>
                  </a:lnTo>
                  <a:lnTo>
                    <a:pt x="77" y="838"/>
                  </a:lnTo>
                  <a:lnTo>
                    <a:pt x="79" y="844"/>
                  </a:lnTo>
                  <a:lnTo>
                    <a:pt x="81" y="850"/>
                  </a:lnTo>
                  <a:lnTo>
                    <a:pt x="79" y="858"/>
                  </a:lnTo>
                  <a:lnTo>
                    <a:pt x="76" y="864"/>
                  </a:lnTo>
                  <a:lnTo>
                    <a:pt x="72" y="870"/>
                  </a:lnTo>
                  <a:lnTo>
                    <a:pt x="67" y="876"/>
                  </a:lnTo>
                  <a:lnTo>
                    <a:pt x="62" y="881"/>
                  </a:lnTo>
                  <a:lnTo>
                    <a:pt x="57" y="887"/>
                  </a:lnTo>
                  <a:lnTo>
                    <a:pt x="54" y="893"/>
                  </a:lnTo>
                  <a:lnTo>
                    <a:pt x="53" y="900"/>
                  </a:lnTo>
                  <a:lnTo>
                    <a:pt x="54" y="909"/>
                  </a:lnTo>
                  <a:lnTo>
                    <a:pt x="55" y="918"/>
                  </a:lnTo>
                  <a:lnTo>
                    <a:pt x="56" y="925"/>
                  </a:lnTo>
                  <a:lnTo>
                    <a:pt x="59" y="932"/>
                  </a:lnTo>
                  <a:lnTo>
                    <a:pt x="64" y="945"/>
                  </a:lnTo>
                  <a:lnTo>
                    <a:pt x="71" y="958"/>
                  </a:lnTo>
                  <a:lnTo>
                    <a:pt x="76" y="970"/>
                  </a:lnTo>
                  <a:lnTo>
                    <a:pt x="82" y="983"/>
                  </a:lnTo>
                  <a:lnTo>
                    <a:pt x="84" y="989"/>
                  </a:lnTo>
                  <a:lnTo>
                    <a:pt x="85" y="996"/>
                  </a:lnTo>
                  <a:lnTo>
                    <a:pt x="86" y="1003"/>
                  </a:lnTo>
                  <a:lnTo>
                    <a:pt x="87" y="1011"/>
                  </a:lnTo>
                  <a:lnTo>
                    <a:pt x="86" y="1022"/>
                  </a:lnTo>
                  <a:lnTo>
                    <a:pt x="85" y="1034"/>
                  </a:lnTo>
                  <a:lnTo>
                    <a:pt x="83" y="1044"/>
                  </a:lnTo>
                  <a:lnTo>
                    <a:pt x="81" y="1055"/>
                  </a:lnTo>
                  <a:lnTo>
                    <a:pt x="77" y="1066"/>
                  </a:lnTo>
                  <a:lnTo>
                    <a:pt x="75" y="1077"/>
                  </a:lnTo>
                  <a:lnTo>
                    <a:pt x="74" y="1090"/>
                  </a:lnTo>
                  <a:lnTo>
                    <a:pt x="74" y="1103"/>
                  </a:lnTo>
                  <a:lnTo>
                    <a:pt x="74" y="1116"/>
                  </a:lnTo>
                  <a:lnTo>
                    <a:pt x="75" y="1128"/>
                  </a:lnTo>
                  <a:lnTo>
                    <a:pt x="76" y="1141"/>
                  </a:lnTo>
                  <a:lnTo>
                    <a:pt x="78" y="1152"/>
                  </a:lnTo>
                  <a:lnTo>
                    <a:pt x="82" y="1163"/>
                  </a:lnTo>
                  <a:lnTo>
                    <a:pt x="85" y="1174"/>
                  </a:lnTo>
                  <a:lnTo>
                    <a:pt x="89" y="1184"/>
                  </a:lnTo>
                  <a:lnTo>
                    <a:pt x="94" y="1195"/>
                  </a:lnTo>
                  <a:lnTo>
                    <a:pt x="103" y="1213"/>
                  </a:lnTo>
                  <a:lnTo>
                    <a:pt x="113" y="1231"/>
                  </a:lnTo>
                  <a:lnTo>
                    <a:pt x="124" y="1249"/>
                  </a:lnTo>
                  <a:lnTo>
                    <a:pt x="137" y="1265"/>
                  </a:lnTo>
                  <a:lnTo>
                    <a:pt x="149" y="1282"/>
                  </a:lnTo>
                  <a:lnTo>
                    <a:pt x="160" y="1298"/>
                  </a:lnTo>
                  <a:lnTo>
                    <a:pt x="171" y="1316"/>
                  </a:lnTo>
                  <a:lnTo>
                    <a:pt x="180" y="1334"/>
                  </a:lnTo>
                  <a:lnTo>
                    <a:pt x="188" y="1352"/>
                  </a:lnTo>
                  <a:lnTo>
                    <a:pt x="195" y="1373"/>
                  </a:lnTo>
                  <a:lnTo>
                    <a:pt x="197" y="1383"/>
                  </a:lnTo>
                  <a:lnTo>
                    <a:pt x="198" y="1394"/>
                  </a:lnTo>
                  <a:lnTo>
                    <a:pt x="199" y="1405"/>
                  </a:lnTo>
                  <a:lnTo>
                    <a:pt x="200" y="1418"/>
                  </a:lnTo>
                  <a:lnTo>
                    <a:pt x="200" y="1425"/>
                  </a:lnTo>
                  <a:lnTo>
                    <a:pt x="201" y="1431"/>
                  </a:lnTo>
                  <a:lnTo>
                    <a:pt x="202" y="1437"/>
                  </a:lnTo>
                  <a:lnTo>
                    <a:pt x="205" y="1442"/>
                  </a:lnTo>
                  <a:lnTo>
                    <a:pt x="210" y="1453"/>
                  </a:lnTo>
                  <a:lnTo>
                    <a:pt x="217" y="1463"/>
                  </a:lnTo>
                  <a:lnTo>
                    <a:pt x="222" y="1475"/>
                  </a:lnTo>
                  <a:lnTo>
                    <a:pt x="228" y="1485"/>
                  </a:lnTo>
                  <a:lnTo>
                    <a:pt x="230" y="1491"/>
                  </a:lnTo>
                  <a:lnTo>
                    <a:pt x="231" y="1497"/>
                  </a:lnTo>
                  <a:lnTo>
                    <a:pt x="232" y="1503"/>
                  </a:lnTo>
                  <a:lnTo>
                    <a:pt x="233" y="1510"/>
                  </a:lnTo>
                  <a:lnTo>
                    <a:pt x="232" y="1518"/>
                  </a:lnTo>
                  <a:lnTo>
                    <a:pt x="230" y="1526"/>
                  </a:lnTo>
                  <a:lnTo>
                    <a:pt x="227" y="1532"/>
                  </a:lnTo>
                  <a:lnTo>
                    <a:pt x="223" y="1537"/>
                  </a:lnTo>
                  <a:lnTo>
                    <a:pt x="219" y="1542"/>
                  </a:lnTo>
                  <a:lnTo>
                    <a:pt x="216" y="1547"/>
                  </a:lnTo>
                  <a:lnTo>
                    <a:pt x="213" y="1553"/>
                  </a:lnTo>
                  <a:lnTo>
                    <a:pt x="213" y="1559"/>
                  </a:lnTo>
                  <a:lnTo>
                    <a:pt x="213" y="1578"/>
                  </a:lnTo>
                  <a:lnTo>
                    <a:pt x="213" y="1590"/>
                  </a:lnTo>
                  <a:lnTo>
                    <a:pt x="213" y="1598"/>
                  </a:lnTo>
                  <a:lnTo>
                    <a:pt x="213" y="1603"/>
                  </a:lnTo>
                  <a:lnTo>
                    <a:pt x="212" y="1609"/>
                  </a:lnTo>
                  <a:lnTo>
                    <a:pt x="211" y="1615"/>
                  </a:lnTo>
                  <a:lnTo>
                    <a:pt x="209" y="1622"/>
                  </a:lnTo>
                  <a:lnTo>
                    <a:pt x="207" y="1628"/>
                  </a:lnTo>
                  <a:lnTo>
                    <a:pt x="204" y="1635"/>
                  </a:lnTo>
                  <a:lnTo>
                    <a:pt x="201" y="1644"/>
                  </a:lnTo>
                  <a:lnTo>
                    <a:pt x="200" y="1654"/>
                  </a:lnTo>
                  <a:lnTo>
                    <a:pt x="200" y="1664"/>
                  </a:lnTo>
                  <a:lnTo>
                    <a:pt x="200" y="1672"/>
                  </a:lnTo>
                  <a:lnTo>
                    <a:pt x="204" y="1681"/>
                  </a:lnTo>
                  <a:lnTo>
                    <a:pt x="207" y="1690"/>
                  </a:lnTo>
                  <a:lnTo>
                    <a:pt x="213" y="1700"/>
                  </a:lnTo>
                  <a:lnTo>
                    <a:pt x="220" y="1709"/>
                  </a:lnTo>
                  <a:lnTo>
                    <a:pt x="228" y="1718"/>
                  </a:lnTo>
                  <a:lnTo>
                    <a:pt x="236" y="1727"/>
                  </a:lnTo>
                  <a:lnTo>
                    <a:pt x="246" y="1735"/>
                  </a:lnTo>
                  <a:lnTo>
                    <a:pt x="256" y="1743"/>
                  </a:lnTo>
                  <a:lnTo>
                    <a:pt x="267" y="1752"/>
                  </a:lnTo>
                  <a:lnTo>
                    <a:pt x="278" y="1758"/>
                  </a:lnTo>
                  <a:lnTo>
                    <a:pt x="289" y="1764"/>
                  </a:lnTo>
                  <a:lnTo>
                    <a:pt x="300" y="1769"/>
                  </a:lnTo>
                  <a:lnTo>
                    <a:pt x="311" y="1772"/>
                  </a:lnTo>
                  <a:lnTo>
                    <a:pt x="322" y="1774"/>
                  </a:lnTo>
                  <a:lnTo>
                    <a:pt x="333" y="1775"/>
                  </a:lnTo>
                  <a:lnTo>
                    <a:pt x="342" y="1776"/>
                  </a:lnTo>
                  <a:lnTo>
                    <a:pt x="351" y="1779"/>
                  </a:lnTo>
                  <a:lnTo>
                    <a:pt x="358" y="1781"/>
                  </a:lnTo>
                  <a:lnTo>
                    <a:pt x="366" y="1784"/>
                  </a:lnTo>
                  <a:lnTo>
                    <a:pt x="380" y="1791"/>
                  </a:lnTo>
                  <a:lnTo>
                    <a:pt x="392" y="1798"/>
                  </a:lnTo>
                  <a:lnTo>
                    <a:pt x="404" y="1807"/>
                  </a:lnTo>
                  <a:lnTo>
                    <a:pt x="419" y="1813"/>
                  </a:lnTo>
                  <a:lnTo>
                    <a:pt x="426" y="1815"/>
                  </a:lnTo>
                  <a:lnTo>
                    <a:pt x="434" y="1817"/>
                  </a:lnTo>
                  <a:lnTo>
                    <a:pt x="443" y="1818"/>
                  </a:lnTo>
                  <a:lnTo>
                    <a:pt x="452" y="1818"/>
                  </a:lnTo>
                  <a:lnTo>
                    <a:pt x="452" y="1803"/>
                  </a:lnTo>
                  <a:lnTo>
                    <a:pt x="451" y="1786"/>
                  </a:lnTo>
                  <a:lnTo>
                    <a:pt x="448" y="1772"/>
                  </a:lnTo>
                  <a:lnTo>
                    <a:pt x="445" y="1758"/>
                  </a:lnTo>
                  <a:lnTo>
                    <a:pt x="441" y="1736"/>
                  </a:lnTo>
                  <a:lnTo>
                    <a:pt x="439" y="1726"/>
                  </a:lnTo>
                  <a:lnTo>
                    <a:pt x="440" y="1721"/>
                  </a:lnTo>
                  <a:lnTo>
                    <a:pt x="443" y="1715"/>
                  </a:lnTo>
                  <a:lnTo>
                    <a:pt x="448" y="1709"/>
                  </a:lnTo>
                  <a:lnTo>
                    <a:pt x="454" y="1703"/>
                  </a:lnTo>
                  <a:lnTo>
                    <a:pt x="460" y="1698"/>
                  </a:lnTo>
                  <a:lnTo>
                    <a:pt x="467" y="1693"/>
                  </a:lnTo>
                  <a:lnTo>
                    <a:pt x="474" y="1689"/>
                  </a:lnTo>
                  <a:lnTo>
                    <a:pt x="479" y="1688"/>
                  </a:lnTo>
                  <a:lnTo>
                    <a:pt x="466" y="1633"/>
                  </a:lnTo>
                  <a:lnTo>
                    <a:pt x="459" y="1633"/>
                  </a:lnTo>
                  <a:lnTo>
                    <a:pt x="459" y="1615"/>
                  </a:lnTo>
                  <a:lnTo>
                    <a:pt x="470" y="1612"/>
                  </a:lnTo>
                  <a:lnTo>
                    <a:pt x="479" y="1610"/>
                  </a:lnTo>
                  <a:lnTo>
                    <a:pt x="487" y="1608"/>
                  </a:lnTo>
                  <a:lnTo>
                    <a:pt x="493" y="1605"/>
                  </a:lnTo>
                  <a:lnTo>
                    <a:pt x="505" y="1599"/>
                  </a:lnTo>
                  <a:lnTo>
                    <a:pt x="519" y="1590"/>
                  </a:lnTo>
                  <a:lnTo>
                    <a:pt x="519" y="1510"/>
                  </a:lnTo>
                  <a:lnTo>
                    <a:pt x="507" y="1510"/>
                  </a:lnTo>
                  <a:lnTo>
                    <a:pt x="495" y="1509"/>
                  </a:lnTo>
                  <a:lnTo>
                    <a:pt x="482" y="1508"/>
                  </a:lnTo>
                  <a:lnTo>
                    <a:pt x="471" y="1506"/>
                  </a:lnTo>
                  <a:lnTo>
                    <a:pt x="462" y="1504"/>
                  </a:lnTo>
                  <a:lnTo>
                    <a:pt x="452" y="1502"/>
                  </a:lnTo>
                  <a:lnTo>
                    <a:pt x="443" y="1498"/>
                  </a:lnTo>
                  <a:lnTo>
                    <a:pt x="434" y="1495"/>
                  </a:lnTo>
                  <a:lnTo>
                    <a:pt x="426" y="1490"/>
                  </a:lnTo>
                  <a:lnTo>
                    <a:pt x="420" y="1486"/>
                  </a:lnTo>
                  <a:lnTo>
                    <a:pt x="413" y="1480"/>
                  </a:lnTo>
                  <a:lnTo>
                    <a:pt x="409" y="1474"/>
                  </a:lnTo>
                  <a:lnTo>
                    <a:pt x="404" y="1466"/>
                  </a:lnTo>
                  <a:lnTo>
                    <a:pt x="401" y="1459"/>
                  </a:lnTo>
                  <a:lnTo>
                    <a:pt x="400" y="1451"/>
                  </a:lnTo>
                  <a:lnTo>
                    <a:pt x="399" y="1442"/>
                  </a:lnTo>
                  <a:lnTo>
                    <a:pt x="400" y="1436"/>
                  </a:lnTo>
                  <a:lnTo>
                    <a:pt x="401" y="1430"/>
                  </a:lnTo>
                  <a:lnTo>
                    <a:pt x="404" y="1424"/>
                  </a:lnTo>
                  <a:lnTo>
                    <a:pt x="408" y="1419"/>
                  </a:lnTo>
                  <a:lnTo>
                    <a:pt x="412" y="1415"/>
                  </a:lnTo>
                  <a:lnTo>
                    <a:pt x="417" y="1410"/>
                  </a:lnTo>
                  <a:lnTo>
                    <a:pt x="422" y="1407"/>
                  </a:lnTo>
                  <a:lnTo>
                    <a:pt x="429" y="1403"/>
                  </a:lnTo>
                  <a:lnTo>
                    <a:pt x="441" y="1399"/>
                  </a:lnTo>
                  <a:lnTo>
                    <a:pt x="453" y="1395"/>
                  </a:lnTo>
                  <a:lnTo>
                    <a:pt x="464" y="1393"/>
                  </a:lnTo>
                  <a:lnTo>
                    <a:pt x="473" y="1393"/>
                  </a:lnTo>
                  <a:lnTo>
                    <a:pt x="473" y="1384"/>
                  </a:lnTo>
                  <a:lnTo>
                    <a:pt x="474" y="1374"/>
                  </a:lnTo>
                  <a:lnTo>
                    <a:pt x="476" y="1364"/>
                  </a:lnTo>
                  <a:lnTo>
                    <a:pt x="479" y="1353"/>
                  </a:lnTo>
                  <a:lnTo>
                    <a:pt x="481" y="1342"/>
                  </a:lnTo>
                  <a:lnTo>
                    <a:pt x="484" y="1332"/>
                  </a:lnTo>
                  <a:lnTo>
                    <a:pt x="485" y="1323"/>
                  </a:lnTo>
                  <a:lnTo>
                    <a:pt x="486" y="1313"/>
                  </a:lnTo>
                  <a:lnTo>
                    <a:pt x="485" y="1301"/>
                  </a:lnTo>
                  <a:lnTo>
                    <a:pt x="482" y="1290"/>
                  </a:lnTo>
                  <a:lnTo>
                    <a:pt x="480" y="1278"/>
                  </a:lnTo>
                  <a:lnTo>
                    <a:pt x="476" y="1267"/>
                  </a:lnTo>
                  <a:lnTo>
                    <a:pt x="466" y="1245"/>
                  </a:lnTo>
                  <a:lnTo>
                    <a:pt x="455" y="1224"/>
                  </a:lnTo>
                  <a:lnTo>
                    <a:pt x="444" y="1205"/>
                  </a:lnTo>
                  <a:lnTo>
                    <a:pt x="435" y="1187"/>
                  </a:lnTo>
                  <a:lnTo>
                    <a:pt x="431" y="1179"/>
                  </a:lnTo>
                  <a:lnTo>
                    <a:pt x="429" y="1172"/>
                  </a:lnTo>
                  <a:lnTo>
                    <a:pt x="426" y="1165"/>
                  </a:lnTo>
                  <a:lnTo>
                    <a:pt x="425" y="1159"/>
                  </a:lnTo>
                  <a:lnTo>
                    <a:pt x="425" y="1148"/>
                  </a:lnTo>
                  <a:lnTo>
                    <a:pt x="425" y="1141"/>
                  </a:lnTo>
                  <a:lnTo>
                    <a:pt x="433" y="1141"/>
                  </a:lnTo>
                  <a:lnTo>
                    <a:pt x="441" y="1142"/>
                  </a:lnTo>
                  <a:lnTo>
                    <a:pt x="448" y="1144"/>
                  </a:lnTo>
                  <a:lnTo>
                    <a:pt x="456" y="1145"/>
                  </a:lnTo>
                  <a:lnTo>
                    <a:pt x="473" y="1150"/>
                  </a:lnTo>
                  <a:lnTo>
                    <a:pt x="488" y="1156"/>
                  </a:lnTo>
                  <a:lnTo>
                    <a:pt x="503" y="1161"/>
                  </a:lnTo>
                  <a:lnTo>
                    <a:pt x="518" y="1166"/>
                  </a:lnTo>
                  <a:lnTo>
                    <a:pt x="532" y="1170"/>
                  </a:lnTo>
                  <a:lnTo>
                    <a:pt x="545" y="1171"/>
                  </a:lnTo>
                  <a:lnTo>
                    <a:pt x="549" y="1171"/>
                  </a:lnTo>
                  <a:lnTo>
                    <a:pt x="554" y="1169"/>
                  </a:lnTo>
                  <a:lnTo>
                    <a:pt x="557" y="1168"/>
                  </a:lnTo>
                  <a:lnTo>
                    <a:pt x="560" y="1165"/>
                  </a:lnTo>
                  <a:lnTo>
                    <a:pt x="565" y="1159"/>
                  </a:lnTo>
                  <a:lnTo>
                    <a:pt x="568" y="1151"/>
                  </a:lnTo>
                  <a:lnTo>
                    <a:pt x="570" y="1142"/>
                  </a:lnTo>
                  <a:lnTo>
                    <a:pt x="571" y="1132"/>
                  </a:lnTo>
                  <a:lnTo>
                    <a:pt x="571" y="1123"/>
                  </a:lnTo>
                  <a:lnTo>
                    <a:pt x="571" y="1116"/>
                  </a:lnTo>
                  <a:lnTo>
                    <a:pt x="569" y="1112"/>
                  </a:lnTo>
                  <a:lnTo>
                    <a:pt x="565" y="1102"/>
                  </a:lnTo>
                  <a:lnTo>
                    <a:pt x="560" y="1090"/>
                  </a:lnTo>
                  <a:lnTo>
                    <a:pt x="558" y="1078"/>
                  </a:lnTo>
                  <a:lnTo>
                    <a:pt x="552" y="1066"/>
                  </a:lnTo>
                  <a:lnTo>
                    <a:pt x="545" y="1054"/>
                  </a:lnTo>
                  <a:lnTo>
                    <a:pt x="546" y="1049"/>
                  </a:lnTo>
                  <a:lnTo>
                    <a:pt x="548" y="1044"/>
                  </a:lnTo>
                  <a:lnTo>
                    <a:pt x="551" y="1040"/>
                  </a:lnTo>
                  <a:lnTo>
                    <a:pt x="555" y="1036"/>
                  </a:lnTo>
                  <a:lnTo>
                    <a:pt x="559" y="1032"/>
                  </a:lnTo>
                  <a:lnTo>
                    <a:pt x="565" y="1030"/>
                  </a:lnTo>
                  <a:lnTo>
                    <a:pt x="571" y="1027"/>
                  </a:lnTo>
                  <a:lnTo>
                    <a:pt x="578" y="1025"/>
                  </a:lnTo>
                  <a:lnTo>
                    <a:pt x="591" y="1022"/>
                  </a:lnTo>
                  <a:lnTo>
                    <a:pt x="604" y="1021"/>
                  </a:lnTo>
                  <a:lnTo>
                    <a:pt x="615" y="1021"/>
                  </a:lnTo>
                  <a:lnTo>
                    <a:pt x="625" y="1023"/>
                  </a:lnTo>
                  <a:lnTo>
                    <a:pt x="652" y="1023"/>
                  </a:lnTo>
                  <a:lnTo>
                    <a:pt x="676" y="1023"/>
                  </a:lnTo>
                  <a:lnTo>
                    <a:pt x="697" y="1021"/>
                  </a:lnTo>
                  <a:lnTo>
                    <a:pt x="716" y="1017"/>
                  </a:lnTo>
                  <a:lnTo>
                    <a:pt x="734" y="1013"/>
                  </a:lnTo>
                  <a:lnTo>
                    <a:pt x="750" y="1007"/>
                  </a:lnTo>
                  <a:lnTo>
                    <a:pt x="764" y="1001"/>
                  </a:lnTo>
                  <a:lnTo>
                    <a:pt x="776" y="993"/>
                  </a:lnTo>
                  <a:lnTo>
                    <a:pt x="787" y="984"/>
                  </a:lnTo>
                  <a:lnTo>
                    <a:pt x="795" y="973"/>
                  </a:lnTo>
                  <a:lnTo>
                    <a:pt x="802" y="961"/>
                  </a:lnTo>
                  <a:lnTo>
                    <a:pt x="809" y="949"/>
                  </a:lnTo>
                  <a:lnTo>
                    <a:pt x="812" y="935"/>
                  </a:lnTo>
                  <a:lnTo>
                    <a:pt x="815" y="921"/>
                  </a:lnTo>
                  <a:lnTo>
                    <a:pt x="817" y="904"/>
                  </a:lnTo>
                  <a:lnTo>
                    <a:pt x="817" y="888"/>
                  </a:lnTo>
                  <a:lnTo>
                    <a:pt x="817" y="884"/>
                  </a:lnTo>
                  <a:lnTo>
                    <a:pt x="816" y="882"/>
                  </a:lnTo>
                  <a:lnTo>
                    <a:pt x="815" y="879"/>
                  </a:lnTo>
                  <a:lnTo>
                    <a:pt x="813" y="877"/>
                  </a:lnTo>
                  <a:lnTo>
                    <a:pt x="809" y="874"/>
                  </a:lnTo>
                  <a:lnTo>
                    <a:pt x="803" y="871"/>
                  </a:lnTo>
                  <a:lnTo>
                    <a:pt x="792" y="867"/>
                  </a:lnTo>
                  <a:lnTo>
                    <a:pt x="784" y="863"/>
                  </a:lnTo>
                  <a:lnTo>
                    <a:pt x="782" y="859"/>
                  </a:lnTo>
                  <a:lnTo>
                    <a:pt x="781" y="852"/>
                  </a:lnTo>
                  <a:lnTo>
                    <a:pt x="780" y="847"/>
                  </a:lnTo>
                  <a:lnTo>
                    <a:pt x="779" y="841"/>
                  </a:lnTo>
                  <a:lnTo>
                    <a:pt x="780" y="836"/>
                  </a:lnTo>
                  <a:lnTo>
                    <a:pt x="781" y="830"/>
                  </a:lnTo>
                  <a:lnTo>
                    <a:pt x="782" y="825"/>
                  </a:lnTo>
                  <a:lnTo>
                    <a:pt x="784" y="820"/>
                  </a:lnTo>
                  <a:lnTo>
                    <a:pt x="772" y="816"/>
                  </a:lnTo>
                  <a:lnTo>
                    <a:pt x="758" y="810"/>
                  </a:lnTo>
                  <a:lnTo>
                    <a:pt x="742" y="800"/>
                  </a:lnTo>
                  <a:lnTo>
                    <a:pt x="725" y="789"/>
                  </a:lnTo>
                  <a:lnTo>
                    <a:pt x="717" y="783"/>
                  </a:lnTo>
                  <a:lnTo>
                    <a:pt x="711" y="777"/>
                  </a:lnTo>
                  <a:lnTo>
                    <a:pt x="704" y="771"/>
                  </a:lnTo>
                  <a:lnTo>
                    <a:pt x="700" y="765"/>
                  </a:lnTo>
                  <a:lnTo>
                    <a:pt x="695" y="758"/>
                  </a:lnTo>
                  <a:lnTo>
                    <a:pt x="692" y="752"/>
                  </a:lnTo>
                  <a:lnTo>
                    <a:pt x="691" y="745"/>
                  </a:lnTo>
                  <a:lnTo>
                    <a:pt x="691" y="739"/>
                  </a:lnTo>
                  <a:lnTo>
                    <a:pt x="698" y="616"/>
                  </a:lnTo>
                  <a:lnTo>
                    <a:pt x="697" y="585"/>
                  </a:lnTo>
                  <a:lnTo>
                    <a:pt x="697" y="553"/>
                  </a:lnTo>
                  <a:lnTo>
                    <a:pt x="698" y="546"/>
                  </a:lnTo>
                  <a:lnTo>
                    <a:pt x="699" y="539"/>
                  </a:lnTo>
                  <a:lnTo>
                    <a:pt x="701" y="532"/>
                  </a:lnTo>
                  <a:lnTo>
                    <a:pt x="703" y="525"/>
                  </a:lnTo>
                  <a:lnTo>
                    <a:pt x="708" y="518"/>
                  </a:lnTo>
                  <a:lnTo>
                    <a:pt x="712" y="511"/>
                  </a:lnTo>
                  <a:lnTo>
                    <a:pt x="717" y="505"/>
                  </a:lnTo>
                  <a:lnTo>
                    <a:pt x="725" y="499"/>
                  </a:lnTo>
                  <a:lnTo>
                    <a:pt x="72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490" name="Freeform 442"/>
          <p:cNvSpPr>
            <a:spLocks/>
          </p:cNvSpPr>
          <p:nvPr>
            <p:custDataLst>
              <p:tags r:id="rId278"/>
            </p:custDataLst>
          </p:nvPr>
        </p:nvSpPr>
        <p:spPr bwMode="auto">
          <a:xfrm>
            <a:off x="5400353" y="2900164"/>
            <a:ext cx="123825" cy="109538"/>
          </a:xfrm>
          <a:custGeom>
            <a:avLst/>
            <a:gdLst/>
            <a:ahLst/>
            <a:cxnLst>
              <a:cxn ang="0">
                <a:pos x="33" y="87"/>
              </a:cxn>
              <a:cxn ang="0">
                <a:pos x="59" y="142"/>
              </a:cxn>
              <a:cxn ang="0">
                <a:pos x="59" y="179"/>
              </a:cxn>
              <a:cxn ang="0">
                <a:pos x="102" y="196"/>
              </a:cxn>
              <a:cxn ang="0">
                <a:pos x="122" y="202"/>
              </a:cxn>
              <a:cxn ang="0">
                <a:pos x="139" y="204"/>
              </a:cxn>
              <a:cxn ang="0">
                <a:pos x="146" y="201"/>
              </a:cxn>
              <a:cxn ang="0">
                <a:pos x="151" y="194"/>
              </a:cxn>
              <a:cxn ang="0">
                <a:pos x="160" y="172"/>
              </a:cxn>
              <a:cxn ang="0">
                <a:pos x="172" y="149"/>
              </a:cxn>
              <a:cxn ang="0">
                <a:pos x="181" y="141"/>
              </a:cxn>
              <a:cxn ang="0">
                <a:pos x="192" y="136"/>
              </a:cxn>
              <a:cxn ang="0">
                <a:pos x="209" y="138"/>
              </a:cxn>
              <a:cxn ang="0">
                <a:pos x="220" y="142"/>
              </a:cxn>
              <a:cxn ang="0">
                <a:pos x="228" y="148"/>
              </a:cxn>
              <a:cxn ang="0">
                <a:pos x="231" y="154"/>
              </a:cxn>
              <a:cxn ang="0">
                <a:pos x="234" y="164"/>
              </a:cxn>
              <a:cxn ang="0">
                <a:pos x="231" y="167"/>
              </a:cxn>
              <a:cxn ang="0">
                <a:pos x="234" y="153"/>
              </a:cxn>
              <a:cxn ang="0">
                <a:pos x="238" y="140"/>
              </a:cxn>
              <a:cxn ang="0">
                <a:pos x="245" y="117"/>
              </a:cxn>
              <a:cxn ang="0">
                <a:pos x="254" y="115"/>
              </a:cxn>
              <a:cxn ang="0">
                <a:pos x="264" y="110"/>
              </a:cxn>
              <a:cxn ang="0">
                <a:pos x="279" y="99"/>
              </a:cxn>
              <a:cxn ang="0">
                <a:pos x="252" y="75"/>
              </a:cxn>
              <a:cxn ang="0">
                <a:pos x="227" y="58"/>
              </a:cxn>
              <a:cxn ang="0">
                <a:pos x="204" y="44"/>
              </a:cxn>
              <a:cxn ang="0">
                <a:pos x="185" y="31"/>
              </a:cxn>
              <a:cxn ang="0">
                <a:pos x="146" y="68"/>
              </a:cxn>
              <a:cxn ang="0">
                <a:pos x="79" y="25"/>
              </a:cxn>
              <a:cxn ang="0">
                <a:pos x="52" y="12"/>
              </a:cxn>
              <a:cxn ang="0">
                <a:pos x="46" y="62"/>
              </a:cxn>
              <a:cxn ang="0">
                <a:pos x="0" y="56"/>
              </a:cxn>
            </a:cxnLst>
            <a:rect l="0" t="0" r="r" b="b"/>
            <a:pathLst>
              <a:path w="279" h="204">
                <a:moveTo>
                  <a:pt x="0" y="56"/>
                </a:moveTo>
                <a:lnTo>
                  <a:pt x="33" y="87"/>
                </a:lnTo>
                <a:lnTo>
                  <a:pt x="46" y="123"/>
                </a:lnTo>
                <a:lnTo>
                  <a:pt x="59" y="142"/>
                </a:lnTo>
                <a:lnTo>
                  <a:pt x="59" y="173"/>
                </a:lnTo>
                <a:lnTo>
                  <a:pt x="59" y="179"/>
                </a:lnTo>
                <a:lnTo>
                  <a:pt x="80" y="188"/>
                </a:lnTo>
                <a:lnTo>
                  <a:pt x="102" y="196"/>
                </a:lnTo>
                <a:lnTo>
                  <a:pt x="112" y="199"/>
                </a:lnTo>
                <a:lnTo>
                  <a:pt x="122" y="202"/>
                </a:lnTo>
                <a:lnTo>
                  <a:pt x="130" y="203"/>
                </a:lnTo>
                <a:lnTo>
                  <a:pt x="139" y="204"/>
                </a:lnTo>
                <a:lnTo>
                  <a:pt x="142" y="203"/>
                </a:lnTo>
                <a:lnTo>
                  <a:pt x="146" y="201"/>
                </a:lnTo>
                <a:lnTo>
                  <a:pt x="148" y="198"/>
                </a:lnTo>
                <a:lnTo>
                  <a:pt x="151" y="194"/>
                </a:lnTo>
                <a:lnTo>
                  <a:pt x="156" y="183"/>
                </a:lnTo>
                <a:lnTo>
                  <a:pt x="160" y="172"/>
                </a:lnTo>
                <a:lnTo>
                  <a:pt x="165" y="160"/>
                </a:lnTo>
                <a:lnTo>
                  <a:pt x="172" y="149"/>
                </a:lnTo>
                <a:lnTo>
                  <a:pt x="176" y="145"/>
                </a:lnTo>
                <a:lnTo>
                  <a:pt x="181" y="141"/>
                </a:lnTo>
                <a:lnTo>
                  <a:pt x="186" y="138"/>
                </a:lnTo>
                <a:lnTo>
                  <a:pt x="192" y="136"/>
                </a:lnTo>
                <a:lnTo>
                  <a:pt x="201" y="137"/>
                </a:lnTo>
                <a:lnTo>
                  <a:pt x="209" y="138"/>
                </a:lnTo>
                <a:lnTo>
                  <a:pt x="215" y="140"/>
                </a:lnTo>
                <a:lnTo>
                  <a:pt x="220" y="142"/>
                </a:lnTo>
                <a:lnTo>
                  <a:pt x="225" y="145"/>
                </a:lnTo>
                <a:lnTo>
                  <a:pt x="228" y="148"/>
                </a:lnTo>
                <a:lnTo>
                  <a:pt x="230" y="151"/>
                </a:lnTo>
                <a:lnTo>
                  <a:pt x="231" y="154"/>
                </a:lnTo>
                <a:lnTo>
                  <a:pt x="234" y="160"/>
                </a:lnTo>
                <a:lnTo>
                  <a:pt x="234" y="164"/>
                </a:lnTo>
                <a:lnTo>
                  <a:pt x="232" y="167"/>
                </a:lnTo>
                <a:lnTo>
                  <a:pt x="231" y="167"/>
                </a:lnTo>
                <a:lnTo>
                  <a:pt x="232" y="160"/>
                </a:lnTo>
                <a:lnTo>
                  <a:pt x="234" y="153"/>
                </a:lnTo>
                <a:lnTo>
                  <a:pt x="236" y="147"/>
                </a:lnTo>
                <a:lnTo>
                  <a:pt x="238" y="140"/>
                </a:lnTo>
                <a:lnTo>
                  <a:pt x="243" y="127"/>
                </a:lnTo>
                <a:lnTo>
                  <a:pt x="245" y="117"/>
                </a:lnTo>
                <a:lnTo>
                  <a:pt x="250" y="117"/>
                </a:lnTo>
                <a:lnTo>
                  <a:pt x="254" y="115"/>
                </a:lnTo>
                <a:lnTo>
                  <a:pt x="260" y="113"/>
                </a:lnTo>
                <a:lnTo>
                  <a:pt x="264" y="110"/>
                </a:lnTo>
                <a:lnTo>
                  <a:pt x="272" y="104"/>
                </a:lnTo>
                <a:lnTo>
                  <a:pt x="279" y="99"/>
                </a:lnTo>
                <a:lnTo>
                  <a:pt x="265" y="87"/>
                </a:lnTo>
                <a:lnTo>
                  <a:pt x="252" y="75"/>
                </a:lnTo>
                <a:lnTo>
                  <a:pt x="239" y="66"/>
                </a:lnTo>
                <a:lnTo>
                  <a:pt x="227" y="58"/>
                </a:lnTo>
                <a:lnTo>
                  <a:pt x="215" y="51"/>
                </a:lnTo>
                <a:lnTo>
                  <a:pt x="204" y="44"/>
                </a:lnTo>
                <a:lnTo>
                  <a:pt x="194" y="38"/>
                </a:lnTo>
                <a:lnTo>
                  <a:pt x="185" y="31"/>
                </a:lnTo>
                <a:lnTo>
                  <a:pt x="172" y="31"/>
                </a:lnTo>
                <a:lnTo>
                  <a:pt x="146" y="68"/>
                </a:lnTo>
                <a:lnTo>
                  <a:pt x="112" y="50"/>
                </a:lnTo>
                <a:lnTo>
                  <a:pt x="79" y="25"/>
                </a:lnTo>
                <a:lnTo>
                  <a:pt x="33" y="0"/>
                </a:lnTo>
                <a:lnTo>
                  <a:pt x="52" y="12"/>
                </a:lnTo>
                <a:lnTo>
                  <a:pt x="72" y="74"/>
                </a:lnTo>
                <a:lnTo>
                  <a:pt x="46" y="62"/>
                </a:lnTo>
                <a:lnTo>
                  <a:pt x="19" y="50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1" name="Freeform 443"/>
          <p:cNvSpPr>
            <a:spLocks/>
          </p:cNvSpPr>
          <p:nvPr>
            <p:custDataLst>
              <p:tags r:id="rId279"/>
            </p:custDataLst>
          </p:nvPr>
        </p:nvSpPr>
        <p:spPr bwMode="auto">
          <a:xfrm>
            <a:off x="4866953" y="2473127"/>
            <a:ext cx="209550" cy="150812"/>
          </a:xfrm>
          <a:custGeom>
            <a:avLst/>
            <a:gdLst/>
            <a:ahLst/>
            <a:cxnLst>
              <a:cxn ang="0">
                <a:pos x="252" y="20"/>
              </a:cxn>
              <a:cxn ang="0">
                <a:pos x="300" y="44"/>
              </a:cxn>
              <a:cxn ang="0">
                <a:pos x="372" y="44"/>
              </a:cxn>
              <a:cxn ang="0">
                <a:pos x="425" y="131"/>
              </a:cxn>
              <a:cxn ang="0">
                <a:pos x="485" y="167"/>
              </a:cxn>
              <a:cxn ang="0">
                <a:pos x="412" y="173"/>
              </a:cxn>
              <a:cxn ang="0">
                <a:pos x="433" y="210"/>
              </a:cxn>
              <a:cxn ang="0">
                <a:pos x="392" y="241"/>
              </a:cxn>
              <a:cxn ang="0">
                <a:pos x="385" y="291"/>
              </a:cxn>
              <a:cxn ang="0">
                <a:pos x="285" y="266"/>
              </a:cxn>
              <a:cxn ang="0">
                <a:pos x="173" y="254"/>
              </a:cxn>
              <a:cxn ang="0">
                <a:pos x="60" y="266"/>
              </a:cxn>
              <a:cxn ang="0">
                <a:pos x="15" y="271"/>
              </a:cxn>
              <a:cxn ang="0">
                <a:pos x="8" y="257"/>
              </a:cxn>
              <a:cxn ang="0">
                <a:pos x="3" y="244"/>
              </a:cxn>
              <a:cxn ang="0">
                <a:pos x="0" y="229"/>
              </a:cxn>
              <a:cxn ang="0">
                <a:pos x="5" y="219"/>
              </a:cxn>
              <a:cxn ang="0">
                <a:pos x="14" y="207"/>
              </a:cxn>
              <a:cxn ang="0">
                <a:pos x="23" y="189"/>
              </a:cxn>
              <a:cxn ang="0">
                <a:pos x="31" y="166"/>
              </a:cxn>
              <a:cxn ang="0">
                <a:pos x="41" y="137"/>
              </a:cxn>
              <a:cxn ang="0">
                <a:pos x="48" y="126"/>
              </a:cxn>
              <a:cxn ang="0">
                <a:pos x="60" y="119"/>
              </a:cxn>
              <a:cxn ang="0">
                <a:pos x="87" y="111"/>
              </a:cxn>
              <a:cxn ang="0">
                <a:pos x="89" y="106"/>
              </a:cxn>
              <a:cxn ang="0">
                <a:pos x="94" y="100"/>
              </a:cxn>
              <a:cxn ang="0">
                <a:pos x="101" y="95"/>
              </a:cxn>
              <a:cxn ang="0">
                <a:pos x="106" y="93"/>
              </a:cxn>
              <a:cxn ang="0">
                <a:pos x="106" y="76"/>
              </a:cxn>
              <a:cxn ang="0">
                <a:pos x="109" y="70"/>
              </a:cxn>
              <a:cxn ang="0">
                <a:pos x="113" y="67"/>
              </a:cxn>
              <a:cxn ang="0">
                <a:pos x="122" y="69"/>
              </a:cxn>
              <a:cxn ang="0">
                <a:pos x="128" y="69"/>
              </a:cxn>
              <a:cxn ang="0">
                <a:pos x="132" y="66"/>
              </a:cxn>
              <a:cxn ang="0">
                <a:pos x="134" y="56"/>
              </a:cxn>
              <a:cxn ang="0">
                <a:pos x="139" y="44"/>
              </a:cxn>
              <a:cxn ang="0">
                <a:pos x="144" y="39"/>
              </a:cxn>
              <a:cxn ang="0">
                <a:pos x="213" y="0"/>
              </a:cxn>
            </a:cxnLst>
            <a:rect l="0" t="0" r="r" b="b"/>
            <a:pathLst>
              <a:path w="485" h="291">
                <a:moveTo>
                  <a:pt x="206" y="6"/>
                </a:moveTo>
                <a:lnTo>
                  <a:pt x="252" y="20"/>
                </a:lnTo>
                <a:lnTo>
                  <a:pt x="292" y="20"/>
                </a:lnTo>
                <a:lnTo>
                  <a:pt x="300" y="44"/>
                </a:lnTo>
                <a:lnTo>
                  <a:pt x="339" y="32"/>
                </a:lnTo>
                <a:lnTo>
                  <a:pt x="372" y="44"/>
                </a:lnTo>
                <a:lnTo>
                  <a:pt x="379" y="93"/>
                </a:lnTo>
                <a:lnTo>
                  <a:pt x="425" y="131"/>
                </a:lnTo>
                <a:lnTo>
                  <a:pt x="459" y="149"/>
                </a:lnTo>
                <a:lnTo>
                  <a:pt x="485" y="167"/>
                </a:lnTo>
                <a:lnTo>
                  <a:pt x="459" y="186"/>
                </a:lnTo>
                <a:lnTo>
                  <a:pt x="412" y="173"/>
                </a:lnTo>
                <a:lnTo>
                  <a:pt x="418" y="198"/>
                </a:lnTo>
                <a:lnTo>
                  <a:pt x="433" y="210"/>
                </a:lnTo>
                <a:lnTo>
                  <a:pt x="433" y="241"/>
                </a:lnTo>
                <a:lnTo>
                  <a:pt x="392" y="241"/>
                </a:lnTo>
                <a:lnTo>
                  <a:pt x="385" y="266"/>
                </a:lnTo>
                <a:lnTo>
                  <a:pt x="385" y="291"/>
                </a:lnTo>
                <a:lnTo>
                  <a:pt x="339" y="278"/>
                </a:lnTo>
                <a:lnTo>
                  <a:pt x="285" y="266"/>
                </a:lnTo>
                <a:lnTo>
                  <a:pt x="239" y="272"/>
                </a:lnTo>
                <a:lnTo>
                  <a:pt x="173" y="254"/>
                </a:lnTo>
                <a:lnTo>
                  <a:pt x="113" y="254"/>
                </a:lnTo>
                <a:lnTo>
                  <a:pt x="60" y="266"/>
                </a:lnTo>
                <a:lnTo>
                  <a:pt x="20" y="278"/>
                </a:lnTo>
                <a:lnTo>
                  <a:pt x="15" y="271"/>
                </a:lnTo>
                <a:lnTo>
                  <a:pt x="11" y="264"/>
                </a:lnTo>
                <a:lnTo>
                  <a:pt x="8" y="257"/>
                </a:lnTo>
                <a:lnTo>
                  <a:pt x="5" y="251"/>
                </a:lnTo>
                <a:lnTo>
                  <a:pt x="3" y="244"/>
                </a:lnTo>
                <a:lnTo>
                  <a:pt x="1" y="237"/>
                </a:lnTo>
                <a:lnTo>
                  <a:pt x="0" y="229"/>
                </a:lnTo>
                <a:lnTo>
                  <a:pt x="0" y="222"/>
                </a:lnTo>
                <a:lnTo>
                  <a:pt x="5" y="219"/>
                </a:lnTo>
                <a:lnTo>
                  <a:pt x="10" y="214"/>
                </a:lnTo>
                <a:lnTo>
                  <a:pt x="14" y="207"/>
                </a:lnTo>
                <a:lnTo>
                  <a:pt x="20" y="198"/>
                </a:lnTo>
                <a:lnTo>
                  <a:pt x="23" y="189"/>
                </a:lnTo>
                <a:lnTo>
                  <a:pt x="27" y="178"/>
                </a:lnTo>
                <a:lnTo>
                  <a:pt x="31" y="166"/>
                </a:lnTo>
                <a:lnTo>
                  <a:pt x="33" y="155"/>
                </a:lnTo>
                <a:lnTo>
                  <a:pt x="41" y="137"/>
                </a:lnTo>
                <a:lnTo>
                  <a:pt x="44" y="131"/>
                </a:lnTo>
                <a:lnTo>
                  <a:pt x="48" y="126"/>
                </a:lnTo>
                <a:lnTo>
                  <a:pt x="54" y="123"/>
                </a:lnTo>
                <a:lnTo>
                  <a:pt x="60" y="119"/>
                </a:lnTo>
                <a:lnTo>
                  <a:pt x="75" y="115"/>
                </a:lnTo>
                <a:lnTo>
                  <a:pt x="87" y="111"/>
                </a:lnTo>
                <a:lnTo>
                  <a:pt x="87" y="109"/>
                </a:lnTo>
                <a:lnTo>
                  <a:pt x="89" y="106"/>
                </a:lnTo>
                <a:lnTo>
                  <a:pt x="91" y="103"/>
                </a:lnTo>
                <a:lnTo>
                  <a:pt x="94" y="100"/>
                </a:lnTo>
                <a:lnTo>
                  <a:pt x="98" y="97"/>
                </a:lnTo>
                <a:lnTo>
                  <a:pt x="101" y="95"/>
                </a:lnTo>
                <a:lnTo>
                  <a:pt x="103" y="94"/>
                </a:lnTo>
                <a:lnTo>
                  <a:pt x="106" y="93"/>
                </a:lnTo>
                <a:lnTo>
                  <a:pt x="106" y="81"/>
                </a:lnTo>
                <a:lnTo>
                  <a:pt x="106" y="76"/>
                </a:lnTo>
                <a:lnTo>
                  <a:pt x="107" y="72"/>
                </a:lnTo>
                <a:lnTo>
                  <a:pt x="109" y="70"/>
                </a:lnTo>
                <a:lnTo>
                  <a:pt x="110" y="68"/>
                </a:lnTo>
                <a:lnTo>
                  <a:pt x="113" y="67"/>
                </a:lnTo>
                <a:lnTo>
                  <a:pt x="117" y="68"/>
                </a:lnTo>
                <a:lnTo>
                  <a:pt x="122" y="69"/>
                </a:lnTo>
                <a:lnTo>
                  <a:pt x="126" y="69"/>
                </a:lnTo>
                <a:lnTo>
                  <a:pt x="128" y="69"/>
                </a:lnTo>
                <a:lnTo>
                  <a:pt x="129" y="68"/>
                </a:lnTo>
                <a:lnTo>
                  <a:pt x="132" y="66"/>
                </a:lnTo>
                <a:lnTo>
                  <a:pt x="133" y="62"/>
                </a:lnTo>
                <a:lnTo>
                  <a:pt x="134" y="56"/>
                </a:lnTo>
                <a:lnTo>
                  <a:pt x="137" y="48"/>
                </a:lnTo>
                <a:lnTo>
                  <a:pt x="139" y="44"/>
                </a:lnTo>
                <a:lnTo>
                  <a:pt x="142" y="41"/>
                </a:lnTo>
                <a:lnTo>
                  <a:pt x="144" y="39"/>
                </a:lnTo>
                <a:lnTo>
                  <a:pt x="146" y="38"/>
                </a:lnTo>
                <a:lnTo>
                  <a:pt x="213" y="0"/>
                </a:lnTo>
                <a:lnTo>
                  <a:pt x="206" y="6"/>
                </a:lnTo>
              </a:path>
            </a:pathLst>
          </a:custGeom>
          <a:solidFill>
            <a:schemeClr val="tx1">
              <a:lumMod val="75000"/>
            </a:scheme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2" name="Freeform 444"/>
          <p:cNvSpPr>
            <a:spLocks/>
          </p:cNvSpPr>
          <p:nvPr>
            <p:custDataLst>
              <p:tags r:id="rId280"/>
            </p:custDataLst>
          </p:nvPr>
        </p:nvSpPr>
        <p:spPr bwMode="auto">
          <a:xfrm>
            <a:off x="4724078" y="2804914"/>
            <a:ext cx="82550" cy="87313"/>
          </a:xfrm>
          <a:custGeom>
            <a:avLst/>
            <a:gdLst/>
            <a:ahLst/>
            <a:cxnLst>
              <a:cxn ang="0">
                <a:pos x="86" y="147"/>
              </a:cxn>
              <a:cxn ang="0">
                <a:pos x="83" y="136"/>
              </a:cxn>
              <a:cxn ang="0">
                <a:pos x="78" y="127"/>
              </a:cxn>
              <a:cxn ang="0">
                <a:pos x="74" y="118"/>
              </a:cxn>
              <a:cxn ang="0">
                <a:pos x="70" y="110"/>
              </a:cxn>
              <a:cxn ang="0">
                <a:pos x="60" y="95"/>
              </a:cxn>
              <a:cxn ang="0">
                <a:pos x="49" y="82"/>
              </a:cxn>
              <a:cxn ang="0">
                <a:pos x="37" y="70"/>
              </a:cxn>
              <a:cxn ang="0">
                <a:pos x="25" y="56"/>
              </a:cxn>
              <a:cxn ang="0">
                <a:pos x="13" y="38"/>
              </a:cxn>
              <a:cxn ang="0">
                <a:pos x="0" y="18"/>
              </a:cxn>
              <a:cxn ang="0">
                <a:pos x="0" y="0"/>
              </a:cxn>
              <a:cxn ang="0">
                <a:pos x="7" y="2"/>
              </a:cxn>
              <a:cxn ang="0">
                <a:pos x="14" y="3"/>
              </a:cxn>
              <a:cxn ang="0">
                <a:pos x="20" y="4"/>
              </a:cxn>
              <a:cxn ang="0">
                <a:pos x="27" y="4"/>
              </a:cxn>
              <a:cxn ang="0">
                <a:pos x="33" y="4"/>
              </a:cxn>
              <a:cxn ang="0">
                <a:pos x="40" y="3"/>
              </a:cxn>
              <a:cxn ang="0">
                <a:pos x="47" y="2"/>
              </a:cxn>
              <a:cxn ang="0">
                <a:pos x="53" y="0"/>
              </a:cxn>
              <a:cxn ang="0">
                <a:pos x="140" y="12"/>
              </a:cxn>
              <a:cxn ang="0">
                <a:pos x="186" y="91"/>
              </a:cxn>
              <a:cxn ang="0">
                <a:pos x="171" y="112"/>
              </a:cxn>
              <a:cxn ang="0">
                <a:pos x="155" y="129"/>
              </a:cxn>
              <a:cxn ang="0">
                <a:pos x="149" y="137"/>
              </a:cxn>
              <a:cxn ang="0">
                <a:pos x="144" y="145"/>
              </a:cxn>
              <a:cxn ang="0">
                <a:pos x="142" y="150"/>
              </a:cxn>
              <a:cxn ang="0">
                <a:pos x="141" y="156"/>
              </a:cxn>
              <a:cxn ang="0">
                <a:pos x="140" y="161"/>
              </a:cxn>
              <a:cxn ang="0">
                <a:pos x="140" y="166"/>
              </a:cxn>
              <a:cxn ang="0">
                <a:pos x="86" y="147"/>
              </a:cxn>
            </a:cxnLst>
            <a:rect l="0" t="0" r="r" b="b"/>
            <a:pathLst>
              <a:path w="186" h="166">
                <a:moveTo>
                  <a:pt x="86" y="147"/>
                </a:moveTo>
                <a:lnTo>
                  <a:pt x="83" y="136"/>
                </a:lnTo>
                <a:lnTo>
                  <a:pt x="78" y="127"/>
                </a:lnTo>
                <a:lnTo>
                  <a:pt x="74" y="118"/>
                </a:lnTo>
                <a:lnTo>
                  <a:pt x="70" y="110"/>
                </a:lnTo>
                <a:lnTo>
                  <a:pt x="60" y="95"/>
                </a:lnTo>
                <a:lnTo>
                  <a:pt x="49" y="82"/>
                </a:lnTo>
                <a:lnTo>
                  <a:pt x="37" y="70"/>
                </a:lnTo>
                <a:lnTo>
                  <a:pt x="25" y="56"/>
                </a:lnTo>
                <a:lnTo>
                  <a:pt x="13" y="38"/>
                </a:lnTo>
                <a:lnTo>
                  <a:pt x="0" y="18"/>
                </a:lnTo>
                <a:lnTo>
                  <a:pt x="0" y="0"/>
                </a:lnTo>
                <a:lnTo>
                  <a:pt x="7" y="2"/>
                </a:lnTo>
                <a:lnTo>
                  <a:pt x="14" y="3"/>
                </a:lnTo>
                <a:lnTo>
                  <a:pt x="20" y="4"/>
                </a:lnTo>
                <a:lnTo>
                  <a:pt x="27" y="4"/>
                </a:lnTo>
                <a:lnTo>
                  <a:pt x="33" y="4"/>
                </a:lnTo>
                <a:lnTo>
                  <a:pt x="40" y="3"/>
                </a:lnTo>
                <a:lnTo>
                  <a:pt x="47" y="2"/>
                </a:lnTo>
                <a:lnTo>
                  <a:pt x="53" y="0"/>
                </a:lnTo>
                <a:lnTo>
                  <a:pt x="140" y="12"/>
                </a:lnTo>
                <a:lnTo>
                  <a:pt x="186" y="91"/>
                </a:lnTo>
                <a:lnTo>
                  <a:pt x="171" y="112"/>
                </a:lnTo>
                <a:lnTo>
                  <a:pt x="155" y="129"/>
                </a:lnTo>
                <a:lnTo>
                  <a:pt x="149" y="137"/>
                </a:lnTo>
                <a:lnTo>
                  <a:pt x="144" y="145"/>
                </a:lnTo>
                <a:lnTo>
                  <a:pt x="142" y="150"/>
                </a:lnTo>
                <a:lnTo>
                  <a:pt x="141" y="156"/>
                </a:lnTo>
                <a:lnTo>
                  <a:pt x="140" y="161"/>
                </a:lnTo>
                <a:lnTo>
                  <a:pt x="140" y="166"/>
                </a:lnTo>
                <a:lnTo>
                  <a:pt x="86" y="14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3" name="Freeform 445"/>
          <p:cNvSpPr>
            <a:spLocks/>
          </p:cNvSpPr>
          <p:nvPr>
            <p:custDataLst>
              <p:tags r:id="rId281"/>
            </p:custDataLst>
          </p:nvPr>
        </p:nvSpPr>
        <p:spPr bwMode="auto">
          <a:xfrm>
            <a:off x="3088953" y="4241602"/>
            <a:ext cx="82550" cy="57150"/>
          </a:xfrm>
          <a:custGeom>
            <a:avLst/>
            <a:gdLst/>
            <a:ahLst/>
            <a:cxnLst>
              <a:cxn ang="0">
                <a:pos x="153" y="21"/>
              </a:cxn>
              <a:cxn ang="0">
                <a:pos x="146" y="21"/>
              </a:cxn>
              <a:cxn ang="0">
                <a:pos x="141" y="20"/>
              </a:cxn>
              <a:cxn ang="0">
                <a:pos x="136" y="18"/>
              </a:cxn>
              <a:cxn ang="0">
                <a:pos x="133" y="15"/>
              </a:cxn>
              <a:cxn ang="0">
                <a:pos x="130" y="13"/>
              </a:cxn>
              <a:cxn ang="0">
                <a:pos x="125" y="11"/>
              </a:cxn>
              <a:cxn ang="0">
                <a:pos x="120" y="10"/>
              </a:cxn>
              <a:cxn ang="0">
                <a:pos x="113" y="9"/>
              </a:cxn>
              <a:cxn ang="0">
                <a:pos x="100" y="8"/>
              </a:cxn>
              <a:cxn ang="0">
                <a:pos x="88" y="6"/>
              </a:cxn>
              <a:cxn ang="0">
                <a:pos x="75" y="3"/>
              </a:cxn>
              <a:cxn ang="0">
                <a:pos x="64" y="1"/>
              </a:cxn>
              <a:cxn ang="0">
                <a:pos x="60" y="0"/>
              </a:cxn>
              <a:cxn ang="0">
                <a:pos x="54" y="0"/>
              </a:cxn>
              <a:cxn ang="0">
                <a:pos x="51" y="1"/>
              </a:cxn>
              <a:cxn ang="0">
                <a:pos x="46" y="2"/>
              </a:cxn>
              <a:cxn ang="0">
                <a:pos x="44" y="4"/>
              </a:cxn>
              <a:cxn ang="0">
                <a:pos x="42" y="6"/>
              </a:cxn>
              <a:cxn ang="0">
                <a:pos x="41" y="10"/>
              </a:cxn>
              <a:cxn ang="0">
                <a:pos x="40" y="15"/>
              </a:cxn>
              <a:cxn ang="0">
                <a:pos x="34" y="27"/>
              </a:cxn>
              <a:cxn ang="0">
                <a:pos x="20" y="47"/>
              </a:cxn>
              <a:cxn ang="0">
                <a:pos x="7" y="66"/>
              </a:cxn>
              <a:cxn ang="0">
                <a:pos x="0" y="77"/>
              </a:cxn>
              <a:cxn ang="0">
                <a:pos x="8" y="77"/>
              </a:cxn>
              <a:cxn ang="0">
                <a:pos x="16" y="78"/>
              </a:cxn>
              <a:cxn ang="0">
                <a:pos x="21" y="79"/>
              </a:cxn>
              <a:cxn ang="0">
                <a:pos x="25" y="81"/>
              </a:cxn>
              <a:cxn ang="0">
                <a:pos x="33" y="85"/>
              </a:cxn>
              <a:cxn ang="0">
                <a:pos x="40" y="89"/>
              </a:cxn>
              <a:cxn ang="0">
                <a:pos x="45" y="94"/>
              </a:cxn>
              <a:cxn ang="0">
                <a:pos x="52" y="98"/>
              </a:cxn>
              <a:cxn ang="0">
                <a:pos x="56" y="100"/>
              </a:cxn>
              <a:cxn ang="0">
                <a:pos x="61" y="101"/>
              </a:cxn>
              <a:cxn ang="0">
                <a:pos x="66" y="102"/>
              </a:cxn>
              <a:cxn ang="0">
                <a:pos x="74" y="102"/>
              </a:cxn>
              <a:cxn ang="0">
                <a:pos x="107" y="103"/>
              </a:cxn>
              <a:cxn ang="0">
                <a:pos x="131" y="104"/>
              </a:cxn>
              <a:cxn ang="0">
                <a:pos x="135" y="103"/>
              </a:cxn>
              <a:cxn ang="0">
                <a:pos x="139" y="102"/>
              </a:cxn>
              <a:cxn ang="0">
                <a:pos x="142" y="100"/>
              </a:cxn>
              <a:cxn ang="0">
                <a:pos x="145" y="97"/>
              </a:cxn>
              <a:cxn ang="0">
                <a:pos x="147" y="94"/>
              </a:cxn>
              <a:cxn ang="0">
                <a:pos x="150" y="88"/>
              </a:cxn>
              <a:cxn ang="0">
                <a:pos x="152" y="83"/>
              </a:cxn>
              <a:cxn ang="0">
                <a:pos x="153" y="77"/>
              </a:cxn>
              <a:cxn ang="0">
                <a:pos x="186" y="27"/>
              </a:cxn>
              <a:cxn ang="0">
                <a:pos x="153" y="21"/>
              </a:cxn>
            </a:cxnLst>
            <a:rect l="0" t="0" r="r" b="b"/>
            <a:pathLst>
              <a:path w="186" h="104">
                <a:moveTo>
                  <a:pt x="153" y="21"/>
                </a:moveTo>
                <a:lnTo>
                  <a:pt x="146" y="21"/>
                </a:lnTo>
                <a:lnTo>
                  <a:pt x="141" y="20"/>
                </a:lnTo>
                <a:lnTo>
                  <a:pt x="136" y="18"/>
                </a:lnTo>
                <a:lnTo>
                  <a:pt x="133" y="15"/>
                </a:lnTo>
                <a:lnTo>
                  <a:pt x="130" y="13"/>
                </a:lnTo>
                <a:lnTo>
                  <a:pt x="125" y="11"/>
                </a:lnTo>
                <a:lnTo>
                  <a:pt x="120" y="10"/>
                </a:lnTo>
                <a:lnTo>
                  <a:pt x="113" y="9"/>
                </a:lnTo>
                <a:lnTo>
                  <a:pt x="100" y="8"/>
                </a:lnTo>
                <a:lnTo>
                  <a:pt x="88" y="6"/>
                </a:lnTo>
                <a:lnTo>
                  <a:pt x="75" y="3"/>
                </a:lnTo>
                <a:lnTo>
                  <a:pt x="64" y="1"/>
                </a:lnTo>
                <a:lnTo>
                  <a:pt x="60" y="0"/>
                </a:lnTo>
                <a:lnTo>
                  <a:pt x="54" y="0"/>
                </a:lnTo>
                <a:lnTo>
                  <a:pt x="51" y="1"/>
                </a:lnTo>
                <a:lnTo>
                  <a:pt x="46" y="2"/>
                </a:lnTo>
                <a:lnTo>
                  <a:pt x="44" y="4"/>
                </a:lnTo>
                <a:lnTo>
                  <a:pt x="42" y="6"/>
                </a:lnTo>
                <a:lnTo>
                  <a:pt x="41" y="10"/>
                </a:lnTo>
                <a:lnTo>
                  <a:pt x="40" y="15"/>
                </a:lnTo>
                <a:lnTo>
                  <a:pt x="34" y="27"/>
                </a:lnTo>
                <a:lnTo>
                  <a:pt x="20" y="47"/>
                </a:lnTo>
                <a:lnTo>
                  <a:pt x="7" y="66"/>
                </a:lnTo>
                <a:lnTo>
                  <a:pt x="0" y="77"/>
                </a:lnTo>
                <a:lnTo>
                  <a:pt x="8" y="77"/>
                </a:lnTo>
                <a:lnTo>
                  <a:pt x="16" y="78"/>
                </a:lnTo>
                <a:lnTo>
                  <a:pt x="21" y="79"/>
                </a:lnTo>
                <a:lnTo>
                  <a:pt x="25" y="81"/>
                </a:lnTo>
                <a:lnTo>
                  <a:pt x="33" y="85"/>
                </a:lnTo>
                <a:lnTo>
                  <a:pt x="40" y="89"/>
                </a:lnTo>
                <a:lnTo>
                  <a:pt x="45" y="94"/>
                </a:lnTo>
                <a:lnTo>
                  <a:pt x="52" y="98"/>
                </a:lnTo>
                <a:lnTo>
                  <a:pt x="56" y="100"/>
                </a:lnTo>
                <a:lnTo>
                  <a:pt x="61" y="101"/>
                </a:lnTo>
                <a:lnTo>
                  <a:pt x="66" y="102"/>
                </a:lnTo>
                <a:lnTo>
                  <a:pt x="74" y="102"/>
                </a:lnTo>
                <a:lnTo>
                  <a:pt x="107" y="103"/>
                </a:lnTo>
                <a:lnTo>
                  <a:pt x="131" y="104"/>
                </a:lnTo>
                <a:lnTo>
                  <a:pt x="135" y="103"/>
                </a:lnTo>
                <a:lnTo>
                  <a:pt x="139" y="102"/>
                </a:lnTo>
                <a:lnTo>
                  <a:pt x="142" y="100"/>
                </a:lnTo>
                <a:lnTo>
                  <a:pt x="145" y="97"/>
                </a:lnTo>
                <a:lnTo>
                  <a:pt x="147" y="94"/>
                </a:lnTo>
                <a:lnTo>
                  <a:pt x="150" y="88"/>
                </a:lnTo>
                <a:lnTo>
                  <a:pt x="152" y="83"/>
                </a:lnTo>
                <a:lnTo>
                  <a:pt x="153" y="77"/>
                </a:lnTo>
                <a:lnTo>
                  <a:pt x="186" y="27"/>
                </a:lnTo>
                <a:lnTo>
                  <a:pt x="153" y="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4" name="Freeform 446"/>
          <p:cNvSpPr>
            <a:spLocks/>
          </p:cNvSpPr>
          <p:nvPr>
            <p:custDataLst>
              <p:tags r:id="rId282"/>
            </p:custDataLst>
          </p:nvPr>
        </p:nvSpPr>
        <p:spPr bwMode="auto">
          <a:xfrm>
            <a:off x="4882828" y="2839839"/>
            <a:ext cx="133350" cy="96838"/>
          </a:xfrm>
          <a:custGeom>
            <a:avLst/>
            <a:gdLst/>
            <a:ahLst/>
            <a:cxnLst>
              <a:cxn ang="0">
                <a:pos x="79" y="38"/>
              </a:cxn>
              <a:cxn ang="0">
                <a:pos x="115" y="26"/>
              </a:cxn>
              <a:cxn ang="0">
                <a:pos x="148" y="14"/>
              </a:cxn>
              <a:cxn ang="0">
                <a:pos x="178" y="4"/>
              </a:cxn>
              <a:cxn ang="0">
                <a:pos x="211" y="0"/>
              </a:cxn>
              <a:cxn ang="0">
                <a:pos x="236" y="2"/>
              </a:cxn>
              <a:cxn ang="0">
                <a:pos x="256" y="6"/>
              </a:cxn>
              <a:cxn ang="0">
                <a:pos x="292" y="12"/>
              </a:cxn>
              <a:cxn ang="0">
                <a:pos x="287" y="28"/>
              </a:cxn>
              <a:cxn ang="0">
                <a:pos x="278" y="42"/>
              </a:cxn>
              <a:cxn ang="0">
                <a:pos x="269" y="53"/>
              </a:cxn>
              <a:cxn ang="0">
                <a:pos x="265" y="62"/>
              </a:cxn>
              <a:cxn ang="0">
                <a:pos x="266" y="66"/>
              </a:cxn>
              <a:cxn ang="0">
                <a:pos x="271" y="71"/>
              </a:cxn>
              <a:cxn ang="0">
                <a:pos x="285" y="79"/>
              </a:cxn>
              <a:cxn ang="0">
                <a:pos x="311" y="93"/>
              </a:cxn>
              <a:cxn ang="0">
                <a:pos x="287" y="107"/>
              </a:cxn>
              <a:cxn ang="0">
                <a:pos x="281" y="115"/>
              </a:cxn>
              <a:cxn ang="0">
                <a:pos x="278" y="129"/>
              </a:cxn>
              <a:cxn ang="0">
                <a:pos x="252" y="136"/>
              </a:cxn>
              <a:cxn ang="0">
                <a:pos x="211" y="148"/>
              </a:cxn>
              <a:cxn ang="0">
                <a:pos x="191" y="168"/>
              </a:cxn>
              <a:cxn ang="0">
                <a:pos x="178" y="176"/>
              </a:cxn>
              <a:cxn ang="0">
                <a:pos x="165" y="179"/>
              </a:cxn>
              <a:cxn ang="0">
                <a:pos x="151" y="175"/>
              </a:cxn>
              <a:cxn ang="0">
                <a:pos x="137" y="167"/>
              </a:cxn>
              <a:cxn ang="0">
                <a:pos x="120" y="158"/>
              </a:cxn>
              <a:cxn ang="0">
                <a:pos x="98" y="155"/>
              </a:cxn>
              <a:cxn ang="0">
                <a:pos x="66" y="155"/>
              </a:cxn>
              <a:cxn ang="0">
                <a:pos x="51" y="157"/>
              </a:cxn>
              <a:cxn ang="0">
                <a:pos x="39" y="161"/>
              </a:cxn>
              <a:cxn ang="0">
                <a:pos x="36" y="142"/>
              </a:cxn>
              <a:cxn ang="0">
                <a:pos x="32" y="123"/>
              </a:cxn>
              <a:cxn ang="0">
                <a:pos x="21" y="128"/>
              </a:cxn>
              <a:cxn ang="0">
                <a:pos x="13" y="129"/>
              </a:cxn>
              <a:cxn ang="0">
                <a:pos x="7" y="126"/>
              </a:cxn>
              <a:cxn ang="0">
                <a:pos x="3" y="121"/>
              </a:cxn>
              <a:cxn ang="0">
                <a:pos x="0" y="105"/>
              </a:cxn>
              <a:cxn ang="0">
                <a:pos x="0" y="87"/>
              </a:cxn>
              <a:cxn ang="0">
                <a:pos x="3" y="82"/>
              </a:cxn>
              <a:cxn ang="0">
                <a:pos x="13" y="78"/>
              </a:cxn>
              <a:cxn ang="0">
                <a:pos x="21" y="72"/>
              </a:cxn>
              <a:cxn ang="0">
                <a:pos x="25" y="68"/>
              </a:cxn>
              <a:cxn ang="0">
                <a:pos x="26" y="62"/>
              </a:cxn>
              <a:cxn ang="0">
                <a:pos x="24" y="51"/>
              </a:cxn>
              <a:cxn ang="0">
                <a:pos x="19" y="43"/>
              </a:cxn>
              <a:cxn ang="0">
                <a:pos x="8" y="29"/>
              </a:cxn>
              <a:cxn ang="0">
                <a:pos x="1" y="18"/>
              </a:cxn>
              <a:cxn ang="0">
                <a:pos x="1" y="13"/>
              </a:cxn>
              <a:cxn ang="0">
                <a:pos x="6" y="6"/>
              </a:cxn>
              <a:cxn ang="0">
                <a:pos x="0" y="6"/>
              </a:cxn>
            </a:cxnLst>
            <a:rect l="0" t="0" r="r" b="b"/>
            <a:pathLst>
              <a:path w="311" h="179">
                <a:moveTo>
                  <a:pt x="0" y="6"/>
                </a:moveTo>
                <a:lnTo>
                  <a:pt x="79" y="38"/>
                </a:lnTo>
                <a:lnTo>
                  <a:pt x="97" y="33"/>
                </a:lnTo>
                <a:lnTo>
                  <a:pt x="115" y="26"/>
                </a:lnTo>
                <a:lnTo>
                  <a:pt x="132" y="20"/>
                </a:lnTo>
                <a:lnTo>
                  <a:pt x="148" y="14"/>
                </a:lnTo>
                <a:lnTo>
                  <a:pt x="163" y="9"/>
                </a:lnTo>
                <a:lnTo>
                  <a:pt x="178" y="4"/>
                </a:lnTo>
                <a:lnTo>
                  <a:pt x="195" y="1"/>
                </a:lnTo>
                <a:lnTo>
                  <a:pt x="211" y="0"/>
                </a:lnTo>
                <a:lnTo>
                  <a:pt x="224" y="1"/>
                </a:lnTo>
                <a:lnTo>
                  <a:pt x="236" y="2"/>
                </a:lnTo>
                <a:lnTo>
                  <a:pt x="247" y="4"/>
                </a:lnTo>
                <a:lnTo>
                  <a:pt x="256" y="6"/>
                </a:lnTo>
                <a:lnTo>
                  <a:pt x="275" y="10"/>
                </a:lnTo>
                <a:lnTo>
                  <a:pt x="292" y="12"/>
                </a:lnTo>
                <a:lnTo>
                  <a:pt x="290" y="21"/>
                </a:lnTo>
                <a:lnTo>
                  <a:pt x="287" y="28"/>
                </a:lnTo>
                <a:lnTo>
                  <a:pt x="283" y="36"/>
                </a:lnTo>
                <a:lnTo>
                  <a:pt x="278" y="42"/>
                </a:lnTo>
                <a:lnTo>
                  <a:pt x="273" y="48"/>
                </a:lnTo>
                <a:lnTo>
                  <a:pt x="269" y="53"/>
                </a:lnTo>
                <a:lnTo>
                  <a:pt x="266" y="57"/>
                </a:lnTo>
                <a:lnTo>
                  <a:pt x="265" y="62"/>
                </a:lnTo>
                <a:lnTo>
                  <a:pt x="265" y="64"/>
                </a:lnTo>
                <a:lnTo>
                  <a:pt x="266" y="66"/>
                </a:lnTo>
                <a:lnTo>
                  <a:pt x="269" y="69"/>
                </a:lnTo>
                <a:lnTo>
                  <a:pt x="271" y="71"/>
                </a:lnTo>
                <a:lnTo>
                  <a:pt x="277" y="75"/>
                </a:lnTo>
                <a:lnTo>
                  <a:pt x="285" y="79"/>
                </a:lnTo>
                <a:lnTo>
                  <a:pt x="301" y="87"/>
                </a:lnTo>
                <a:lnTo>
                  <a:pt x="311" y="93"/>
                </a:lnTo>
                <a:lnTo>
                  <a:pt x="298" y="100"/>
                </a:lnTo>
                <a:lnTo>
                  <a:pt x="287" y="107"/>
                </a:lnTo>
                <a:lnTo>
                  <a:pt x="283" y="110"/>
                </a:lnTo>
                <a:lnTo>
                  <a:pt x="281" y="115"/>
                </a:lnTo>
                <a:lnTo>
                  <a:pt x="278" y="121"/>
                </a:lnTo>
                <a:lnTo>
                  <a:pt x="278" y="129"/>
                </a:lnTo>
                <a:lnTo>
                  <a:pt x="271" y="131"/>
                </a:lnTo>
                <a:lnTo>
                  <a:pt x="252" y="136"/>
                </a:lnTo>
                <a:lnTo>
                  <a:pt x="230" y="143"/>
                </a:lnTo>
                <a:lnTo>
                  <a:pt x="211" y="148"/>
                </a:lnTo>
                <a:lnTo>
                  <a:pt x="202" y="158"/>
                </a:lnTo>
                <a:lnTo>
                  <a:pt x="191" y="168"/>
                </a:lnTo>
                <a:lnTo>
                  <a:pt x="185" y="172"/>
                </a:lnTo>
                <a:lnTo>
                  <a:pt x="178" y="176"/>
                </a:lnTo>
                <a:lnTo>
                  <a:pt x="172" y="178"/>
                </a:lnTo>
                <a:lnTo>
                  <a:pt x="165" y="179"/>
                </a:lnTo>
                <a:lnTo>
                  <a:pt x="158" y="178"/>
                </a:lnTo>
                <a:lnTo>
                  <a:pt x="151" y="175"/>
                </a:lnTo>
                <a:lnTo>
                  <a:pt x="144" y="171"/>
                </a:lnTo>
                <a:lnTo>
                  <a:pt x="137" y="167"/>
                </a:lnTo>
                <a:lnTo>
                  <a:pt x="129" y="162"/>
                </a:lnTo>
                <a:lnTo>
                  <a:pt x="120" y="158"/>
                </a:lnTo>
                <a:lnTo>
                  <a:pt x="110" y="156"/>
                </a:lnTo>
                <a:lnTo>
                  <a:pt x="98" y="155"/>
                </a:lnTo>
                <a:lnTo>
                  <a:pt x="83" y="155"/>
                </a:lnTo>
                <a:lnTo>
                  <a:pt x="66" y="155"/>
                </a:lnTo>
                <a:lnTo>
                  <a:pt x="59" y="156"/>
                </a:lnTo>
                <a:lnTo>
                  <a:pt x="51" y="157"/>
                </a:lnTo>
                <a:lnTo>
                  <a:pt x="45" y="159"/>
                </a:lnTo>
                <a:lnTo>
                  <a:pt x="39" y="161"/>
                </a:lnTo>
                <a:lnTo>
                  <a:pt x="38" y="151"/>
                </a:lnTo>
                <a:lnTo>
                  <a:pt x="36" y="142"/>
                </a:lnTo>
                <a:lnTo>
                  <a:pt x="34" y="132"/>
                </a:lnTo>
                <a:lnTo>
                  <a:pt x="32" y="123"/>
                </a:lnTo>
                <a:lnTo>
                  <a:pt x="26" y="126"/>
                </a:lnTo>
                <a:lnTo>
                  <a:pt x="21" y="128"/>
                </a:lnTo>
                <a:lnTo>
                  <a:pt x="17" y="129"/>
                </a:lnTo>
                <a:lnTo>
                  <a:pt x="13" y="129"/>
                </a:lnTo>
                <a:lnTo>
                  <a:pt x="9" y="128"/>
                </a:lnTo>
                <a:lnTo>
                  <a:pt x="7" y="126"/>
                </a:lnTo>
                <a:lnTo>
                  <a:pt x="5" y="124"/>
                </a:lnTo>
                <a:lnTo>
                  <a:pt x="3" y="121"/>
                </a:lnTo>
                <a:lnTo>
                  <a:pt x="1" y="114"/>
                </a:lnTo>
                <a:lnTo>
                  <a:pt x="0" y="105"/>
                </a:lnTo>
                <a:lnTo>
                  <a:pt x="0" y="96"/>
                </a:lnTo>
                <a:lnTo>
                  <a:pt x="0" y="87"/>
                </a:lnTo>
                <a:lnTo>
                  <a:pt x="1" y="84"/>
                </a:lnTo>
                <a:lnTo>
                  <a:pt x="3" y="82"/>
                </a:lnTo>
                <a:lnTo>
                  <a:pt x="7" y="80"/>
                </a:lnTo>
                <a:lnTo>
                  <a:pt x="13" y="78"/>
                </a:lnTo>
                <a:lnTo>
                  <a:pt x="17" y="76"/>
                </a:lnTo>
                <a:lnTo>
                  <a:pt x="21" y="72"/>
                </a:lnTo>
                <a:lnTo>
                  <a:pt x="23" y="70"/>
                </a:lnTo>
                <a:lnTo>
                  <a:pt x="25" y="68"/>
                </a:lnTo>
                <a:lnTo>
                  <a:pt x="25" y="65"/>
                </a:lnTo>
                <a:lnTo>
                  <a:pt x="26" y="62"/>
                </a:lnTo>
                <a:lnTo>
                  <a:pt x="25" y="56"/>
                </a:lnTo>
                <a:lnTo>
                  <a:pt x="24" y="51"/>
                </a:lnTo>
                <a:lnTo>
                  <a:pt x="21" y="47"/>
                </a:lnTo>
                <a:lnTo>
                  <a:pt x="19" y="43"/>
                </a:lnTo>
                <a:lnTo>
                  <a:pt x="14" y="36"/>
                </a:lnTo>
                <a:lnTo>
                  <a:pt x="8" y="29"/>
                </a:lnTo>
                <a:lnTo>
                  <a:pt x="3" y="24"/>
                </a:lnTo>
                <a:lnTo>
                  <a:pt x="1" y="18"/>
                </a:lnTo>
                <a:lnTo>
                  <a:pt x="0" y="16"/>
                </a:lnTo>
                <a:lnTo>
                  <a:pt x="1" y="13"/>
                </a:lnTo>
                <a:lnTo>
                  <a:pt x="3" y="10"/>
                </a:lnTo>
                <a:lnTo>
                  <a:pt x="6" y="6"/>
                </a:lnTo>
                <a:lnTo>
                  <a:pt x="3" y="6"/>
                </a:lnTo>
                <a:lnTo>
                  <a:pt x="0" y="6"/>
                </a:lnTo>
              </a:path>
            </a:pathLst>
          </a:custGeom>
          <a:solidFill>
            <a:srgbClr val="00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5" name="Freeform 447"/>
          <p:cNvSpPr>
            <a:spLocks/>
          </p:cNvSpPr>
          <p:nvPr>
            <p:custDataLst>
              <p:tags r:id="rId283"/>
            </p:custDataLst>
          </p:nvPr>
        </p:nvSpPr>
        <p:spPr bwMode="auto">
          <a:xfrm>
            <a:off x="4238303" y="3766939"/>
            <a:ext cx="177800" cy="165100"/>
          </a:xfrm>
          <a:custGeom>
            <a:avLst/>
            <a:gdLst/>
            <a:ahLst/>
            <a:cxnLst>
              <a:cxn ang="0">
                <a:pos x="6" y="260"/>
              </a:cxn>
              <a:cxn ang="0">
                <a:pos x="13" y="237"/>
              </a:cxn>
              <a:cxn ang="0">
                <a:pos x="17" y="202"/>
              </a:cxn>
              <a:cxn ang="0">
                <a:pos x="23" y="173"/>
              </a:cxn>
              <a:cxn ang="0">
                <a:pos x="32" y="162"/>
              </a:cxn>
              <a:cxn ang="0">
                <a:pos x="48" y="150"/>
              </a:cxn>
              <a:cxn ang="0">
                <a:pos x="72" y="141"/>
              </a:cxn>
              <a:cxn ang="0">
                <a:pos x="93" y="134"/>
              </a:cxn>
              <a:cxn ang="0">
                <a:pos x="104" y="125"/>
              </a:cxn>
              <a:cxn ang="0">
                <a:pos x="113" y="114"/>
              </a:cxn>
              <a:cxn ang="0">
                <a:pos x="123" y="93"/>
              </a:cxn>
              <a:cxn ang="0">
                <a:pos x="136" y="69"/>
              </a:cxn>
              <a:cxn ang="0">
                <a:pos x="147" y="55"/>
              </a:cxn>
              <a:cxn ang="0">
                <a:pos x="155" y="51"/>
              </a:cxn>
              <a:cxn ang="0">
                <a:pos x="170" y="51"/>
              </a:cxn>
              <a:cxn ang="0">
                <a:pos x="189" y="48"/>
              </a:cxn>
              <a:cxn ang="0">
                <a:pos x="213" y="35"/>
              </a:cxn>
              <a:cxn ang="0">
                <a:pos x="237" y="20"/>
              </a:cxn>
              <a:cxn ang="0">
                <a:pos x="257" y="11"/>
              </a:cxn>
              <a:cxn ang="0">
                <a:pos x="282" y="4"/>
              </a:cxn>
              <a:cxn ang="0">
                <a:pos x="314" y="0"/>
              </a:cxn>
              <a:cxn ang="0">
                <a:pos x="332" y="14"/>
              </a:cxn>
              <a:cxn ang="0">
                <a:pos x="337" y="34"/>
              </a:cxn>
              <a:cxn ang="0">
                <a:pos x="343" y="50"/>
              </a:cxn>
              <a:cxn ang="0">
                <a:pos x="352" y="62"/>
              </a:cxn>
              <a:cxn ang="0">
                <a:pos x="368" y="74"/>
              </a:cxn>
              <a:cxn ang="0">
                <a:pos x="382" y="85"/>
              </a:cxn>
              <a:cxn ang="0">
                <a:pos x="390" y="93"/>
              </a:cxn>
              <a:cxn ang="0">
                <a:pos x="396" y="115"/>
              </a:cxn>
              <a:cxn ang="0">
                <a:pos x="398" y="143"/>
              </a:cxn>
              <a:cxn ang="0">
                <a:pos x="398" y="170"/>
              </a:cxn>
              <a:cxn ang="0">
                <a:pos x="402" y="196"/>
              </a:cxn>
              <a:cxn ang="0">
                <a:pos x="398" y="217"/>
              </a:cxn>
              <a:cxn ang="0">
                <a:pos x="382" y="226"/>
              </a:cxn>
              <a:cxn ang="0">
                <a:pos x="365" y="241"/>
              </a:cxn>
              <a:cxn ang="0">
                <a:pos x="363" y="237"/>
              </a:cxn>
              <a:cxn ang="0">
                <a:pos x="358" y="233"/>
              </a:cxn>
              <a:cxn ang="0">
                <a:pos x="342" y="227"/>
              </a:cxn>
              <a:cxn ang="0">
                <a:pos x="319" y="223"/>
              </a:cxn>
              <a:cxn ang="0">
                <a:pos x="152" y="241"/>
              </a:cxn>
              <a:cxn ang="0">
                <a:pos x="150" y="257"/>
              </a:cxn>
              <a:cxn ang="0">
                <a:pos x="150" y="274"/>
              </a:cxn>
              <a:cxn ang="0">
                <a:pos x="152" y="314"/>
              </a:cxn>
              <a:cxn ang="0">
                <a:pos x="139" y="312"/>
              </a:cxn>
              <a:cxn ang="0">
                <a:pos x="126" y="305"/>
              </a:cxn>
              <a:cxn ang="0">
                <a:pos x="100" y="290"/>
              </a:cxn>
              <a:cxn ang="0">
                <a:pos x="89" y="307"/>
              </a:cxn>
              <a:cxn ang="0">
                <a:pos x="82" y="312"/>
              </a:cxn>
              <a:cxn ang="0">
                <a:pos x="73" y="314"/>
              </a:cxn>
              <a:cxn ang="0">
                <a:pos x="60" y="311"/>
              </a:cxn>
              <a:cxn ang="0">
                <a:pos x="47" y="302"/>
              </a:cxn>
              <a:cxn ang="0">
                <a:pos x="28" y="291"/>
              </a:cxn>
              <a:cxn ang="0">
                <a:pos x="0" y="284"/>
              </a:cxn>
            </a:cxnLst>
            <a:rect l="0" t="0" r="r" b="b"/>
            <a:pathLst>
              <a:path w="405" h="314">
                <a:moveTo>
                  <a:pt x="0" y="272"/>
                </a:moveTo>
                <a:lnTo>
                  <a:pt x="6" y="260"/>
                </a:lnTo>
                <a:lnTo>
                  <a:pt x="11" y="248"/>
                </a:lnTo>
                <a:lnTo>
                  <a:pt x="13" y="237"/>
                </a:lnTo>
                <a:lnTo>
                  <a:pt x="15" y="226"/>
                </a:lnTo>
                <a:lnTo>
                  <a:pt x="17" y="202"/>
                </a:lnTo>
                <a:lnTo>
                  <a:pt x="20" y="179"/>
                </a:lnTo>
                <a:lnTo>
                  <a:pt x="23" y="173"/>
                </a:lnTo>
                <a:lnTo>
                  <a:pt x="26" y="167"/>
                </a:lnTo>
                <a:lnTo>
                  <a:pt x="32" y="162"/>
                </a:lnTo>
                <a:lnTo>
                  <a:pt x="36" y="158"/>
                </a:lnTo>
                <a:lnTo>
                  <a:pt x="48" y="150"/>
                </a:lnTo>
                <a:lnTo>
                  <a:pt x="60" y="145"/>
                </a:lnTo>
                <a:lnTo>
                  <a:pt x="72" y="141"/>
                </a:lnTo>
                <a:lnTo>
                  <a:pt x="83" y="137"/>
                </a:lnTo>
                <a:lnTo>
                  <a:pt x="93" y="134"/>
                </a:lnTo>
                <a:lnTo>
                  <a:pt x="100" y="130"/>
                </a:lnTo>
                <a:lnTo>
                  <a:pt x="104" y="125"/>
                </a:lnTo>
                <a:lnTo>
                  <a:pt x="109" y="120"/>
                </a:lnTo>
                <a:lnTo>
                  <a:pt x="113" y="114"/>
                </a:lnTo>
                <a:lnTo>
                  <a:pt x="116" y="107"/>
                </a:lnTo>
                <a:lnTo>
                  <a:pt x="123" y="93"/>
                </a:lnTo>
                <a:lnTo>
                  <a:pt x="129" y="81"/>
                </a:lnTo>
                <a:lnTo>
                  <a:pt x="136" y="69"/>
                </a:lnTo>
                <a:lnTo>
                  <a:pt x="143" y="59"/>
                </a:lnTo>
                <a:lnTo>
                  <a:pt x="147" y="55"/>
                </a:lnTo>
                <a:lnTo>
                  <a:pt x="150" y="53"/>
                </a:lnTo>
                <a:lnTo>
                  <a:pt x="155" y="51"/>
                </a:lnTo>
                <a:lnTo>
                  <a:pt x="159" y="50"/>
                </a:lnTo>
                <a:lnTo>
                  <a:pt x="170" y="51"/>
                </a:lnTo>
                <a:lnTo>
                  <a:pt x="180" y="50"/>
                </a:lnTo>
                <a:lnTo>
                  <a:pt x="189" y="48"/>
                </a:lnTo>
                <a:lnTo>
                  <a:pt x="196" y="44"/>
                </a:lnTo>
                <a:lnTo>
                  <a:pt x="213" y="35"/>
                </a:lnTo>
                <a:lnTo>
                  <a:pt x="228" y="25"/>
                </a:lnTo>
                <a:lnTo>
                  <a:pt x="237" y="20"/>
                </a:lnTo>
                <a:lnTo>
                  <a:pt x="247" y="15"/>
                </a:lnTo>
                <a:lnTo>
                  <a:pt x="257" y="11"/>
                </a:lnTo>
                <a:lnTo>
                  <a:pt x="269" y="7"/>
                </a:lnTo>
                <a:lnTo>
                  <a:pt x="282" y="4"/>
                </a:lnTo>
                <a:lnTo>
                  <a:pt x="296" y="1"/>
                </a:lnTo>
                <a:lnTo>
                  <a:pt x="314" y="0"/>
                </a:lnTo>
                <a:lnTo>
                  <a:pt x="332" y="1"/>
                </a:lnTo>
                <a:lnTo>
                  <a:pt x="332" y="14"/>
                </a:lnTo>
                <a:lnTo>
                  <a:pt x="335" y="25"/>
                </a:lnTo>
                <a:lnTo>
                  <a:pt x="337" y="34"/>
                </a:lnTo>
                <a:lnTo>
                  <a:pt x="340" y="43"/>
                </a:lnTo>
                <a:lnTo>
                  <a:pt x="343" y="50"/>
                </a:lnTo>
                <a:lnTo>
                  <a:pt x="348" y="56"/>
                </a:lnTo>
                <a:lnTo>
                  <a:pt x="352" y="62"/>
                </a:lnTo>
                <a:lnTo>
                  <a:pt x="357" y="66"/>
                </a:lnTo>
                <a:lnTo>
                  <a:pt x="368" y="74"/>
                </a:lnTo>
                <a:lnTo>
                  <a:pt x="378" y="81"/>
                </a:lnTo>
                <a:lnTo>
                  <a:pt x="382" y="85"/>
                </a:lnTo>
                <a:lnTo>
                  <a:pt x="385" y="89"/>
                </a:lnTo>
                <a:lnTo>
                  <a:pt x="390" y="93"/>
                </a:lnTo>
                <a:lnTo>
                  <a:pt x="392" y="100"/>
                </a:lnTo>
                <a:lnTo>
                  <a:pt x="396" y="115"/>
                </a:lnTo>
                <a:lnTo>
                  <a:pt x="398" y="129"/>
                </a:lnTo>
                <a:lnTo>
                  <a:pt x="398" y="143"/>
                </a:lnTo>
                <a:lnTo>
                  <a:pt x="398" y="157"/>
                </a:lnTo>
                <a:lnTo>
                  <a:pt x="398" y="170"/>
                </a:lnTo>
                <a:lnTo>
                  <a:pt x="399" y="183"/>
                </a:lnTo>
                <a:lnTo>
                  <a:pt x="402" y="196"/>
                </a:lnTo>
                <a:lnTo>
                  <a:pt x="405" y="211"/>
                </a:lnTo>
                <a:lnTo>
                  <a:pt x="398" y="217"/>
                </a:lnTo>
                <a:lnTo>
                  <a:pt x="390" y="221"/>
                </a:lnTo>
                <a:lnTo>
                  <a:pt x="382" y="226"/>
                </a:lnTo>
                <a:lnTo>
                  <a:pt x="374" y="233"/>
                </a:lnTo>
                <a:lnTo>
                  <a:pt x="365" y="241"/>
                </a:lnTo>
                <a:lnTo>
                  <a:pt x="365" y="239"/>
                </a:lnTo>
                <a:lnTo>
                  <a:pt x="363" y="237"/>
                </a:lnTo>
                <a:lnTo>
                  <a:pt x="361" y="235"/>
                </a:lnTo>
                <a:lnTo>
                  <a:pt x="358" y="233"/>
                </a:lnTo>
                <a:lnTo>
                  <a:pt x="351" y="230"/>
                </a:lnTo>
                <a:lnTo>
                  <a:pt x="342" y="227"/>
                </a:lnTo>
                <a:lnTo>
                  <a:pt x="326" y="224"/>
                </a:lnTo>
                <a:lnTo>
                  <a:pt x="319" y="223"/>
                </a:lnTo>
                <a:lnTo>
                  <a:pt x="300" y="241"/>
                </a:lnTo>
                <a:lnTo>
                  <a:pt x="152" y="241"/>
                </a:lnTo>
                <a:lnTo>
                  <a:pt x="151" y="249"/>
                </a:lnTo>
                <a:lnTo>
                  <a:pt x="150" y="257"/>
                </a:lnTo>
                <a:lnTo>
                  <a:pt x="150" y="266"/>
                </a:lnTo>
                <a:lnTo>
                  <a:pt x="150" y="274"/>
                </a:lnTo>
                <a:lnTo>
                  <a:pt x="152" y="291"/>
                </a:lnTo>
                <a:lnTo>
                  <a:pt x="152" y="314"/>
                </a:lnTo>
                <a:lnTo>
                  <a:pt x="146" y="314"/>
                </a:lnTo>
                <a:lnTo>
                  <a:pt x="139" y="312"/>
                </a:lnTo>
                <a:lnTo>
                  <a:pt x="133" y="308"/>
                </a:lnTo>
                <a:lnTo>
                  <a:pt x="126" y="305"/>
                </a:lnTo>
                <a:lnTo>
                  <a:pt x="114" y="297"/>
                </a:lnTo>
                <a:lnTo>
                  <a:pt x="100" y="290"/>
                </a:lnTo>
                <a:lnTo>
                  <a:pt x="94" y="299"/>
                </a:lnTo>
                <a:lnTo>
                  <a:pt x="89" y="307"/>
                </a:lnTo>
                <a:lnTo>
                  <a:pt x="85" y="310"/>
                </a:lnTo>
                <a:lnTo>
                  <a:pt x="82" y="312"/>
                </a:lnTo>
                <a:lnTo>
                  <a:pt x="78" y="314"/>
                </a:lnTo>
                <a:lnTo>
                  <a:pt x="73" y="314"/>
                </a:lnTo>
                <a:lnTo>
                  <a:pt x="66" y="313"/>
                </a:lnTo>
                <a:lnTo>
                  <a:pt x="60" y="311"/>
                </a:lnTo>
                <a:lnTo>
                  <a:pt x="54" y="306"/>
                </a:lnTo>
                <a:lnTo>
                  <a:pt x="47" y="302"/>
                </a:lnTo>
                <a:lnTo>
                  <a:pt x="38" y="296"/>
                </a:lnTo>
                <a:lnTo>
                  <a:pt x="28" y="291"/>
                </a:lnTo>
                <a:lnTo>
                  <a:pt x="16" y="287"/>
                </a:lnTo>
                <a:lnTo>
                  <a:pt x="0" y="284"/>
                </a:lnTo>
                <a:lnTo>
                  <a:pt x="0" y="27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6" name="Freeform 448"/>
          <p:cNvSpPr>
            <a:spLocks/>
          </p:cNvSpPr>
          <p:nvPr>
            <p:custDataLst>
              <p:tags r:id="rId284"/>
            </p:custDataLst>
          </p:nvPr>
        </p:nvSpPr>
        <p:spPr bwMode="auto">
          <a:xfrm>
            <a:off x="4585965" y="3835202"/>
            <a:ext cx="193675" cy="349250"/>
          </a:xfrm>
          <a:custGeom>
            <a:avLst/>
            <a:gdLst/>
            <a:ahLst/>
            <a:cxnLst>
              <a:cxn ang="0">
                <a:pos x="335" y="36"/>
              </a:cxn>
              <a:cxn ang="0">
                <a:pos x="321" y="98"/>
              </a:cxn>
              <a:cxn ang="0">
                <a:pos x="277" y="162"/>
              </a:cxn>
              <a:cxn ang="0">
                <a:pos x="253" y="219"/>
              </a:cxn>
              <a:cxn ang="0">
                <a:pos x="232" y="272"/>
              </a:cxn>
              <a:cxn ang="0">
                <a:pos x="209" y="329"/>
              </a:cxn>
              <a:cxn ang="0">
                <a:pos x="196" y="362"/>
              </a:cxn>
              <a:cxn ang="0">
                <a:pos x="180" y="380"/>
              </a:cxn>
              <a:cxn ang="0">
                <a:pos x="167" y="390"/>
              </a:cxn>
              <a:cxn ang="0">
                <a:pos x="141" y="382"/>
              </a:cxn>
              <a:cxn ang="0">
                <a:pos x="121" y="370"/>
              </a:cxn>
              <a:cxn ang="0">
                <a:pos x="94" y="367"/>
              </a:cxn>
              <a:cxn ang="0">
                <a:pos x="64" y="380"/>
              </a:cxn>
              <a:cxn ang="0">
                <a:pos x="44" y="403"/>
              </a:cxn>
              <a:cxn ang="0">
                <a:pos x="21" y="454"/>
              </a:cxn>
              <a:cxn ang="0">
                <a:pos x="7" y="482"/>
              </a:cxn>
              <a:cxn ang="0">
                <a:pos x="1" y="500"/>
              </a:cxn>
              <a:cxn ang="0">
                <a:pos x="8" y="517"/>
              </a:cxn>
              <a:cxn ang="0">
                <a:pos x="20" y="526"/>
              </a:cxn>
              <a:cxn ang="0">
                <a:pos x="55" y="526"/>
              </a:cxn>
              <a:cxn ang="0">
                <a:pos x="71" y="548"/>
              </a:cxn>
              <a:cxn ang="0">
                <a:pos x="73" y="590"/>
              </a:cxn>
              <a:cxn ang="0">
                <a:pos x="67" y="630"/>
              </a:cxn>
              <a:cxn ang="0">
                <a:pos x="433" y="661"/>
              </a:cxn>
              <a:cxn ang="0">
                <a:pos x="442" y="582"/>
              </a:cxn>
              <a:cxn ang="0">
                <a:pos x="415" y="568"/>
              </a:cxn>
              <a:cxn ang="0">
                <a:pos x="373" y="557"/>
              </a:cxn>
              <a:cxn ang="0">
                <a:pos x="353" y="549"/>
              </a:cxn>
              <a:cxn ang="0">
                <a:pos x="340" y="537"/>
              </a:cxn>
              <a:cxn ang="0">
                <a:pos x="333" y="515"/>
              </a:cxn>
              <a:cxn ang="0">
                <a:pos x="333" y="464"/>
              </a:cxn>
              <a:cxn ang="0">
                <a:pos x="337" y="428"/>
              </a:cxn>
              <a:cxn ang="0">
                <a:pos x="351" y="397"/>
              </a:cxn>
              <a:cxn ang="0">
                <a:pos x="373" y="364"/>
              </a:cxn>
              <a:cxn ang="0">
                <a:pos x="392" y="330"/>
              </a:cxn>
              <a:cxn ang="0">
                <a:pos x="399" y="297"/>
              </a:cxn>
              <a:cxn ang="0">
                <a:pos x="389" y="267"/>
              </a:cxn>
              <a:cxn ang="0">
                <a:pos x="373" y="246"/>
              </a:cxn>
              <a:cxn ang="0">
                <a:pos x="343" y="217"/>
              </a:cxn>
              <a:cxn ang="0">
                <a:pos x="333" y="192"/>
              </a:cxn>
              <a:cxn ang="0">
                <a:pos x="335" y="173"/>
              </a:cxn>
              <a:cxn ang="0">
                <a:pos x="353" y="164"/>
              </a:cxn>
              <a:cxn ang="0">
                <a:pos x="406" y="162"/>
              </a:cxn>
              <a:cxn ang="0">
                <a:pos x="395" y="151"/>
              </a:cxn>
              <a:cxn ang="0">
                <a:pos x="379" y="117"/>
              </a:cxn>
              <a:cxn ang="0">
                <a:pos x="371" y="73"/>
              </a:cxn>
              <a:cxn ang="0">
                <a:pos x="373" y="45"/>
              </a:cxn>
              <a:cxn ang="0">
                <a:pos x="367" y="11"/>
              </a:cxn>
              <a:cxn ang="0">
                <a:pos x="347" y="0"/>
              </a:cxn>
            </a:cxnLst>
            <a:rect l="0" t="0" r="r" b="b"/>
            <a:pathLst>
              <a:path w="453" h="661">
                <a:moveTo>
                  <a:pt x="330" y="9"/>
                </a:moveTo>
                <a:lnTo>
                  <a:pt x="332" y="23"/>
                </a:lnTo>
                <a:lnTo>
                  <a:pt x="335" y="36"/>
                </a:lnTo>
                <a:lnTo>
                  <a:pt x="340" y="50"/>
                </a:lnTo>
                <a:lnTo>
                  <a:pt x="346" y="63"/>
                </a:lnTo>
                <a:lnTo>
                  <a:pt x="321" y="98"/>
                </a:lnTo>
                <a:lnTo>
                  <a:pt x="298" y="129"/>
                </a:lnTo>
                <a:lnTo>
                  <a:pt x="287" y="145"/>
                </a:lnTo>
                <a:lnTo>
                  <a:pt x="277" y="162"/>
                </a:lnTo>
                <a:lnTo>
                  <a:pt x="268" y="179"/>
                </a:lnTo>
                <a:lnTo>
                  <a:pt x="259" y="200"/>
                </a:lnTo>
                <a:lnTo>
                  <a:pt x="253" y="219"/>
                </a:lnTo>
                <a:lnTo>
                  <a:pt x="245" y="237"/>
                </a:lnTo>
                <a:lnTo>
                  <a:pt x="239" y="255"/>
                </a:lnTo>
                <a:lnTo>
                  <a:pt x="232" y="272"/>
                </a:lnTo>
                <a:lnTo>
                  <a:pt x="225" y="289"/>
                </a:lnTo>
                <a:lnTo>
                  <a:pt x="218" y="309"/>
                </a:lnTo>
                <a:lnTo>
                  <a:pt x="209" y="329"/>
                </a:lnTo>
                <a:lnTo>
                  <a:pt x="200" y="353"/>
                </a:lnTo>
                <a:lnTo>
                  <a:pt x="199" y="356"/>
                </a:lnTo>
                <a:lnTo>
                  <a:pt x="196" y="362"/>
                </a:lnTo>
                <a:lnTo>
                  <a:pt x="191" y="368"/>
                </a:lnTo>
                <a:lnTo>
                  <a:pt x="186" y="374"/>
                </a:lnTo>
                <a:lnTo>
                  <a:pt x="180" y="380"/>
                </a:lnTo>
                <a:lnTo>
                  <a:pt x="175" y="385"/>
                </a:lnTo>
                <a:lnTo>
                  <a:pt x="171" y="389"/>
                </a:lnTo>
                <a:lnTo>
                  <a:pt x="167" y="390"/>
                </a:lnTo>
                <a:lnTo>
                  <a:pt x="157" y="389"/>
                </a:lnTo>
                <a:lnTo>
                  <a:pt x="149" y="386"/>
                </a:lnTo>
                <a:lnTo>
                  <a:pt x="141" y="382"/>
                </a:lnTo>
                <a:lnTo>
                  <a:pt x="134" y="378"/>
                </a:lnTo>
                <a:lnTo>
                  <a:pt x="128" y="374"/>
                </a:lnTo>
                <a:lnTo>
                  <a:pt x="121" y="370"/>
                </a:lnTo>
                <a:lnTo>
                  <a:pt x="115" y="367"/>
                </a:lnTo>
                <a:lnTo>
                  <a:pt x="107" y="366"/>
                </a:lnTo>
                <a:lnTo>
                  <a:pt x="94" y="367"/>
                </a:lnTo>
                <a:lnTo>
                  <a:pt x="83" y="370"/>
                </a:lnTo>
                <a:lnTo>
                  <a:pt x="73" y="374"/>
                </a:lnTo>
                <a:lnTo>
                  <a:pt x="64" y="380"/>
                </a:lnTo>
                <a:lnTo>
                  <a:pt x="56" y="387"/>
                </a:lnTo>
                <a:lnTo>
                  <a:pt x="50" y="395"/>
                </a:lnTo>
                <a:lnTo>
                  <a:pt x="44" y="403"/>
                </a:lnTo>
                <a:lnTo>
                  <a:pt x="39" y="413"/>
                </a:lnTo>
                <a:lnTo>
                  <a:pt x="30" y="434"/>
                </a:lnTo>
                <a:lnTo>
                  <a:pt x="21" y="454"/>
                </a:lnTo>
                <a:lnTo>
                  <a:pt x="17" y="463"/>
                </a:lnTo>
                <a:lnTo>
                  <a:pt x="11" y="473"/>
                </a:lnTo>
                <a:lnTo>
                  <a:pt x="7" y="482"/>
                </a:lnTo>
                <a:lnTo>
                  <a:pt x="0" y="489"/>
                </a:lnTo>
                <a:lnTo>
                  <a:pt x="1" y="494"/>
                </a:lnTo>
                <a:lnTo>
                  <a:pt x="1" y="500"/>
                </a:lnTo>
                <a:lnTo>
                  <a:pt x="4" y="506"/>
                </a:lnTo>
                <a:lnTo>
                  <a:pt x="6" y="512"/>
                </a:lnTo>
                <a:lnTo>
                  <a:pt x="8" y="517"/>
                </a:lnTo>
                <a:lnTo>
                  <a:pt x="11" y="521"/>
                </a:lnTo>
                <a:lnTo>
                  <a:pt x="16" y="524"/>
                </a:lnTo>
                <a:lnTo>
                  <a:pt x="20" y="526"/>
                </a:lnTo>
                <a:lnTo>
                  <a:pt x="28" y="526"/>
                </a:lnTo>
                <a:lnTo>
                  <a:pt x="40" y="526"/>
                </a:lnTo>
                <a:lnTo>
                  <a:pt x="55" y="526"/>
                </a:lnTo>
                <a:lnTo>
                  <a:pt x="74" y="526"/>
                </a:lnTo>
                <a:lnTo>
                  <a:pt x="72" y="537"/>
                </a:lnTo>
                <a:lnTo>
                  <a:pt x="71" y="548"/>
                </a:lnTo>
                <a:lnTo>
                  <a:pt x="71" y="558"/>
                </a:lnTo>
                <a:lnTo>
                  <a:pt x="72" y="569"/>
                </a:lnTo>
                <a:lnTo>
                  <a:pt x="73" y="590"/>
                </a:lnTo>
                <a:lnTo>
                  <a:pt x="74" y="612"/>
                </a:lnTo>
                <a:lnTo>
                  <a:pt x="71" y="621"/>
                </a:lnTo>
                <a:lnTo>
                  <a:pt x="67" y="630"/>
                </a:lnTo>
                <a:lnTo>
                  <a:pt x="167" y="630"/>
                </a:lnTo>
                <a:lnTo>
                  <a:pt x="273" y="630"/>
                </a:lnTo>
                <a:lnTo>
                  <a:pt x="433" y="661"/>
                </a:lnTo>
                <a:lnTo>
                  <a:pt x="453" y="594"/>
                </a:lnTo>
                <a:lnTo>
                  <a:pt x="447" y="588"/>
                </a:lnTo>
                <a:lnTo>
                  <a:pt x="442" y="582"/>
                </a:lnTo>
                <a:lnTo>
                  <a:pt x="435" y="577"/>
                </a:lnTo>
                <a:lnTo>
                  <a:pt x="430" y="573"/>
                </a:lnTo>
                <a:lnTo>
                  <a:pt x="415" y="568"/>
                </a:lnTo>
                <a:lnTo>
                  <a:pt x="402" y="564"/>
                </a:lnTo>
                <a:lnTo>
                  <a:pt x="387" y="561"/>
                </a:lnTo>
                <a:lnTo>
                  <a:pt x="373" y="557"/>
                </a:lnTo>
                <a:lnTo>
                  <a:pt x="366" y="555"/>
                </a:lnTo>
                <a:lnTo>
                  <a:pt x="359" y="552"/>
                </a:lnTo>
                <a:lnTo>
                  <a:pt x="353" y="549"/>
                </a:lnTo>
                <a:lnTo>
                  <a:pt x="346" y="544"/>
                </a:lnTo>
                <a:lnTo>
                  <a:pt x="343" y="541"/>
                </a:lnTo>
                <a:lnTo>
                  <a:pt x="340" y="537"/>
                </a:lnTo>
                <a:lnTo>
                  <a:pt x="337" y="532"/>
                </a:lnTo>
                <a:lnTo>
                  <a:pt x="335" y="527"/>
                </a:lnTo>
                <a:lnTo>
                  <a:pt x="333" y="515"/>
                </a:lnTo>
                <a:lnTo>
                  <a:pt x="332" y="504"/>
                </a:lnTo>
                <a:lnTo>
                  <a:pt x="332" y="482"/>
                </a:lnTo>
                <a:lnTo>
                  <a:pt x="333" y="464"/>
                </a:lnTo>
                <a:lnTo>
                  <a:pt x="333" y="451"/>
                </a:lnTo>
                <a:lnTo>
                  <a:pt x="335" y="439"/>
                </a:lnTo>
                <a:lnTo>
                  <a:pt x="337" y="428"/>
                </a:lnTo>
                <a:lnTo>
                  <a:pt x="342" y="417"/>
                </a:lnTo>
                <a:lnTo>
                  <a:pt x="345" y="406"/>
                </a:lnTo>
                <a:lnTo>
                  <a:pt x="351" y="397"/>
                </a:lnTo>
                <a:lnTo>
                  <a:pt x="355" y="389"/>
                </a:lnTo>
                <a:lnTo>
                  <a:pt x="362" y="380"/>
                </a:lnTo>
                <a:lnTo>
                  <a:pt x="373" y="364"/>
                </a:lnTo>
                <a:lnTo>
                  <a:pt x="384" y="347"/>
                </a:lnTo>
                <a:lnTo>
                  <a:pt x="388" y="338"/>
                </a:lnTo>
                <a:lnTo>
                  <a:pt x="392" y="330"/>
                </a:lnTo>
                <a:lnTo>
                  <a:pt x="397" y="320"/>
                </a:lnTo>
                <a:lnTo>
                  <a:pt x="399" y="310"/>
                </a:lnTo>
                <a:lnTo>
                  <a:pt x="399" y="297"/>
                </a:lnTo>
                <a:lnTo>
                  <a:pt x="397" y="286"/>
                </a:lnTo>
                <a:lnTo>
                  <a:pt x="393" y="276"/>
                </a:lnTo>
                <a:lnTo>
                  <a:pt x="389" y="267"/>
                </a:lnTo>
                <a:lnTo>
                  <a:pt x="384" y="260"/>
                </a:lnTo>
                <a:lnTo>
                  <a:pt x="378" y="253"/>
                </a:lnTo>
                <a:lnTo>
                  <a:pt x="373" y="246"/>
                </a:lnTo>
                <a:lnTo>
                  <a:pt x="366" y="240"/>
                </a:lnTo>
                <a:lnTo>
                  <a:pt x="354" y="229"/>
                </a:lnTo>
                <a:lnTo>
                  <a:pt x="343" y="217"/>
                </a:lnTo>
                <a:lnTo>
                  <a:pt x="339" y="209"/>
                </a:lnTo>
                <a:lnTo>
                  <a:pt x="335" y="201"/>
                </a:lnTo>
                <a:lnTo>
                  <a:pt x="333" y="192"/>
                </a:lnTo>
                <a:lnTo>
                  <a:pt x="333" y="180"/>
                </a:lnTo>
                <a:lnTo>
                  <a:pt x="333" y="176"/>
                </a:lnTo>
                <a:lnTo>
                  <a:pt x="335" y="173"/>
                </a:lnTo>
                <a:lnTo>
                  <a:pt x="339" y="170"/>
                </a:lnTo>
                <a:lnTo>
                  <a:pt x="343" y="167"/>
                </a:lnTo>
                <a:lnTo>
                  <a:pt x="353" y="164"/>
                </a:lnTo>
                <a:lnTo>
                  <a:pt x="365" y="162"/>
                </a:lnTo>
                <a:lnTo>
                  <a:pt x="389" y="162"/>
                </a:lnTo>
                <a:lnTo>
                  <a:pt x="406" y="162"/>
                </a:lnTo>
                <a:lnTo>
                  <a:pt x="402" y="160"/>
                </a:lnTo>
                <a:lnTo>
                  <a:pt x="399" y="156"/>
                </a:lnTo>
                <a:lnTo>
                  <a:pt x="395" y="151"/>
                </a:lnTo>
                <a:lnTo>
                  <a:pt x="391" y="146"/>
                </a:lnTo>
                <a:lnTo>
                  <a:pt x="385" y="132"/>
                </a:lnTo>
                <a:lnTo>
                  <a:pt x="379" y="117"/>
                </a:lnTo>
                <a:lnTo>
                  <a:pt x="375" y="101"/>
                </a:lnTo>
                <a:lnTo>
                  <a:pt x="373" y="83"/>
                </a:lnTo>
                <a:lnTo>
                  <a:pt x="371" y="73"/>
                </a:lnTo>
                <a:lnTo>
                  <a:pt x="371" y="64"/>
                </a:lnTo>
                <a:lnTo>
                  <a:pt x="371" y="54"/>
                </a:lnTo>
                <a:lnTo>
                  <a:pt x="373" y="45"/>
                </a:lnTo>
                <a:lnTo>
                  <a:pt x="371" y="33"/>
                </a:lnTo>
                <a:lnTo>
                  <a:pt x="369" y="21"/>
                </a:lnTo>
                <a:lnTo>
                  <a:pt x="367" y="11"/>
                </a:lnTo>
                <a:lnTo>
                  <a:pt x="366" y="2"/>
                </a:lnTo>
                <a:lnTo>
                  <a:pt x="357" y="1"/>
                </a:lnTo>
                <a:lnTo>
                  <a:pt x="347" y="0"/>
                </a:lnTo>
                <a:lnTo>
                  <a:pt x="346" y="2"/>
                </a:lnTo>
                <a:lnTo>
                  <a:pt x="330" y="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7" name="Freeform 449"/>
          <p:cNvSpPr>
            <a:spLocks/>
          </p:cNvSpPr>
          <p:nvPr>
            <p:custDataLst>
              <p:tags r:id="rId285"/>
            </p:custDataLst>
          </p:nvPr>
        </p:nvSpPr>
        <p:spPr bwMode="auto">
          <a:xfrm>
            <a:off x="7037065" y="3593902"/>
            <a:ext cx="55563" cy="57150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4" y="49"/>
              </a:cxn>
              <a:cxn ang="0">
                <a:pos x="10" y="41"/>
              </a:cxn>
              <a:cxn ang="0">
                <a:pos x="16" y="33"/>
              </a:cxn>
              <a:cxn ang="0">
                <a:pos x="24" y="25"/>
              </a:cxn>
              <a:cxn ang="0">
                <a:pos x="37" y="11"/>
              </a:cxn>
              <a:cxn ang="0">
                <a:pos x="47" y="0"/>
              </a:cxn>
              <a:cxn ang="0">
                <a:pos x="113" y="0"/>
              </a:cxn>
              <a:cxn ang="0">
                <a:pos x="114" y="4"/>
              </a:cxn>
              <a:cxn ang="0">
                <a:pos x="115" y="8"/>
              </a:cxn>
              <a:cxn ang="0">
                <a:pos x="117" y="12"/>
              </a:cxn>
              <a:cxn ang="0">
                <a:pos x="119" y="14"/>
              </a:cxn>
              <a:cxn ang="0">
                <a:pos x="124" y="20"/>
              </a:cxn>
              <a:cxn ang="0">
                <a:pos x="126" y="24"/>
              </a:cxn>
              <a:cxn ang="0">
                <a:pos x="126" y="32"/>
              </a:cxn>
              <a:cxn ang="0">
                <a:pos x="125" y="41"/>
              </a:cxn>
              <a:cxn ang="0">
                <a:pos x="124" y="48"/>
              </a:cxn>
              <a:cxn ang="0">
                <a:pos x="122" y="55"/>
              </a:cxn>
              <a:cxn ang="0">
                <a:pos x="119" y="62"/>
              </a:cxn>
              <a:cxn ang="0">
                <a:pos x="116" y="69"/>
              </a:cxn>
              <a:cxn ang="0">
                <a:pos x="112" y="75"/>
              </a:cxn>
              <a:cxn ang="0">
                <a:pos x="108" y="81"/>
              </a:cxn>
              <a:cxn ang="0">
                <a:pos x="104" y="86"/>
              </a:cxn>
              <a:cxn ang="0">
                <a:pos x="99" y="90"/>
              </a:cxn>
              <a:cxn ang="0">
                <a:pos x="93" y="94"/>
              </a:cxn>
              <a:cxn ang="0">
                <a:pos x="88" y="99"/>
              </a:cxn>
              <a:cxn ang="0">
                <a:pos x="81" y="101"/>
              </a:cxn>
              <a:cxn ang="0">
                <a:pos x="74" y="103"/>
              </a:cxn>
              <a:cxn ang="0">
                <a:pos x="67" y="105"/>
              </a:cxn>
              <a:cxn ang="0">
                <a:pos x="60" y="105"/>
              </a:cxn>
              <a:cxn ang="0">
                <a:pos x="48" y="104"/>
              </a:cxn>
              <a:cxn ang="0">
                <a:pos x="38" y="102"/>
              </a:cxn>
              <a:cxn ang="0">
                <a:pos x="31" y="98"/>
              </a:cxn>
              <a:cxn ang="0">
                <a:pos x="24" y="92"/>
              </a:cxn>
              <a:cxn ang="0">
                <a:pos x="20" y="86"/>
              </a:cxn>
              <a:cxn ang="0">
                <a:pos x="16" y="78"/>
              </a:cxn>
              <a:cxn ang="0">
                <a:pos x="14" y="70"/>
              </a:cxn>
              <a:cxn ang="0">
                <a:pos x="13" y="62"/>
              </a:cxn>
              <a:cxn ang="0">
                <a:pos x="0" y="56"/>
              </a:cxn>
            </a:cxnLst>
            <a:rect l="0" t="0" r="r" b="b"/>
            <a:pathLst>
              <a:path w="126" h="105">
                <a:moveTo>
                  <a:pt x="0" y="56"/>
                </a:moveTo>
                <a:lnTo>
                  <a:pt x="4" y="49"/>
                </a:lnTo>
                <a:lnTo>
                  <a:pt x="10" y="41"/>
                </a:lnTo>
                <a:lnTo>
                  <a:pt x="16" y="33"/>
                </a:lnTo>
                <a:lnTo>
                  <a:pt x="24" y="25"/>
                </a:lnTo>
                <a:lnTo>
                  <a:pt x="37" y="11"/>
                </a:lnTo>
                <a:lnTo>
                  <a:pt x="47" y="0"/>
                </a:lnTo>
                <a:lnTo>
                  <a:pt x="113" y="0"/>
                </a:lnTo>
                <a:lnTo>
                  <a:pt x="114" y="4"/>
                </a:lnTo>
                <a:lnTo>
                  <a:pt x="115" y="8"/>
                </a:lnTo>
                <a:lnTo>
                  <a:pt x="117" y="12"/>
                </a:lnTo>
                <a:lnTo>
                  <a:pt x="119" y="14"/>
                </a:lnTo>
                <a:lnTo>
                  <a:pt x="124" y="20"/>
                </a:lnTo>
                <a:lnTo>
                  <a:pt x="126" y="24"/>
                </a:lnTo>
                <a:lnTo>
                  <a:pt x="126" y="32"/>
                </a:lnTo>
                <a:lnTo>
                  <a:pt x="125" y="41"/>
                </a:lnTo>
                <a:lnTo>
                  <a:pt x="124" y="48"/>
                </a:lnTo>
                <a:lnTo>
                  <a:pt x="122" y="55"/>
                </a:lnTo>
                <a:lnTo>
                  <a:pt x="119" y="62"/>
                </a:lnTo>
                <a:lnTo>
                  <a:pt x="116" y="69"/>
                </a:lnTo>
                <a:lnTo>
                  <a:pt x="112" y="75"/>
                </a:lnTo>
                <a:lnTo>
                  <a:pt x="108" y="81"/>
                </a:lnTo>
                <a:lnTo>
                  <a:pt x="104" y="86"/>
                </a:lnTo>
                <a:lnTo>
                  <a:pt x="99" y="90"/>
                </a:lnTo>
                <a:lnTo>
                  <a:pt x="93" y="94"/>
                </a:lnTo>
                <a:lnTo>
                  <a:pt x="88" y="99"/>
                </a:lnTo>
                <a:lnTo>
                  <a:pt x="81" y="101"/>
                </a:lnTo>
                <a:lnTo>
                  <a:pt x="74" y="103"/>
                </a:lnTo>
                <a:lnTo>
                  <a:pt x="67" y="105"/>
                </a:lnTo>
                <a:lnTo>
                  <a:pt x="60" y="105"/>
                </a:lnTo>
                <a:lnTo>
                  <a:pt x="48" y="104"/>
                </a:lnTo>
                <a:lnTo>
                  <a:pt x="38" y="102"/>
                </a:lnTo>
                <a:lnTo>
                  <a:pt x="31" y="98"/>
                </a:lnTo>
                <a:lnTo>
                  <a:pt x="24" y="92"/>
                </a:lnTo>
                <a:lnTo>
                  <a:pt x="20" y="86"/>
                </a:lnTo>
                <a:lnTo>
                  <a:pt x="16" y="78"/>
                </a:lnTo>
                <a:lnTo>
                  <a:pt x="14" y="70"/>
                </a:lnTo>
                <a:lnTo>
                  <a:pt x="13" y="62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8" name="Freeform 450"/>
          <p:cNvSpPr>
            <a:spLocks/>
          </p:cNvSpPr>
          <p:nvPr>
            <p:custDataLst>
              <p:tags r:id="rId286"/>
            </p:custDataLst>
          </p:nvPr>
        </p:nvSpPr>
        <p:spPr bwMode="auto">
          <a:xfrm>
            <a:off x="2392040" y="3857427"/>
            <a:ext cx="298450" cy="523875"/>
          </a:xfrm>
          <a:custGeom>
            <a:avLst/>
            <a:gdLst/>
            <a:ahLst/>
            <a:cxnLst>
              <a:cxn ang="0">
                <a:pos x="671" y="573"/>
              </a:cxn>
              <a:cxn ang="0">
                <a:pos x="680" y="550"/>
              </a:cxn>
              <a:cxn ang="0">
                <a:pos x="671" y="491"/>
              </a:cxn>
              <a:cxn ang="0">
                <a:pos x="659" y="423"/>
              </a:cxn>
              <a:cxn ang="0">
                <a:pos x="678" y="389"/>
              </a:cxn>
              <a:cxn ang="0">
                <a:pos x="557" y="361"/>
              </a:cxn>
              <a:cxn ang="0">
                <a:pos x="533" y="326"/>
              </a:cxn>
              <a:cxn ang="0">
                <a:pos x="462" y="310"/>
              </a:cxn>
              <a:cxn ang="0">
                <a:pos x="402" y="270"/>
              </a:cxn>
              <a:cxn ang="0">
                <a:pos x="375" y="201"/>
              </a:cxn>
              <a:cxn ang="0">
                <a:pos x="375" y="133"/>
              </a:cxn>
              <a:cxn ang="0">
                <a:pos x="395" y="84"/>
              </a:cxn>
              <a:cxn ang="0">
                <a:pos x="435" y="48"/>
              </a:cxn>
              <a:cxn ang="0">
                <a:pos x="463" y="11"/>
              </a:cxn>
              <a:cxn ang="0">
                <a:pos x="389" y="39"/>
              </a:cxn>
              <a:cxn ang="0">
                <a:pos x="335" y="68"/>
              </a:cxn>
              <a:cxn ang="0">
                <a:pos x="304" y="78"/>
              </a:cxn>
              <a:cxn ang="0">
                <a:pos x="278" y="84"/>
              </a:cxn>
              <a:cxn ang="0">
                <a:pos x="241" y="81"/>
              </a:cxn>
              <a:cxn ang="0">
                <a:pos x="217" y="108"/>
              </a:cxn>
              <a:cxn ang="0">
                <a:pos x="196" y="175"/>
              </a:cxn>
              <a:cxn ang="0">
                <a:pos x="157" y="227"/>
              </a:cxn>
              <a:cxn ang="0">
                <a:pos x="107" y="284"/>
              </a:cxn>
              <a:cxn ang="0">
                <a:pos x="90" y="317"/>
              </a:cxn>
              <a:cxn ang="0">
                <a:pos x="86" y="356"/>
              </a:cxn>
              <a:cxn ang="0">
                <a:pos x="97" y="382"/>
              </a:cxn>
              <a:cxn ang="0">
                <a:pos x="97" y="451"/>
              </a:cxn>
              <a:cxn ang="0">
                <a:pos x="95" y="525"/>
              </a:cxn>
              <a:cxn ang="0">
                <a:pos x="72" y="563"/>
              </a:cxn>
              <a:cxn ang="0">
                <a:pos x="37" y="592"/>
              </a:cxn>
              <a:cxn ang="0">
                <a:pos x="11" y="612"/>
              </a:cxn>
              <a:cxn ang="0">
                <a:pos x="30" y="668"/>
              </a:cxn>
              <a:cxn ang="0">
                <a:pos x="123" y="725"/>
              </a:cxn>
              <a:cxn ang="0">
                <a:pos x="175" y="728"/>
              </a:cxn>
              <a:cxn ang="0">
                <a:pos x="234" y="746"/>
              </a:cxn>
              <a:cxn ang="0">
                <a:pos x="299" y="795"/>
              </a:cxn>
              <a:cxn ang="0">
                <a:pos x="337" y="850"/>
              </a:cxn>
              <a:cxn ang="0">
                <a:pos x="367" y="881"/>
              </a:cxn>
              <a:cxn ang="0">
                <a:pos x="412" y="886"/>
              </a:cxn>
              <a:cxn ang="0">
                <a:pos x="462" y="876"/>
              </a:cxn>
              <a:cxn ang="0">
                <a:pos x="492" y="878"/>
              </a:cxn>
              <a:cxn ang="0">
                <a:pos x="515" y="904"/>
              </a:cxn>
              <a:cxn ang="0">
                <a:pos x="513" y="922"/>
              </a:cxn>
              <a:cxn ang="0">
                <a:pos x="488" y="937"/>
              </a:cxn>
              <a:cxn ang="0">
                <a:pos x="488" y="963"/>
              </a:cxn>
              <a:cxn ang="0">
                <a:pos x="511" y="994"/>
              </a:cxn>
              <a:cxn ang="0">
                <a:pos x="542" y="962"/>
              </a:cxn>
              <a:cxn ang="0">
                <a:pos x="566" y="861"/>
              </a:cxn>
              <a:cxn ang="0">
                <a:pos x="571" y="803"/>
              </a:cxn>
              <a:cxn ang="0">
                <a:pos x="555" y="771"/>
              </a:cxn>
              <a:cxn ang="0">
                <a:pos x="523" y="749"/>
              </a:cxn>
              <a:cxn ang="0">
                <a:pos x="521" y="723"/>
              </a:cxn>
              <a:cxn ang="0">
                <a:pos x="566" y="700"/>
              </a:cxn>
              <a:cxn ang="0">
                <a:pos x="556" y="665"/>
              </a:cxn>
              <a:cxn ang="0">
                <a:pos x="556" y="649"/>
              </a:cxn>
              <a:cxn ang="0">
                <a:pos x="655" y="628"/>
              </a:cxn>
            </a:cxnLst>
            <a:rect l="0" t="0" r="r" b="b"/>
            <a:pathLst>
              <a:path w="684" h="998">
                <a:moveTo>
                  <a:pt x="684" y="622"/>
                </a:moveTo>
                <a:lnTo>
                  <a:pt x="680" y="609"/>
                </a:lnTo>
                <a:lnTo>
                  <a:pt x="676" y="596"/>
                </a:lnTo>
                <a:lnTo>
                  <a:pt x="672" y="583"/>
                </a:lnTo>
                <a:lnTo>
                  <a:pt x="671" y="573"/>
                </a:lnTo>
                <a:lnTo>
                  <a:pt x="671" y="568"/>
                </a:lnTo>
                <a:lnTo>
                  <a:pt x="673" y="564"/>
                </a:lnTo>
                <a:lnTo>
                  <a:pt x="676" y="559"/>
                </a:lnTo>
                <a:lnTo>
                  <a:pt x="678" y="555"/>
                </a:lnTo>
                <a:lnTo>
                  <a:pt x="680" y="550"/>
                </a:lnTo>
                <a:lnTo>
                  <a:pt x="682" y="546"/>
                </a:lnTo>
                <a:lnTo>
                  <a:pt x="683" y="541"/>
                </a:lnTo>
                <a:lnTo>
                  <a:pt x="684" y="537"/>
                </a:lnTo>
                <a:lnTo>
                  <a:pt x="680" y="519"/>
                </a:lnTo>
                <a:lnTo>
                  <a:pt x="671" y="491"/>
                </a:lnTo>
                <a:lnTo>
                  <a:pt x="666" y="475"/>
                </a:lnTo>
                <a:lnTo>
                  <a:pt x="662" y="459"/>
                </a:lnTo>
                <a:lnTo>
                  <a:pt x="659" y="444"/>
                </a:lnTo>
                <a:lnTo>
                  <a:pt x="658" y="432"/>
                </a:lnTo>
                <a:lnTo>
                  <a:pt x="659" y="423"/>
                </a:lnTo>
                <a:lnTo>
                  <a:pt x="661" y="415"/>
                </a:lnTo>
                <a:lnTo>
                  <a:pt x="665" y="409"/>
                </a:lnTo>
                <a:lnTo>
                  <a:pt x="669" y="403"/>
                </a:lnTo>
                <a:lnTo>
                  <a:pt x="673" y="396"/>
                </a:lnTo>
                <a:lnTo>
                  <a:pt x="678" y="389"/>
                </a:lnTo>
                <a:lnTo>
                  <a:pt x="681" y="381"/>
                </a:lnTo>
                <a:lnTo>
                  <a:pt x="684" y="370"/>
                </a:lnTo>
                <a:lnTo>
                  <a:pt x="571" y="370"/>
                </a:lnTo>
                <a:lnTo>
                  <a:pt x="564" y="366"/>
                </a:lnTo>
                <a:lnTo>
                  <a:pt x="557" y="361"/>
                </a:lnTo>
                <a:lnTo>
                  <a:pt x="550" y="355"/>
                </a:lnTo>
                <a:lnTo>
                  <a:pt x="544" y="347"/>
                </a:lnTo>
                <a:lnTo>
                  <a:pt x="539" y="340"/>
                </a:lnTo>
                <a:lnTo>
                  <a:pt x="535" y="333"/>
                </a:lnTo>
                <a:lnTo>
                  <a:pt x="533" y="326"/>
                </a:lnTo>
                <a:lnTo>
                  <a:pt x="532" y="321"/>
                </a:lnTo>
                <a:lnTo>
                  <a:pt x="512" y="320"/>
                </a:lnTo>
                <a:lnTo>
                  <a:pt x="494" y="318"/>
                </a:lnTo>
                <a:lnTo>
                  <a:pt x="477" y="315"/>
                </a:lnTo>
                <a:lnTo>
                  <a:pt x="462" y="310"/>
                </a:lnTo>
                <a:lnTo>
                  <a:pt x="447" y="304"/>
                </a:lnTo>
                <a:lnTo>
                  <a:pt x="434" y="298"/>
                </a:lnTo>
                <a:lnTo>
                  <a:pt x="423" y="290"/>
                </a:lnTo>
                <a:lnTo>
                  <a:pt x="412" y="281"/>
                </a:lnTo>
                <a:lnTo>
                  <a:pt x="402" y="270"/>
                </a:lnTo>
                <a:lnTo>
                  <a:pt x="395" y="259"/>
                </a:lnTo>
                <a:lnTo>
                  <a:pt x="388" y="246"/>
                </a:lnTo>
                <a:lnTo>
                  <a:pt x="382" y="232"/>
                </a:lnTo>
                <a:lnTo>
                  <a:pt x="378" y="218"/>
                </a:lnTo>
                <a:lnTo>
                  <a:pt x="375" y="201"/>
                </a:lnTo>
                <a:lnTo>
                  <a:pt x="373" y="184"/>
                </a:lnTo>
                <a:lnTo>
                  <a:pt x="373" y="167"/>
                </a:lnTo>
                <a:lnTo>
                  <a:pt x="373" y="155"/>
                </a:lnTo>
                <a:lnTo>
                  <a:pt x="374" y="144"/>
                </a:lnTo>
                <a:lnTo>
                  <a:pt x="375" y="133"/>
                </a:lnTo>
                <a:lnTo>
                  <a:pt x="377" y="123"/>
                </a:lnTo>
                <a:lnTo>
                  <a:pt x="380" y="113"/>
                </a:lnTo>
                <a:lnTo>
                  <a:pt x="385" y="103"/>
                </a:lnTo>
                <a:lnTo>
                  <a:pt x="389" y="94"/>
                </a:lnTo>
                <a:lnTo>
                  <a:pt x="395" y="84"/>
                </a:lnTo>
                <a:lnTo>
                  <a:pt x="401" y="76"/>
                </a:lnTo>
                <a:lnTo>
                  <a:pt x="408" y="68"/>
                </a:lnTo>
                <a:lnTo>
                  <a:pt x="416" y="61"/>
                </a:lnTo>
                <a:lnTo>
                  <a:pt x="425" y="54"/>
                </a:lnTo>
                <a:lnTo>
                  <a:pt x="435" y="48"/>
                </a:lnTo>
                <a:lnTo>
                  <a:pt x="446" y="42"/>
                </a:lnTo>
                <a:lnTo>
                  <a:pt x="458" y="36"/>
                </a:lnTo>
                <a:lnTo>
                  <a:pt x="471" y="31"/>
                </a:lnTo>
                <a:lnTo>
                  <a:pt x="471" y="18"/>
                </a:lnTo>
                <a:lnTo>
                  <a:pt x="463" y="11"/>
                </a:lnTo>
                <a:lnTo>
                  <a:pt x="455" y="7"/>
                </a:lnTo>
                <a:lnTo>
                  <a:pt x="447" y="4"/>
                </a:lnTo>
                <a:lnTo>
                  <a:pt x="438" y="0"/>
                </a:lnTo>
                <a:lnTo>
                  <a:pt x="414" y="19"/>
                </a:lnTo>
                <a:lnTo>
                  <a:pt x="389" y="39"/>
                </a:lnTo>
                <a:lnTo>
                  <a:pt x="378" y="48"/>
                </a:lnTo>
                <a:lnTo>
                  <a:pt x="367" y="56"/>
                </a:lnTo>
                <a:lnTo>
                  <a:pt x="356" y="63"/>
                </a:lnTo>
                <a:lnTo>
                  <a:pt x="345" y="68"/>
                </a:lnTo>
                <a:lnTo>
                  <a:pt x="335" y="68"/>
                </a:lnTo>
                <a:lnTo>
                  <a:pt x="326" y="68"/>
                </a:lnTo>
                <a:lnTo>
                  <a:pt x="319" y="68"/>
                </a:lnTo>
                <a:lnTo>
                  <a:pt x="312" y="68"/>
                </a:lnTo>
                <a:lnTo>
                  <a:pt x="309" y="74"/>
                </a:lnTo>
                <a:lnTo>
                  <a:pt x="304" y="78"/>
                </a:lnTo>
                <a:lnTo>
                  <a:pt x="299" y="81"/>
                </a:lnTo>
                <a:lnTo>
                  <a:pt x="295" y="83"/>
                </a:lnTo>
                <a:lnTo>
                  <a:pt x="289" y="85"/>
                </a:lnTo>
                <a:lnTo>
                  <a:pt x="284" y="85"/>
                </a:lnTo>
                <a:lnTo>
                  <a:pt x="278" y="84"/>
                </a:lnTo>
                <a:lnTo>
                  <a:pt x="273" y="84"/>
                </a:lnTo>
                <a:lnTo>
                  <a:pt x="262" y="82"/>
                </a:lnTo>
                <a:lnTo>
                  <a:pt x="251" y="81"/>
                </a:lnTo>
                <a:lnTo>
                  <a:pt x="245" y="81"/>
                </a:lnTo>
                <a:lnTo>
                  <a:pt x="241" y="81"/>
                </a:lnTo>
                <a:lnTo>
                  <a:pt x="236" y="83"/>
                </a:lnTo>
                <a:lnTo>
                  <a:pt x="233" y="86"/>
                </a:lnTo>
                <a:lnTo>
                  <a:pt x="225" y="94"/>
                </a:lnTo>
                <a:lnTo>
                  <a:pt x="221" y="101"/>
                </a:lnTo>
                <a:lnTo>
                  <a:pt x="217" y="108"/>
                </a:lnTo>
                <a:lnTo>
                  <a:pt x="213" y="114"/>
                </a:lnTo>
                <a:lnTo>
                  <a:pt x="209" y="128"/>
                </a:lnTo>
                <a:lnTo>
                  <a:pt x="206" y="143"/>
                </a:lnTo>
                <a:lnTo>
                  <a:pt x="201" y="159"/>
                </a:lnTo>
                <a:lnTo>
                  <a:pt x="196" y="175"/>
                </a:lnTo>
                <a:lnTo>
                  <a:pt x="192" y="183"/>
                </a:lnTo>
                <a:lnTo>
                  <a:pt x="187" y="191"/>
                </a:lnTo>
                <a:lnTo>
                  <a:pt x="180" y="200"/>
                </a:lnTo>
                <a:lnTo>
                  <a:pt x="173" y="210"/>
                </a:lnTo>
                <a:lnTo>
                  <a:pt x="157" y="227"/>
                </a:lnTo>
                <a:lnTo>
                  <a:pt x="140" y="244"/>
                </a:lnTo>
                <a:lnTo>
                  <a:pt x="131" y="253"/>
                </a:lnTo>
                <a:lnTo>
                  <a:pt x="122" y="263"/>
                </a:lnTo>
                <a:lnTo>
                  <a:pt x="115" y="273"/>
                </a:lnTo>
                <a:lnTo>
                  <a:pt x="107" y="284"/>
                </a:lnTo>
                <a:lnTo>
                  <a:pt x="102" y="288"/>
                </a:lnTo>
                <a:lnTo>
                  <a:pt x="98" y="294"/>
                </a:lnTo>
                <a:lnTo>
                  <a:pt x="96" y="299"/>
                </a:lnTo>
                <a:lnTo>
                  <a:pt x="94" y="305"/>
                </a:lnTo>
                <a:lnTo>
                  <a:pt x="90" y="317"/>
                </a:lnTo>
                <a:lnTo>
                  <a:pt x="86" y="327"/>
                </a:lnTo>
                <a:lnTo>
                  <a:pt x="85" y="331"/>
                </a:lnTo>
                <a:lnTo>
                  <a:pt x="84" y="338"/>
                </a:lnTo>
                <a:lnTo>
                  <a:pt x="84" y="347"/>
                </a:lnTo>
                <a:lnTo>
                  <a:pt x="86" y="356"/>
                </a:lnTo>
                <a:lnTo>
                  <a:pt x="88" y="366"/>
                </a:lnTo>
                <a:lnTo>
                  <a:pt x="91" y="375"/>
                </a:lnTo>
                <a:lnTo>
                  <a:pt x="93" y="378"/>
                </a:lnTo>
                <a:lnTo>
                  <a:pt x="95" y="380"/>
                </a:lnTo>
                <a:lnTo>
                  <a:pt x="97" y="382"/>
                </a:lnTo>
                <a:lnTo>
                  <a:pt x="100" y="382"/>
                </a:lnTo>
                <a:lnTo>
                  <a:pt x="98" y="397"/>
                </a:lnTo>
                <a:lnTo>
                  <a:pt x="97" y="414"/>
                </a:lnTo>
                <a:lnTo>
                  <a:pt x="97" y="433"/>
                </a:lnTo>
                <a:lnTo>
                  <a:pt x="97" y="451"/>
                </a:lnTo>
                <a:lnTo>
                  <a:pt x="99" y="484"/>
                </a:lnTo>
                <a:lnTo>
                  <a:pt x="100" y="505"/>
                </a:lnTo>
                <a:lnTo>
                  <a:pt x="99" y="511"/>
                </a:lnTo>
                <a:lnTo>
                  <a:pt x="98" y="518"/>
                </a:lnTo>
                <a:lnTo>
                  <a:pt x="95" y="525"/>
                </a:lnTo>
                <a:lnTo>
                  <a:pt x="91" y="532"/>
                </a:lnTo>
                <a:lnTo>
                  <a:pt x="88" y="541"/>
                </a:lnTo>
                <a:lnTo>
                  <a:pt x="83" y="548"/>
                </a:lnTo>
                <a:lnTo>
                  <a:pt x="77" y="556"/>
                </a:lnTo>
                <a:lnTo>
                  <a:pt x="72" y="563"/>
                </a:lnTo>
                <a:lnTo>
                  <a:pt x="65" y="570"/>
                </a:lnTo>
                <a:lnTo>
                  <a:pt x="59" y="576"/>
                </a:lnTo>
                <a:lnTo>
                  <a:pt x="51" y="582"/>
                </a:lnTo>
                <a:lnTo>
                  <a:pt x="43" y="587"/>
                </a:lnTo>
                <a:lnTo>
                  <a:pt x="37" y="592"/>
                </a:lnTo>
                <a:lnTo>
                  <a:pt x="29" y="596"/>
                </a:lnTo>
                <a:lnTo>
                  <a:pt x="21" y="598"/>
                </a:lnTo>
                <a:lnTo>
                  <a:pt x="14" y="598"/>
                </a:lnTo>
                <a:lnTo>
                  <a:pt x="12" y="605"/>
                </a:lnTo>
                <a:lnTo>
                  <a:pt x="11" y="612"/>
                </a:lnTo>
                <a:lnTo>
                  <a:pt x="9" y="618"/>
                </a:lnTo>
                <a:lnTo>
                  <a:pt x="7" y="625"/>
                </a:lnTo>
                <a:lnTo>
                  <a:pt x="3" y="637"/>
                </a:lnTo>
                <a:lnTo>
                  <a:pt x="0" y="648"/>
                </a:lnTo>
                <a:lnTo>
                  <a:pt x="30" y="668"/>
                </a:lnTo>
                <a:lnTo>
                  <a:pt x="67" y="694"/>
                </a:lnTo>
                <a:lnTo>
                  <a:pt x="87" y="707"/>
                </a:lnTo>
                <a:lnTo>
                  <a:pt x="106" y="718"/>
                </a:lnTo>
                <a:lnTo>
                  <a:pt x="115" y="722"/>
                </a:lnTo>
                <a:lnTo>
                  <a:pt x="123" y="725"/>
                </a:lnTo>
                <a:lnTo>
                  <a:pt x="132" y="727"/>
                </a:lnTo>
                <a:lnTo>
                  <a:pt x="140" y="727"/>
                </a:lnTo>
                <a:lnTo>
                  <a:pt x="153" y="727"/>
                </a:lnTo>
                <a:lnTo>
                  <a:pt x="166" y="727"/>
                </a:lnTo>
                <a:lnTo>
                  <a:pt x="175" y="728"/>
                </a:lnTo>
                <a:lnTo>
                  <a:pt x="184" y="729"/>
                </a:lnTo>
                <a:lnTo>
                  <a:pt x="192" y="730"/>
                </a:lnTo>
                <a:lnTo>
                  <a:pt x="201" y="732"/>
                </a:lnTo>
                <a:lnTo>
                  <a:pt x="218" y="738"/>
                </a:lnTo>
                <a:lnTo>
                  <a:pt x="234" y="746"/>
                </a:lnTo>
                <a:lnTo>
                  <a:pt x="250" y="755"/>
                </a:lnTo>
                <a:lnTo>
                  <a:pt x="265" y="767"/>
                </a:lnTo>
                <a:lnTo>
                  <a:pt x="279" y="778"/>
                </a:lnTo>
                <a:lnTo>
                  <a:pt x="292" y="789"/>
                </a:lnTo>
                <a:lnTo>
                  <a:pt x="299" y="795"/>
                </a:lnTo>
                <a:lnTo>
                  <a:pt x="306" y="802"/>
                </a:lnTo>
                <a:lnTo>
                  <a:pt x="312" y="809"/>
                </a:lnTo>
                <a:lnTo>
                  <a:pt x="318" y="818"/>
                </a:lnTo>
                <a:lnTo>
                  <a:pt x="328" y="834"/>
                </a:lnTo>
                <a:lnTo>
                  <a:pt x="337" y="850"/>
                </a:lnTo>
                <a:lnTo>
                  <a:pt x="342" y="857"/>
                </a:lnTo>
                <a:lnTo>
                  <a:pt x="347" y="864"/>
                </a:lnTo>
                <a:lnTo>
                  <a:pt x="354" y="871"/>
                </a:lnTo>
                <a:lnTo>
                  <a:pt x="359" y="877"/>
                </a:lnTo>
                <a:lnTo>
                  <a:pt x="367" y="881"/>
                </a:lnTo>
                <a:lnTo>
                  <a:pt x="374" y="885"/>
                </a:lnTo>
                <a:lnTo>
                  <a:pt x="382" y="887"/>
                </a:lnTo>
                <a:lnTo>
                  <a:pt x="392" y="888"/>
                </a:lnTo>
                <a:lnTo>
                  <a:pt x="402" y="887"/>
                </a:lnTo>
                <a:lnTo>
                  <a:pt x="412" y="886"/>
                </a:lnTo>
                <a:lnTo>
                  <a:pt x="422" y="884"/>
                </a:lnTo>
                <a:lnTo>
                  <a:pt x="432" y="882"/>
                </a:lnTo>
                <a:lnTo>
                  <a:pt x="442" y="879"/>
                </a:lnTo>
                <a:lnTo>
                  <a:pt x="452" y="877"/>
                </a:lnTo>
                <a:lnTo>
                  <a:pt x="462" y="876"/>
                </a:lnTo>
                <a:lnTo>
                  <a:pt x="471" y="875"/>
                </a:lnTo>
                <a:lnTo>
                  <a:pt x="478" y="876"/>
                </a:lnTo>
                <a:lnTo>
                  <a:pt x="485" y="878"/>
                </a:lnTo>
                <a:lnTo>
                  <a:pt x="489" y="878"/>
                </a:lnTo>
                <a:lnTo>
                  <a:pt x="492" y="878"/>
                </a:lnTo>
                <a:lnTo>
                  <a:pt x="496" y="877"/>
                </a:lnTo>
                <a:lnTo>
                  <a:pt x="499" y="875"/>
                </a:lnTo>
                <a:lnTo>
                  <a:pt x="501" y="883"/>
                </a:lnTo>
                <a:lnTo>
                  <a:pt x="509" y="894"/>
                </a:lnTo>
                <a:lnTo>
                  <a:pt x="515" y="904"/>
                </a:lnTo>
                <a:lnTo>
                  <a:pt x="519" y="912"/>
                </a:lnTo>
                <a:lnTo>
                  <a:pt x="518" y="915"/>
                </a:lnTo>
                <a:lnTo>
                  <a:pt x="516" y="918"/>
                </a:lnTo>
                <a:lnTo>
                  <a:pt x="515" y="920"/>
                </a:lnTo>
                <a:lnTo>
                  <a:pt x="513" y="922"/>
                </a:lnTo>
                <a:lnTo>
                  <a:pt x="508" y="927"/>
                </a:lnTo>
                <a:lnTo>
                  <a:pt x="502" y="930"/>
                </a:lnTo>
                <a:lnTo>
                  <a:pt x="496" y="933"/>
                </a:lnTo>
                <a:lnTo>
                  <a:pt x="490" y="936"/>
                </a:lnTo>
                <a:lnTo>
                  <a:pt x="488" y="937"/>
                </a:lnTo>
                <a:lnTo>
                  <a:pt x="487" y="939"/>
                </a:lnTo>
                <a:lnTo>
                  <a:pt x="486" y="941"/>
                </a:lnTo>
                <a:lnTo>
                  <a:pt x="485" y="943"/>
                </a:lnTo>
                <a:lnTo>
                  <a:pt x="486" y="954"/>
                </a:lnTo>
                <a:lnTo>
                  <a:pt x="488" y="963"/>
                </a:lnTo>
                <a:lnTo>
                  <a:pt x="490" y="970"/>
                </a:lnTo>
                <a:lnTo>
                  <a:pt x="494" y="977"/>
                </a:lnTo>
                <a:lnTo>
                  <a:pt x="499" y="984"/>
                </a:lnTo>
                <a:lnTo>
                  <a:pt x="504" y="989"/>
                </a:lnTo>
                <a:lnTo>
                  <a:pt x="511" y="994"/>
                </a:lnTo>
                <a:lnTo>
                  <a:pt x="519" y="998"/>
                </a:lnTo>
                <a:lnTo>
                  <a:pt x="538" y="998"/>
                </a:lnTo>
                <a:lnTo>
                  <a:pt x="538" y="986"/>
                </a:lnTo>
                <a:lnTo>
                  <a:pt x="539" y="973"/>
                </a:lnTo>
                <a:lnTo>
                  <a:pt x="542" y="962"/>
                </a:lnTo>
                <a:lnTo>
                  <a:pt x="544" y="950"/>
                </a:lnTo>
                <a:lnTo>
                  <a:pt x="548" y="928"/>
                </a:lnTo>
                <a:lnTo>
                  <a:pt x="555" y="906"/>
                </a:lnTo>
                <a:lnTo>
                  <a:pt x="561" y="884"/>
                </a:lnTo>
                <a:lnTo>
                  <a:pt x="566" y="861"/>
                </a:lnTo>
                <a:lnTo>
                  <a:pt x="568" y="850"/>
                </a:lnTo>
                <a:lnTo>
                  <a:pt x="570" y="838"/>
                </a:lnTo>
                <a:lnTo>
                  <a:pt x="571" y="826"/>
                </a:lnTo>
                <a:lnTo>
                  <a:pt x="571" y="813"/>
                </a:lnTo>
                <a:lnTo>
                  <a:pt x="571" y="803"/>
                </a:lnTo>
                <a:lnTo>
                  <a:pt x="569" y="794"/>
                </a:lnTo>
                <a:lnTo>
                  <a:pt x="567" y="786"/>
                </a:lnTo>
                <a:lnTo>
                  <a:pt x="564" y="780"/>
                </a:lnTo>
                <a:lnTo>
                  <a:pt x="559" y="775"/>
                </a:lnTo>
                <a:lnTo>
                  <a:pt x="555" y="771"/>
                </a:lnTo>
                <a:lnTo>
                  <a:pt x="549" y="768"/>
                </a:lnTo>
                <a:lnTo>
                  <a:pt x="545" y="765"/>
                </a:lnTo>
                <a:lnTo>
                  <a:pt x="535" y="759"/>
                </a:lnTo>
                <a:lnTo>
                  <a:pt x="526" y="752"/>
                </a:lnTo>
                <a:lnTo>
                  <a:pt x="523" y="749"/>
                </a:lnTo>
                <a:lnTo>
                  <a:pt x="521" y="745"/>
                </a:lnTo>
                <a:lnTo>
                  <a:pt x="519" y="740"/>
                </a:lnTo>
                <a:lnTo>
                  <a:pt x="519" y="733"/>
                </a:lnTo>
                <a:lnTo>
                  <a:pt x="519" y="728"/>
                </a:lnTo>
                <a:lnTo>
                  <a:pt x="521" y="723"/>
                </a:lnTo>
                <a:lnTo>
                  <a:pt x="523" y="719"/>
                </a:lnTo>
                <a:lnTo>
                  <a:pt x="526" y="716"/>
                </a:lnTo>
                <a:lnTo>
                  <a:pt x="535" y="710"/>
                </a:lnTo>
                <a:lnTo>
                  <a:pt x="546" y="706"/>
                </a:lnTo>
                <a:lnTo>
                  <a:pt x="566" y="700"/>
                </a:lnTo>
                <a:lnTo>
                  <a:pt x="578" y="696"/>
                </a:lnTo>
                <a:lnTo>
                  <a:pt x="578" y="678"/>
                </a:lnTo>
                <a:lnTo>
                  <a:pt x="568" y="673"/>
                </a:lnTo>
                <a:lnTo>
                  <a:pt x="560" y="668"/>
                </a:lnTo>
                <a:lnTo>
                  <a:pt x="556" y="665"/>
                </a:lnTo>
                <a:lnTo>
                  <a:pt x="554" y="662"/>
                </a:lnTo>
                <a:lnTo>
                  <a:pt x="552" y="658"/>
                </a:lnTo>
                <a:lnTo>
                  <a:pt x="552" y="654"/>
                </a:lnTo>
                <a:lnTo>
                  <a:pt x="553" y="651"/>
                </a:lnTo>
                <a:lnTo>
                  <a:pt x="556" y="649"/>
                </a:lnTo>
                <a:lnTo>
                  <a:pt x="563" y="646"/>
                </a:lnTo>
                <a:lnTo>
                  <a:pt x="569" y="644"/>
                </a:lnTo>
                <a:lnTo>
                  <a:pt x="588" y="639"/>
                </a:lnTo>
                <a:lnTo>
                  <a:pt x="611" y="635"/>
                </a:lnTo>
                <a:lnTo>
                  <a:pt x="655" y="628"/>
                </a:lnTo>
                <a:lnTo>
                  <a:pt x="684" y="62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9" name="Freeform 451"/>
          <p:cNvSpPr>
            <a:spLocks/>
          </p:cNvSpPr>
          <p:nvPr>
            <p:custDataLst>
              <p:tags r:id="rId287"/>
            </p:custDataLst>
          </p:nvPr>
        </p:nvSpPr>
        <p:spPr bwMode="auto">
          <a:xfrm>
            <a:off x="4644703" y="4125714"/>
            <a:ext cx="187325" cy="274638"/>
          </a:xfrm>
          <a:custGeom>
            <a:avLst/>
            <a:gdLst/>
            <a:ahLst/>
            <a:cxnLst>
              <a:cxn ang="0">
                <a:pos x="429" y="22"/>
              </a:cxn>
              <a:cxn ang="0">
                <a:pos x="428" y="43"/>
              </a:cxn>
              <a:cxn ang="0">
                <a:pos x="424" y="54"/>
              </a:cxn>
              <a:cxn ang="0">
                <a:pos x="415" y="67"/>
              </a:cxn>
              <a:cxn ang="0">
                <a:pos x="413" y="81"/>
              </a:cxn>
              <a:cxn ang="0">
                <a:pos x="414" y="160"/>
              </a:cxn>
              <a:cxn ang="0">
                <a:pos x="408" y="207"/>
              </a:cxn>
              <a:cxn ang="0">
                <a:pos x="396" y="241"/>
              </a:cxn>
              <a:cxn ang="0">
                <a:pos x="372" y="278"/>
              </a:cxn>
              <a:cxn ang="0">
                <a:pos x="338" y="309"/>
              </a:cxn>
              <a:cxn ang="0">
                <a:pos x="319" y="333"/>
              </a:cxn>
              <a:cxn ang="0">
                <a:pos x="312" y="412"/>
              </a:cxn>
              <a:cxn ang="0">
                <a:pos x="304" y="439"/>
              </a:cxn>
              <a:cxn ang="0">
                <a:pos x="290" y="448"/>
              </a:cxn>
              <a:cxn ang="0">
                <a:pos x="269" y="455"/>
              </a:cxn>
              <a:cxn ang="0">
                <a:pos x="253" y="472"/>
              </a:cxn>
              <a:cxn ang="0">
                <a:pos x="234" y="500"/>
              </a:cxn>
              <a:cxn ang="0">
                <a:pos x="223" y="505"/>
              </a:cxn>
              <a:cxn ang="0">
                <a:pos x="201" y="504"/>
              </a:cxn>
              <a:cxn ang="0">
                <a:pos x="189" y="498"/>
              </a:cxn>
              <a:cxn ang="0">
                <a:pos x="145" y="500"/>
              </a:cxn>
              <a:cxn ang="0">
                <a:pos x="123" y="500"/>
              </a:cxn>
              <a:cxn ang="0">
                <a:pos x="113" y="494"/>
              </a:cxn>
              <a:cxn ang="0">
                <a:pos x="95" y="493"/>
              </a:cxn>
              <a:cxn ang="0">
                <a:pos x="78" y="502"/>
              </a:cxn>
              <a:cxn ang="0">
                <a:pos x="62" y="519"/>
              </a:cxn>
              <a:cxn ang="0">
                <a:pos x="27" y="491"/>
              </a:cxn>
              <a:cxn ang="0">
                <a:pos x="6" y="447"/>
              </a:cxn>
              <a:cxn ang="0">
                <a:pos x="25" y="430"/>
              </a:cxn>
              <a:cxn ang="0">
                <a:pos x="42" y="424"/>
              </a:cxn>
              <a:cxn ang="0">
                <a:pos x="61" y="428"/>
              </a:cxn>
              <a:cxn ang="0">
                <a:pos x="58" y="418"/>
              </a:cxn>
              <a:cxn ang="0">
                <a:pos x="45" y="386"/>
              </a:cxn>
              <a:cxn ang="0">
                <a:pos x="47" y="366"/>
              </a:cxn>
              <a:cxn ang="0">
                <a:pos x="57" y="356"/>
              </a:cxn>
              <a:cxn ang="0">
                <a:pos x="71" y="352"/>
              </a:cxn>
              <a:cxn ang="0">
                <a:pos x="89" y="337"/>
              </a:cxn>
              <a:cxn ang="0">
                <a:pos x="104" y="333"/>
              </a:cxn>
              <a:cxn ang="0">
                <a:pos x="115" y="342"/>
              </a:cxn>
              <a:cxn ang="0">
                <a:pos x="135" y="359"/>
              </a:cxn>
              <a:cxn ang="0">
                <a:pos x="154" y="351"/>
              </a:cxn>
              <a:cxn ang="0">
                <a:pos x="181" y="353"/>
              </a:cxn>
              <a:cxn ang="0">
                <a:pos x="199" y="340"/>
              </a:cxn>
              <a:cxn ang="0">
                <a:pos x="210" y="315"/>
              </a:cxn>
              <a:cxn ang="0">
                <a:pos x="213" y="290"/>
              </a:cxn>
              <a:cxn ang="0">
                <a:pos x="215" y="269"/>
              </a:cxn>
              <a:cxn ang="0">
                <a:pos x="201" y="236"/>
              </a:cxn>
              <a:cxn ang="0">
                <a:pos x="188" y="203"/>
              </a:cxn>
              <a:cxn ang="0">
                <a:pos x="207" y="177"/>
              </a:cxn>
              <a:cxn ang="0">
                <a:pos x="210" y="164"/>
              </a:cxn>
              <a:cxn ang="0">
                <a:pos x="200" y="155"/>
              </a:cxn>
              <a:cxn ang="0">
                <a:pos x="197" y="137"/>
              </a:cxn>
              <a:cxn ang="0">
                <a:pos x="188" y="129"/>
              </a:cxn>
              <a:cxn ang="0">
                <a:pos x="161" y="132"/>
              </a:cxn>
              <a:cxn ang="0">
                <a:pos x="137" y="131"/>
              </a:cxn>
              <a:cxn ang="0">
                <a:pos x="125" y="119"/>
              </a:cxn>
              <a:cxn ang="0">
                <a:pos x="123" y="103"/>
              </a:cxn>
              <a:cxn ang="0">
                <a:pos x="132" y="76"/>
              </a:cxn>
              <a:cxn ang="0">
                <a:pos x="306" y="38"/>
              </a:cxn>
              <a:cxn ang="0">
                <a:pos x="323" y="17"/>
              </a:cxn>
              <a:cxn ang="0">
                <a:pos x="343" y="7"/>
              </a:cxn>
              <a:cxn ang="0">
                <a:pos x="374" y="5"/>
              </a:cxn>
              <a:cxn ang="0">
                <a:pos x="408" y="4"/>
              </a:cxn>
            </a:cxnLst>
            <a:rect l="0" t="0" r="r" b="b"/>
            <a:pathLst>
              <a:path w="429" h="524">
                <a:moveTo>
                  <a:pt x="426" y="0"/>
                </a:moveTo>
                <a:lnTo>
                  <a:pt x="427" y="12"/>
                </a:lnTo>
                <a:lnTo>
                  <a:pt x="429" y="22"/>
                </a:lnTo>
                <a:lnTo>
                  <a:pt x="429" y="31"/>
                </a:lnTo>
                <a:lnTo>
                  <a:pt x="429" y="38"/>
                </a:lnTo>
                <a:lnTo>
                  <a:pt x="428" y="43"/>
                </a:lnTo>
                <a:lnTo>
                  <a:pt x="427" y="48"/>
                </a:lnTo>
                <a:lnTo>
                  <a:pt x="426" y="51"/>
                </a:lnTo>
                <a:lnTo>
                  <a:pt x="424" y="54"/>
                </a:lnTo>
                <a:lnTo>
                  <a:pt x="419" y="60"/>
                </a:lnTo>
                <a:lnTo>
                  <a:pt x="416" y="64"/>
                </a:lnTo>
                <a:lnTo>
                  <a:pt x="415" y="67"/>
                </a:lnTo>
                <a:lnTo>
                  <a:pt x="413" y="71"/>
                </a:lnTo>
                <a:lnTo>
                  <a:pt x="413" y="75"/>
                </a:lnTo>
                <a:lnTo>
                  <a:pt x="413" y="81"/>
                </a:lnTo>
                <a:lnTo>
                  <a:pt x="413" y="109"/>
                </a:lnTo>
                <a:lnTo>
                  <a:pt x="414" y="135"/>
                </a:lnTo>
                <a:lnTo>
                  <a:pt x="414" y="160"/>
                </a:lnTo>
                <a:lnTo>
                  <a:pt x="413" y="183"/>
                </a:lnTo>
                <a:lnTo>
                  <a:pt x="410" y="196"/>
                </a:lnTo>
                <a:lnTo>
                  <a:pt x="408" y="207"/>
                </a:lnTo>
                <a:lnTo>
                  <a:pt x="405" y="218"/>
                </a:lnTo>
                <a:lnTo>
                  <a:pt x="401" y="229"/>
                </a:lnTo>
                <a:lnTo>
                  <a:pt x="396" y="241"/>
                </a:lnTo>
                <a:lnTo>
                  <a:pt x="390" y="254"/>
                </a:lnTo>
                <a:lnTo>
                  <a:pt x="382" y="266"/>
                </a:lnTo>
                <a:lnTo>
                  <a:pt x="372" y="278"/>
                </a:lnTo>
                <a:lnTo>
                  <a:pt x="360" y="288"/>
                </a:lnTo>
                <a:lnTo>
                  <a:pt x="346" y="300"/>
                </a:lnTo>
                <a:lnTo>
                  <a:pt x="338" y="309"/>
                </a:lnTo>
                <a:lnTo>
                  <a:pt x="331" y="316"/>
                </a:lnTo>
                <a:lnTo>
                  <a:pt x="325" y="324"/>
                </a:lnTo>
                <a:lnTo>
                  <a:pt x="319" y="333"/>
                </a:lnTo>
                <a:lnTo>
                  <a:pt x="318" y="361"/>
                </a:lnTo>
                <a:lnTo>
                  <a:pt x="314" y="395"/>
                </a:lnTo>
                <a:lnTo>
                  <a:pt x="312" y="412"/>
                </a:lnTo>
                <a:lnTo>
                  <a:pt x="308" y="428"/>
                </a:lnTo>
                <a:lnTo>
                  <a:pt x="306" y="434"/>
                </a:lnTo>
                <a:lnTo>
                  <a:pt x="304" y="439"/>
                </a:lnTo>
                <a:lnTo>
                  <a:pt x="302" y="442"/>
                </a:lnTo>
                <a:lnTo>
                  <a:pt x="300" y="444"/>
                </a:lnTo>
                <a:lnTo>
                  <a:pt x="290" y="448"/>
                </a:lnTo>
                <a:lnTo>
                  <a:pt x="280" y="451"/>
                </a:lnTo>
                <a:lnTo>
                  <a:pt x="274" y="453"/>
                </a:lnTo>
                <a:lnTo>
                  <a:pt x="269" y="455"/>
                </a:lnTo>
                <a:lnTo>
                  <a:pt x="264" y="458"/>
                </a:lnTo>
                <a:lnTo>
                  <a:pt x="259" y="462"/>
                </a:lnTo>
                <a:lnTo>
                  <a:pt x="253" y="472"/>
                </a:lnTo>
                <a:lnTo>
                  <a:pt x="245" y="487"/>
                </a:lnTo>
                <a:lnTo>
                  <a:pt x="239" y="494"/>
                </a:lnTo>
                <a:lnTo>
                  <a:pt x="234" y="500"/>
                </a:lnTo>
                <a:lnTo>
                  <a:pt x="230" y="502"/>
                </a:lnTo>
                <a:lnTo>
                  <a:pt x="227" y="504"/>
                </a:lnTo>
                <a:lnTo>
                  <a:pt x="223" y="505"/>
                </a:lnTo>
                <a:lnTo>
                  <a:pt x="219" y="506"/>
                </a:lnTo>
                <a:lnTo>
                  <a:pt x="210" y="505"/>
                </a:lnTo>
                <a:lnTo>
                  <a:pt x="201" y="504"/>
                </a:lnTo>
                <a:lnTo>
                  <a:pt x="196" y="503"/>
                </a:lnTo>
                <a:lnTo>
                  <a:pt x="192" y="501"/>
                </a:lnTo>
                <a:lnTo>
                  <a:pt x="189" y="498"/>
                </a:lnTo>
                <a:lnTo>
                  <a:pt x="186" y="494"/>
                </a:lnTo>
                <a:lnTo>
                  <a:pt x="166" y="496"/>
                </a:lnTo>
                <a:lnTo>
                  <a:pt x="145" y="500"/>
                </a:lnTo>
                <a:lnTo>
                  <a:pt x="135" y="502"/>
                </a:lnTo>
                <a:lnTo>
                  <a:pt x="126" y="501"/>
                </a:lnTo>
                <a:lnTo>
                  <a:pt x="123" y="500"/>
                </a:lnTo>
                <a:lnTo>
                  <a:pt x="119" y="499"/>
                </a:lnTo>
                <a:lnTo>
                  <a:pt x="116" y="497"/>
                </a:lnTo>
                <a:lnTo>
                  <a:pt x="113" y="494"/>
                </a:lnTo>
                <a:lnTo>
                  <a:pt x="106" y="493"/>
                </a:lnTo>
                <a:lnTo>
                  <a:pt x="100" y="493"/>
                </a:lnTo>
                <a:lnTo>
                  <a:pt x="95" y="493"/>
                </a:lnTo>
                <a:lnTo>
                  <a:pt x="91" y="494"/>
                </a:lnTo>
                <a:lnTo>
                  <a:pt x="83" y="497"/>
                </a:lnTo>
                <a:lnTo>
                  <a:pt x="78" y="502"/>
                </a:lnTo>
                <a:lnTo>
                  <a:pt x="73" y="507"/>
                </a:lnTo>
                <a:lnTo>
                  <a:pt x="68" y="513"/>
                </a:lnTo>
                <a:lnTo>
                  <a:pt x="62" y="519"/>
                </a:lnTo>
                <a:lnTo>
                  <a:pt x="54" y="524"/>
                </a:lnTo>
                <a:lnTo>
                  <a:pt x="39" y="507"/>
                </a:lnTo>
                <a:lnTo>
                  <a:pt x="27" y="491"/>
                </a:lnTo>
                <a:lnTo>
                  <a:pt x="14" y="474"/>
                </a:lnTo>
                <a:lnTo>
                  <a:pt x="0" y="456"/>
                </a:lnTo>
                <a:lnTo>
                  <a:pt x="6" y="447"/>
                </a:lnTo>
                <a:lnTo>
                  <a:pt x="13" y="440"/>
                </a:lnTo>
                <a:lnTo>
                  <a:pt x="18" y="434"/>
                </a:lnTo>
                <a:lnTo>
                  <a:pt x="25" y="430"/>
                </a:lnTo>
                <a:lnTo>
                  <a:pt x="31" y="427"/>
                </a:lnTo>
                <a:lnTo>
                  <a:pt x="36" y="425"/>
                </a:lnTo>
                <a:lnTo>
                  <a:pt x="42" y="424"/>
                </a:lnTo>
                <a:lnTo>
                  <a:pt x="46" y="424"/>
                </a:lnTo>
                <a:lnTo>
                  <a:pt x="55" y="425"/>
                </a:lnTo>
                <a:lnTo>
                  <a:pt x="61" y="428"/>
                </a:lnTo>
                <a:lnTo>
                  <a:pt x="65" y="431"/>
                </a:lnTo>
                <a:lnTo>
                  <a:pt x="67" y="432"/>
                </a:lnTo>
                <a:lnTo>
                  <a:pt x="58" y="418"/>
                </a:lnTo>
                <a:lnTo>
                  <a:pt x="51" y="405"/>
                </a:lnTo>
                <a:lnTo>
                  <a:pt x="47" y="395"/>
                </a:lnTo>
                <a:lnTo>
                  <a:pt x="45" y="386"/>
                </a:lnTo>
                <a:lnTo>
                  <a:pt x="45" y="378"/>
                </a:lnTo>
                <a:lnTo>
                  <a:pt x="45" y="372"/>
                </a:lnTo>
                <a:lnTo>
                  <a:pt x="47" y="366"/>
                </a:lnTo>
                <a:lnTo>
                  <a:pt x="50" y="362"/>
                </a:lnTo>
                <a:lnTo>
                  <a:pt x="54" y="359"/>
                </a:lnTo>
                <a:lnTo>
                  <a:pt x="57" y="356"/>
                </a:lnTo>
                <a:lnTo>
                  <a:pt x="61" y="354"/>
                </a:lnTo>
                <a:lnTo>
                  <a:pt x="65" y="353"/>
                </a:lnTo>
                <a:lnTo>
                  <a:pt x="71" y="352"/>
                </a:lnTo>
                <a:lnTo>
                  <a:pt x="73" y="351"/>
                </a:lnTo>
                <a:lnTo>
                  <a:pt x="81" y="343"/>
                </a:lnTo>
                <a:lnTo>
                  <a:pt x="89" y="337"/>
                </a:lnTo>
                <a:lnTo>
                  <a:pt x="94" y="334"/>
                </a:lnTo>
                <a:lnTo>
                  <a:pt x="100" y="333"/>
                </a:lnTo>
                <a:lnTo>
                  <a:pt x="104" y="333"/>
                </a:lnTo>
                <a:lnTo>
                  <a:pt x="109" y="335"/>
                </a:lnTo>
                <a:lnTo>
                  <a:pt x="112" y="339"/>
                </a:lnTo>
                <a:lnTo>
                  <a:pt x="115" y="342"/>
                </a:lnTo>
                <a:lnTo>
                  <a:pt x="123" y="350"/>
                </a:lnTo>
                <a:lnTo>
                  <a:pt x="130" y="356"/>
                </a:lnTo>
                <a:lnTo>
                  <a:pt x="135" y="359"/>
                </a:lnTo>
                <a:lnTo>
                  <a:pt x="140" y="359"/>
                </a:lnTo>
                <a:lnTo>
                  <a:pt x="146" y="356"/>
                </a:lnTo>
                <a:lnTo>
                  <a:pt x="154" y="351"/>
                </a:lnTo>
                <a:lnTo>
                  <a:pt x="163" y="354"/>
                </a:lnTo>
                <a:lnTo>
                  <a:pt x="172" y="354"/>
                </a:lnTo>
                <a:lnTo>
                  <a:pt x="181" y="353"/>
                </a:lnTo>
                <a:lnTo>
                  <a:pt x="188" y="350"/>
                </a:lnTo>
                <a:lnTo>
                  <a:pt x="193" y="345"/>
                </a:lnTo>
                <a:lnTo>
                  <a:pt x="199" y="340"/>
                </a:lnTo>
                <a:lnTo>
                  <a:pt x="202" y="334"/>
                </a:lnTo>
                <a:lnTo>
                  <a:pt x="205" y="328"/>
                </a:lnTo>
                <a:lnTo>
                  <a:pt x="210" y="315"/>
                </a:lnTo>
                <a:lnTo>
                  <a:pt x="212" y="302"/>
                </a:lnTo>
                <a:lnTo>
                  <a:pt x="213" y="293"/>
                </a:lnTo>
                <a:lnTo>
                  <a:pt x="213" y="290"/>
                </a:lnTo>
                <a:lnTo>
                  <a:pt x="215" y="283"/>
                </a:lnTo>
                <a:lnTo>
                  <a:pt x="215" y="276"/>
                </a:lnTo>
                <a:lnTo>
                  <a:pt x="215" y="269"/>
                </a:lnTo>
                <a:lnTo>
                  <a:pt x="213" y="262"/>
                </a:lnTo>
                <a:lnTo>
                  <a:pt x="208" y="249"/>
                </a:lnTo>
                <a:lnTo>
                  <a:pt x="201" y="236"/>
                </a:lnTo>
                <a:lnTo>
                  <a:pt x="186" y="217"/>
                </a:lnTo>
                <a:lnTo>
                  <a:pt x="180" y="210"/>
                </a:lnTo>
                <a:lnTo>
                  <a:pt x="188" y="203"/>
                </a:lnTo>
                <a:lnTo>
                  <a:pt x="202" y="187"/>
                </a:lnTo>
                <a:lnTo>
                  <a:pt x="205" y="182"/>
                </a:lnTo>
                <a:lnTo>
                  <a:pt x="207" y="177"/>
                </a:lnTo>
                <a:lnTo>
                  <a:pt x="210" y="173"/>
                </a:lnTo>
                <a:lnTo>
                  <a:pt x="211" y="168"/>
                </a:lnTo>
                <a:lnTo>
                  <a:pt x="210" y="164"/>
                </a:lnTo>
                <a:lnTo>
                  <a:pt x="208" y="161"/>
                </a:lnTo>
                <a:lnTo>
                  <a:pt x="205" y="157"/>
                </a:lnTo>
                <a:lnTo>
                  <a:pt x="200" y="155"/>
                </a:lnTo>
                <a:lnTo>
                  <a:pt x="200" y="148"/>
                </a:lnTo>
                <a:lnTo>
                  <a:pt x="200" y="142"/>
                </a:lnTo>
                <a:lnTo>
                  <a:pt x="197" y="137"/>
                </a:lnTo>
                <a:lnTo>
                  <a:pt x="195" y="133"/>
                </a:lnTo>
                <a:lnTo>
                  <a:pt x="192" y="131"/>
                </a:lnTo>
                <a:lnTo>
                  <a:pt x="188" y="129"/>
                </a:lnTo>
                <a:lnTo>
                  <a:pt x="183" y="129"/>
                </a:lnTo>
                <a:lnTo>
                  <a:pt x="179" y="129"/>
                </a:lnTo>
                <a:lnTo>
                  <a:pt x="161" y="132"/>
                </a:lnTo>
                <a:lnTo>
                  <a:pt x="154" y="137"/>
                </a:lnTo>
                <a:lnTo>
                  <a:pt x="144" y="134"/>
                </a:lnTo>
                <a:lnTo>
                  <a:pt x="137" y="131"/>
                </a:lnTo>
                <a:lnTo>
                  <a:pt x="132" y="128"/>
                </a:lnTo>
                <a:lnTo>
                  <a:pt x="127" y="124"/>
                </a:lnTo>
                <a:lnTo>
                  <a:pt x="125" y="119"/>
                </a:lnTo>
                <a:lnTo>
                  <a:pt x="123" y="114"/>
                </a:lnTo>
                <a:lnTo>
                  <a:pt x="123" y="109"/>
                </a:lnTo>
                <a:lnTo>
                  <a:pt x="123" y="103"/>
                </a:lnTo>
                <a:lnTo>
                  <a:pt x="125" y="93"/>
                </a:lnTo>
                <a:lnTo>
                  <a:pt x="128" y="84"/>
                </a:lnTo>
                <a:lnTo>
                  <a:pt x="132" y="76"/>
                </a:lnTo>
                <a:lnTo>
                  <a:pt x="133" y="74"/>
                </a:lnTo>
                <a:lnTo>
                  <a:pt x="293" y="105"/>
                </a:lnTo>
                <a:lnTo>
                  <a:pt x="306" y="38"/>
                </a:lnTo>
                <a:lnTo>
                  <a:pt x="311" y="30"/>
                </a:lnTo>
                <a:lnTo>
                  <a:pt x="317" y="22"/>
                </a:lnTo>
                <a:lnTo>
                  <a:pt x="323" y="17"/>
                </a:lnTo>
                <a:lnTo>
                  <a:pt x="329" y="12"/>
                </a:lnTo>
                <a:lnTo>
                  <a:pt x="336" y="9"/>
                </a:lnTo>
                <a:lnTo>
                  <a:pt x="343" y="7"/>
                </a:lnTo>
                <a:lnTo>
                  <a:pt x="350" y="6"/>
                </a:lnTo>
                <a:lnTo>
                  <a:pt x="358" y="5"/>
                </a:lnTo>
                <a:lnTo>
                  <a:pt x="374" y="5"/>
                </a:lnTo>
                <a:lnTo>
                  <a:pt x="391" y="4"/>
                </a:lnTo>
                <a:lnTo>
                  <a:pt x="399" y="4"/>
                </a:lnTo>
                <a:lnTo>
                  <a:pt x="408" y="4"/>
                </a:lnTo>
                <a:lnTo>
                  <a:pt x="417" y="2"/>
                </a:lnTo>
                <a:lnTo>
                  <a:pt x="4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0" name="Freeform 452"/>
          <p:cNvSpPr>
            <a:spLocks/>
          </p:cNvSpPr>
          <p:nvPr>
            <p:custDataLst>
              <p:tags r:id="rId288"/>
            </p:custDataLst>
          </p:nvPr>
        </p:nvSpPr>
        <p:spPr bwMode="auto">
          <a:xfrm>
            <a:off x="4676453" y="2768402"/>
            <a:ext cx="127000" cy="114300"/>
          </a:xfrm>
          <a:custGeom>
            <a:avLst/>
            <a:gdLst/>
            <a:ahLst/>
            <a:cxnLst>
              <a:cxn ang="0">
                <a:pos x="259" y="93"/>
              </a:cxn>
              <a:cxn ang="0">
                <a:pos x="166" y="77"/>
              </a:cxn>
              <a:cxn ang="0">
                <a:pos x="152" y="79"/>
              </a:cxn>
              <a:cxn ang="0">
                <a:pos x="139" y="79"/>
              </a:cxn>
              <a:cxn ang="0">
                <a:pos x="126" y="77"/>
              </a:cxn>
              <a:cxn ang="0">
                <a:pos x="119" y="93"/>
              </a:cxn>
              <a:cxn ang="0">
                <a:pos x="144" y="131"/>
              </a:cxn>
              <a:cxn ang="0">
                <a:pos x="168" y="157"/>
              </a:cxn>
              <a:cxn ang="0">
                <a:pos x="189" y="185"/>
              </a:cxn>
              <a:cxn ang="0">
                <a:pos x="197" y="202"/>
              </a:cxn>
              <a:cxn ang="0">
                <a:pos x="205" y="222"/>
              </a:cxn>
              <a:cxn ang="0">
                <a:pos x="175" y="223"/>
              </a:cxn>
              <a:cxn ang="0">
                <a:pos x="161" y="222"/>
              </a:cxn>
              <a:cxn ang="0">
                <a:pos x="146" y="216"/>
              </a:cxn>
              <a:cxn ang="0">
                <a:pos x="134" y="209"/>
              </a:cxn>
              <a:cxn ang="0">
                <a:pos x="127" y="198"/>
              </a:cxn>
              <a:cxn ang="0">
                <a:pos x="121" y="187"/>
              </a:cxn>
              <a:cxn ang="0">
                <a:pos x="113" y="180"/>
              </a:cxn>
              <a:cxn ang="0">
                <a:pos x="91" y="145"/>
              </a:cxn>
              <a:cxn ang="0">
                <a:pos x="68" y="113"/>
              </a:cxn>
              <a:cxn ang="0">
                <a:pos x="55" y="99"/>
              </a:cxn>
              <a:cxn ang="0">
                <a:pos x="42" y="87"/>
              </a:cxn>
              <a:cxn ang="0">
                <a:pos x="27" y="79"/>
              </a:cxn>
              <a:cxn ang="0">
                <a:pos x="13" y="75"/>
              </a:cxn>
              <a:cxn ang="0">
                <a:pos x="4" y="65"/>
              </a:cxn>
              <a:cxn ang="0">
                <a:pos x="1" y="58"/>
              </a:cxn>
              <a:cxn ang="0">
                <a:pos x="0" y="49"/>
              </a:cxn>
              <a:cxn ang="0">
                <a:pos x="40" y="55"/>
              </a:cxn>
              <a:cxn ang="0">
                <a:pos x="70" y="55"/>
              </a:cxn>
              <a:cxn ang="0">
                <a:pos x="91" y="50"/>
              </a:cxn>
              <a:cxn ang="0">
                <a:pos x="106" y="41"/>
              </a:cxn>
              <a:cxn ang="0">
                <a:pos x="127" y="20"/>
              </a:cxn>
              <a:cxn ang="0">
                <a:pos x="138" y="9"/>
              </a:cxn>
              <a:cxn ang="0">
                <a:pos x="152" y="0"/>
              </a:cxn>
              <a:cxn ang="0">
                <a:pos x="172" y="14"/>
              </a:cxn>
              <a:cxn ang="0">
                <a:pos x="194" y="26"/>
              </a:cxn>
              <a:cxn ang="0">
                <a:pos x="218" y="34"/>
              </a:cxn>
              <a:cxn ang="0">
                <a:pos x="246" y="37"/>
              </a:cxn>
              <a:cxn ang="0">
                <a:pos x="262" y="34"/>
              </a:cxn>
              <a:cxn ang="0">
                <a:pos x="279" y="31"/>
              </a:cxn>
              <a:cxn ang="0">
                <a:pos x="285" y="47"/>
              </a:cxn>
              <a:cxn ang="0">
                <a:pos x="287" y="49"/>
              </a:cxn>
              <a:cxn ang="0">
                <a:pos x="292" y="69"/>
              </a:cxn>
            </a:cxnLst>
            <a:rect l="0" t="0" r="r" b="b"/>
            <a:pathLst>
              <a:path w="292" h="223">
                <a:moveTo>
                  <a:pt x="292" y="69"/>
                </a:moveTo>
                <a:lnTo>
                  <a:pt x="259" y="93"/>
                </a:lnTo>
                <a:lnTo>
                  <a:pt x="172" y="75"/>
                </a:lnTo>
                <a:lnTo>
                  <a:pt x="166" y="77"/>
                </a:lnTo>
                <a:lnTo>
                  <a:pt x="159" y="78"/>
                </a:lnTo>
                <a:lnTo>
                  <a:pt x="152" y="79"/>
                </a:lnTo>
                <a:lnTo>
                  <a:pt x="146" y="79"/>
                </a:lnTo>
                <a:lnTo>
                  <a:pt x="139" y="79"/>
                </a:lnTo>
                <a:lnTo>
                  <a:pt x="133" y="78"/>
                </a:lnTo>
                <a:lnTo>
                  <a:pt x="126" y="77"/>
                </a:lnTo>
                <a:lnTo>
                  <a:pt x="119" y="75"/>
                </a:lnTo>
                <a:lnTo>
                  <a:pt x="119" y="93"/>
                </a:lnTo>
                <a:lnTo>
                  <a:pt x="132" y="113"/>
                </a:lnTo>
                <a:lnTo>
                  <a:pt x="144" y="131"/>
                </a:lnTo>
                <a:lnTo>
                  <a:pt x="156" y="145"/>
                </a:lnTo>
                <a:lnTo>
                  <a:pt x="168" y="157"/>
                </a:lnTo>
                <a:lnTo>
                  <a:pt x="179" y="170"/>
                </a:lnTo>
                <a:lnTo>
                  <a:pt x="189" y="185"/>
                </a:lnTo>
                <a:lnTo>
                  <a:pt x="193" y="193"/>
                </a:lnTo>
                <a:lnTo>
                  <a:pt x="197" y="202"/>
                </a:lnTo>
                <a:lnTo>
                  <a:pt x="202" y="211"/>
                </a:lnTo>
                <a:lnTo>
                  <a:pt x="205" y="222"/>
                </a:lnTo>
                <a:lnTo>
                  <a:pt x="191" y="223"/>
                </a:lnTo>
                <a:lnTo>
                  <a:pt x="175" y="223"/>
                </a:lnTo>
                <a:lnTo>
                  <a:pt x="168" y="223"/>
                </a:lnTo>
                <a:lnTo>
                  <a:pt x="161" y="222"/>
                </a:lnTo>
                <a:lnTo>
                  <a:pt x="154" y="220"/>
                </a:lnTo>
                <a:lnTo>
                  <a:pt x="146" y="216"/>
                </a:lnTo>
                <a:lnTo>
                  <a:pt x="139" y="213"/>
                </a:lnTo>
                <a:lnTo>
                  <a:pt x="134" y="209"/>
                </a:lnTo>
                <a:lnTo>
                  <a:pt x="130" y="203"/>
                </a:lnTo>
                <a:lnTo>
                  <a:pt x="127" y="198"/>
                </a:lnTo>
                <a:lnTo>
                  <a:pt x="124" y="192"/>
                </a:lnTo>
                <a:lnTo>
                  <a:pt x="121" y="187"/>
                </a:lnTo>
                <a:lnTo>
                  <a:pt x="117" y="183"/>
                </a:lnTo>
                <a:lnTo>
                  <a:pt x="113" y="180"/>
                </a:lnTo>
                <a:lnTo>
                  <a:pt x="102" y="162"/>
                </a:lnTo>
                <a:lnTo>
                  <a:pt x="91" y="145"/>
                </a:lnTo>
                <a:lnTo>
                  <a:pt x="80" y="129"/>
                </a:lnTo>
                <a:lnTo>
                  <a:pt x="68" y="113"/>
                </a:lnTo>
                <a:lnTo>
                  <a:pt x="61" y="105"/>
                </a:lnTo>
                <a:lnTo>
                  <a:pt x="55" y="99"/>
                </a:lnTo>
                <a:lnTo>
                  <a:pt x="48" y="93"/>
                </a:lnTo>
                <a:lnTo>
                  <a:pt x="42" y="87"/>
                </a:lnTo>
                <a:lnTo>
                  <a:pt x="35" y="83"/>
                </a:lnTo>
                <a:lnTo>
                  <a:pt x="27" y="79"/>
                </a:lnTo>
                <a:lnTo>
                  <a:pt x="21" y="76"/>
                </a:lnTo>
                <a:lnTo>
                  <a:pt x="13" y="75"/>
                </a:lnTo>
                <a:lnTo>
                  <a:pt x="9" y="70"/>
                </a:lnTo>
                <a:lnTo>
                  <a:pt x="4" y="65"/>
                </a:lnTo>
                <a:lnTo>
                  <a:pt x="2" y="62"/>
                </a:lnTo>
                <a:lnTo>
                  <a:pt x="1" y="58"/>
                </a:lnTo>
                <a:lnTo>
                  <a:pt x="0" y="54"/>
                </a:lnTo>
                <a:lnTo>
                  <a:pt x="0" y="49"/>
                </a:lnTo>
                <a:lnTo>
                  <a:pt x="22" y="53"/>
                </a:lnTo>
                <a:lnTo>
                  <a:pt x="40" y="55"/>
                </a:lnTo>
                <a:lnTo>
                  <a:pt x="57" y="56"/>
                </a:lnTo>
                <a:lnTo>
                  <a:pt x="70" y="55"/>
                </a:lnTo>
                <a:lnTo>
                  <a:pt x="82" y="53"/>
                </a:lnTo>
                <a:lnTo>
                  <a:pt x="91" y="50"/>
                </a:lnTo>
                <a:lnTo>
                  <a:pt x="99" y="46"/>
                </a:lnTo>
                <a:lnTo>
                  <a:pt x="106" y="41"/>
                </a:lnTo>
                <a:lnTo>
                  <a:pt x="117" y="31"/>
                </a:lnTo>
                <a:lnTo>
                  <a:pt x="127" y="20"/>
                </a:lnTo>
                <a:lnTo>
                  <a:pt x="132" y="14"/>
                </a:lnTo>
                <a:lnTo>
                  <a:pt x="138" y="9"/>
                </a:lnTo>
                <a:lnTo>
                  <a:pt x="145" y="4"/>
                </a:lnTo>
                <a:lnTo>
                  <a:pt x="152" y="0"/>
                </a:lnTo>
                <a:lnTo>
                  <a:pt x="162" y="8"/>
                </a:lnTo>
                <a:lnTo>
                  <a:pt x="172" y="14"/>
                </a:lnTo>
                <a:lnTo>
                  <a:pt x="183" y="21"/>
                </a:lnTo>
                <a:lnTo>
                  <a:pt x="194" y="26"/>
                </a:lnTo>
                <a:lnTo>
                  <a:pt x="205" y="31"/>
                </a:lnTo>
                <a:lnTo>
                  <a:pt x="218" y="34"/>
                </a:lnTo>
                <a:lnTo>
                  <a:pt x="231" y="37"/>
                </a:lnTo>
                <a:lnTo>
                  <a:pt x="246" y="37"/>
                </a:lnTo>
                <a:lnTo>
                  <a:pt x="255" y="36"/>
                </a:lnTo>
                <a:lnTo>
                  <a:pt x="262" y="34"/>
                </a:lnTo>
                <a:lnTo>
                  <a:pt x="270" y="32"/>
                </a:lnTo>
                <a:lnTo>
                  <a:pt x="279" y="31"/>
                </a:lnTo>
                <a:lnTo>
                  <a:pt x="283" y="42"/>
                </a:lnTo>
                <a:lnTo>
                  <a:pt x="285" y="47"/>
                </a:lnTo>
                <a:lnTo>
                  <a:pt x="287" y="49"/>
                </a:lnTo>
                <a:lnTo>
                  <a:pt x="287" y="49"/>
                </a:lnTo>
                <a:lnTo>
                  <a:pt x="289" y="52"/>
                </a:lnTo>
                <a:lnTo>
                  <a:pt x="292" y="6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1" name="Freeform 453"/>
          <p:cNvSpPr>
            <a:spLocks/>
          </p:cNvSpPr>
          <p:nvPr>
            <p:custDataLst>
              <p:tags r:id="rId289"/>
            </p:custDataLst>
          </p:nvPr>
        </p:nvSpPr>
        <p:spPr bwMode="auto">
          <a:xfrm>
            <a:off x="4627240" y="2627114"/>
            <a:ext cx="168275" cy="77788"/>
          </a:xfrm>
          <a:custGeom>
            <a:avLst/>
            <a:gdLst/>
            <a:ahLst/>
            <a:cxnLst>
              <a:cxn ang="0">
                <a:pos x="375" y="94"/>
              </a:cxn>
              <a:cxn ang="0">
                <a:pos x="360" y="101"/>
              </a:cxn>
              <a:cxn ang="0">
                <a:pos x="354" y="108"/>
              </a:cxn>
              <a:cxn ang="0">
                <a:pos x="347" y="117"/>
              </a:cxn>
              <a:cxn ang="0">
                <a:pos x="333" y="127"/>
              </a:cxn>
              <a:cxn ang="0">
                <a:pos x="320" y="131"/>
              </a:cxn>
              <a:cxn ang="0">
                <a:pos x="311" y="132"/>
              </a:cxn>
              <a:cxn ang="0">
                <a:pos x="301" y="130"/>
              </a:cxn>
              <a:cxn ang="0">
                <a:pos x="291" y="126"/>
              </a:cxn>
              <a:cxn ang="0">
                <a:pos x="281" y="119"/>
              </a:cxn>
              <a:cxn ang="0">
                <a:pos x="275" y="116"/>
              </a:cxn>
              <a:cxn ang="0">
                <a:pos x="269" y="118"/>
              </a:cxn>
              <a:cxn ang="0">
                <a:pos x="267" y="123"/>
              </a:cxn>
              <a:cxn ang="0">
                <a:pos x="266" y="140"/>
              </a:cxn>
              <a:cxn ang="0">
                <a:pos x="257" y="145"/>
              </a:cxn>
              <a:cxn ang="0">
                <a:pos x="244" y="140"/>
              </a:cxn>
              <a:cxn ang="0">
                <a:pos x="229" y="131"/>
              </a:cxn>
              <a:cxn ang="0">
                <a:pos x="113" y="141"/>
              </a:cxn>
              <a:cxn ang="0">
                <a:pos x="80" y="124"/>
              </a:cxn>
              <a:cxn ang="0">
                <a:pos x="58" y="109"/>
              </a:cxn>
              <a:cxn ang="0">
                <a:pos x="45" y="94"/>
              </a:cxn>
              <a:cxn ang="0">
                <a:pos x="37" y="82"/>
              </a:cxn>
              <a:cxn ang="0">
                <a:pos x="26" y="59"/>
              </a:cxn>
              <a:cxn ang="0">
                <a:pos x="16" y="48"/>
              </a:cxn>
              <a:cxn ang="0">
                <a:pos x="0" y="36"/>
              </a:cxn>
              <a:cxn ang="0">
                <a:pos x="29" y="40"/>
              </a:cxn>
              <a:cxn ang="0">
                <a:pos x="52" y="38"/>
              </a:cxn>
              <a:cxn ang="0">
                <a:pos x="72" y="33"/>
              </a:cxn>
              <a:cxn ang="0">
                <a:pos x="87" y="25"/>
              </a:cxn>
              <a:cxn ang="0">
                <a:pos x="119" y="8"/>
              </a:cxn>
              <a:cxn ang="0">
                <a:pos x="138" y="2"/>
              </a:cxn>
              <a:cxn ang="0">
                <a:pos x="159" y="0"/>
              </a:cxn>
              <a:cxn ang="0">
                <a:pos x="200" y="23"/>
              </a:cxn>
              <a:cxn ang="0">
                <a:pos x="244" y="45"/>
              </a:cxn>
              <a:cxn ang="0">
                <a:pos x="292" y="67"/>
              </a:cxn>
              <a:cxn ang="0">
                <a:pos x="333" y="80"/>
              </a:cxn>
              <a:cxn ang="0">
                <a:pos x="354" y="86"/>
              </a:cxn>
              <a:cxn ang="0">
                <a:pos x="379" y="92"/>
              </a:cxn>
            </a:cxnLst>
            <a:rect l="0" t="0" r="r" b="b"/>
            <a:pathLst>
              <a:path w="379" h="147">
                <a:moveTo>
                  <a:pt x="379" y="92"/>
                </a:moveTo>
                <a:lnTo>
                  <a:pt x="375" y="94"/>
                </a:lnTo>
                <a:lnTo>
                  <a:pt x="366" y="98"/>
                </a:lnTo>
                <a:lnTo>
                  <a:pt x="360" y="101"/>
                </a:lnTo>
                <a:lnTo>
                  <a:pt x="357" y="105"/>
                </a:lnTo>
                <a:lnTo>
                  <a:pt x="354" y="108"/>
                </a:lnTo>
                <a:lnTo>
                  <a:pt x="353" y="111"/>
                </a:lnTo>
                <a:lnTo>
                  <a:pt x="347" y="117"/>
                </a:lnTo>
                <a:lnTo>
                  <a:pt x="341" y="123"/>
                </a:lnTo>
                <a:lnTo>
                  <a:pt x="333" y="127"/>
                </a:lnTo>
                <a:lnTo>
                  <a:pt x="324" y="130"/>
                </a:lnTo>
                <a:lnTo>
                  <a:pt x="320" y="131"/>
                </a:lnTo>
                <a:lnTo>
                  <a:pt x="315" y="132"/>
                </a:lnTo>
                <a:lnTo>
                  <a:pt x="311" y="132"/>
                </a:lnTo>
                <a:lnTo>
                  <a:pt x="306" y="131"/>
                </a:lnTo>
                <a:lnTo>
                  <a:pt x="301" y="130"/>
                </a:lnTo>
                <a:lnTo>
                  <a:pt x="296" y="128"/>
                </a:lnTo>
                <a:lnTo>
                  <a:pt x="291" y="126"/>
                </a:lnTo>
                <a:lnTo>
                  <a:pt x="286" y="123"/>
                </a:lnTo>
                <a:lnTo>
                  <a:pt x="281" y="119"/>
                </a:lnTo>
                <a:lnTo>
                  <a:pt x="277" y="117"/>
                </a:lnTo>
                <a:lnTo>
                  <a:pt x="275" y="116"/>
                </a:lnTo>
                <a:lnTo>
                  <a:pt x="271" y="116"/>
                </a:lnTo>
                <a:lnTo>
                  <a:pt x="269" y="118"/>
                </a:lnTo>
                <a:lnTo>
                  <a:pt x="268" y="120"/>
                </a:lnTo>
                <a:lnTo>
                  <a:pt x="267" y="123"/>
                </a:lnTo>
                <a:lnTo>
                  <a:pt x="266" y="126"/>
                </a:lnTo>
                <a:lnTo>
                  <a:pt x="266" y="140"/>
                </a:lnTo>
                <a:lnTo>
                  <a:pt x="266" y="147"/>
                </a:lnTo>
                <a:lnTo>
                  <a:pt x="257" y="145"/>
                </a:lnTo>
                <a:lnTo>
                  <a:pt x="251" y="143"/>
                </a:lnTo>
                <a:lnTo>
                  <a:pt x="244" y="140"/>
                </a:lnTo>
                <a:lnTo>
                  <a:pt x="240" y="137"/>
                </a:lnTo>
                <a:lnTo>
                  <a:pt x="229" y="131"/>
                </a:lnTo>
                <a:lnTo>
                  <a:pt x="213" y="123"/>
                </a:lnTo>
                <a:lnTo>
                  <a:pt x="113" y="141"/>
                </a:lnTo>
                <a:lnTo>
                  <a:pt x="95" y="132"/>
                </a:lnTo>
                <a:lnTo>
                  <a:pt x="80" y="124"/>
                </a:lnTo>
                <a:lnTo>
                  <a:pt x="68" y="116"/>
                </a:lnTo>
                <a:lnTo>
                  <a:pt x="58" y="109"/>
                </a:lnTo>
                <a:lnTo>
                  <a:pt x="51" y="101"/>
                </a:lnTo>
                <a:lnTo>
                  <a:pt x="45" y="94"/>
                </a:lnTo>
                <a:lnTo>
                  <a:pt x="40" y="88"/>
                </a:lnTo>
                <a:lnTo>
                  <a:pt x="37" y="82"/>
                </a:lnTo>
                <a:lnTo>
                  <a:pt x="31" y="70"/>
                </a:lnTo>
                <a:lnTo>
                  <a:pt x="26" y="59"/>
                </a:lnTo>
                <a:lnTo>
                  <a:pt x="21" y="54"/>
                </a:lnTo>
                <a:lnTo>
                  <a:pt x="16" y="48"/>
                </a:lnTo>
                <a:lnTo>
                  <a:pt x="9" y="42"/>
                </a:lnTo>
                <a:lnTo>
                  <a:pt x="0" y="36"/>
                </a:lnTo>
                <a:lnTo>
                  <a:pt x="16" y="39"/>
                </a:lnTo>
                <a:lnTo>
                  <a:pt x="29" y="40"/>
                </a:lnTo>
                <a:lnTo>
                  <a:pt x="41" y="40"/>
                </a:lnTo>
                <a:lnTo>
                  <a:pt x="52" y="38"/>
                </a:lnTo>
                <a:lnTo>
                  <a:pt x="62" y="36"/>
                </a:lnTo>
                <a:lnTo>
                  <a:pt x="72" y="33"/>
                </a:lnTo>
                <a:lnTo>
                  <a:pt x="79" y="29"/>
                </a:lnTo>
                <a:lnTo>
                  <a:pt x="87" y="25"/>
                </a:lnTo>
                <a:lnTo>
                  <a:pt x="102" y="16"/>
                </a:lnTo>
                <a:lnTo>
                  <a:pt x="119" y="8"/>
                </a:lnTo>
                <a:lnTo>
                  <a:pt x="128" y="5"/>
                </a:lnTo>
                <a:lnTo>
                  <a:pt x="138" y="2"/>
                </a:lnTo>
                <a:lnTo>
                  <a:pt x="149" y="1"/>
                </a:lnTo>
                <a:lnTo>
                  <a:pt x="159" y="0"/>
                </a:lnTo>
                <a:lnTo>
                  <a:pt x="179" y="11"/>
                </a:lnTo>
                <a:lnTo>
                  <a:pt x="200" y="23"/>
                </a:lnTo>
                <a:lnTo>
                  <a:pt x="222" y="34"/>
                </a:lnTo>
                <a:lnTo>
                  <a:pt x="244" y="45"/>
                </a:lnTo>
                <a:lnTo>
                  <a:pt x="278" y="61"/>
                </a:lnTo>
                <a:lnTo>
                  <a:pt x="292" y="67"/>
                </a:lnTo>
                <a:lnTo>
                  <a:pt x="314" y="73"/>
                </a:lnTo>
                <a:lnTo>
                  <a:pt x="333" y="80"/>
                </a:lnTo>
                <a:lnTo>
                  <a:pt x="343" y="83"/>
                </a:lnTo>
                <a:lnTo>
                  <a:pt x="354" y="86"/>
                </a:lnTo>
                <a:lnTo>
                  <a:pt x="365" y="89"/>
                </a:lnTo>
                <a:lnTo>
                  <a:pt x="379" y="92"/>
                </a:lnTo>
              </a:path>
            </a:pathLst>
          </a:cu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2" name="Freeform 454"/>
          <p:cNvSpPr>
            <a:spLocks/>
          </p:cNvSpPr>
          <p:nvPr>
            <p:custDataLst>
              <p:tags r:id="rId290"/>
            </p:custDataLst>
          </p:nvPr>
        </p:nvSpPr>
        <p:spPr bwMode="auto">
          <a:xfrm>
            <a:off x="4590728" y="2482652"/>
            <a:ext cx="30162" cy="60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"/>
              </a:cxn>
              <a:cxn ang="0">
                <a:pos x="0" y="18"/>
              </a:cxn>
              <a:cxn ang="0">
                <a:pos x="1" y="24"/>
              </a:cxn>
              <a:cxn ang="0">
                <a:pos x="2" y="30"/>
              </a:cxn>
              <a:cxn ang="0">
                <a:pos x="3" y="36"/>
              </a:cxn>
              <a:cxn ang="0">
                <a:pos x="6" y="42"/>
              </a:cxn>
              <a:cxn ang="0">
                <a:pos x="12" y="55"/>
              </a:cxn>
              <a:cxn ang="0">
                <a:pos x="21" y="67"/>
              </a:cxn>
              <a:cxn ang="0">
                <a:pos x="28" y="65"/>
              </a:cxn>
              <a:cxn ang="0">
                <a:pos x="35" y="61"/>
              </a:cxn>
              <a:cxn ang="0">
                <a:pos x="42" y="58"/>
              </a:cxn>
              <a:cxn ang="0">
                <a:pos x="48" y="53"/>
              </a:cxn>
              <a:cxn ang="0">
                <a:pos x="53" y="47"/>
              </a:cxn>
              <a:cxn ang="0">
                <a:pos x="57" y="40"/>
              </a:cxn>
              <a:cxn ang="0">
                <a:pos x="59" y="32"/>
              </a:cxn>
              <a:cxn ang="0">
                <a:pos x="61" y="24"/>
              </a:cxn>
              <a:cxn ang="0">
                <a:pos x="53" y="14"/>
              </a:cxn>
              <a:cxn ang="0">
                <a:pos x="41" y="0"/>
              </a:cxn>
              <a:cxn ang="0">
                <a:pos x="28" y="3"/>
              </a:cxn>
              <a:cxn ang="0">
                <a:pos x="18" y="4"/>
              </a:cxn>
              <a:cxn ang="0">
                <a:pos x="13" y="4"/>
              </a:cxn>
              <a:cxn ang="0">
                <a:pos x="10" y="3"/>
              </a:cxn>
              <a:cxn ang="0">
                <a:pos x="6" y="2"/>
              </a:cxn>
              <a:cxn ang="0">
                <a:pos x="0" y="0"/>
              </a:cxn>
            </a:cxnLst>
            <a:rect l="0" t="0" r="r" b="b"/>
            <a:pathLst>
              <a:path w="61" h="67">
                <a:moveTo>
                  <a:pt x="0" y="0"/>
                </a:moveTo>
                <a:lnTo>
                  <a:pt x="0" y="9"/>
                </a:lnTo>
                <a:lnTo>
                  <a:pt x="0" y="18"/>
                </a:lnTo>
                <a:lnTo>
                  <a:pt x="1" y="24"/>
                </a:lnTo>
                <a:lnTo>
                  <a:pt x="2" y="30"/>
                </a:lnTo>
                <a:lnTo>
                  <a:pt x="3" y="36"/>
                </a:lnTo>
                <a:lnTo>
                  <a:pt x="6" y="42"/>
                </a:lnTo>
                <a:lnTo>
                  <a:pt x="12" y="55"/>
                </a:lnTo>
                <a:lnTo>
                  <a:pt x="21" y="67"/>
                </a:lnTo>
                <a:lnTo>
                  <a:pt x="28" y="65"/>
                </a:lnTo>
                <a:lnTo>
                  <a:pt x="35" y="61"/>
                </a:lnTo>
                <a:lnTo>
                  <a:pt x="42" y="58"/>
                </a:lnTo>
                <a:lnTo>
                  <a:pt x="48" y="53"/>
                </a:lnTo>
                <a:lnTo>
                  <a:pt x="53" y="47"/>
                </a:lnTo>
                <a:lnTo>
                  <a:pt x="57" y="40"/>
                </a:lnTo>
                <a:lnTo>
                  <a:pt x="59" y="32"/>
                </a:lnTo>
                <a:lnTo>
                  <a:pt x="61" y="24"/>
                </a:lnTo>
                <a:lnTo>
                  <a:pt x="53" y="14"/>
                </a:lnTo>
                <a:lnTo>
                  <a:pt x="41" y="0"/>
                </a:lnTo>
                <a:lnTo>
                  <a:pt x="28" y="3"/>
                </a:lnTo>
                <a:lnTo>
                  <a:pt x="18" y="4"/>
                </a:lnTo>
                <a:lnTo>
                  <a:pt x="13" y="4"/>
                </a:lnTo>
                <a:lnTo>
                  <a:pt x="10" y="3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3" name="Freeform 455"/>
          <p:cNvSpPr>
            <a:spLocks/>
          </p:cNvSpPr>
          <p:nvPr>
            <p:custDataLst>
              <p:tags r:id="rId291"/>
            </p:custDataLst>
          </p:nvPr>
        </p:nvSpPr>
        <p:spPr bwMode="auto">
          <a:xfrm>
            <a:off x="4562153" y="2487414"/>
            <a:ext cx="25400" cy="58738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24"/>
              </a:cxn>
              <a:cxn ang="0">
                <a:pos x="5" y="32"/>
              </a:cxn>
              <a:cxn ang="0">
                <a:pos x="10" y="40"/>
              </a:cxn>
              <a:cxn ang="0">
                <a:pos x="16" y="45"/>
              </a:cxn>
              <a:cxn ang="0">
                <a:pos x="21" y="49"/>
              </a:cxn>
              <a:cxn ang="0">
                <a:pos x="27" y="52"/>
              </a:cxn>
              <a:cxn ang="0">
                <a:pos x="33" y="54"/>
              </a:cxn>
              <a:cxn ang="0">
                <a:pos x="40" y="55"/>
              </a:cxn>
              <a:cxn ang="0">
                <a:pos x="46" y="55"/>
              </a:cxn>
              <a:cxn ang="0">
                <a:pos x="53" y="52"/>
              </a:cxn>
              <a:cxn ang="0">
                <a:pos x="60" y="49"/>
              </a:cxn>
              <a:cxn ang="0">
                <a:pos x="50" y="34"/>
              </a:cxn>
              <a:cxn ang="0">
                <a:pos x="42" y="22"/>
              </a:cxn>
              <a:cxn ang="0">
                <a:pos x="39" y="17"/>
              </a:cxn>
              <a:cxn ang="0">
                <a:pos x="35" y="12"/>
              </a:cxn>
              <a:cxn ang="0">
                <a:pos x="34" y="6"/>
              </a:cxn>
              <a:cxn ang="0">
                <a:pos x="33" y="0"/>
              </a:cxn>
              <a:cxn ang="0">
                <a:pos x="23" y="1"/>
              </a:cxn>
              <a:cxn ang="0">
                <a:pos x="15" y="3"/>
              </a:cxn>
              <a:cxn ang="0">
                <a:pos x="7" y="5"/>
              </a:cxn>
              <a:cxn ang="0">
                <a:pos x="0" y="6"/>
              </a:cxn>
            </a:cxnLst>
            <a:rect l="0" t="0" r="r" b="b"/>
            <a:pathLst>
              <a:path w="60" h="55">
                <a:moveTo>
                  <a:pt x="0" y="6"/>
                </a:moveTo>
                <a:lnTo>
                  <a:pt x="0" y="24"/>
                </a:lnTo>
                <a:lnTo>
                  <a:pt x="5" y="32"/>
                </a:lnTo>
                <a:lnTo>
                  <a:pt x="10" y="40"/>
                </a:lnTo>
                <a:lnTo>
                  <a:pt x="16" y="45"/>
                </a:lnTo>
                <a:lnTo>
                  <a:pt x="21" y="49"/>
                </a:lnTo>
                <a:lnTo>
                  <a:pt x="27" y="52"/>
                </a:lnTo>
                <a:lnTo>
                  <a:pt x="33" y="54"/>
                </a:lnTo>
                <a:lnTo>
                  <a:pt x="40" y="55"/>
                </a:lnTo>
                <a:lnTo>
                  <a:pt x="46" y="55"/>
                </a:lnTo>
                <a:lnTo>
                  <a:pt x="53" y="52"/>
                </a:lnTo>
                <a:lnTo>
                  <a:pt x="60" y="49"/>
                </a:lnTo>
                <a:lnTo>
                  <a:pt x="50" y="34"/>
                </a:lnTo>
                <a:lnTo>
                  <a:pt x="42" y="22"/>
                </a:lnTo>
                <a:lnTo>
                  <a:pt x="39" y="17"/>
                </a:lnTo>
                <a:lnTo>
                  <a:pt x="35" y="12"/>
                </a:lnTo>
                <a:lnTo>
                  <a:pt x="34" y="6"/>
                </a:lnTo>
                <a:lnTo>
                  <a:pt x="33" y="0"/>
                </a:lnTo>
                <a:lnTo>
                  <a:pt x="23" y="1"/>
                </a:lnTo>
                <a:lnTo>
                  <a:pt x="15" y="3"/>
                </a:lnTo>
                <a:lnTo>
                  <a:pt x="7" y="5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4" name="Freeform 456"/>
          <p:cNvSpPr>
            <a:spLocks/>
          </p:cNvSpPr>
          <p:nvPr>
            <p:custDataLst>
              <p:tags r:id="rId292"/>
            </p:custDataLst>
          </p:nvPr>
        </p:nvSpPr>
        <p:spPr bwMode="auto">
          <a:xfrm>
            <a:off x="4531990" y="2433439"/>
            <a:ext cx="52388" cy="77788"/>
          </a:xfrm>
          <a:custGeom>
            <a:avLst/>
            <a:gdLst/>
            <a:ahLst/>
            <a:cxnLst>
              <a:cxn ang="0">
                <a:pos x="74" y="129"/>
              </a:cxn>
              <a:cxn ang="0">
                <a:pos x="70" y="131"/>
              </a:cxn>
              <a:cxn ang="0">
                <a:pos x="67" y="132"/>
              </a:cxn>
              <a:cxn ang="0">
                <a:pos x="64" y="133"/>
              </a:cxn>
              <a:cxn ang="0">
                <a:pos x="60" y="133"/>
              </a:cxn>
              <a:cxn ang="0">
                <a:pos x="56" y="133"/>
              </a:cxn>
              <a:cxn ang="0">
                <a:pos x="53" y="132"/>
              </a:cxn>
              <a:cxn ang="0">
                <a:pos x="50" y="131"/>
              </a:cxn>
              <a:cxn ang="0">
                <a:pos x="47" y="129"/>
              </a:cxn>
              <a:cxn ang="0">
                <a:pos x="41" y="128"/>
              </a:cxn>
              <a:cxn ang="0">
                <a:pos x="34" y="125"/>
              </a:cxn>
              <a:cxn ang="0">
                <a:pos x="26" y="120"/>
              </a:cxn>
              <a:cxn ang="0">
                <a:pos x="19" y="115"/>
              </a:cxn>
              <a:cxn ang="0">
                <a:pos x="11" y="108"/>
              </a:cxn>
              <a:cxn ang="0">
                <a:pos x="6" y="101"/>
              </a:cxn>
              <a:cxn ang="0">
                <a:pos x="3" y="97"/>
              </a:cxn>
              <a:cxn ang="0">
                <a:pos x="2" y="94"/>
              </a:cxn>
              <a:cxn ang="0">
                <a:pos x="1" y="90"/>
              </a:cxn>
              <a:cxn ang="0">
                <a:pos x="0" y="87"/>
              </a:cxn>
              <a:cxn ang="0">
                <a:pos x="2" y="73"/>
              </a:cxn>
              <a:cxn ang="0">
                <a:pos x="8" y="55"/>
              </a:cxn>
              <a:cxn ang="0">
                <a:pos x="14" y="35"/>
              </a:cxn>
              <a:cxn ang="0">
                <a:pos x="20" y="18"/>
              </a:cxn>
              <a:cxn ang="0">
                <a:pos x="32" y="17"/>
              </a:cxn>
              <a:cxn ang="0">
                <a:pos x="42" y="16"/>
              </a:cxn>
              <a:cxn ang="0">
                <a:pos x="51" y="14"/>
              </a:cxn>
              <a:cxn ang="0">
                <a:pos x="58" y="11"/>
              </a:cxn>
              <a:cxn ang="0">
                <a:pos x="70" y="5"/>
              </a:cxn>
              <a:cxn ang="0">
                <a:pos x="80" y="0"/>
              </a:cxn>
              <a:cxn ang="0">
                <a:pos x="85" y="2"/>
              </a:cxn>
              <a:cxn ang="0">
                <a:pos x="93" y="7"/>
              </a:cxn>
              <a:cxn ang="0">
                <a:pos x="98" y="10"/>
              </a:cxn>
              <a:cxn ang="0">
                <a:pos x="102" y="13"/>
              </a:cxn>
              <a:cxn ang="0">
                <a:pos x="106" y="16"/>
              </a:cxn>
              <a:cxn ang="0">
                <a:pos x="107" y="18"/>
              </a:cxn>
              <a:cxn ang="0">
                <a:pos x="100" y="28"/>
              </a:cxn>
              <a:cxn ang="0">
                <a:pos x="93" y="37"/>
              </a:cxn>
              <a:cxn ang="0">
                <a:pos x="95" y="42"/>
              </a:cxn>
              <a:cxn ang="0">
                <a:pos x="98" y="49"/>
              </a:cxn>
              <a:cxn ang="0">
                <a:pos x="102" y="56"/>
              </a:cxn>
              <a:cxn ang="0">
                <a:pos x="107" y="63"/>
              </a:cxn>
              <a:cxn ang="0">
                <a:pos x="115" y="75"/>
              </a:cxn>
              <a:cxn ang="0">
                <a:pos x="120" y="79"/>
              </a:cxn>
              <a:cxn ang="0">
                <a:pos x="113" y="81"/>
              </a:cxn>
              <a:cxn ang="0">
                <a:pos x="107" y="84"/>
              </a:cxn>
              <a:cxn ang="0">
                <a:pos x="100" y="87"/>
              </a:cxn>
              <a:cxn ang="0">
                <a:pos x="96" y="91"/>
              </a:cxn>
              <a:cxn ang="0">
                <a:pos x="90" y="95"/>
              </a:cxn>
              <a:cxn ang="0">
                <a:pos x="87" y="99"/>
              </a:cxn>
              <a:cxn ang="0">
                <a:pos x="82" y="104"/>
              </a:cxn>
              <a:cxn ang="0">
                <a:pos x="80" y="109"/>
              </a:cxn>
              <a:cxn ang="0">
                <a:pos x="78" y="114"/>
              </a:cxn>
              <a:cxn ang="0">
                <a:pos x="77" y="120"/>
              </a:cxn>
              <a:cxn ang="0">
                <a:pos x="76" y="125"/>
              </a:cxn>
              <a:cxn ang="0">
                <a:pos x="75" y="130"/>
              </a:cxn>
              <a:cxn ang="0">
                <a:pos x="76" y="135"/>
              </a:cxn>
              <a:cxn ang="0">
                <a:pos x="77" y="140"/>
              </a:cxn>
              <a:cxn ang="0">
                <a:pos x="78" y="144"/>
              </a:cxn>
              <a:cxn ang="0">
                <a:pos x="80" y="148"/>
              </a:cxn>
              <a:cxn ang="0">
                <a:pos x="74" y="129"/>
              </a:cxn>
            </a:cxnLst>
            <a:rect l="0" t="0" r="r" b="b"/>
            <a:pathLst>
              <a:path w="120" h="148">
                <a:moveTo>
                  <a:pt x="74" y="129"/>
                </a:moveTo>
                <a:lnTo>
                  <a:pt x="70" y="131"/>
                </a:lnTo>
                <a:lnTo>
                  <a:pt x="67" y="132"/>
                </a:lnTo>
                <a:lnTo>
                  <a:pt x="64" y="133"/>
                </a:lnTo>
                <a:lnTo>
                  <a:pt x="60" y="133"/>
                </a:lnTo>
                <a:lnTo>
                  <a:pt x="56" y="133"/>
                </a:lnTo>
                <a:lnTo>
                  <a:pt x="53" y="132"/>
                </a:lnTo>
                <a:lnTo>
                  <a:pt x="50" y="131"/>
                </a:lnTo>
                <a:lnTo>
                  <a:pt x="47" y="129"/>
                </a:lnTo>
                <a:lnTo>
                  <a:pt x="41" y="128"/>
                </a:lnTo>
                <a:lnTo>
                  <a:pt x="34" y="125"/>
                </a:lnTo>
                <a:lnTo>
                  <a:pt x="26" y="120"/>
                </a:lnTo>
                <a:lnTo>
                  <a:pt x="19" y="115"/>
                </a:lnTo>
                <a:lnTo>
                  <a:pt x="11" y="108"/>
                </a:lnTo>
                <a:lnTo>
                  <a:pt x="6" y="101"/>
                </a:lnTo>
                <a:lnTo>
                  <a:pt x="3" y="97"/>
                </a:lnTo>
                <a:lnTo>
                  <a:pt x="2" y="94"/>
                </a:lnTo>
                <a:lnTo>
                  <a:pt x="1" y="90"/>
                </a:lnTo>
                <a:lnTo>
                  <a:pt x="0" y="87"/>
                </a:lnTo>
                <a:lnTo>
                  <a:pt x="2" y="73"/>
                </a:lnTo>
                <a:lnTo>
                  <a:pt x="8" y="55"/>
                </a:lnTo>
                <a:lnTo>
                  <a:pt x="14" y="35"/>
                </a:lnTo>
                <a:lnTo>
                  <a:pt x="20" y="18"/>
                </a:lnTo>
                <a:lnTo>
                  <a:pt x="32" y="17"/>
                </a:lnTo>
                <a:lnTo>
                  <a:pt x="42" y="16"/>
                </a:lnTo>
                <a:lnTo>
                  <a:pt x="51" y="14"/>
                </a:lnTo>
                <a:lnTo>
                  <a:pt x="58" y="11"/>
                </a:lnTo>
                <a:lnTo>
                  <a:pt x="70" y="5"/>
                </a:lnTo>
                <a:lnTo>
                  <a:pt x="80" y="0"/>
                </a:lnTo>
                <a:lnTo>
                  <a:pt x="85" y="2"/>
                </a:lnTo>
                <a:lnTo>
                  <a:pt x="93" y="7"/>
                </a:lnTo>
                <a:lnTo>
                  <a:pt x="98" y="10"/>
                </a:lnTo>
                <a:lnTo>
                  <a:pt x="102" y="13"/>
                </a:lnTo>
                <a:lnTo>
                  <a:pt x="106" y="16"/>
                </a:lnTo>
                <a:lnTo>
                  <a:pt x="107" y="18"/>
                </a:lnTo>
                <a:lnTo>
                  <a:pt x="100" y="28"/>
                </a:lnTo>
                <a:lnTo>
                  <a:pt x="93" y="37"/>
                </a:lnTo>
                <a:lnTo>
                  <a:pt x="95" y="42"/>
                </a:lnTo>
                <a:lnTo>
                  <a:pt x="98" y="49"/>
                </a:lnTo>
                <a:lnTo>
                  <a:pt x="102" y="56"/>
                </a:lnTo>
                <a:lnTo>
                  <a:pt x="107" y="63"/>
                </a:lnTo>
                <a:lnTo>
                  <a:pt x="115" y="75"/>
                </a:lnTo>
                <a:lnTo>
                  <a:pt x="120" y="79"/>
                </a:lnTo>
                <a:lnTo>
                  <a:pt x="113" y="81"/>
                </a:lnTo>
                <a:lnTo>
                  <a:pt x="107" y="84"/>
                </a:lnTo>
                <a:lnTo>
                  <a:pt x="100" y="87"/>
                </a:lnTo>
                <a:lnTo>
                  <a:pt x="96" y="91"/>
                </a:lnTo>
                <a:lnTo>
                  <a:pt x="90" y="95"/>
                </a:lnTo>
                <a:lnTo>
                  <a:pt x="87" y="99"/>
                </a:lnTo>
                <a:lnTo>
                  <a:pt x="82" y="104"/>
                </a:lnTo>
                <a:lnTo>
                  <a:pt x="80" y="109"/>
                </a:lnTo>
                <a:lnTo>
                  <a:pt x="78" y="114"/>
                </a:lnTo>
                <a:lnTo>
                  <a:pt x="77" y="120"/>
                </a:lnTo>
                <a:lnTo>
                  <a:pt x="76" y="125"/>
                </a:lnTo>
                <a:lnTo>
                  <a:pt x="75" y="130"/>
                </a:lnTo>
                <a:lnTo>
                  <a:pt x="76" y="135"/>
                </a:lnTo>
                <a:lnTo>
                  <a:pt x="77" y="140"/>
                </a:lnTo>
                <a:lnTo>
                  <a:pt x="78" y="144"/>
                </a:lnTo>
                <a:lnTo>
                  <a:pt x="80" y="148"/>
                </a:lnTo>
                <a:lnTo>
                  <a:pt x="74" y="1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5" name="Freeform 457"/>
          <p:cNvSpPr>
            <a:spLocks/>
          </p:cNvSpPr>
          <p:nvPr>
            <p:custDataLst>
              <p:tags r:id="rId293"/>
            </p:custDataLst>
          </p:nvPr>
        </p:nvSpPr>
        <p:spPr bwMode="auto">
          <a:xfrm>
            <a:off x="4963790" y="3238302"/>
            <a:ext cx="273050" cy="307975"/>
          </a:xfrm>
          <a:custGeom>
            <a:avLst/>
            <a:gdLst/>
            <a:ahLst/>
            <a:cxnLst>
              <a:cxn ang="0">
                <a:pos x="21" y="2"/>
              </a:cxn>
              <a:cxn ang="0">
                <a:pos x="32" y="4"/>
              </a:cxn>
              <a:cxn ang="0">
                <a:pos x="54" y="8"/>
              </a:cxn>
              <a:cxn ang="0">
                <a:pos x="78" y="11"/>
              </a:cxn>
              <a:cxn ang="0">
                <a:pos x="104" y="19"/>
              </a:cxn>
              <a:cxn ang="0">
                <a:pos x="130" y="32"/>
              </a:cxn>
              <a:cxn ang="0">
                <a:pos x="146" y="40"/>
              </a:cxn>
              <a:cxn ang="0">
                <a:pos x="159" y="43"/>
              </a:cxn>
              <a:cxn ang="0">
                <a:pos x="189" y="43"/>
              </a:cxn>
              <a:cxn ang="0">
                <a:pos x="227" y="37"/>
              </a:cxn>
              <a:cxn ang="0">
                <a:pos x="277" y="23"/>
              </a:cxn>
              <a:cxn ang="0">
                <a:pos x="399" y="38"/>
              </a:cxn>
              <a:cxn ang="0">
                <a:pos x="403" y="69"/>
              </a:cxn>
              <a:cxn ang="0">
                <a:pos x="410" y="95"/>
              </a:cxn>
              <a:cxn ang="0">
                <a:pos x="417" y="119"/>
              </a:cxn>
              <a:cxn ang="0">
                <a:pos x="427" y="140"/>
              </a:cxn>
              <a:cxn ang="0">
                <a:pos x="450" y="175"/>
              </a:cxn>
              <a:cxn ang="0">
                <a:pos x="472" y="204"/>
              </a:cxn>
              <a:cxn ang="0">
                <a:pos x="482" y="222"/>
              </a:cxn>
              <a:cxn ang="0">
                <a:pos x="485" y="240"/>
              </a:cxn>
              <a:cxn ang="0">
                <a:pos x="491" y="255"/>
              </a:cxn>
              <a:cxn ang="0">
                <a:pos x="496" y="261"/>
              </a:cxn>
              <a:cxn ang="0">
                <a:pos x="505" y="266"/>
              </a:cxn>
              <a:cxn ang="0">
                <a:pos x="513" y="270"/>
              </a:cxn>
              <a:cxn ang="0">
                <a:pos x="519" y="278"/>
              </a:cxn>
              <a:cxn ang="0">
                <a:pos x="533" y="303"/>
              </a:cxn>
              <a:cxn ang="0">
                <a:pos x="541" y="331"/>
              </a:cxn>
              <a:cxn ang="0">
                <a:pos x="545" y="358"/>
              </a:cxn>
              <a:cxn ang="0">
                <a:pos x="548" y="368"/>
              </a:cxn>
              <a:cxn ang="0">
                <a:pos x="557" y="381"/>
              </a:cxn>
              <a:cxn ang="0">
                <a:pos x="583" y="415"/>
              </a:cxn>
              <a:cxn ang="0">
                <a:pos x="612" y="447"/>
              </a:cxn>
              <a:cxn ang="0">
                <a:pos x="631" y="463"/>
              </a:cxn>
              <a:cxn ang="0">
                <a:pos x="612" y="481"/>
              </a:cxn>
              <a:cxn ang="0">
                <a:pos x="624" y="496"/>
              </a:cxn>
              <a:cxn ang="0">
                <a:pos x="626" y="507"/>
              </a:cxn>
              <a:cxn ang="0">
                <a:pos x="626" y="516"/>
              </a:cxn>
              <a:cxn ang="0">
                <a:pos x="631" y="531"/>
              </a:cxn>
              <a:cxn ang="0">
                <a:pos x="626" y="539"/>
              </a:cxn>
              <a:cxn ang="0">
                <a:pos x="617" y="548"/>
              </a:cxn>
              <a:cxn ang="0">
                <a:pos x="592" y="569"/>
              </a:cxn>
              <a:cxn ang="0">
                <a:pos x="558" y="592"/>
              </a:cxn>
              <a:cxn ang="0">
                <a:pos x="46" y="174"/>
              </a:cxn>
              <a:cxn ang="0">
                <a:pos x="25" y="157"/>
              </a:cxn>
              <a:cxn ang="0">
                <a:pos x="11" y="138"/>
              </a:cxn>
              <a:cxn ang="0">
                <a:pos x="2" y="117"/>
              </a:cxn>
              <a:cxn ang="0">
                <a:pos x="0" y="93"/>
              </a:cxn>
              <a:cxn ang="0">
                <a:pos x="3" y="89"/>
              </a:cxn>
              <a:cxn ang="0">
                <a:pos x="10" y="83"/>
              </a:cxn>
              <a:cxn ang="0">
                <a:pos x="17" y="77"/>
              </a:cxn>
              <a:cxn ang="0">
                <a:pos x="20" y="69"/>
              </a:cxn>
              <a:cxn ang="0">
                <a:pos x="18" y="53"/>
              </a:cxn>
              <a:cxn ang="0">
                <a:pos x="13" y="42"/>
              </a:cxn>
              <a:cxn ang="0">
                <a:pos x="9" y="34"/>
              </a:cxn>
              <a:cxn ang="0">
                <a:pos x="7" y="26"/>
              </a:cxn>
              <a:cxn ang="0">
                <a:pos x="13" y="0"/>
              </a:cxn>
            </a:cxnLst>
            <a:rect l="0" t="0" r="r" b="b"/>
            <a:pathLst>
              <a:path w="631" h="592">
                <a:moveTo>
                  <a:pt x="13" y="0"/>
                </a:moveTo>
                <a:lnTo>
                  <a:pt x="21" y="2"/>
                </a:lnTo>
                <a:lnTo>
                  <a:pt x="26" y="2"/>
                </a:lnTo>
                <a:lnTo>
                  <a:pt x="32" y="4"/>
                </a:lnTo>
                <a:lnTo>
                  <a:pt x="40" y="7"/>
                </a:lnTo>
                <a:lnTo>
                  <a:pt x="54" y="8"/>
                </a:lnTo>
                <a:lnTo>
                  <a:pt x="67" y="9"/>
                </a:lnTo>
                <a:lnTo>
                  <a:pt x="78" y="11"/>
                </a:lnTo>
                <a:lnTo>
                  <a:pt x="88" y="13"/>
                </a:lnTo>
                <a:lnTo>
                  <a:pt x="104" y="19"/>
                </a:lnTo>
                <a:lnTo>
                  <a:pt x="118" y="26"/>
                </a:lnTo>
                <a:lnTo>
                  <a:pt x="130" y="32"/>
                </a:lnTo>
                <a:lnTo>
                  <a:pt x="141" y="38"/>
                </a:lnTo>
                <a:lnTo>
                  <a:pt x="146" y="40"/>
                </a:lnTo>
                <a:lnTo>
                  <a:pt x="153" y="42"/>
                </a:lnTo>
                <a:lnTo>
                  <a:pt x="159" y="43"/>
                </a:lnTo>
                <a:lnTo>
                  <a:pt x="166" y="44"/>
                </a:lnTo>
                <a:lnTo>
                  <a:pt x="189" y="43"/>
                </a:lnTo>
                <a:lnTo>
                  <a:pt x="210" y="41"/>
                </a:lnTo>
                <a:lnTo>
                  <a:pt x="227" y="37"/>
                </a:lnTo>
                <a:lnTo>
                  <a:pt x="244" y="33"/>
                </a:lnTo>
                <a:lnTo>
                  <a:pt x="277" y="23"/>
                </a:lnTo>
                <a:lnTo>
                  <a:pt x="312" y="14"/>
                </a:lnTo>
                <a:lnTo>
                  <a:pt x="399" y="38"/>
                </a:lnTo>
                <a:lnTo>
                  <a:pt x="400" y="53"/>
                </a:lnTo>
                <a:lnTo>
                  <a:pt x="403" y="69"/>
                </a:lnTo>
                <a:lnTo>
                  <a:pt x="405" y="82"/>
                </a:lnTo>
                <a:lnTo>
                  <a:pt x="410" y="95"/>
                </a:lnTo>
                <a:lnTo>
                  <a:pt x="413" y="107"/>
                </a:lnTo>
                <a:lnTo>
                  <a:pt x="417" y="119"/>
                </a:lnTo>
                <a:lnTo>
                  <a:pt x="423" y="130"/>
                </a:lnTo>
                <a:lnTo>
                  <a:pt x="427" y="140"/>
                </a:lnTo>
                <a:lnTo>
                  <a:pt x="438" y="158"/>
                </a:lnTo>
                <a:lnTo>
                  <a:pt x="450" y="175"/>
                </a:lnTo>
                <a:lnTo>
                  <a:pt x="461" y="190"/>
                </a:lnTo>
                <a:lnTo>
                  <a:pt x="472" y="204"/>
                </a:lnTo>
                <a:lnTo>
                  <a:pt x="478" y="213"/>
                </a:lnTo>
                <a:lnTo>
                  <a:pt x="482" y="222"/>
                </a:lnTo>
                <a:lnTo>
                  <a:pt x="484" y="232"/>
                </a:lnTo>
                <a:lnTo>
                  <a:pt x="485" y="240"/>
                </a:lnTo>
                <a:lnTo>
                  <a:pt x="488" y="248"/>
                </a:lnTo>
                <a:lnTo>
                  <a:pt x="491" y="255"/>
                </a:lnTo>
                <a:lnTo>
                  <a:pt x="494" y="258"/>
                </a:lnTo>
                <a:lnTo>
                  <a:pt x="496" y="261"/>
                </a:lnTo>
                <a:lnTo>
                  <a:pt x="501" y="263"/>
                </a:lnTo>
                <a:lnTo>
                  <a:pt x="505" y="266"/>
                </a:lnTo>
                <a:lnTo>
                  <a:pt x="508" y="267"/>
                </a:lnTo>
                <a:lnTo>
                  <a:pt x="513" y="270"/>
                </a:lnTo>
                <a:lnTo>
                  <a:pt x="516" y="274"/>
                </a:lnTo>
                <a:lnTo>
                  <a:pt x="519" y="278"/>
                </a:lnTo>
                <a:lnTo>
                  <a:pt x="526" y="290"/>
                </a:lnTo>
                <a:lnTo>
                  <a:pt x="533" y="303"/>
                </a:lnTo>
                <a:lnTo>
                  <a:pt x="537" y="317"/>
                </a:lnTo>
                <a:lnTo>
                  <a:pt x="541" y="331"/>
                </a:lnTo>
                <a:lnTo>
                  <a:pt x="544" y="346"/>
                </a:lnTo>
                <a:lnTo>
                  <a:pt x="545" y="358"/>
                </a:lnTo>
                <a:lnTo>
                  <a:pt x="546" y="363"/>
                </a:lnTo>
                <a:lnTo>
                  <a:pt x="548" y="368"/>
                </a:lnTo>
                <a:lnTo>
                  <a:pt x="551" y="374"/>
                </a:lnTo>
                <a:lnTo>
                  <a:pt x="557" y="381"/>
                </a:lnTo>
                <a:lnTo>
                  <a:pt x="569" y="398"/>
                </a:lnTo>
                <a:lnTo>
                  <a:pt x="583" y="415"/>
                </a:lnTo>
                <a:lnTo>
                  <a:pt x="598" y="432"/>
                </a:lnTo>
                <a:lnTo>
                  <a:pt x="612" y="447"/>
                </a:lnTo>
                <a:lnTo>
                  <a:pt x="624" y="458"/>
                </a:lnTo>
                <a:lnTo>
                  <a:pt x="631" y="463"/>
                </a:lnTo>
                <a:lnTo>
                  <a:pt x="622" y="472"/>
                </a:lnTo>
                <a:lnTo>
                  <a:pt x="612" y="481"/>
                </a:lnTo>
                <a:lnTo>
                  <a:pt x="619" y="489"/>
                </a:lnTo>
                <a:lnTo>
                  <a:pt x="624" y="496"/>
                </a:lnTo>
                <a:lnTo>
                  <a:pt x="626" y="501"/>
                </a:lnTo>
                <a:lnTo>
                  <a:pt x="626" y="507"/>
                </a:lnTo>
                <a:lnTo>
                  <a:pt x="626" y="511"/>
                </a:lnTo>
                <a:lnTo>
                  <a:pt x="626" y="516"/>
                </a:lnTo>
                <a:lnTo>
                  <a:pt x="627" y="523"/>
                </a:lnTo>
                <a:lnTo>
                  <a:pt x="631" y="531"/>
                </a:lnTo>
                <a:lnTo>
                  <a:pt x="629" y="535"/>
                </a:lnTo>
                <a:lnTo>
                  <a:pt x="626" y="539"/>
                </a:lnTo>
                <a:lnTo>
                  <a:pt x="622" y="543"/>
                </a:lnTo>
                <a:lnTo>
                  <a:pt x="617" y="548"/>
                </a:lnTo>
                <a:lnTo>
                  <a:pt x="605" y="559"/>
                </a:lnTo>
                <a:lnTo>
                  <a:pt x="592" y="569"/>
                </a:lnTo>
                <a:lnTo>
                  <a:pt x="569" y="585"/>
                </a:lnTo>
                <a:lnTo>
                  <a:pt x="558" y="592"/>
                </a:lnTo>
                <a:lnTo>
                  <a:pt x="53" y="592"/>
                </a:lnTo>
                <a:lnTo>
                  <a:pt x="46" y="174"/>
                </a:lnTo>
                <a:lnTo>
                  <a:pt x="35" y="166"/>
                </a:lnTo>
                <a:lnTo>
                  <a:pt x="25" y="157"/>
                </a:lnTo>
                <a:lnTo>
                  <a:pt x="18" y="148"/>
                </a:lnTo>
                <a:lnTo>
                  <a:pt x="11" y="138"/>
                </a:lnTo>
                <a:lnTo>
                  <a:pt x="6" y="128"/>
                </a:lnTo>
                <a:lnTo>
                  <a:pt x="2" y="117"/>
                </a:lnTo>
                <a:lnTo>
                  <a:pt x="1" y="105"/>
                </a:lnTo>
                <a:lnTo>
                  <a:pt x="0" y="93"/>
                </a:lnTo>
                <a:lnTo>
                  <a:pt x="1" y="91"/>
                </a:lnTo>
                <a:lnTo>
                  <a:pt x="3" y="89"/>
                </a:lnTo>
                <a:lnTo>
                  <a:pt x="7" y="86"/>
                </a:lnTo>
                <a:lnTo>
                  <a:pt x="10" y="83"/>
                </a:lnTo>
                <a:lnTo>
                  <a:pt x="13" y="80"/>
                </a:lnTo>
                <a:lnTo>
                  <a:pt x="17" y="77"/>
                </a:lnTo>
                <a:lnTo>
                  <a:pt x="19" y="73"/>
                </a:lnTo>
                <a:lnTo>
                  <a:pt x="20" y="69"/>
                </a:lnTo>
                <a:lnTo>
                  <a:pt x="20" y="61"/>
                </a:lnTo>
                <a:lnTo>
                  <a:pt x="18" y="53"/>
                </a:lnTo>
                <a:lnTo>
                  <a:pt x="15" y="47"/>
                </a:lnTo>
                <a:lnTo>
                  <a:pt x="13" y="42"/>
                </a:lnTo>
                <a:lnTo>
                  <a:pt x="11" y="38"/>
                </a:lnTo>
                <a:lnTo>
                  <a:pt x="9" y="34"/>
                </a:lnTo>
                <a:lnTo>
                  <a:pt x="7" y="30"/>
                </a:lnTo>
                <a:lnTo>
                  <a:pt x="7" y="26"/>
                </a:lnTo>
                <a:lnTo>
                  <a:pt x="10" y="11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6" name="Freeform 458"/>
          <p:cNvSpPr>
            <a:spLocks/>
          </p:cNvSpPr>
          <p:nvPr>
            <p:custDataLst>
              <p:tags r:id="rId294"/>
            </p:custDataLst>
          </p:nvPr>
        </p:nvSpPr>
        <p:spPr bwMode="auto">
          <a:xfrm>
            <a:off x="4558978" y="2873177"/>
            <a:ext cx="17462" cy="57150"/>
          </a:xfrm>
          <a:custGeom>
            <a:avLst/>
            <a:gdLst/>
            <a:ahLst/>
            <a:cxnLst>
              <a:cxn ang="0">
                <a:pos x="7" y="31"/>
              </a:cxn>
              <a:cxn ang="0">
                <a:pos x="10" y="30"/>
              </a:cxn>
              <a:cxn ang="0">
                <a:pos x="14" y="26"/>
              </a:cxn>
              <a:cxn ang="0">
                <a:pos x="20" y="20"/>
              </a:cxn>
              <a:cxn ang="0">
                <a:pos x="25" y="15"/>
              </a:cxn>
              <a:cxn ang="0">
                <a:pos x="35" y="4"/>
              </a:cxn>
              <a:cxn ang="0">
                <a:pos x="40" y="0"/>
              </a:cxn>
              <a:cxn ang="0">
                <a:pos x="37" y="26"/>
              </a:cxn>
              <a:cxn ang="0">
                <a:pos x="35" y="53"/>
              </a:cxn>
              <a:cxn ang="0">
                <a:pos x="34" y="65"/>
              </a:cxn>
              <a:cxn ang="0">
                <a:pos x="34" y="77"/>
              </a:cxn>
              <a:cxn ang="0">
                <a:pos x="35" y="82"/>
              </a:cxn>
              <a:cxn ang="0">
                <a:pos x="36" y="86"/>
              </a:cxn>
              <a:cxn ang="0">
                <a:pos x="37" y="90"/>
              </a:cxn>
              <a:cxn ang="0">
                <a:pos x="40" y="93"/>
              </a:cxn>
              <a:cxn ang="0">
                <a:pos x="26" y="93"/>
              </a:cxn>
              <a:cxn ang="0">
                <a:pos x="13" y="93"/>
              </a:cxn>
              <a:cxn ang="0">
                <a:pos x="11" y="92"/>
              </a:cxn>
              <a:cxn ang="0">
                <a:pos x="8" y="91"/>
              </a:cxn>
              <a:cxn ang="0">
                <a:pos x="6" y="88"/>
              </a:cxn>
              <a:cxn ang="0">
                <a:pos x="4" y="86"/>
              </a:cxn>
              <a:cxn ang="0">
                <a:pos x="1" y="80"/>
              </a:cxn>
              <a:cxn ang="0">
                <a:pos x="0" y="73"/>
              </a:cxn>
              <a:cxn ang="0">
                <a:pos x="1" y="64"/>
              </a:cxn>
              <a:cxn ang="0">
                <a:pos x="3" y="50"/>
              </a:cxn>
              <a:cxn ang="0">
                <a:pos x="6" y="37"/>
              </a:cxn>
              <a:cxn ang="0">
                <a:pos x="7" y="31"/>
              </a:cxn>
            </a:cxnLst>
            <a:rect l="0" t="0" r="r" b="b"/>
            <a:pathLst>
              <a:path w="40" h="93">
                <a:moveTo>
                  <a:pt x="7" y="31"/>
                </a:moveTo>
                <a:lnTo>
                  <a:pt x="10" y="30"/>
                </a:lnTo>
                <a:lnTo>
                  <a:pt x="14" y="26"/>
                </a:lnTo>
                <a:lnTo>
                  <a:pt x="20" y="20"/>
                </a:lnTo>
                <a:lnTo>
                  <a:pt x="25" y="15"/>
                </a:lnTo>
                <a:lnTo>
                  <a:pt x="35" y="4"/>
                </a:lnTo>
                <a:lnTo>
                  <a:pt x="40" y="0"/>
                </a:lnTo>
                <a:lnTo>
                  <a:pt x="37" y="26"/>
                </a:lnTo>
                <a:lnTo>
                  <a:pt x="35" y="53"/>
                </a:lnTo>
                <a:lnTo>
                  <a:pt x="34" y="65"/>
                </a:lnTo>
                <a:lnTo>
                  <a:pt x="34" y="77"/>
                </a:lnTo>
                <a:lnTo>
                  <a:pt x="35" y="82"/>
                </a:lnTo>
                <a:lnTo>
                  <a:pt x="36" y="86"/>
                </a:lnTo>
                <a:lnTo>
                  <a:pt x="37" y="90"/>
                </a:lnTo>
                <a:lnTo>
                  <a:pt x="40" y="93"/>
                </a:lnTo>
                <a:lnTo>
                  <a:pt x="26" y="93"/>
                </a:lnTo>
                <a:lnTo>
                  <a:pt x="13" y="93"/>
                </a:lnTo>
                <a:lnTo>
                  <a:pt x="11" y="92"/>
                </a:lnTo>
                <a:lnTo>
                  <a:pt x="8" y="91"/>
                </a:lnTo>
                <a:lnTo>
                  <a:pt x="6" y="88"/>
                </a:lnTo>
                <a:lnTo>
                  <a:pt x="4" y="86"/>
                </a:lnTo>
                <a:lnTo>
                  <a:pt x="1" y="80"/>
                </a:lnTo>
                <a:lnTo>
                  <a:pt x="0" y="73"/>
                </a:lnTo>
                <a:lnTo>
                  <a:pt x="1" y="64"/>
                </a:lnTo>
                <a:lnTo>
                  <a:pt x="3" y="50"/>
                </a:lnTo>
                <a:lnTo>
                  <a:pt x="6" y="37"/>
                </a:lnTo>
                <a:lnTo>
                  <a:pt x="7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7" name="Freeform 459"/>
          <p:cNvSpPr>
            <a:spLocks/>
          </p:cNvSpPr>
          <p:nvPr>
            <p:custDataLst>
              <p:tags r:id="rId295"/>
            </p:custDataLst>
          </p:nvPr>
        </p:nvSpPr>
        <p:spPr bwMode="auto">
          <a:xfrm>
            <a:off x="4211960" y="2636912"/>
            <a:ext cx="295275" cy="273050"/>
          </a:xfrm>
          <a:custGeom>
            <a:avLst/>
            <a:gdLst/>
            <a:ahLst/>
            <a:cxnLst>
              <a:cxn ang="0">
                <a:pos x="149" y="445"/>
              </a:cxn>
              <a:cxn ang="0">
                <a:pos x="151" y="431"/>
              </a:cxn>
              <a:cxn ang="0">
                <a:pos x="146" y="400"/>
              </a:cxn>
              <a:cxn ang="0">
                <a:pos x="151" y="353"/>
              </a:cxn>
              <a:cxn ang="0">
                <a:pos x="146" y="298"/>
              </a:cxn>
              <a:cxn ang="0">
                <a:pos x="134" y="251"/>
              </a:cxn>
              <a:cxn ang="0">
                <a:pos x="109" y="241"/>
              </a:cxn>
              <a:cxn ang="0">
                <a:pos x="20" y="192"/>
              </a:cxn>
              <a:cxn ang="0">
                <a:pos x="24" y="171"/>
              </a:cxn>
              <a:cxn ang="0">
                <a:pos x="36" y="159"/>
              </a:cxn>
              <a:cxn ang="0">
                <a:pos x="48" y="148"/>
              </a:cxn>
              <a:cxn ang="0">
                <a:pos x="100" y="155"/>
              </a:cxn>
              <a:cxn ang="0">
                <a:pos x="125" y="152"/>
              </a:cxn>
              <a:cxn ang="0">
                <a:pos x="147" y="157"/>
              </a:cxn>
              <a:cxn ang="0">
                <a:pos x="165" y="94"/>
              </a:cxn>
              <a:cxn ang="0">
                <a:pos x="185" y="109"/>
              </a:cxn>
              <a:cxn ang="0">
                <a:pos x="207" y="110"/>
              </a:cxn>
              <a:cxn ang="0">
                <a:pos x="236" y="99"/>
              </a:cxn>
              <a:cxn ang="0">
                <a:pos x="264" y="80"/>
              </a:cxn>
              <a:cxn ang="0">
                <a:pos x="289" y="57"/>
              </a:cxn>
              <a:cxn ang="0">
                <a:pos x="308" y="32"/>
              </a:cxn>
              <a:cxn ang="0">
                <a:pos x="318" y="12"/>
              </a:cxn>
              <a:cxn ang="0">
                <a:pos x="370" y="4"/>
              </a:cxn>
              <a:cxn ang="0">
                <a:pos x="404" y="32"/>
              </a:cxn>
              <a:cxn ang="0">
                <a:pos x="457" y="61"/>
              </a:cxn>
              <a:cxn ang="0">
                <a:pos x="511" y="90"/>
              </a:cxn>
              <a:cxn ang="0">
                <a:pos x="552" y="107"/>
              </a:cxn>
              <a:cxn ang="0">
                <a:pos x="578" y="116"/>
              </a:cxn>
              <a:cxn ang="0">
                <a:pos x="623" y="121"/>
              </a:cxn>
              <a:cxn ang="0">
                <a:pos x="658" y="136"/>
              </a:cxn>
              <a:cxn ang="0">
                <a:pos x="645" y="166"/>
              </a:cxn>
              <a:cxn ang="0">
                <a:pos x="620" y="236"/>
              </a:cxn>
              <a:cxn ang="0">
                <a:pos x="598" y="272"/>
              </a:cxn>
              <a:cxn ang="0">
                <a:pos x="585" y="286"/>
              </a:cxn>
              <a:cxn ang="0">
                <a:pos x="599" y="298"/>
              </a:cxn>
              <a:cxn ang="0">
                <a:pos x="618" y="307"/>
              </a:cxn>
              <a:cxn ang="0">
                <a:pos x="623" y="334"/>
              </a:cxn>
              <a:cxn ang="0">
                <a:pos x="620" y="347"/>
              </a:cxn>
              <a:cxn ang="0">
                <a:pos x="618" y="372"/>
              </a:cxn>
              <a:cxn ang="0">
                <a:pos x="622" y="399"/>
              </a:cxn>
              <a:cxn ang="0">
                <a:pos x="632" y="423"/>
              </a:cxn>
              <a:cxn ang="0">
                <a:pos x="608" y="457"/>
              </a:cxn>
              <a:cxn ang="0">
                <a:pos x="569" y="484"/>
              </a:cxn>
              <a:cxn ang="0">
                <a:pos x="542" y="489"/>
              </a:cxn>
              <a:cxn ang="0">
                <a:pos x="509" y="481"/>
              </a:cxn>
              <a:cxn ang="0">
                <a:pos x="477" y="460"/>
              </a:cxn>
              <a:cxn ang="0">
                <a:pos x="463" y="456"/>
              </a:cxn>
              <a:cxn ang="0">
                <a:pos x="443" y="457"/>
              </a:cxn>
              <a:cxn ang="0">
                <a:pos x="423" y="465"/>
              </a:cxn>
              <a:cxn ang="0">
                <a:pos x="406" y="477"/>
              </a:cxn>
              <a:cxn ang="0">
                <a:pos x="388" y="503"/>
              </a:cxn>
              <a:cxn ang="0">
                <a:pos x="385" y="517"/>
              </a:cxn>
              <a:cxn ang="0">
                <a:pos x="333" y="515"/>
              </a:cxn>
              <a:cxn ang="0">
                <a:pos x="317" y="507"/>
              </a:cxn>
              <a:cxn ang="0">
                <a:pos x="307" y="500"/>
              </a:cxn>
              <a:cxn ang="0">
                <a:pos x="296" y="508"/>
              </a:cxn>
              <a:cxn ang="0">
                <a:pos x="287" y="516"/>
              </a:cxn>
              <a:cxn ang="0">
                <a:pos x="268" y="516"/>
              </a:cxn>
              <a:cxn ang="0">
                <a:pos x="227" y="506"/>
              </a:cxn>
              <a:cxn ang="0">
                <a:pos x="185" y="487"/>
              </a:cxn>
              <a:cxn ang="0">
                <a:pos x="160" y="469"/>
              </a:cxn>
              <a:cxn ang="0">
                <a:pos x="146" y="450"/>
              </a:cxn>
            </a:cxnLst>
            <a:rect l="0" t="0" r="r" b="b"/>
            <a:pathLst>
              <a:path w="664" h="518">
                <a:moveTo>
                  <a:pt x="146" y="450"/>
                </a:moveTo>
                <a:lnTo>
                  <a:pt x="148" y="447"/>
                </a:lnTo>
                <a:lnTo>
                  <a:pt x="149" y="445"/>
                </a:lnTo>
                <a:lnTo>
                  <a:pt x="150" y="441"/>
                </a:lnTo>
                <a:lnTo>
                  <a:pt x="151" y="438"/>
                </a:lnTo>
                <a:lnTo>
                  <a:pt x="151" y="431"/>
                </a:lnTo>
                <a:lnTo>
                  <a:pt x="150" y="424"/>
                </a:lnTo>
                <a:lnTo>
                  <a:pt x="147" y="411"/>
                </a:lnTo>
                <a:lnTo>
                  <a:pt x="146" y="400"/>
                </a:lnTo>
                <a:lnTo>
                  <a:pt x="147" y="378"/>
                </a:lnTo>
                <a:lnTo>
                  <a:pt x="149" y="364"/>
                </a:lnTo>
                <a:lnTo>
                  <a:pt x="151" y="353"/>
                </a:lnTo>
                <a:lnTo>
                  <a:pt x="152" y="339"/>
                </a:lnTo>
                <a:lnTo>
                  <a:pt x="150" y="320"/>
                </a:lnTo>
                <a:lnTo>
                  <a:pt x="146" y="298"/>
                </a:lnTo>
                <a:lnTo>
                  <a:pt x="141" y="273"/>
                </a:lnTo>
                <a:lnTo>
                  <a:pt x="139" y="252"/>
                </a:lnTo>
                <a:lnTo>
                  <a:pt x="134" y="251"/>
                </a:lnTo>
                <a:lnTo>
                  <a:pt x="127" y="249"/>
                </a:lnTo>
                <a:lnTo>
                  <a:pt x="119" y="246"/>
                </a:lnTo>
                <a:lnTo>
                  <a:pt x="109" y="241"/>
                </a:lnTo>
                <a:lnTo>
                  <a:pt x="87" y="231"/>
                </a:lnTo>
                <a:lnTo>
                  <a:pt x="64" y="217"/>
                </a:lnTo>
                <a:lnTo>
                  <a:pt x="20" y="192"/>
                </a:lnTo>
                <a:lnTo>
                  <a:pt x="0" y="178"/>
                </a:lnTo>
                <a:lnTo>
                  <a:pt x="19" y="172"/>
                </a:lnTo>
                <a:lnTo>
                  <a:pt x="24" y="171"/>
                </a:lnTo>
                <a:lnTo>
                  <a:pt x="28" y="168"/>
                </a:lnTo>
                <a:lnTo>
                  <a:pt x="31" y="165"/>
                </a:lnTo>
                <a:lnTo>
                  <a:pt x="36" y="159"/>
                </a:lnTo>
                <a:lnTo>
                  <a:pt x="39" y="155"/>
                </a:lnTo>
                <a:lnTo>
                  <a:pt x="44" y="151"/>
                </a:lnTo>
                <a:lnTo>
                  <a:pt x="48" y="148"/>
                </a:lnTo>
                <a:lnTo>
                  <a:pt x="52" y="147"/>
                </a:lnTo>
                <a:lnTo>
                  <a:pt x="92" y="159"/>
                </a:lnTo>
                <a:lnTo>
                  <a:pt x="100" y="155"/>
                </a:lnTo>
                <a:lnTo>
                  <a:pt x="108" y="153"/>
                </a:lnTo>
                <a:lnTo>
                  <a:pt x="116" y="152"/>
                </a:lnTo>
                <a:lnTo>
                  <a:pt x="125" y="152"/>
                </a:lnTo>
                <a:lnTo>
                  <a:pt x="132" y="153"/>
                </a:lnTo>
                <a:lnTo>
                  <a:pt x="140" y="155"/>
                </a:lnTo>
                <a:lnTo>
                  <a:pt x="147" y="157"/>
                </a:lnTo>
                <a:lnTo>
                  <a:pt x="152" y="159"/>
                </a:lnTo>
                <a:lnTo>
                  <a:pt x="152" y="86"/>
                </a:lnTo>
                <a:lnTo>
                  <a:pt x="165" y="94"/>
                </a:lnTo>
                <a:lnTo>
                  <a:pt x="175" y="102"/>
                </a:lnTo>
                <a:lnTo>
                  <a:pt x="181" y="105"/>
                </a:lnTo>
                <a:lnTo>
                  <a:pt x="185" y="109"/>
                </a:lnTo>
                <a:lnTo>
                  <a:pt x="192" y="110"/>
                </a:lnTo>
                <a:lnTo>
                  <a:pt x="198" y="111"/>
                </a:lnTo>
                <a:lnTo>
                  <a:pt x="207" y="110"/>
                </a:lnTo>
                <a:lnTo>
                  <a:pt x="217" y="107"/>
                </a:lnTo>
                <a:lnTo>
                  <a:pt x="226" y="103"/>
                </a:lnTo>
                <a:lnTo>
                  <a:pt x="236" y="99"/>
                </a:lnTo>
                <a:lnTo>
                  <a:pt x="246" y="93"/>
                </a:lnTo>
                <a:lnTo>
                  <a:pt x="255" y="87"/>
                </a:lnTo>
                <a:lnTo>
                  <a:pt x="264" y="80"/>
                </a:lnTo>
                <a:lnTo>
                  <a:pt x="273" y="73"/>
                </a:lnTo>
                <a:lnTo>
                  <a:pt x="282" y="65"/>
                </a:lnTo>
                <a:lnTo>
                  <a:pt x="289" y="57"/>
                </a:lnTo>
                <a:lnTo>
                  <a:pt x="297" y="48"/>
                </a:lnTo>
                <a:lnTo>
                  <a:pt x="303" y="40"/>
                </a:lnTo>
                <a:lnTo>
                  <a:pt x="308" y="32"/>
                </a:lnTo>
                <a:lnTo>
                  <a:pt x="313" y="25"/>
                </a:lnTo>
                <a:lnTo>
                  <a:pt x="316" y="18"/>
                </a:lnTo>
                <a:lnTo>
                  <a:pt x="318" y="12"/>
                </a:lnTo>
                <a:lnTo>
                  <a:pt x="337" y="11"/>
                </a:lnTo>
                <a:lnTo>
                  <a:pt x="354" y="8"/>
                </a:lnTo>
                <a:lnTo>
                  <a:pt x="370" y="4"/>
                </a:lnTo>
                <a:lnTo>
                  <a:pt x="385" y="0"/>
                </a:lnTo>
                <a:lnTo>
                  <a:pt x="385" y="24"/>
                </a:lnTo>
                <a:lnTo>
                  <a:pt x="404" y="32"/>
                </a:lnTo>
                <a:lnTo>
                  <a:pt x="422" y="40"/>
                </a:lnTo>
                <a:lnTo>
                  <a:pt x="440" y="50"/>
                </a:lnTo>
                <a:lnTo>
                  <a:pt x="457" y="61"/>
                </a:lnTo>
                <a:lnTo>
                  <a:pt x="475" y="72"/>
                </a:lnTo>
                <a:lnTo>
                  <a:pt x="493" y="81"/>
                </a:lnTo>
                <a:lnTo>
                  <a:pt x="511" y="90"/>
                </a:lnTo>
                <a:lnTo>
                  <a:pt x="531" y="98"/>
                </a:lnTo>
                <a:lnTo>
                  <a:pt x="538" y="101"/>
                </a:lnTo>
                <a:lnTo>
                  <a:pt x="552" y="107"/>
                </a:lnTo>
                <a:lnTo>
                  <a:pt x="561" y="111"/>
                </a:lnTo>
                <a:lnTo>
                  <a:pt x="569" y="114"/>
                </a:lnTo>
                <a:lnTo>
                  <a:pt x="578" y="116"/>
                </a:lnTo>
                <a:lnTo>
                  <a:pt x="584" y="117"/>
                </a:lnTo>
                <a:lnTo>
                  <a:pt x="604" y="118"/>
                </a:lnTo>
                <a:lnTo>
                  <a:pt x="623" y="121"/>
                </a:lnTo>
                <a:lnTo>
                  <a:pt x="644" y="124"/>
                </a:lnTo>
                <a:lnTo>
                  <a:pt x="664" y="129"/>
                </a:lnTo>
                <a:lnTo>
                  <a:pt x="658" y="136"/>
                </a:lnTo>
                <a:lnTo>
                  <a:pt x="654" y="145"/>
                </a:lnTo>
                <a:lnTo>
                  <a:pt x="650" y="155"/>
                </a:lnTo>
                <a:lnTo>
                  <a:pt x="645" y="166"/>
                </a:lnTo>
                <a:lnTo>
                  <a:pt x="638" y="189"/>
                </a:lnTo>
                <a:lnTo>
                  <a:pt x="629" y="212"/>
                </a:lnTo>
                <a:lnTo>
                  <a:pt x="620" y="236"/>
                </a:lnTo>
                <a:lnTo>
                  <a:pt x="609" y="256"/>
                </a:lnTo>
                <a:lnTo>
                  <a:pt x="604" y="265"/>
                </a:lnTo>
                <a:lnTo>
                  <a:pt x="598" y="272"/>
                </a:lnTo>
                <a:lnTo>
                  <a:pt x="591" y="279"/>
                </a:lnTo>
                <a:lnTo>
                  <a:pt x="584" y="283"/>
                </a:lnTo>
                <a:lnTo>
                  <a:pt x="585" y="286"/>
                </a:lnTo>
                <a:lnTo>
                  <a:pt x="588" y="290"/>
                </a:lnTo>
                <a:lnTo>
                  <a:pt x="593" y="294"/>
                </a:lnTo>
                <a:lnTo>
                  <a:pt x="599" y="298"/>
                </a:lnTo>
                <a:lnTo>
                  <a:pt x="606" y="301"/>
                </a:lnTo>
                <a:lnTo>
                  <a:pt x="612" y="304"/>
                </a:lnTo>
                <a:lnTo>
                  <a:pt x="618" y="307"/>
                </a:lnTo>
                <a:lnTo>
                  <a:pt x="623" y="307"/>
                </a:lnTo>
                <a:lnTo>
                  <a:pt x="623" y="326"/>
                </a:lnTo>
                <a:lnTo>
                  <a:pt x="623" y="334"/>
                </a:lnTo>
                <a:lnTo>
                  <a:pt x="622" y="340"/>
                </a:lnTo>
                <a:lnTo>
                  <a:pt x="622" y="344"/>
                </a:lnTo>
                <a:lnTo>
                  <a:pt x="620" y="347"/>
                </a:lnTo>
                <a:lnTo>
                  <a:pt x="618" y="353"/>
                </a:lnTo>
                <a:lnTo>
                  <a:pt x="617" y="363"/>
                </a:lnTo>
                <a:lnTo>
                  <a:pt x="618" y="372"/>
                </a:lnTo>
                <a:lnTo>
                  <a:pt x="618" y="381"/>
                </a:lnTo>
                <a:lnTo>
                  <a:pt x="620" y="391"/>
                </a:lnTo>
                <a:lnTo>
                  <a:pt x="622" y="399"/>
                </a:lnTo>
                <a:lnTo>
                  <a:pt x="624" y="408"/>
                </a:lnTo>
                <a:lnTo>
                  <a:pt x="629" y="416"/>
                </a:lnTo>
                <a:lnTo>
                  <a:pt x="632" y="423"/>
                </a:lnTo>
                <a:lnTo>
                  <a:pt x="638" y="430"/>
                </a:lnTo>
                <a:lnTo>
                  <a:pt x="622" y="444"/>
                </a:lnTo>
                <a:lnTo>
                  <a:pt x="608" y="457"/>
                </a:lnTo>
                <a:lnTo>
                  <a:pt x="593" y="469"/>
                </a:lnTo>
                <a:lnTo>
                  <a:pt x="577" y="480"/>
                </a:lnTo>
                <a:lnTo>
                  <a:pt x="569" y="484"/>
                </a:lnTo>
                <a:lnTo>
                  <a:pt x="561" y="487"/>
                </a:lnTo>
                <a:lnTo>
                  <a:pt x="551" y="489"/>
                </a:lnTo>
                <a:lnTo>
                  <a:pt x="542" y="489"/>
                </a:lnTo>
                <a:lnTo>
                  <a:pt x="532" y="488"/>
                </a:lnTo>
                <a:lnTo>
                  <a:pt x="521" y="485"/>
                </a:lnTo>
                <a:lnTo>
                  <a:pt x="509" y="481"/>
                </a:lnTo>
                <a:lnTo>
                  <a:pt x="497" y="474"/>
                </a:lnTo>
                <a:lnTo>
                  <a:pt x="487" y="466"/>
                </a:lnTo>
                <a:lnTo>
                  <a:pt x="477" y="460"/>
                </a:lnTo>
                <a:lnTo>
                  <a:pt x="473" y="458"/>
                </a:lnTo>
                <a:lnTo>
                  <a:pt x="467" y="457"/>
                </a:lnTo>
                <a:lnTo>
                  <a:pt x="463" y="456"/>
                </a:lnTo>
                <a:lnTo>
                  <a:pt x="457" y="456"/>
                </a:lnTo>
                <a:lnTo>
                  <a:pt x="450" y="456"/>
                </a:lnTo>
                <a:lnTo>
                  <a:pt x="443" y="457"/>
                </a:lnTo>
                <a:lnTo>
                  <a:pt x="436" y="459"/>
                </a:lnTo>
                <a:lnTo>
                  <a:pt x="429" y="462"/>
                </a:lnTo>
                <a:lnTo>
                  <a:pt x="423" y="465"/>
                </a:lnTo>
                <a:lnTo>
                  <a:pt x="417" y="468"/>
                </a:lnTo>
                <a:lnTo>
                  <a:pt x="411" y="472"/>
                </a:lnTo>
                <a:lnTo>
                  <a:pt x="406" y="477"/>
                </a:lnTo>
                <a:lnTo>
                  <a:pt x="397" y="486"/>
                </a:lnTo>
                <a:lnTo>
                  <a:pt x="390" y="496"/>
                </a:lnTo>
                <a:lnTo>
                  <a:pt x="388" y="503"/>
                </a:lnTo>
                <a:lnTo>
                  <a:pt x="386" y="508"/>
                </a:lnTo>
                <a:lnTo>
                  <a:pt x="385" y="512"/>
                </a:lnTo>
                <a:lnTo>
                  <a:pt x="385" y="517"/>
                </a:lnTo>
                <a:lnTo>
                  <a:pt x="364" y="518"/>
                </a:lnTo>
                <a:lnTo>
                  <a:pt x="343" y="517"/>
                </a:lnTo>
                <a:lnTo>
                  <a:pt x="333" y="515"/>
                </a:lnTo>
                <a:lnTo>
                  <a:pt x="325" y="512"/>
                </a:lnTo>
                <a:lnTo>
                  <a:pt x="321" y="510"/>
                </a:lnTo>
                <a:lnTo>
                  <a:pt x="317" y="507"/>
                </a:lnTo>
                <a:lnTo>
                  <a:pt x="314" y="503"/>
                </a:lnTo>
                <a:lnTo>
                  <a:pt x="311" y="499"/>
                </a:lnTo>
                <a:lnTo>
                  <a:pt x="307" y="500"/>
                </a:lnTo>
                <a:lnTo>
                  <a:pt x="303" y="502"/>
                </a:lnTo>
                <a:lnTo>
                  <a:pt x="299" y="505"/>
                </a:lnTo>
                <a:lnTo>
                  <a:pt x="296" y="508"/>
                </a:lnTo>
                <a:lnTo>
                  <a:pt x="293" y="511"/>
                </a:lnTo>
                <a:lnTo>
                  <a:pt x="289" y="514"/>
                </a:lnTo>
                <a:lnTo>
                  <a:pt x="287" y="516"/>
                </a:lnTo>
                <a:lnTo>
                  <a:pt x="285" y="517"/>
                </a:lnTo>
                <a:lnTo>
                  <a:pt x="277" y="517"/>
                </a:lnTo>
                <a:lnTo>
                  <a:pt x="268" y="516"/>
                </a:lnTo>
                <a:lnTo>
                  <a:pt x="259" y="514"/>
                </a:lnTo>
                <a:lnTo>
                  <a:pt x="248" y="512"/>
                </a:lnTo>
                <a:lnTo>
                  <a:pt x="227" y="506"/>
                </a:lnTo>
                <a:lnTo>
                  <a:pt x="205" y="496"/>
                </a:lnTo>
                <a:lnTo>
                  <a:pt x="195" y="492"/>
                </a:lnTo>
                <a:lnTo>
                  <a:pt x="185" y="487"/>
                </a:lnTo>
                <a:lnTo>
                  <a:pt x="175" y="481"/>
                </a:lnTo>
                <a:lnTo>
                  <a:pt x="168" y="475"/>
                </a:lnTo>
                <a:lnTo>
                  <a:pt x="160" y="469"/>
                </a:lnTo>
                <a:lnTo>
                  <a:pt x="153" y="463"/>
                </a:lnTo>
                <a:lnTo>
                  <a:pt x="149" y="456"/>
                </a:lnTo>
                <a:lnTo>
                  <a:pt x="146" y="4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8" name="Freeform 460"/>
          <p:cNvSpPr>
            <a:spLocks/>
          </p:cNvSpPr>
          <p:nvPr>
            <p:custDataLst>
              <p:tags r:id="rId296"/>
            </p:custDataLst>
          </p:nvPr>
        </p:nvSpPr>
        <p:spPr bwMode="auto">
          <a:xfrm>
            <a:off x="5279703" y="2858889"/>
            <a:ext cx="150812" cy="82550"/>
          </a:xfrm>
          <a:custGeom>
            <a:avLst/>
            <a:gdLst/>
            <a:ahLst/>
            <a:cxnLst>
              <a:cxn ang="0">
                <a:pos x="332" y="91"/>
              </a:cxn>
              <a:cxn ang="0">
                <a:pos x="352" y="153"/>
              </a:cxn>
              <a:cxn ang="0">
                <a:pos x="326" y="141"/>
              </a:cxn>
              <a:cxn ang="0">
                <a:pos x="299" y="129"/>
              </a:cxn>
              <a:cxn ang="0">
                <a:pos x="266" y="141"/>
              </a:cxn>
              <a:cxn ang="0">
                <a:pos x="232" y="141"/>
              </a:cxn>
              <a:cxn ang="0">
                <a:pos x="227" y="135"/>
              </a:cxn>
              <a:cxn ang="0">
                <a:pos x="226" y="135"/>
              </a:cxn>
              <a:cxn ang="0">
                <a:pos x="219" y="129"/>
              </a:cxn>
              <a:cxn ang="0">
                <a:pos x="213" y="125"/>
              </a:cxn>
              <a:cxn ang="0">
                <a:pos x="205" y="121"/>
              </a:cxn>
              <a:cxn ang="0">
                <a:pos x="197" y="118"/>
              </a:cxn>
              <a:cxn ang="0">
                <a:pos x="181" y="113"/>
              </a:cxn>
              <a:cxn ang="0">
                <a:pos x="163" y="110"/>
              </a:cxn>
              <a:cxn ang="0">
                <a:pos x="126" y="107"/>
              </a:cxn>
              <a:cxn ang="0">
                <a:pos x="86" y="104"/>
              </a:cxn>
              <a:cxn ang="0">
                <a:pos x="85" y="94"/>
              </a:cxn>
              <a:cxn ang="0">
                <a:pos x="82" y="84"/>
              </a:cxn>
              <a:cxn ang="0">
                <a:pos x="80" y="75"/>
              </a:cxn>
              <a:cxn ang="0">
                <a:pos x="75" y="67"/>
              </a:cxn>
              <a:cxn ang="0">
                <a:pos x="71" y="59"/>
              </a:cxn>
              <a:cxn ang="0">
                <a:pos x="67" y="52"/>
              </a:cxn>
              <a:cxn ang="0">
                <a:pos x="61" y="44"/>
              </a:cxn>
              <a:cxn ang="0">
                <a:pos x="56" y="37"/>
              </a:cxn>
              <a:cxn ang="0">
                <a:pos x="44" y="26"/>
              </a:cxn>
              <a:cxn ang="0">
                <a:pos x="29" y="16"/>
              </a:cxn>
              <a:cxn ang="0">
                <a:pos x="15" y="7"/>
              </a:cxn>
              <a:cxn ang="0">
                <a:pos x="0" y="0"/>
              </a:cxn>
              <a:cxn ang="0">
                <a:pos x="7" y="0"/>
              </a:cxn>
              <a:cxn ang="0">
                <a:pos x="60" y="18"/>
              </a:cxn>
              <a:cxn ang="0">
                <a:pos x="106" y="30"/>
              </a:cxn>
              <a:cxn ang="0">
                <a:pos x="134" y="18"/>
              </a:cxn>
              <a:cxn ang="0">
                <a:pos x="180" y="36"/>
              </a:cxn>
              <a:cxn ang="0">
                <a:pos x="206" y="55"/>
              </a:cxn>
              <a:cxn ang="0">
                <a:pos x="246" y="49"/>
              </a:cxn>
              <a:cxn ang="0">
                <a:pos x="286" y="61"/>
              </a:cxn>
              <a:cxn ang="0">
                <a:pos x="313" y="79"/>
              </a:cxn>
              <a:cxn ang="0">
                <a:pos x="332" y="91"/>
              </a:cxn>
            </a:cxnLst>
            <a:rect l="0" t="0" r="r" b="b"/>
            <a:pathLst>
              <a:path w="352" h="153">
                <a:moveTo>
                  <a:pt x="332" y="91"/>
                </a:moveTo>
                <a:lnTo>
                  <a:pt x="352" y="153"/>
                </a:lnTo>
                <a:lnTo>
                  <a:pt x="326" y="141"/>
                </a:lnTo>
                <a:lnTo>
                  <a:pt x="299" y="129"/>
                </a:lnTo>
                <a:lnTo>
                  <a:pt x="266" y="141"/>
                </a:lnTo>
                <a:lnTo>
                  <a:pt x="232" y="141"/>
                </a:lnTo>
                <a:lnTo>
                  <a:pt x="227" y="135"/>
                </a:lnTo>
                <a:lnTo>
                  <a:pt x="226" y="135"/>
                </a:lnTo>
                <a:lnTo>
                  <a:pt x="219" y="129"/>
                </a:lnTo>
                <a:lnTo>
                  <a:pt x="213" y="125"/>
                </a:lnTo>
                <a:lnTo>
                  <a:pt x="205" y="121"/>
                </a:lnTo>
                <a:lnTo>
                  <a:pt x="197" y="118"/>
                </a:lnTo>
                <a:lnTo>
                  <a:pt x="181" y="113"/>
                </a:lnTo>
                <a:lnTo>
                  <a:pt x="163" y="110"/>
                </a:lnTo>
                <a:lnTo>
                  <a:pt x="126" y="107"/>
                </a:lnTo>
                <a:lnTo>
                  <a:pt x="86" y="104"/>
                </a:lnTo>
                <a:lnTo>
                  <a:pt x="85" y="94"/>
                </a:lnTo>
                <a:lnTo>
                  <a:pt x="82" y="84"/>
                </a:lnTo>
                <a:lnTo>
                  <a:pt x="80" y="75"/>
                </a:lnTo>
                <a:lnTo>
                  <a:pt x="75" y="67"/>
                </a:lnTo>
                <a:lnTo>
                  <a:pt x="71" y="59"/>
                </a:lnTo>
                <a:lnTo>
                  <a:pt x="67" y="52"/>
                </a:lnTo>
                <a:lnTo>
                  <a:pt x="61" y="44"/>
                </a:lnTo>
                <a:lnTo>
                  <a:pt x="56" y="37"/>
                </a:lnTo>
                <a:lnTo>
                  <a:pt x="44" y="26"/>
                </a:lnTo>
                <a:lnTo>
                  <a:pt x="29" y="16"/>
                </a:lnTo>
                <a:lnTo>
                  <a:pt x="15" y="7"/>
                </a:lnTo>
                <a:lnTo>
                  <a:pt x="0" y="0"/>
                </a:lnTo>
                <a:lnTo>
                  <a:pt x="7" y="0"/>
                </a:lnTo>
                <a:lnTo>
                  <a:pt x="60" y="18"/>
                </a:lnTo>
                <a:lnTo>
                  <a:pt x="106" y="30"/>
                </a:lnTo>
                <a:lnTo>
                  <a:pt x="134" y="18"/>
                </a:lnTo>
                <a:lnTo>
                  <a:pt x="180" y="36"/>
                </a:lnTo>
                <a:lnTo>
                  <a:pt x="206" y="55"/>
                </a:lnTo>
                <a:lnTo>
                  <a:pt x="246" y="49"/>
                </a:lnTo>
                <a:lnTo>
                  <a:pt x="286" y="61"/>
                </a:lnTo>
                <a:lnTo>
                  <a:pt x="313" y="79"/>
                </a:lnTo>
                <a:lnTo>
                  <a:pt x="332" y="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9" name="Freeform 461"/>
          <p:cNvSpPr>
            <a:spLocks/>
          </p:cNvSpPr>
          <p:nvPr>
            <p:custDataLst>
              <p:tags r:id="rId297"/>
            </p:custDataLst>
          </p:nvPr>
        </p:nvSpPr>
        <p:spPr bwMode="auto">
          <a:xfrm>
            <a:off x="4828853" y="2919214"/>
            <a:ext cx="147637" cy="173038"/>
          </a:xfrm>
          <a:custGeom>
            <a:avLst/>
            <a:gdLst/>
            <a:ahLst/>
            <a:cxnLst>
              <a:cxn ang="0">
                <a:pos x="230" y="40"/>
              </a:cxn>
              <a:cxn ang="0">
                <a:pos x="193" y="56"/>
              </a:cxn>
              <a:cxn ang="0">
                <a:pos x="182" y="67"/>
              </a:cxn>
              <a:cxn ang="0">
                <a:pos x="181" y="81"/>
              </a:cxn>
              <a:cxn ang="0">
                <a:pos x="184" y="94"/>
              </a:cxn>
              <a:cxn ang="0">
                <a:pos x="177" y="102"/>
              </a:cxn>
              <a:cxn ang="0">
                <a:pos x="168" y="105"/>
              </a:cxn>
              <a:cxn ang="0">
                <a:pos x="160" y="98"/>
              </a:cxn>
              <a:cxn ang="0">
                <a:pos x="149" y="85"/>
              </a:cxn>
              <a:cxn ang="0">
                <a:pos x="126" y="74"/>
              </a:cxn>
              <a:cxn ang="0">
                <a:pos x="127" y="96"/>
              </a:cxn>
              <a:cxn ang="0">
                <a:pos x="139" y="116"/>
              </a:cxn>
              <a:cxn ang="0">
                <a:pos x="154" y="129"/>
              </a:cxn>
              <a:cxn ang="0">
                <a:pos x="159" y="130"/>
              </a:cxn>
              <a:cxn ang="0">
                <a:pos x="159" y="177"/>
              </a:cxn>
              <a:cxn ang="0">
                <a:pos x="159" y="237"/>
              </a:cxn>
              <a:cxn ang="0">
                <a:pos x="156" y="251"/>
              </a:cxn>
              <a:cxn ang="0">
                <a:pos x="147" y="259"/>
              </a:cxn>
              <a:cxn ang="0">
                <a:pos x="145" y="264"/>
              </a:cxn>
              <a:cxn ang="0">
                <a:pos x="162" y="276"/>
              </a:cxn>
              <a:cxn ang="0">
                <a:pos x="167" y="286"/>
              </a:cxn>
              <a:cxn ang="0">
                <a:pos x="155" y="295"/>
              </a:cxn>
              <a:cxn ang="0">
                <a:pos x="140" y="297"/>
              </a:cxn>
              <a:cxn ang="0">
                <a:pos x="130" y="307"/>
              </a:cxn>
              <a:cxn ang="0">
                <a:pos x="126" y="321"/>
              </a:cxn>
              <a:cxn ang="0">
                <a:pos x="121" y="300"/>
              </a:cxn>
              <a:cxn ang="0">
                <a:pos x="124" y="288"/>
              </a:cxn>
              <a:cxn ang="0">
                <a:pos x="109" y="286"/>
              </a:cxn>
              <a:cxn ang="0">
                <a:pos x="93" y="292"/>
              </a:cxn>
              <a:cxn ang="0">
                <a:pos x="79" y="296"/>
              </a:cxn>
              <a:cxn ang="0">
                <a:pos x="73" y="242"/>
              </a:cxn>
              <a:cxn ang="0">
                <a:pos x="79" y="216"/>
              </a:cxn>
              <a:cxn ang="0">
                <a:pos x="48" y="211"/>
              </a:cxn>
              <a:cxn ang="0">
                <a:pos x="28" y="198"/>
              </a:cxn>
              <a:cxn ang="0">
                <a:pos x="13" y="173"/>
              </a:cxn>
              <a:cxn ang="0">
                <a:pos x="0" y="130"/>
              </a:cxn>
              <a:cxn ang="0">
                <a:pos x="28" y="111"/>
              </a:cxn>
              <a:cxn ang="0">
                <a:pos x="50" y="81"/>
              </a:cxn>
              <a:cxn ang="0">
                <a:pos x="73" y="55"/>
              </a:cxn>
              <a:cxn ang="0">
                <a:pos x="115" y="41"/>
              </a:cxn>
              <a:cxn ang="0">
                <a:pos x="180" y="14"/>
              </a:cxn>
              <a:cxn ang="0">
                <a:pos x="218" y="7"/>
              </a:cxn>
              <a:cxn ang="0">
                <a:pos x="249" y="14"/>
              </a:cxn>
              <a:cxn ang="0">
                <a:pos x="271" y="27"/>
              </a:cxn>
              <a:cxn ang="0">
                <a:pos x="292" y="30"/>
              </a:cxn>
              <a:cxn ang="0">
                <a:pos x="307" y="20"/>
              </a:cxn>
              <a:cxn ang="0">
                <a:pos x="327" y="6"/>
              </a:cxn>
              <a:cxn ang="0">
                <a:pos x="330" y="32"/>
              </a:cxn>
            </a:cxnLst>
            <a:rect l="0" t="0" r="r" b="b"/>
            <a:pathLst>
              <a:path w="331" h="327">
                <a:moveTo>
                  <a:pt x="331" y="56"/>
                </a:moveTo>
                <a:lnTo>
                  <a:pt x="245" y="37"/>
                </a:lnTo>
                <a:lnTo>
                  <a:pt x="230" y="40"/>
                </a:lnTo>
                <a:lnTo>
                  <a:pt x="216" y="44"/>
                </a:lnTo>
                <a:lnTo>
                  <a:pt x="204" y="50"/>
                </a:lnTo>
                <a:lnTo>
                  <a:pt x="193" y="56"/>
                </a:lnTo>
                <a:lnTo>
                  <a:pt x="189" y="59"/>
                </a:lnTo>
                <a:lnTo>
                  <a:pt x="185" y="63"/>
                </a:lnTo>
                <a:lnTo>
                  <a:pt x="182" y="67"/>
                </a:lnTo>
                <a:lnTo>
                  <a:pt x="181" y="72"/>
                </a:lnTo>
                <a:lnTo>
                  <a:pt x="180" y="77"/>
                </a:lnTo>
                <a:lnTo>
                  <a:pt x="181" y="81"/>
                </a:lnTo>
                <a:lnTo>
                  <a:pt x="182" y="87"/>
                </a:lnTo>
                <a:lnTo>
                  <a:pt x="185" y="92"/>
                </a:lnTo>
                <a:lnTo>
                  <a:pt x="184" y="94"/>
                </a:lnTo>
                <a:lnTo>
                  <a:pt x="181" y="98"/>
                </a:lnTo>
                <a:lnTo>
                  <a:pt x="179" y="101"/>
                </a:lnTo>
                <a:lnTo>
                  <a:pt x="177" y="102"/>
                </a:lnTo>
                <a:lnTo>
                  <a:pt x="174" y="105"/>
                </a:lnTo>
                <a:lnTo>
                  <a:pt x="172" y="105"/>
                </a:lnTo>
                <a:lnTo>
                  <a:pt x="168" y="105"/>
                </a:lnTo>
                <a:lnTo>
                  <a:pt x="165" y="102"/>
                </a:lnTo>
                <a:lnTo>
                  <a:pt x="162" y="100"/>
                </a:lnTo>
                <a:lnTo>
                  <a:pt x="160" y="98"/>
                </a:lnTo>
                <a:lnTo>
                  <a:pt x="159" y="92"/>
                </a:lnTo>
                <a:lnTo>
                  <a:pt x="159" y="86"/>
                </a:lnTo>
                <a:lnTo>
                  <a:pt x="149" y="85"/>
                </a:lnTo>
                <a:lnTo>
                  <a:pt x="139" y="82"/>
                </a:lnTo>
                <a:lnTo>
                  <a:pt x="132" y="79"/>
                </a:lnTo>
                <a:lnTo>
                  <a:pt x="126" y="74"/>
                </a:lnTo>
                <a:lnTo>
                  <a:pt x="126" y="83"/>
                </a:lnTo>
                <a:lnTo>
                  <a:pt x="126" y="92"/>
                </a:lnTo>
                <a:lnTo>
                  <a:pt x="127" y="96"/>
                </a:lnTo>
                <a:lnTo>
                  <a:pt x="129" y="101"/>
                </a:lnTo>
                <a:lnTo>
                  <a:pt x="135" y="109"/>
                </a:lnTo>
                <a:lnTo>
                  <a:pt x="139" y="116"/>
                </a:lnTo>
                <a:lnTo>
                  <a:pt x="146" y="122"/>
                </a:lnTo>
                <a:lnTo>
                  <a:pt x="151" y="127"/>
                </a:lnTo>
                <a:lnTo>
                  <a:pt x="154" y="129"/>
                </a:lnTo>
                <a:lnTo>
                  <a:pt x="156" y="130"/>
                </a:lnTo>
                <a:lnTo>
                  <a:pt x="157" y="130"/>
                </a:lnTo>
                <a:lnTo>
                  <a:pt x="159" y="130"/>
                </a:lnTo>
                <a:lnTo>
                  <a:pt x="159" y="147"/>
                </a:lnTo>
                <a:lnTo>
                  <a:pt x="159" y="163"/>
                </a:lnTo>
                <a:lnTo>
                  <a:pt x="159" y="177"/>
                </a:lnTo>
                <a:lnTo>
                  <a:pt x="159" y="191"/>
                </a:lnTo>
                <a:lnTo>
                  <a:pt x="159" y="213"/>
                </a:lnTo>
                <a:lnTo>
                  <a:pt x="159" y="237"/>
                </a:lnTo>
                <a:lnTo>
                  <a:pt x="158" y="242"/>
                </a:lnTo>
                <a:lnTo>
                  <a:pt x="157" y="247"/>
                </a:lnTo>
                <a:lnTo>
                  <a:pt x="156" y="251"/>
                </a:lnTo>
                <a:lnTo>
                  <a:pt x="154" y="254"/>
                </a:lnTo>
                <a:lnTo>
                  <a:pt x="150" y="257"/>
                </a:lnTo>
                <a:lnTo>
                  <a:pt x="147" y="259"/>
                </a:lnTo>
                <a:lnTo>
                  <a:pt x="144" y="259"/>
                </a:lnTo>
                <a:lnTo>
                  <a:pt x="139" y="259"/>
                </a:lnTo>
                <a:lnTo>
                  <a:pt x="145" y="264"/>
                </a:lnTo>
                <a:lnTo>
                  <a:pt x="154" y="270"/>
                </a:lnTo>
                <a:lnTo>
                  <a:pt x="158" y="274"/>
                </a:lnTo>
                <a:lnTo>
                  <a:pt x="162" y="276"/>
                </a:lnTo>
                <a:lnTo>
                  <a:pt x="167" y="277"/>
                </a:lnTo>
                <a:lnTo>
                  <a:pt x="172" y="278"/>
                </a:lnTo>
                <a:lnTo>
                  <a:pt x="167" y="286"/>
                </a:lnTo>
                <a:lnTo>
                  <a:pt x="161" y="291"/>
                </a:lnTo>
                <a:lnTo>
                  <a:pt x="158" y="293"/>
                </a:lnTo>
                <a:lnTo>
                  <a:pt x="155" y="295"/>
                </a:lnTo>
                <a:lnTo>
                  <a:pt x="150" y="296"/>
                </a:lnTo>
                <a:lnTo>
                  <a:pt x="146" y="296"/>
                </a:lnTo>
                <a:lnTo>
                  <a:pt x="140" y="297"/>
                </a:lnTo>
                <a:lnTo>
                  <a:pt x="137" y="299"/>
                </a:lnTo>
                <a:lnTo>
                  <a:pt x="134" y="302"/>
                </a:lnTo>
                <a:lnTo>
                  <a:pt x="130" y="307"/>
                </a:lnTo>
                <a:lnTo>
                  <a:pt x="128" y="311"/>
                </a:lnTo>
                <a:lnTo>
                  <a:pt x="127" y="316"/>
                </a:lnTo>
                <a:lnTo>
                  <a:pt x="126" y="321"/>
                </a:lnTo>
                <a:lnTo>
                  <a:pt x="126" y="327"/>
                </a:lnTo>
                <a:lnTo>
                  <a:pt x="122" y="311"/>
                </a:lnTo>
                <a:lnTo>
                  <a:pt x="121" y="300"/>
                </a:lnTo>
                <a:lnTo>
                  <a:pt x="121" y="296"/>
                </a:lnTo>
                <a:lnTo>
                  <a:pt x="122" y="292"/>
                </a:lnTo>
                <a:lnTo>
                  <a:pt x="124" y="288"/>
                </a:lnTo>
                <a:lnTo>
                  <a:pt x="126" y="284"/>
                </a:lnTo>
                <a:lnTo>
                  <a:pt x="116" y="284"/>
                </a:lnTo>
                <a:lnTo>
                  <a:pt x="109" y="286"/>
                </a:lnTo>
                <a:lnTo>
                  <a:pt x="103" y="288"/>
                </a:lnTo>
                <a:lnTo>
                  <a:pt x="98" y="290"/>
                </a:lnTo>
                <a:lnTo>
                  <a:pt x="93" y="292"/>
                </a:lnTo>
                <a:lnTo>
                  <a:pt x="89" y="294"/>
                </a:lnTo>
                <a:lnTo>
                  <a:pt x="83" y="295"/>
                </a:lnTo>
                <a:lnTo>
                  <a:pt x="79" y="296"/>
                </a:lnTo>
                <a:lnTo>
                  <a:pt x="78" y="272"/>
                </a:lnTo>
                <a:lnTo>
                  <a:pt x="74" y="251"/>
                </a:lnTo>
                <a:lnTo>
                  <a:pt x="73" y="242"/>
                </a:lnTo>
                <a:lnTo>
                  <a:pt x="73" y="234"/>
                </a:lnTo>
                <a:lnTo>
                  <a:pt x="76" y="225"/>
                </a:lnTo>
                <a:lnTo>
                  <a:pt x="79" y="216"/>
                </a:lnTo>
                <a:lnTo>
                  <a:pt x="68" y="216"/>
                </a:lnTo>
                <a:lnTo>
                  <a:pt x="57" y="213"/>
                </a:lnTo>
                <a:lnTo>
                  <a:pt x="48" y="211"/>
                </a:lnTo>
                <a:lnTo>
                  <a:pt x="40" y="207"/>
                </a:lnTo>
                <a:lnTo>
                  <a:pt x="34" y="203"/>
                </a:lnTo>
                <a:lnTo>
                  <a:pt x="28" y="198"/>
                </a:lnTo>
                <a:lnTo>
                  <a:pt x="23" y="193"/>
                </a:lnTo>
                <a:lnTo>
                  <a:pt x="20" y="187"/>
                </a:lnTo>
                <a:lnTo>
                  <a:pt x="13" y="173"/>
                </a:lnTo>
                <a:lnTo>
                  <a:pt x="9" y="158"/>
                </a:lnTo>
                <a:lnTo>
                  <a:pt x="4" y="144"/>
                </a:lnTo>
                <a:lnTo>
                  <a:pt x="0" y="130"/>
                </a:lnTo>
                <a:lnTo>
                  <a:pt x="10" y="124"/>
                </a:lnTo>
                <a:lnTo>
                  <a:pt x="19" y="118"/>
                </a:lnTo>
                <a:lnTo>
                  <a:pt x="28" y="111"/>
                </a:lnTo>
                <a:lnTo>
                  <a:pt x="37" y="101"/>
                </a:lnTo>
                <a:lnTo>
                  <a:pt x="45" y="92"/>
                </a:lnTo>
                <a:lnTo>
                  <a:pt x="50" y="81"/>
                </a:lnTo>
                <a:lnTo>
                  <a:pt x="56" y="69"/>
                </a:lnTo>
                <a:lnTo>
                  <a:pt x="59" y="56"/>
                </a:lnTo>
                <a:lnTo>
                  <a:pt x="73" y="55"/>
                </a:lnTo>
                <a:lnTo>
                  <a:pt x="88" y="52"/>
                </a:lnTo>
                <a:lnTo>
                  <a:pt x="102" y="47"/>
                </a:lnTo>
                <a:lnTo>
                  <a:pt x="115" y="41"/>
                </a:lnTo>
                <a:lnTo>
                  <a:pt x="140" y="29"/>
                </a:lnTo>
                <a:lnTo>
                  <a:pt x="166" y="19"/>
                </a:lnTo>
                <a:lnTo>
                  <a:pt x="180" y="14"/>
                </a:lnTo>
                <a:lnTo>
                  <a:pt x="192" y="10"/>
                </a:lnTo>
                <a:lnTo>
                  <a:pt x="205" y="8"/>
                </a:lnTo>
                <a:lnTo>
                  <a:pt x="218" y="7"/>
                </a:lnTo>
                <a:lnTo>
                  <a:pt x="230" y="8"/>
                </a:lnTo>
                <a:lnTo>
                  <a:pt x="240" y="10"/>
                </a:lnTo>
                <a:lnTo>
                  <a:pt x="249" y="14"/>
                </a:lnTo>
                <a:lnTo>
                  <a:pt x="257" y="19"/>
                </a:lnTo>
                <a:lnTo>
                  <a:pt x="264" y="23"/>
                </a:lnTo>
                <a:lnTo>
                  <a:pt x="271" y="27"/>
                </a:lnTo>
                <a:lnTo>
                  <a:pt x="278" y="30"/>
                </a:lnTo>
                <a:lnTo>
                  <a:pt x="285" y="31"/>
                </a:lnTo>
                <a:lnTo>
                  <a:pt x="292" y="30"/>
                </a:lnTo>
                <a:lnTo>
                  <a:pt x="297" y="28"/>
                </a:lnTo>
                <a:lnTo>
                  <a:pt x="303" y="24"/>
                </a:lnTo>
                <a:lnTo>
                  <a:pt x="307" y="20"/>
                </a:lnTo>
                <a:lnTo>
                  <a:pt x="316" y="10"/>
                </a:lnTo>
                <a:lnTo>
                  <a:pt x="325" y="0"/>
                </a:lnTo>
                <a:lnTo>
                  <a:pt x="327" y="6"/>
                </a:lnTo>
                <a:lnTo>
                  <a:pt x="329" y="14"/>
                </a:lnTo>
                <a:lnTo>
                  <a:pt x="330" y="23"/>
                </a:lnTo>
                <a:lnTo>
                  <a:pt x="330" y="32"/>
                </a:lnTo>
                <a:lnTo>
                  <a:pt x="331" y="49"/>
                </a:lnTo>
                <a:lnTo>
                  <a:pt x="331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0" name="Freeform 462"/>
          <p:cNvSpPr>
            <a:spLocks/>
          </p:cNvSpPr>
          <p:nvPr>
            <p:custDataLst>
              <p:tags r:id="rId298"/>
            </p:custDataLst>
          </p:nvPr>
        </p:nvSpPr>
        <p:spPr bwMode="auto">
          <a:xfrm>
            <a:off x="4912990" y="3111302"/>
            <a:ext cx="6985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" y="2"/>
              </a:cxn>
              <a:cxn ang="0">
                <a:pos x="83" y="6"/>
              </a:cxn>
              <a:cxn ang="0">
                <a:pos x="103" y="8"/>
              </a:cxn>
              <a:cxn ang="0">
                <a:pos x="121" y="7"/>
              </a:cxn>
              <a:cxn ang="0">
                <a:pos x="130" y="6"/>
              </a:cxn>
              <a:cxn ang="0">
                <a:pos x="137" y="5"/>
              </a:cxn>
              <a:cxn ang="0">
                <a:pos x="145" y="3"/>
              </a:cxn>
              <a:cxn ang="0">
                <a:pos x="153" y="0"/>
              </a:cxn>
              <a:cxn ang="0">
                <a:pos x="153" y="9"/>
              </a:cxn>
              <a:cxn ang="0">
                <a:pos x="153" y="25"/>
              </a:cxn>
              <a:cxn ang="0">
                <a:pos x="143" y="31"/>
              </a:cxn>
              <a:cxn ang="0">
                <a:pos x="133" y="36"/>
              </a:cxn>
              <a:cxn ang="0">
                <a:pos x="124" y="40"/>
              </a:cxn>
              <a:cxn ang="0">
                <a:pos x="114" y="44"/>
              </a:cxn>
              <a:cxn ang="0">
                <a:pos x="106" y="46"/>
              </a:cxn>
              <a:cxn ang="0">
                <a:pos x="99" y="48"/>
              </a:cxn>
              <a:cxn ang="0">
                <a:pos x="92" y="49"/>
              </a:cxn>
              <a:cxn ang="0">
                <a:pos x="87" y="49"/>
              </a:cxn>
              <a:cxn ang="0">
                <a:pos x="72" y="48"/>
              </a:cxn>
              <a:cxn ang="0">
                <a:pos x="60" y="46"/>
              </a:cxn>
              <a:cxn ang="0">
                <a:pos x="50" y="43"/>
              </a:cxn>
              <a:cxn ang="0">
                <a:pos x="41" y="38"/>
              </a:cxn>
              <a:cxn ang="0">
                <a:pos x="22" y="29"/>
              </a:cxn>
              <a:cxn ang="0">
                <a:pos x="0" y="19"/>
              </a:cxn>
              <a:cxn ang="0">
                <a:pos x="0" y="0"/>
              </a:cxn>
            </a:cxnLst>
            <a:rect l="0" t="0" r="r" b="b"/>
            <a:pathLst>
              <a:path w="153" h="49">
                <a:moveTo>
                  <a:pt x="0" y="0"/>
                </a:moveTo>
                <a:lnTo>
                  <a:pt x="44" y="2"/>
                </a:lnTo>
                <a:lnTo>
                  <a:pt x="83" y="6"/>
                </a:lnTo>
                <a:lnTo>
                  <a:pt x="103" y="8"/>
                </a:lnTo>
                <a:lnTo>
                  <a:pt x="121" y="7"/>
                </a:lnTo>
                <a:lnTo>
                  <a:pt x="130" y="6"/>
                </a:lnTo>
                <a:lnTo>
                  <a:pt x="137" y="5"/>
                </a:lnTo>
                <a:lnTo>
                  <a:pt x="145" y="3"/>
                </a:lnTo>
                <a:lnTo>
                  <a:pt x="153" y="0"/>
                </a:lnTo>
                <a:lnTo>
                  <a:pt x="153" y="9"/>
                </a:lnTo>
                <a:lnTo>
                  <a:pt x="153" y="25"/>
                </a:lnTo>
                <a:lnTo>
                  <a:pt x="143" y="31"/>
                </a:lnTo>
                <a:lnTo>
                  <a:pt x="133" y="36"/>
                </a:lnTo>
                <a:lnTo>
                  <a:pt x="124" y="40"/>
                </a:lnTo>
                <a:lnTo>
                  <a:pt x="114" y="44"/>
                </a:lnTo>
                <a:lnTo>
                  <a:pt x="106" y="46"/>
                </a:lnTo>
                <a:lnTo>
                  <a:pt x="99" y="48"/>
                </a:lnTo>
                <a:lnTo>
                  <a:pt x="92" y="49"/>
                </a:lnTo>
                <a:lnTo>
                  <a:pt x="87" y="49"/>
                </a:lnTo>
                <a:lnTo>
                  <a:pt x="72" y="48"/>
                </a:lnTo>
                <a:lnTo>
                  <a:pt x="60" y="46"/>
                </a:lnTo>
                <a:lnTo>
                  <a:pt x="50" y="43"/>
                </a:lnTo>
                <a:lnTo>
                  <a:pt x="41" y="38"/>
                </a:lnTo>
                <a:lnTo>
                  <a:pt x="22" y="29"/>
                </a:lnTo>
                <a:lnTo>
                  <a:pt x="0" y="1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1" name="Freeform 463"/>
          <p:cNvSpPr>
            <a:spLocks/>
          </p:cNvSpPr>
          <p:nvPr>
            <p:custDataLst>
              <p:tags r:id="rId299"/>
            </p:custDataLst>
          </p:nvPr>
        </p:nvSpPr>
        <p:spPr bwMode="auto">
          <a:xfrm>
            <a:off x="3992240" y="3843139"/>
            <a:ext cx="187325" cy="158750"/>
          </a:xfrm>
          <a:custGeom>
            <a:avLst/>
            <a:gdLst/>
            <a:ahLst/>
            <a:cxnLst>
              <a:cxn ang="0">
                <a:pos x="194" y="16"/>
              </a:cxn>
              <a:cxn ang="0">
                <a:pos x="216" y="22"/>
              </a:cxn>
              <a:cxn ang="0">
                <a:pos x="230" y="29"/>
              </a:cxn>
              <a:cxn ang="0">
                <a:pos x="253" y="35"/>
              </a:cxn>
              <a:cxn ang="0">
                <a:pos x="279" y="37"/>
              </a:cxn>
              <a:cxn ang="0">
                <a:pos x="300" y="37"/>
              </a:cxn>
              <a:cxn ang="0">
                <a:pos x="319" y="34"/>
              </a:cxn>
              <a:cxn ang="0">
                <a:pos x="329" y="29"/>
              </a:cxn>
              <a:cxn ang="0">
                <a:pos x="365" y="25"/>
              </a:cxn>
              <a:cxn ang="0">
                <a:pos x="372" y="49"/>
              </a:cxn>
              <a:cxn ang="0">
                <a:pos x="383" y="74"/>
              </a:cxn>
              <a:cxn ang="0">
                <a:pos x="391" y="84"/>
              </a:cxn>
              <a:cxn ang="0">
                <a:pos x="400" y="92"/>
              </a:cxn>
              <a:cxn ang="0">
                <a:pos x="412" y="97"/>
              </a:cxn>
              <a:cxn ang="0">
                <a:pos x="425" y="99"/>
              </a:cxn>
              <a:cxn ang="0">
                <a:pos x="425" y="120"/>
              </a:cxn>
              <a:cxn ang="0">
                <a:pos x="425" y="142"/>
              </a:cxn>
              <a:cxn ang="0">
                <a:pos x="416" y="158"/>
              </a:cxn>
              <a:cxn ang="0">
                <a:pos x="412" y="170"/>
              </a:cxn>
              <a:cxn ang="0">
                <a:pos x="412" y="181"/>
              </a:cxn>
              <a:cxn ang="0">
                <a:pos x="415" y="190"/>
              </a:cxn>
              <a:cxn ang="0">
                <a:pos x="423" y="211"/>
              </a:cxn>
              <a:cxn ang="0">
                <a:pos x="426" y="226"/>
              </a:cxn>
              <a:cxn ang="0">
                <a:pos x="425" y="247"/>
              </a:cxn>
              <a:cxn ang="0">
                <a:pos x="426" y="274"/>
              </a:cxn>
              <a:cxn ang="0">
                <a:pos x="423" y="285"/>
              </a:cxn>
              <a:cxn ang="0">
                <a:pos x="412" y="296"/>
              </a:cxn>
              <a:cxn ang="0">
                <a:pos x="380" y="298"/>
              </a:cxn>
              <a:cxn ang="0">
                <a:pos x="370" y="299"/>
              </a:cxn>
              <a:cxn ang="0">
                <a:pos x="360" y="296"/>
              </a:cxn>
              <a:cxn ang="0">
                <a:pos x="351" y="290"/>
              </a:cxn>
              <a:cxn ang="0">
                <a:pos x="338" y="278"/>
              </a:cxn>
              <a:cxn ang="0">
                <a:pos x="324" y="261"/>
              </a:cxn>
              <a:cxn ang="0">
                <a:pos x="311" y="253"/>
              </a:cxn>
              <a:cxn ang="0">
                <a:pos x="294" y="251"/>
              </a:cxn>
              <a:cxn ang="0">
                <a:pos x="278" y="232"/>
              </a:cxn>
              <a:cxn ang="0">
                <a:pos x="274" y="210"/>
              </a:cxn>
              <a:cxn ang="0">
                <a:pos x="269" y="197"/>
              </a:cxn>
              <a:cxn ang="0">
                <a:pos x="261" y="184"/>
              </a:cxn>
              <a:cxn ang="0">
                <a:pos x="251" y="173"/>
              </a:cxn>
              <a:cxn ang="0">
                <a:pos x="238" y="165"/>
              </a:cxn>
              <a:cxn ang="0">
                <a:pos x="222" y="161"/>
              </a:cxn>
              <a:cxn ang="0">
                <a:pos x="204" y="161"/>
              </a:cxn>
              <a:cxn ang="0">
                <a:pos x="188" y="163"/>
              </a:cxn>
              <a:cxn ang="0">
                <a:pos x="173" y="168"/>
              </a:cxn>
              <a:cxn ang="0">
                <a:pos x="160" y="176"/>
              </a:cxn>
              <a:cxn ang="0">
                <a:pos x="141" y="191"/>
              </a:cxn>
              <a:cxn ang="0">
                <a:pos x="118" y="215"/>
              </a:cxn>
              <a:cxn ang="0">
                <a:pos x="105" y="218"/>
              </a:cxn>
              <a:cxn ang="0">
                <a:pos x="100" y="201"/>
              </a:cxn>
              <a:cxn ang="0">
                <a:pos x="90" y="186"/>
              </a:cxn>
              <a:cxn ang="0">
                <a:pos x="76" y="171"/>
              </a:cxn>
              <a:cxn ang="0">
                <a:pos x="50" y="153"/>
              </a:cxn>
              <a:cxn ang="0">
                <a:pos x="24" y="134"/>
              </a:cxn>
              <a:cxn ang="0">
                <a:pos x="8" y="119"/>
              </a:cxn>
              <a:cxn ang="0">
                <a:pos x="15" y="101"/>
              </a:cxn>
              <a:cxn ang="0">
                <a:pos x="46" y="77"/>
              </a:cxn>
              <a:cxn ang="0">
                <a:pos x="75" y="48"/>
              </a:cxn>
              <a:cxn ang="0">
                <a:pos x="98" y="17"/>
              </a:cxn>
              <a:cxn ang="0">
                <a:pos x="179" y="13"/>
              </a:cxn>
            </a:cxnLst>
            <a:rect l="0" t="0" r="r" b="b"/>
            <a:pathLst>
              <a:path w="426" h="299">
                <a:moveTo>
                  <a:pt x="179" y="13"/>
                </a:moveTo>
                <a:lnTo>
                  <a:pt x="194" y="16"/>
                </a:lnTo>
                <a:lnTo>
                  <a:pt x="207" y="19"/>
                </a:lnTo>
                <a:lnTo>
                  <a:pt x="216" y="22"/>
                </a:lnTo>
                <a:lnTo>
                  <a:pt x="223" y="24"/>
                </a:lnTo>
                <a:lnTo>
                  <a:pt x="230" y="29"/>
                </a:lnTo>
                <a:lnTo>
                  <a:pt x="233" y="31"/>
                </a:lnTo>
                <a:lnTo>
                  <a:pt x="253" y="35"/>
                </a:lnTo>
                <a:lnTo>
                  <a:pt x="269" y="37"/>
                </a:lnTo>
                <a:lnTo>
                  <a:pt x="279" y="37"/>
                </a:lnTo>
                <a:lnTo>
                  <a:pt x="285" y="37"/>
                </a:lnTo>
                <a:lnTo>
                  <a:pt x="300" y="37"/>
                </a:lnTo>
                <a:lnTo>
                  <a:pt x="314" y="36"/>
                </a:lnTo>
                <a:lnTo>
                  <a:pt x="319" y="34"/>
                </a:lnTo>
                <a:lnTo>
                  <a:pt x="325" y="32"/>
                </a:lnTo>
                <a:lnTo>
                  <a:pt x="329" y="29"/>
                </a:lnTo>
                <a:lnTo>
                  <a:pt x="331" y="25"/>
                </a:lnTo>
                <a:lnTo>
                  <a:pt x="365" y="25"/>
                </a:lnTo>
                <a:lnTo>
                  <a:pt x="368" y="37"/>
                </a:lnTo>
                <a:lnTo>
                  <a:pt x="372" y="49"/>
                </a:lnTo>
                <a:lnTo>
                  <a:pt x="376" y="62"/>
                </a:lnTo>
                <a:lnTo>
                  <a:pt x="383" y="74"/>
                </a:lnTo>
                <a:lnTo>
                  <a:pt x="386" y="79"/>
                </a:lnTo>
                <a:lnTo>
                  <a:pt x="391" y="84"/>
                </a:lnTo>
                <a:lnTo>
                  <a:pt x="395" y="88"/>
                </a:lnTo>
                <a:lnTo>
                  <a:pt x="400" y="92"/>
                </a:lnTo>
                <a:lnTo>
                  <a:pt x="405" y="95"/>
                </a:lnTo>
                <a:lnTo>
                  <a:pt x="412" y="97"/>
                </a:lnTo>
                <a:lnTo>
                  <a:pt x="418" y="98"/>
                </a:lnTo>
                <a:lnTo>
                  <a:pt x="425" y="99"/>
                </a:lnTo>
                <a:lnTo>
                  <a:pt x="425" y="111"/>
                </a:lnTo>
                <a:lnTo>
                  <a:pt x="425" y="120"/>
                </a:lnTo>
                <a:lnTo>
                  <a:pt x="425" y="130"/>
                </a:lnTo>
                <a:lnTo>
                  <a:pt x="425" y="142"/>
                </a:lnTo>
                <a:lnTo>
                  <a:pt x="419" y="151"/>
                </a:lnTo>
                <a:lnTo>
                  <a:pt x="416" y="158"/>
                </a:lnTo>
                <a:lnTo>
                  <a:pt x="413" y="164"/>
                </a:lnTo>
                <a:lnTo>
                  <a:pt x="412" y="170"/>
                </a:lnTo>
                <a:lnTo>
                  <a:pt x="412" y="175"/>
                </a:lnTo>
                <a:lnTo>
                  <a:pt x="412" y="181"/>
                </a:lnTo>
                <a:lnTo>
                  <a:pt x="414" y="186"/>
                </a:lnTo>
                <a:lnTo>
                  <a:pt x="415" y="190"/>
                </a:lnTo>
                <a:lnTo>
                  <a:pt x="419" y="200"/>
                </a:lnTo>
                <a:lnTo>
                  <a:pt x="423" y="211"/>
                </a:lnTo>
                <a:lnTo>
                  <a:pt x="425" y="218"/>
                </a:lnTo>
                <a:lnTo>
                  <a:pt x="426" y="226"/>
                </a:lnTo>
                <a:lnTo>
                  <a:pt x="426" y="236"/>
                </a:lnTo>
                <a:lnTo>
                  <a:pt x="425" y="247"/>
                </a:lnTo>
                <a:lnTo>
                  <a:pt x="426" y="261"/>
                </a:lnTo>
                <a:lnTo>
                  <a:pt x="426" y="274"/>
                </a:lnTo>
                <a:lnTo>
                  <a:pt x="425" y="280"/>
                </a:lnTo>
                <a:lnTo>
                  <a:pt x="423" y="285"/>
                </a:lnTo>
                <a:lnTo>
                  <a:pt x="418" y="292"/>
                </a:lnTo>
                <a:lnTo>
                  <a:pt x="412" y="296"/>
                </a:lnTo>
                <a:lnTo>
                  <a:pt x="385" y="296"/>
                </a:lnTo>
                <a:lnTo>
                  <a:pt x="380" y="298"/>
                </a:lnTo>
                <a:lnTo>
                  <a:pt x="375" y="299"/>
                </a:lnTo>
                <a:lnTo>
                  <a:pt x="370" y="299"/>
                </a:lnTo>
                <a:lnTo>
                  <a:pt x="365" y="297"/>
                </a:lnTo>
                <a:lnTo>
                  <a:pt x="360" y="296"/>
                </a:lnTo>
                <a:lnTo>
                  <a:pt x="356" y="293"/>
                </a:lnTo>
                <a:lnTo>
                  <a:pt x="351" y="290"/>
                </a:lnTo>
                <a:lnTo>
                  <a:pt x="347" y="286"/>
                </a:lnTo>
                <a:lnTo>
                  <a:pt x="338" y="278"/>
                </a:lnTo>
                <a:lnTo>
                  <a:pt x="330" y="269"/>
                </a:lnTo>
                <a:lnTo>
                  <a:pt x="324" y="261"/>
                </a:lnTo>
                <a:lnTo>
                  <a:pt x="318" y="253"/>
                </a:lnTo>
                <a:lnTo>
                  <a:pt x="311" y="253"/>
                </a:lnTo>
                <a:lnTo>
                  <a:pt x="304" y="252"/>
                </a:lnTo>
                <a:lnTo>
                  <a:pt x="294" y="251"/>
                </a:lnTo>
                <a:lnTo>
                  <a:pt x="279" y="247"/>
                </a:lnTo>
                <a:lnTo>
                  <a:pt x="278" y="232"/>
                </a:lnTo>
                <a:lnTo>
                  <a:pt x="275" y="217"/>
                </a:lnTo>
                <a:lnTo>
                  <a:pt x="274" y="210"/>
                </a:lnTo>
                <a:lnTo>
                  <a:pt x="272" y="203"/>
                </a:lnTo>
                <a:lnTo>
                  <a:pt x="269" y="197"/>
                </a:lnTo>
                <a:lnTo>
                  <a:pt x="266" y="190"/>
                </a:lnTo>
                <a:lnTo>
                  <a:pt x="261" y="184"/>
                </a:lnTo>
                <a:lnTo>
                  <a:pt x="257" y="179"/>
                </a:lnTo>
                <a:lnTo>
                  <a:pt x="251" y="173"/>
                </a:lnTo>
                <a:lnTo>
                  <a:pt x="245" y="168"/>
                </a:lnTo>
                <a:lnTo>
                  <a:pt x="238" y="165"/>
                </a:lnTo>
                <a:lnTo>
                  <a:pt x="230" y="162"/>
                </a:lnTo>
                <a:lnTo>
                  <a:pt x="222" y="161"/>
                </a:lnTo>
                <a:lnTo>
                  <a:pt x="213" y="160"/>
                </a:lnTo>
                <a:lnTo>
                  <a:pt x="204" y="161"/>
                </a:lnTo>
                <a:lnTo>
                  <a:pt x="195" y="162"/>
                </a:lnTo>
                <a:lnTo>
                  <a:pt x="188" y="163"/>
                </a:lnTo>
                <a:lnTo>
                  <a:pt x="181" y="166"/>
                </a:lnTo>
                <a:lnTo>
                  <a:pt x="173" y="168"/>
                </a:lnTo>
                <a:lnTo>
                  <a:pt x="167" y="172"/>
                </a:lnTo>
                <a:lnTo>
                  <a:pt x="160" y="176"/>
                </a:lnTo>
                <a:lnTo>
                  <a:pt x="155" y="181"/>
                </a:lnTo>
                <a:lnTo>
                  <a:pt x="141" y="191"/>
                </a:lnTo>
                <a:lnTo>
                  <a:pt x="131" y="202"/>
                </a:lnTo>
                <a:lnTo>
                  <a:pt x="118" y="215"/>
                </a:lnTo>
                <a:lnTo>
                  <a:pt x="106" y="228"/>
                </a:lnTo>
                <a:lnTo>
                  <a:pt x="105" y="218"/>
                </a:lnTo>
                <a:lnTo>
                  <a:pt x="103" y="209"/>
                </a:lnTo>
                <a:lnTo>
                  <a:pt x="100" y="201"/>
                </a:lnTo>
                <a:lnTo>
                  <a:pt x="95" y="193"/>
                </a:lnTo>
                <a:lnTo>
                  <a:pt x="90" y="186"/>
                </a:lnTo>
                <a:lnTo>
                  <a:pt x="83" y="179"/>
                </a:lnTo>
                <a:lnTo>
                  <a:pt x="76" y="171"/>
                </a:lnTo>
                <a:lnTo>
                  <a:pt x="68" y="165"/>
                </a:lnTo>
                <a:lnTo>
                  <a:pt x="50" y="153"/>
                </a:lnTo>
                <a:lnTo>
                  <a:pt x="33" y="140"/>
                </a:lnTo>
                <a:lnTo>
                  <a:pt x="24" y="134"/>
                </a:lnTo>
                <a:lnTo>
                  <a:pt x="15" y="127"/>
                </a:lnTo>
                <a:lnTo>
                  <a:pt x="8" y="119"/>
                </a:lnTo>
                <a:lnTo>
                  <a:pt x="0" y="111"/>
                </a:lnTo>
                <a:lnTo>
                  <a:pt x="15" y="101"/>
                </a:lnTo>
                <a:lnTo>
                  <a:pt x="31" y="90"/>
                </a:lnTo>
                <a:lnTo>
                  <a:pt x="46" y="77"/>
                </a:lnTo>
                <a:lnTo>
                  <a:pt x="60" y="62"/>
                </a:lnTo>
                <a:lnTo>
                  <a:pt x="75" y="48"/>
                </a:lnTo>
                <a:lnTo>
                  <a:pt x="87" y="33"/>
                </a:lnTo>
                <a:lnTo>
                  <a:pt x="98" y="17"/>
                </a:lnTo>
                <a:lnTo>
                  <a:pt x="106" y="0"/>
                </a:lnTo>
                <a:lnTo>
                  <a:pt x="179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2" name="Freeform 464"/>
          <p:cNvSpPr>
            <a:spLocks/>
          </p:cNvSpPr>
          <p:nvPr>
            <p:custDataLst>
              <p:tags r:id="rId300"/>
            </p:custDataLst>
          </p:nvPr>
        </p:nvSpPr>
        <p:spPr bwMode="auto">
          <a:xfrm>
            <a:off x="6036940" y="3106539"/>
            <a:ext cx="692150" cy="874713"/>
          </a:xfrm>
          <a:custGeom>
            <a:avLst/>
            <a:gdLst/>
            <a:ahLst/>
            <a:cxnLst>
              <a:cxn ang="0">
                <a:pos x="477" y="107"/>
              </a:cxn>
              <a:cxn ang="0">
                <a:pos x="485" y="185"/>
              </a:cxn>
              <a:cxn ang="0">
                <a:pos x="578" y="287"/>
              </a:cxn>
              <a:cxn ang="0">
                <a:pos x="701" y="459"/>
              </a:cxn>
              <a:cxn ang="0">
                <a:pos x="795" y="499"/>
              </a:cxn>
              <a:cxn ang="0">
                <a:pos x="877" y="493"/>
              </a:cxn>
              <a:cxn ang="0">
                <a:pos x="930" y="537"/>
              </a:cxn>
              <a:cxn ang="0">
                <a:pos x="1102" y="567"/>
              </a:cxn>
              <a:cxn ang="0">
                <a:pos x="1121" y="461"/>
              </a:cxn>
              <a:cxn ang="0">
                <a:pos x="1179" y="539"/>
              </a:cxn>
              <a:cxn ang="0">
                <a:pos x="1243" y="561"/>
              </a:cxn>
              <a:cxn ang="0">
                <a:pos x="1299" y="498"/>
              </a:cxn>
              <a:cxn ang="0">
                <a:pos x="1404" y="409"/>
              </a:cxn>
              <a:cxn ang="0">
                <a:pos x="1549" y="428"/>
              </a:cxn>
              <a:cxn ang="0">
                <a:pos x="1579" y="498"/>
              </a:cxn>
              <a:cxn ang="0">
                <a:pos x="1504" y="542"/>
              </a:cxn>
              <a:cxn ang="0">
                <a:pos x="1485" y="679"/>
              </a:cxn>
              <a:cxn ang="0">
                <a:pos x="1429" y="704"/>
              </a:cxn>
              <a:cxn ang="0">
                <a:pos x="1408" y="814"/>
              </a:cxn>
              <a:cxn ang="0">
                <a:pos x="1321" y="754"/>
              </a:cxn>
              <a:cxn ang="0">
                <a:pos x="1323" y="698"/>
              </a:cxn>
              <a:cxn ang="0">
                <a:pos x="1225" y="638"/>
              </a:cxn>
              <a:cxn ang="0">
                <a:pos x="1187" y="588"/>
              </a:cxn>
              <a:cxn ang="0">
                <a:pos x="1131" y="575"/>
              </a:cxn>
              <a:cxn ang="0">
                <a:pos x="1127" y="625"/>
              </a:cxn>
              <a:cxn ang="0">
                <a:pos x="1117" y="683"/>
              </a:cxn>
              <a:cxn ang="0">
                <a:pos x="1160" y="735"/>
              </a:cxn>
              <a:cxn ang="0">
                <a:pos x="1149" y="843"/>
              </a:cxn>
              <a:cxn ang="0">
                <a:pos x="1075" y="864"/>
              </a:cxn>
              <a:cxn ang="0">
                <a:pos x="1049" y="937"/>
              </a:cxn>
              <a:cxn ang="0">
                <a:pos x="954" y="1001"/>
              </a:cxn>
              <a:cxn ang="0">
                <a:pos x="912" y="1050"/>
              </a:cxn>
              <a:cxn ang="0">
                <a:pos x="780" y="1188"/>
              </a:cxn>
              <a:cxn ang="0">
                <a:pos x="723" y="1233"/>
              </a:cxn>
              <a:cxn ang="0">
                <a:pos x="744" y="1344"/>
              </a:cxn>
              <a:cxn ang="0">
                <a:pos x="712" y="1445"/>
              </a:cxn>
              <a:cxn ang="0">
                <a:pos x="722" y="1524"/>
              </a:cxn>
              <a:cxn ang="0">
                <a:pos x="693" y="1576"/>
              </a:cxn>
              <a:cxn ang="0">
                <a:pos x="595" y="1663"/>
              </a:cxn>
              <a:cxn ang="0">
                <a:pos x="516" y="1529"/>
              </a:cxn>
              <a:cxn ang="0">
                <a:pos x="419" y="1334"/>
              </a:cxn>
              <a:cxn ang="0">
                <a:pos x="301" y="1114"/>
              </a:cxn>
              <a:cxn ang="0">
                <a:pos x="259" y="861"/>
              </a:cxn>
              <a:cxn ang="0">
                <a:pos x="230" y="814"/>
              </a:cxn>
              <a:cxn ang="0">
                <a:pos x="164" y="900"/>
              </a:cxn>
              <a:cxn ang="0">
                <a:pos x="90" y="876"/>
              </a:cxn>
              <a:cxn ang="0">
                <a:pos x="51" y="798"/>
              </a:cxn>
              <a:cxn ang="0">
                <a:pos x="30" y="771"/>
              </a:cxn>
              <a:cxn ang="0">
                <a:pos x="32" y="708"/>
              </a:cxn>
              <a:cxn ang="0">
                <a:pos x="159" y="659"/>
              </a:cxn>
              <a:cxn ang="0">
                <a:pos x="92" y="569"/>
              </a:cxn>
              <a:cxn ang="0">
                <a:pos x="59" y="500"/>
              </a:cxn>
              <a:cxn ang="0">
                <a:pos x="162" y="459"/>
              </a:cxn>
              <a:cxn ang="0">
                <a:pos x="270" y="294"/>
              </a:cxn>
              <a:cxn ang="0">
                <a:pos x="274" y="230"/>
              </a:cxn>
              <a:cxn ang="0">
                <a:pos x="227" y="142"/>
              </a:cxn>
              <a:cxn ang="0">
                <a:pos x="322" y="54"/>
              </a:cxn>
            </a:cxnLst>
            <a:rect l="0" t="0" r="r" b="b"/>
            <a:pathLst>
              <a:path w="1594" h="1670">
                <a:moveTo>
                  <a:pt x="385" y="0"/>
                </a:moveTo>
                <a:lnTo>
                  <a:pt x="400" y="16"/>
                </a:lnTo>
                <a:lnTo>
                  <a:pt x="415" y="33"/>
                </a:lnTo>
                <a:lnTo>
                  <a:pt x="427" y="48"/>
                </a:lnTo>
                <a:lnTo>
                  <a:pt x="437" y="63"/>
                </a:lnTo>
                <a:lnTo>
                  <a:pt x="448" y="76"/>
                </a:lnTo>
                <a:lnTo>
                  <a:pt x="459" y="90"/>
                </a:lnTo>
                <a:lnTo>
                  <a:pt x="464" y="96"/>
                </a:lnTo>
                <a:lnTo>
                  <a:pt x="471" y="101"/>
                </a:lnTo>
                <a:lnTo>
                  <a:pt x="477" y="107"/>
                </a:lnTo>
                <a:lnTo>
                  <a:pt x="485" y="111"/>
                </a:lnTo>
                <a:lnTo>
                  <a:pt x="492" y="118"/>
                </a:lnTo>
                <a:lnTo>
                  <a:pt x="499" y="126"/>
                </a:lnTo>
                <a:lnTo>
                  <a:pt x="506" y="134"/>
                </a:lnTo>
                <a:lnTo>
                  <a:pt x="512" y="144"/>
                </a:lnTo>
                <a:lnTo>
                  <a:pt x="519" y="153"/>
                </a:lnTo>
                <a:lnTo>
                  <a:pt x="523" y="163"/>
                </a:lnTo>
                <a:lnTo>
                  <a:pt x="528" y="174"/>
                </a:lnTo>
                <a:lnTo>
                  <a:pt x="531" y="185"/>
                </a:lnTo>
                <a:lnTo>
                  <a:pt x="485" y="185"/>
                </a:lnTo>
                <a:lnTo>
                  <a:pt x="485" y="216"/>
                </a:lnTo>
                <a:lnTo>
                  <a:pt x="490" y="229"/>
                </a:lnTo>
                <a:lnTo>
                  <a:pt x="497" y="240"/>
                </a:lnTo>
                <a:lnTo>
                  <a:pt x="505" y="250"/>
                </a:lnTo>
                <a:lnTo>
                  <a:pt x="514" y="257"/>
                </a:lnTo>
                <a:lnTo>
                  <a:pt x="523" y="264"/>
                </a:lnTo>
                <a:lnTo>
                  <a:pt x="534" y="269"/>
                </a:lnTo>
                <a:lnTo>
                  <a:pt x="544" y="274"/>
                </a:lnTo>
                <a:lnTo>
                  <a:pt x="556" y="278"/>
                </a:lnTo>
                <a:lnTo>
                  <a:pt x="578" y="287"/>
                </a:lnTo>
                <a:lnTo>
                  <a:pt x="600" y="296"/>
                </a:lnTo>
                <a:lnTo>
                  <a:pt x="610" y="302"/>
                </a:lnTo>
                <a:lnTo>
                  <a:pt x="620" y="310"/>
                </a:lnTo>
                <a:lnTo>
                  <a:pt x="629" y="318"/>
                </a:lnTo>
                <a:lnTo>
                  <a:pt x="638" y="327"/>
                </a:lnTo>
                <a:lnTo>
                  <a:pt x="631" y="420"/>
                </a:lnTo>
                <a:lnTo>
                  <a:pt x="643" y="429"/>
                </a:lnTo>
                <a:lnTo>
                  <a:pt x="660" y="440"/>
                </a:lnTo>
                <a:lnTo>
                  <a:pt x="679" y="450"/>
                </a:lnTo>
                <a:lnTo>
                  <a:pt x="701" y="459"/>
                </a:lnTo>
                <a:lnTo>
                  <a:pt x="723" y="468"/>
                </a:lnTo>
                <a:lnTo>
                  <a:pt x="744" y="475"/>
                </a:lnTo>
                <a:lnTo>
                  <a:pt x="753" y="478"/>
                </a:lnTo>
                <a:lnTo>
                  <a:pt x="762" y="480"/>
                </a:lnTo>
                <a:lnTo>
                  <a:pt x="770" y="481"/>
                </a:lnTo>
                <a:lnTo>
                  <a:pt x="777" y="481"/>
                </a:lnTo>
                <a:lnTo>
                  <a:pt x="779" y="488"/>
                </a:lnTo>
                <a:lnTo>
                  <a:pt x="784" y="494"/>
                </a:lnTo>
                <a:lnTo>
                  <a:pt x="789" y="497"/>
                </a:lnTo>
                <a:lnTo>
                  <a:pt x="795" y="499"/>
                </a:lnTo>
                <a:lnTo>
                  <a:pt x="800" y="501"/>
                </a:lnTo>
                <a:lnTo>
                  <a:pt x="807" y="501"/>
                </a:lnTo>
                <a:lnTo>
                  <a:pt x="814" y="500"/>
                </a:lnTo>
                <a:lnTo>
                  <a:pt x="822" y="499"/>
                </a:lnTo>
                <a:lnTo>
                  <a:pt x="836" y="496"/>
                </a:lnTo>
                <a:lnTo>
                  <a:pt x="852" y="492"/>
                </a:lnTo>
                <a:lnTo>
                  <a:pt x="858" y="492"/>
                </a:lnTo>
                <a:lnTo>
                  <a:pt x="865" y="491"/>
                </a:lnTo>
                <a:lnTo>
                  <a:pt x="871" y="492"/>
                </a:lnTo>
                <a:lnTo>
                  <a:pt x="877" y="493"/>
                </a:lnTo>
                <a:lnTo>
                  <a:pt x="886" y="499"/>
                </a:lnTo>
                <a:lnTo>
                  <a:pt x="892" y="504"/>
                </a:lnTo>
                <a:lnTo>
                  <a:pt x="898" y="511"/>
                </a:lnTo>
                <a:lnTo>
                  <a:pt x="903" y="517"/>
                </a:lnTo>
                <a:lnTo>
                  <a:pt x="908" y="523"/>
                </a:lnTo>
                <a:lnTo>
                  <a:pt x="914" y="529"/>
                </a:lnTo>
                <a:lnTo>
                  <a:pt x="918" y="532"/>
                </a:lnTo>
                <a:lnTo>
                  <a:pt x="921" y="534"/>
                </a:lnTo>
                <a:lnTo>
                  <a:pt x="925" y="536"/>
                </a:lnTo>
                <a:lnTo>
                  <a:pt x="930" y="537"/>
                </a:lnTo>
                <a:lnTo>
                  <a:pt x="946" y="540"/>
                </a:lnTo>
                <a:lnTo>
                  <a:pt x="968" y="546"/>
                </a:lnTo>
                <a:lnTo>
                  <a:pt x="993" y="552"/>
                </a:lnTo>
                <a:lnTo>
                  <a:pt x="1021" y="559"/>
                </a:lnTo>
                <a:lnTo>
                  <a:pt x="1047" y="564"/>
                </a:lnTo>
                <a:lnTo>
                  <a:pt x="1071" y="568"/>
                </a:lnTo>
                <a:lnTo>
                  <a:pt x="1082" y="569"/>
                </a:lnTo>
                <a:lnTo>
                  <a:pt x="1090" y="570"/>
                </a:lnTo>
                <a:lnTo>
                  <a:pt x="1098" y="569"/>
                </a:lnTo>
                <a:lnTo>
                  <a:pt x="1102" y="567"/>
                </a:lnTo>
                <a:lnTo>
                  <a:pt x="1098" y="560"/>
                </a:lnTo>
                <a:lnTo>
                  <a:pt x="1093" y="552"/>
                </a:lnTo>
                <a:lnTo>
                  <a:pt x="1090" y="544"/>
                </a:lnTo>
                <a:lnTo>
                  <a:pt x="1088" y="535"/>
                </a:lnTo>
                <a:lnTo>
                  <a:pt x="1083" y="520"/>
                </a:lnTo>
                <a:lnTo>
                  <a:pt x="1082" y="512"/>
                </a:lnTo>
                <a:lnTo>
                  <a:pt x="1082" y="481"/>
                </a:lnTo>
                <a:lnTo>
                  <a:pt x="1082" y="450"/>
                </a:lnTo>
                <a:lnTo>
                  <a:pt x="1115" y="450"/>
                </a:lnTo>
                <a:lnTo>
                  <a:pt x="1121" y="461"/>
                </a:lnTo>
                <a:lnTo>
                  <a:pt x="1125" y="468"/>
                </a:lnTo>
                <a:lnTo>
                  <a:pt x="1131" y="474"/>
                </a:lnTo>
                <a:lnTo>
                  <a:pt x="1136" y="481"/>
                </a:lnTo>
                <a:lnTo>
                  <a:pt x="1135" y="497"/>
                </a:lnTo>
                <a:lnTo>
                  <a:pt x="1132" y="507"/>
                </a:lnTo>
                <a:lnTo>
                  <a:pt x="1130" y="515"/>
                </a:lnTo>
                <a:lnTo>
                  <a:pt x="1128" y="524"/>
                </a:lnTo>
                <a:lnTo>
                  <a:pt x="1149" y="530"/>
                </a:lnTo>
                <a:lnTo>
                  <a:pt x="1169" y="536"/>
                </a:lnTo>
                <a:lnTo>
                  <a:pt x="1179" y="539"/>
                </a:lnTo>
                <a:lnTo>
                  <a:pt x="1189" y="541"/>
                </a:lnTo>
                <a:lnTo>
                  <a:pt x="1199" y="542"/>
                </a:lnTo>
                <a:lnTo>
                  <a:pt x="1209" y="543"/>
                </a:lnTo>
                <a:lnTo>
                  <a:pt x="1210" y="547"/>
                </a:lnTo>
                <a:lnTo>
                  <a:pt x="1212" y="551"/>
                </a:lnTo>
                <a:lnTo>
                  <a:pt x="1215" y="554"/>
                </a:lnTo>
                <a:lnTo>
                  <a:pt x="1220" y="557"/>
                </a:lnTo>
                <a:lnTo>
                  <a:pt x="1228" y="560"/>
                </a:lnTo>
                <a:lnTo>
                  <a:pt x="1235" y="561"/>
                </a:lnTo>
                <a:lnTo>
                  <a:pt x="1243" y="561"/>
                </a:lnTo>
                <a:lnTo>
                  <a:pt x="1249" y="559"/>
                </a:lnTo>
                <a:lnTo>
                  <a:pt x="1256" y="556"/>
                </a:lnTo>
                <a:lnTo>
                  <a:pt x="1261" y="553"/>
                </a:lnTo>
                <a:lnTo>
                  <a:pt x="1267" y="549"/>
                </a:lnTo>
                <a:lnTo>
                  <a:pt x="1272" y="544"/>
                </a:lnTo>
                <a:lnTo>
                  <a:pt x="1277" y="539"/>
                </a:lnTo>
                <a:lnTo>
                  <a:pt x="1281" y="534"/>
                </a:lnTo>
                <a:lnTo>
                  <a:pt x="1289" y="521"/>
                </a:lnTo>
                <a:lnTo>
                  <a:pt x="1294" y="509"/>
                </a:lnTo>
                <a:lnTo>
                  <a:pt x="1299" y="498"/>
                </a:lnTo>
                <a:lnTo>
                  <a:pt x="1302" y="487"/>
                </a:lnTo>
                <a:lnTo>
                  <a:pt x="1312" y="476"/>
                </a:lnTo>
                <a:lnTo>
                  <a:pt x="1322" y="465"/>
                </a:lnTo>
                <a:lnTo>
                  <a:pt x="1333" y="456"/>
                </a:lnTo>
                <a:lnTo>
                  <a:pt x="1344" y="446"/>
                </a:lnTo>
                <a:lnTo>
                  <a:pt x="1356" y="438"/>
                </a:lnTo>
                <a:lnTo>
                  <a:pt x="1367" y="430"/>
                </a:lnTo>
                <a:lnTo>
                  <a:pt x="1379" y="423"/>
                </a:lnTo>
                <a:lnTo>
                  <a:pt x="1391" y="416"/>
                </a:lnTo>
                <a:lnTo>
                  <a:pt x="1404" y="409"/>
                </a:lnTo>
                <a:lnTo>
                  <a:pt x="1417" y="403"/>
                </a:lnTo>
                <a:lnTo>
                  <a:pt x="1430" y="398"/>
                </a:lnTo>
                <a:lnTo>
                  <a:pt x="1444" y="393"/>
                </a:lnTo>
                <a:lnTo>
                  <a:pt x="1472" y="384"/>
                </a:lnTo>
                <a:lnTo>
                  <a:pt x="1501" y="377"/>
                </a:lnTo>
                <a:lnTo>
                  <a:pt x="1507" y="385"/>
                </a:lnTo>
                <a:lnTo>
                  <a:pt x="1515" y="395"/>
                </a:lnTo>
                <a:lnTo>
                  <a:pt x="1526" y="406"/>
                </a:lnTo>
                <a:lnTo>
                  <a:pt x="1537" y="418"/>
                </a:lnTo>
                <a:lnTo>
                  <a:pt x="1549" y="428"/>
                </a:lnTo>
                <a:lnTo>
                  <a:pt x="1562" y="436"/>
                </a:lnTo>
                <a:lnTo>
                  <a:pt x="1568" y="440"/>
                </a:lnTo>
                <a:lnTo>
                  <a:pt x="1574" y="442"/>
                </a:lnTo>
                <a:lnTo>
                  <a:pt x="1581" y="444"/>
                </a:lnTo>
                <a:lnTo>
                  <a:pt x="1587" y="444"/>
                </a:lnTo>
                <a:lnTo>
                  <a:pt x="1594" y="432"/>
                </a:lnTo>
                <a:lnTo>
                  <a:pt x="1590" y="453"/>
                </a:lnTo>
                <a:lnTo>
                  <a:pt x="1585" y="477"/>
                </a:lnTo>
                <a:lnTo>
                  <a:pt x="1583" y="488"/>
                </a:lnTo>
                <a:lnTo>
                  <a:pt x="1579" y="498"/>
                </a:lnTo>
                <a:lnTo>
                  <a:pt x="1576" y="502"/>
                </a:lnTo>
                <a:lnTo>
                  <a:pt x="1574" y="506"/>
                </a:lnTo>
                <a:lnTo>
                  <a:pt x="1571" y="509"/>
                </a:lnTo>
                <a:lnTo>
                  <a:pt x="1568" y="512"/>
                </a:lnTo>
                <a:lnTo>
                  <a:pt x="1554" y="515"/>
                </a:lnTo>
                <a:lnTo>
                  <a:pt x="1531" y="523"/>
                </a:lnTo>
                <a:lnTo>
                  <a:pt x="1520" y="530"/>
                </a:lnTo>
                <a:lnTo>
                  <a:pt x="1511" y="536"/>
                </a:lnTo>
                <a:lnTo>
                  <a:pt x="1506" y="539"/>
                </a:lnTo>
                <a:lnTo>
                  <a:pt x="1504" y="542"/>
                </a:lnTo>
                <a:lnTo>
                  <a:pt x="1502" y="546"/>
                </a:lnTo>
                <a:lnTo>
                  <a:pt x="1501" y="549"/>
                </a:lnTo>
                <a:lnTo>
                  <a:pt x="1502" y="584"/>
                </a:lnTo>
                <a:lnTo>
                  <a:pt x="1501" y="624"/>
                </a:lnTo>
                <a:lnTo>
                  <a:pt x="1498" y="634"/>
                </a:lnTo>
                <a:lnTo>
                  <a:pt x="1497" y="645"/>
                </a:lnTo>
                <a:lnTo>
                  <a:pt x="1495" y="654"/>
                </a:lnTo>
                <a:lnTo>
                  <a:pt x="1493" y="663"/>
                </a:lnTo>
                <a:lnTo>
                  <a:pt x="1490" y="671"/>
                </a:lnTo>
                <a:lnTo>
                  <a:pt x="1485" y="679"/>
                </a:lnTo>
                <a:lnTo>
                  <a:pt x="1480" y="685"/>
                </a:lnTo>
                <a:lnTo>
                  <a:pt x="1474" y="690"/>
                </a:lnTo>
                <a:lnTo>
                  <a:pt x="1471" y="693"/>
                </a:lnTo>
                <a:lnTo>
                  <a:pt x="1464" y="694"/>
                </a:lnTo>
                <a:lnTo>
                  <a:pt x="1457" y="695"/>
                </a:lnTo>
                <a:lnTo>
                  <a:pt x="1449" y="696"/>
                </a:lnTo>
                <a:lnTo>
                  <a:pt x="1441" y="697"/>
                </a:lnTo>
                <a:lnTo>
                  <a:pt x="1434" y="700"/>
                </a:lnTo>
                <a:lnTo>
                  <a:pt x="1431" y="701"/>
                </a:lnTo>
                <a:lnTo>
                  <a:pt x="1429" y="704"/>
                </a:lnTo>
                <a:lnTo>
                  <a:pt x="1428" y="706"/>
                </a:lnTo>
                <a:lnTo>
                  <a:pt x="1428" y="709"/>
                </a:lnTo>
                <a:lnTo>
                  <a:pt x="1427" y="721"/>
                </a:lnTo>
                <a:lnTo>
                  <a:pt x="1427" y="735"/>
                </a:lnTo>
                <a:lnTo>
                  <a:pt x="1425" y="750"/>
                </a:lnTo>
                <a:lnTo>
                  <a:pt x="1423" y="764"/>
                </a:lnTo>
                <a:lnTo>
                  <a:pt x="1420" y="778"/>
                </a:lnTo>
                <a:lnTo>
                  <a:pt x="1417" y="791"/>
                </a:lnTo>
                <a:lnTo>
                  <a:pt x="1413" y="803"/>
                </a:lnTo>
                <a:lnTo>
                  <a:pt x="1408" y="814"/>
                </a:lnTo>
                <a:lnTo>
                  <a:pt x="1361" y="733"/>
                </a:lnTo>
                <a:lnTo>
                  <a:pt x="1359" y="737"/>
                </a:lnTo>
                <a:lnTo>
                  <a:pt x="1354" y="746"/>
                </a:lnTo>
                <a:lnTo>
                  <a:pt x="1349" y="751"/>
                </a:lnTo>
                <a:lnTo>
                  <a:pt x="1345" y="755"/>
                </a:lnTo>
                <a:lnTo>
                  <a:pt x="1340" y="758"/>
                </a:lnTo>
                <a:lnTo>
                  <a:pt x="1335" y="759"/>
                </a:lnTo>
                <a:lnTo>
                  <a:pt x="1329" y="758"/>
                </a:lnTo>
                <a:lnTo>
                  <a:pt x="1325" y="757"/>
                </a:lnTo>
                <a:lnTo>
                  <a:pt x="1321" y="754"/>
                </a:lnTo>
                <a:lnTo>
                  <a:pt x="1316" y="751"/>
                </a:lnTo>
                <a:lnTo>
                  <a:pt x="1313" y="746"/>
                </a:lnTo>
                <a:lnTo>
                  <a:pt x="1311" y="742"/>
                </a:lnTo>
                <a:lnTo>
                  <a:pt x="1308" y="738"/>
                </a:lnTo>
                <a:lnTo>
                  <a:pt x="1308" y="733"/>
                </a:lnTo>
                <a:lnTo>
                  <a:pt x="1308" y="727"/>
                </a:lnTo>
                <a:lnTo>
                  <a:pt x="1311" y="721"/>
                </a:lnTo>
                <a:lnTo>
                  <a:pt x="1313" y="715"/>
                </a:lnTo>
                <a:lnTo>
                  <a:pt x="1315" y="709"/>
                </a:lnTo>
                <a:lnTo>
                  <a:pt x="1323" y="698"/>
                </a:lnTo>
                <a:lnTo>
                  <a:pt x="1332" y="687"/>
                </a:lnTo>
                <a:lnTo>
                  <a:pt x="1340" y="677"/>
                </a:lnTo>
                <a:lnTo>
                  <a:pt x="1348" y="666"/>
                </a:lnTo>
                <a:lnTo>
                  <a:pt x="1350" y="660"/>
                </a:lnTo>
                <a:lnTo>
                  <a:pt x="1352" y="655"/>
                </a:lnTo>
                <a:lnTo>
                  <a:pt x="1355" y="648"/>
                </a:lnTo>
                <a:lnTo>
                  <a:pt x="1355" y="642"/>
                </a:lnTo>
                <a:lnTo>
                  <a:pt x="1235" y="642"/>
                </a:lnTo>
                <a:lnTo>
                  <a:pt x="1231" y="641"/>
                </a:lnTo>
                <a:lnTo>
                  <a:pt x="1225" y="638"/>
                </a:lnTo>
                <a:lnTo>
                  <a:pt x="1221" y="632"/>
                </a:lnTo>
                <a:lnTo>
                  <a:pt x="1217" y="626"/>
                </a:lnTo>
                <a:lnTo>
                  <a:pt x="1214" y="618"/>
                </a:lnTo>
                <a:lnTo>
                  <a:pt x="1211" y="610"/>
                </a:lnTo>
                <a:lnTo>
                  <a:pt x="1210" y="601"/>
                </a:lnTo>
                <a:lnTo>
                  <a:pt x="1209" y="592"/>
                </a:lnTo>
                <a:lnTo>
                  <a:pt x="1203" y="592"/>
                </a:lnTo>
                <a:lnTo>
                  <a:pt x="1198" y="591"/>
                </a:lnTo>
                <a:lnTo>
                  <a:pt x="1192" y="590"/>
                </a:lnTo>
                <a:lnTo>
                  <a:pt x="1187" y="588"/>
                </a:lnTo>
                <a:lnTo>
                  <a:pt x="1182" y="585"/>
                </a:lnTo>
                <a:lnTo>
                  <a:pt x="1179" y="582"/>
                </a:lnTo>
                <a:lnTo>
                  <a:pt x="1177" y="577"/>
                </a:lnTo>
                <a:lnTo>
                  <a:pt x="1176" y="573"/>
                </a:lnTo>
                <a:lnTo>
                  <a:pt x="1167" y="573"/>
                </a:lnTo>
                <a:lnTo>
                  <a:pt x="1159" y="573"/>
                </a:lnTo>
                <a:lnTo>
                  <a:pt x="1151" y="573"/>
                </a:lnTo>
                <a:lnTo>
                  <a:pt x="1143" y="573"/>
                </a:lnTo>
                <a:lnTo>
                  <a:pt x="1136" y="574"/>
                </a:lnTo>
                <a:lnTo>
                  <a:pt x="1131" y="575"/>
                </a:lnTo>
                <a:lnTo>
                  <a:pt x="1124" y="578"/>
                </a:lnTo>
                <a:lnTo>
                  <a:pt x="1117" y="582"/>
                </a:lnTo>
                <a:lnTo>
                  <a:pt x="1112" y="587"/>
                </a:lnTo>
                <a:lnTo>
                  <a:pt x="1106" y="592"/>
                </a:lnTo>
                <a:lnTo>
                  <a:pt x="1103" y="598"/>
                </a:lnTo>
                <a:lnTo>
                  <a:pt x="1102" y="604"/>
                </a:lnTo>
                <a:lnTo>
                  <a:pt x="1104" y="608"/>
                </a:lnTo>
                <a:lnTo>
                  <a:pt x="1110" y="613"/>
                </a:lnTo>
                <a:lnTo>
                  <a:pt x="1117" y="619"/>
                </a:lnTo>
                <a:lnTo>
                  <a:pt x="1127" y="625"/>
                </a:lnTo>
                <a:lnTo>
                  <a:pt x="1137" y="631"/>
                </a:lnTo>
                <a:lnTo>
                  <a:pt x="1147" y="636"/>
                </a:lnTo>
                <a:lnTo>
                  <a:pt x="1156" y="640"/>
                </a:lnTo>
                <a:lnTo>
                  <a:pt x="1162" y="642"/>
                </a:lnTo>
                <a:lnTo>
                  <a:pt x="1149" y="652"/>
                </a:lnTo>
                <a:lnTo>
                  <a:pt x="1134" y="664"/>
                </a:lnTo>
                <a:lnTo>
                  <a:pt x="1127" y="670"/>
                </a:lnTo>
                <a:lnTo>
                  <a:pt x="1121" y="677"/>
                </a:lnTo>
                <a:lnTo>
                  <a:pt x="1119" y="680"/>
                </a:lnTo>
                <a:lnTo>
                  <a:pt x="1117" y="683"/>
                </a:lnTo>
                <a:lnTo>
                  <a:pt x="1116" y="687"/>
                </a:lnTo>
                <a:lnTo>
                  <a:pt x="1115" y="690"/>
                </a:lnTo>
                <a:lnTo>
                  <a:pt x="1116" y="695"/>
                </a:lnTo>
                <a:lnTo>
                  <a:pt x="1117" y="698"/>
                </a:lnTo>
                <a:lnTo>
                  <a:pt x="1120" y="702"/>
                </a:lnTo>
                <a:lnTo>
                  <a:pt x="1122" y="706"/>
                </a:lnTo>
                <a:lnTo>
                  <a:pt x="1130" y="714"/>
                </a:lnTo>
                <a:lnTo>
                  <a:pt x="1139" y="722"/>
                </a:lnTo>
                <a:lnTo>
                  <a:pt x="1149" y="729"/>
                </a:lnTo>
                <a:lnTo>
                  <a:pt x="1160" y="735"/>
                </a:lnTo>
                <a:lnTo>
                  <a:pt x="1166" y="737"/>
                </a:lnTo>
                <a:lnTo>
                  <a:pt x="1171" y="738"/>
                </a:lnTo>
                <a:lnTo>
                  <a:pt x="1177" y="739"/>
                </a:lnTo>
                <a:lnTo>
                  <a:pt x="1182" y="740"/>
                </a:lnTo>
                <a:lnTo>
                  <a:pt x="1209" y="844"/>
                </a:lnTo>
                <a:lnTo>
                  <a:pt x="1194" y="844"/>
                </a:lnTo>
                <a:lnTo>
                  <a:pt x="1180" y="844"/>
                </a:lnTo>
                <a:lnTo>
                  <a:pt x="1167" y="844"/>
                </a:lnTo>
                <a:lnTo>
                  <a:pt x="1156" y="844"/>
                </a:lnTo>
                <a:lnTo>
                  <a:pt x="1149" y="843"/>
                </a:lnTo>
                <a:lnTo>
                  <a:pt x="1142" y="838"/>
                </a:lnTo>
                <a:lnTo>
                  <a:pt x="1137" y="836"/>
                </a:lnTo>
                <a:lnTo>
                  <a:pt x="1132" y="834"/>
                </a:lnTo>
                <a:lnTo>
                  <a:pt x="1127" y="833"/>
                </a:lnTo>
                <a:lnTo>
                  <a:pt x="1122" y="832"/>
                </a:lnTo>
                <a:lnTo>
                  <a:pt x="1117" y="834"/>
                </a:lnTo>
                <a:lnTo>
                  <a:pt x="1109" y="839"/>
                </a:lnTo>
                <a:lnTo>
                  <a:pt x="1099" y="846"/>
                </a:lnTo>
                <a:lnTo>
                  <a:pt x="1087" y="854"/>
                </a:lnTo>
                <a:lnTo>
                  <a:pt x="1075" y="864"/>
                </a:lnTo>
                <a:lnTo>
                  <a:pt x="1065" y="872"/>
                </a:lnTo>
                <a:lnTo>
                  <a:pt x="1058" y="878"/>
                </a:lnTo>
                <a:lnTo>
                  <a:pt x="1056" y="882"/>
                </a:lnTo>
                <a:lnTo>
                  <a:pt x="1076" y="894"/>
                </a:lnTo>
                <a:lnTo>
                  <a:pt x="1075" y="900"/>
                </a:lnTo>
                <a:lnTo>
                  <a:pt x="1072" y="907"/>
                </a:lnTo>
                <a:lnTo>
                  <a:pt x="1069" y="912"/>
                </a:lnTo>
                <a:lnTo>
                  <a:pt x="1066" y="919"/>
                </a:lnTo>
                <a:lnTo>
                  <a:pt x="1058" y="928"/>
                </a:lnTo>
                <a:lnTo>
                  <a:pt x="1049" y="937"/>
                </a:lnTo>
                <a:lnTo>
                  <a:pt x="1039" y="945"/>
                </a:lnTo>
                <a:lnTo>
                  <a:pt x="1027" y="952"/>
                </a:lnTo>
                <a:lnTo>
                  <a:pt x="1016" y="958"/>
                </a:lnTo>
                <a:lnTo>
                  <a:pt x="1004" y="964"/>
                </a:lnTo>
                <a:lnTo>
                  <a:pt x="992" y="972"/>
                </a:lnTo>
                <a:lnTo>
                  <a:pt x="981" y="978"/>
                </a:lnTo>
                <a:lnTo>
                  <a:pt x="971" y="985"/>
                </a:lnTo>
                <a:lnTo>
                  <a:pt x="962" y="993"/>
                </a:lnTo>
                <a:lnTo>
                  <a:pt x="957" y="997"/>
                </a:lnTo>
                <a:lnTo>
                  <a:pt x="954" y="1001"/>
                </a:lnTo>
                <a:lnTo>
                  <a:pt x="951" y="1006"/>
                </a:lnTo>
                <a:lnTo>
                  <a:pt x="948" y="1011"/>
                </a:lnTo>
                <a:lnTo>
                  <a:pt x="946" y="1017"/>
                </a:lnTo>
                <a:lnTo>
                  <a:pt x="944" y="1022"/>
                </a:lnTo>
                <a:lnTo>
                  <a:pt x="943" y="1029"/>
                </a:lnTo>
                <a:lnTo>
                  <a:pt x="943" y="1036"/>
                </a:lnTo>
                <a:lnTo>
                  <a:pt x="934" y="1039"/>
                </a:lnTo>
                <a:lnTo>
                  <a:pt x="926" y="1042"/>
                </a:lnTo>
                <a:lnTo>
                  <a:pt x="919" y="1046"/>
                </a:lnTo>
                <a:lnTo>
                  <a:pt x="912" y="1050"/>
                </a:lnTo>
                <a:lnTo>
                  <a:pt x="898" y="1060"/>
                </a:lnTo>
                <a:lnTo>
                  <a:pt x="886" y="1072"/>
                </a:lnTo>
                <a:lnTo>
                  <a:pt x="864" y="1099"/>
                </a:lnTo>
                <a:lnTo>
                  <a:pt x="843" y="1128"/>
                </a:lnTo>
                <a:lnTo>
                  <a:pt x="832" y="1143"/>
                </a:lnTo>
                <a:lnTo>
                  <a:pt x="821" y="1156"/>
                </a:lnTo>
                <a:lnTo>
                  <a:pt x="809" y="1168"/>
                </a:lnTo>
                <a:lnTo>
                  <a:pt x="796" y="1179"/>
                </a:lnTo>
                <a:lnTo>
                  <a:pt x="788" y="1184"/>
                </a:lnTo>
                <a:lnTo>
                  <a:pt x="780" y="1188"/>
                </a:lnTo>
                <a:lnTo>
                  <a:pt x="773" y="1192"/>
                </a:lnTo>
                <a:lnTo>
                  <a:pt x="764" y="1196"/>
                </a:lnTo>
                <a:lnTo>
                  <a:pt x="754" y="1199"/>
                </a:lnTo>
                <a:lnTo>
                  <a:pt x="745" y="1201"/>
                </a:lnTo>
                <a:lnTo>
                  <a:pt x="734" y="1202"/>
                </a:lnTo>
                <a:lnTo>
                  <a:pt x="723" y="1202"/>
                </a:lnTo>
                <a:lnTo>
                  <a:pt x="723" y="1211"/>
                </a:lnTo>
                <a:lnTo>
                  <a:pt x="723" y="1220"/>
                </a:lnTo>
                <a:lnTo>
                  <a:pt x="723" y="1227"/>
                </a:lnTo>
                <a:lnTo>
                  <a:pt x="723" y="1233"/>
                </a:lnTo>
                <a:lnTo>
                  <a:pt x="723" y="1244"/>
                </a:lnTo>
                <a:lnTo>
                  <a:pt x="723" y="1261"/>
                </a:lnTo>
                <a:lnTo>
                  <a:pt x="723" y="1279"/>
                </a:lnTo>
                <a:lnTo>
                  <a:pt x="725" y="1298"/>
                </a:lnTo>
                <a:lnTo>
                  <a:pt x="727" y="1308"/>
                </a:lnTo>
                <a:lnTo>
                  <a:pt x="729" y="1317"/>
                </a:lnTo>
                <a:lnTo>
                  <a:pt x="731" y="1325"/>
                </a:lnTo>
                <a:lnTo>
                  <a:pt x="735" y="1332"/>
                </a:lnTo>
                <a:lnTo>
                  <a:pt x="739" y="1339"/>
                </a:lnTo>
                <a:lnTo>
                  <a:pt x="744" y="1344"/>
                </a:lnTo>
                <a:lnTo>
                  <a:pt x="750" y="1348"/>
                </a:lnTo>
                <a:lnTo>
                  <a:pt x="757" y="1350"/>
                </a:lnTo>
                <a:lnTo>
                  <a:pt x="751" y="1366"/>
                </a:lnTo>
                <a:lnTo>
                  <a:pt x="744" y="1380"/>
                </a:lnTo>
                <a:lnTo>
                  <a:pt x="736" y="1393"/>
                </a:lnTo>
                <a:lnTo>
                  <a:pt x="729" y="1405"/>
                </a:lnTo>
                <a:lnTo>
                  <a:pt x="721" y="1419"/>
                </a:lnTo>
                <a:lnTo>
                  <a:pt x="716" y="1432"/>
                </a:lnTo>
                <a:lnTo>
                  <a:pt x="713" y="1438"/>
                </a:lnTo>
                <a:lnTo>
                  <a:pt x="712" y="1445"/>
                </a:lnTo>
                <a:lnTo>
                  <a:pt x="711" y="1453"/>
                </a:lnTo>
                <a:lnTo>
                  <a:pt x="710" y="1460"/>
                </a:lnTo>
                <a:lnTo>
                  <a:pt x="711" y="1463"/>
                </a:lnTo>
                <a:lnTo>
                  <a:pt x="712" y="1465"/>
                </a:lnTo>
                <a:lnTo>
                  <a:pt x="714" y="1467"/>
                </a:lnTo>
                <a:lnTo>
                  <a:pt x="718" y="1469"/>
                </a:lnTo>
                <a:lnTo>
                  <a:pt x="724" y="1473"/>
                </a:lnTo>
                <a:lnTo>
                  <a:pt x="730" y="1474"/>
                </a:lnTo>
                <a:lnTo>
                  <a:pt x="730" y="1510"/>
                </a:lnTo>
                <a:lnTo>
                  <a:pt x="722" y="1524"/>
                </a:lnTo>
                <a:lnTo>
                  <a:pt x="716" y="1539"/>
                </a:lnTo>
                <a:lnTo>
                  <a:pt x="711" y="1545"/>
                </a:lnTo>
                <a:lnTo>
                  <a:pt x="706" y="1549"/>
                </a:lnTo>
                <a:lnTo>
                  <a:pt x="702" y="1551"/>
                </a:lnTo>
                <a:lnTo>
                  <a:pt x="699" y="1552"/>
                </a:lnTo>
                <a:lnTo>
                  <a:pt x="695" y="1553"/>
                </a:lnTo>
                <a:lnTo>
                  <a:pt x="690" y="1553"/>
                </a:lnTo>
                <a:lnTo>
                  <a:pt x="690" y="1561"/>
                </a:lnTo>
                <a:lnTo>
                  <a:pt x="691" y="1571"/>
                </a:lnTo>
                <a:lnTo>
                  <a:pt x="693" y="1576"/>
                </a:lnTo>
                <a:lnTo>
                  <a:pt x="694" y="1580"/>
                </a:lnTo>
                <a:lnTo>
                  <a:pt x="695" y="1583"/>
                </a:lnTo>
                <a:lnTo>
                  <a:pt x="697" y="1584"/>
                </a:lnTo>
                <a:lnTo>
                  <a:pt x="671" y="1605"/>
                </a:lnTo>
                <a:lnTo>
                  <a:pt x="649" y="1622"/>
                </a:lnTo>
                <a:lnTo>
                  <a:pt x="639" y="1632"/>
                </a:lnTo>
                <a:lnTo>
                  <a:pt x="630" y="1643"/>
                </a:lnTo>
                <a:lnTo>
                  <a:pt x="620" y="1656"/>
                </a:lnTo>
                <a:lnTo>
                  <a:pt x="611" y="1670"/>
                </a:lnTo>
                <a:lnTo>
                  <a:pt x="595" y="1663"/>
                </a:lnTo>
                <a:lnTo>
                  <a:pt x="584" y="1656"/>
                </a:lnTo>
                <a:lnTo>
                  <a:pt x="575" y="1649"/>
                </a:lnTo>
                <a:lnTo>
                  <a:pt x="568" y="1641"/>
                </a:lnTo>
                <a:lnTo>
                  <a:pt x="563" y="1631"/>
                </a:lnTo>
                <a:lnTo>
                  <a:pt x="560" y="1621"/>
                </a:lnTo>
                <a:lnTo>
                  <a:pt x="555" y="1609"/>
                </a:lnTo>
                <a:lnTo>
                  <a:pt x="551" y="1597"/>
                </a:lnTo>
                <a:lnTo>
                  <a:pt x="542" y="1574"/>
                </a:lnTo>
                <a:lnTo>
                  <a:pt x="530" y="1552"/>
                </a:lnTo>
                <a:lnTo>
                  <a:pt x="516" y="1529"/>
                </a:lnTo>
                <a:lnTo>
                  <a:pt x="501" y="1505"/>
                </a:lnTo>
                <a:lnTo>
                  <a:pt x="486" y="1483"/>
                </a:lnTo>
                <a:lnTo>
                  <a:pt x="473" y="1461"/>
                </a:lnTo>
                <a:lnTo>
                  <a:pt x="461" y="1441"/>
                </a:lnTo>
                <a:lnTo>
                  <a:pt x="451" y="1424"/>
                </a:lnTo>
                <a:lnTo>
                  <a:pt x="442" y="1405"/>
                </a:lnTo>
                <a:lnTo>
                  <a:pt x="436" y="1388"/>
                </a:lnTo>
                <a:lnTo>
                  <a:pt x="430" y="1370"/>
                </a:lnTo>
                <a:lnTo>
                  <a:pt x="425" y="1352"/>
                </a:lnTo>
                <a:lnTo>
                  <a:pt x="419" y="1334"/>
                </a:lnTo>
                <a:lnTo>
                  <a:pt x="414" y="1316"/>
                </a:lnTo>
                <a:lnTo>
                  <a:pt x="407" y="1296"/>
                </a:lnTo>
                <a:lnTo>
                  <a:pt x="398" y="1276"/>
                </a:lnTo>
                <a:lnTo>
                  <a:pt x="376" y="1244"/>
                </a:lnTo>
                <a:lnTo>
                  <a:pt x="352" y="1214"/>
                </a:lnTo>
                <a:lnTo>
                  <a:pt x="341" y="1200"/>
                </a:lnTo>
                <a:lnTo>
                  <a:pt x="330" y="1184"/>
                </a:lnTo>
                <a:lnTo>
                  <a:pt x="320" y="1169"/>
                </a:lnTo>
                <a:lnTo>
                  <a:pt x="312" y="1153"/>
                </a:lnTo>
                <a:lnTo>
                  <a:pt x="301" y="1114"/>
                </a:lnTo>
                <a:lnTo>
                  <a:pt x="292" y="1078"/>
                </a:lnTo>
                <a:lnTo>
                  <a:pt x="284" y="1043"/>
                </a:lnTo>
                <a:lnTo>
                  <a:pt x="280" y="1008"/>
                </a:lnTo>
                <a:lnTo>
                  <a:pt x="275" y="974"/>
                </a:lnTo>
                <a:lnTo>
                  <a:pt x="273" y="938"/>
                </a:lnTo>
                <a:lnTo>
                  <a:pt x="272" y="901"/>
                </a:lnTo>
                <a:lnTo>
                  <a:pt x="272" y="864"/>
                </a:lnTo>
                <a:lnTo>
                  <a:pt x="268" y="863"/>
                </a:lnTo>
                <a:lnTo>
                  <a:pt x="263" y="862"/>
                </a:lnTo>
                <a:lnTo>
                  <a:pt x="259" y="861"/>
                </a:lnTo>
                <a:lnTo>
                  <a:pt x="256" y="857"/>
                </a:lnTo>
                <a:lnTo>
                  <a:pt x="252" y="855"/>
                </a:lnTo>
                <a:lnTo>
                  <a:pt x="250" y="852"/>
                </a:lnTo>
                <a:lnTo>
                  <a:pt x="247" y="848"/>
                </a:lnTo>
                <a:lnTo>
                  <a:pt x="246" y="844"/>
                </a:lnTo>
                <a:lnTo>
                  <a:pt x="242" y="836"/>
                </a:lnTo>
                <a:lnTo>
                  <a:pt x="240" y="827"/>
                </a:lnTo>
                <a:lnTo>
                  <a:pt x="239" y="817"/>
                </a:lnTo>
                <a:lnTo>
                  <a:pt x="239" y="808"/>
                </a:lnTo>
                <a:lnTo>
                  <a:pt x="230" y="814"/>
                </a:lnTo>
                <a:lnTo>
                  <a:pt x="224" y="821"/>
                </a:lnTo>
                <a:lnTo>
                  <a:pt x="217" y="828"/>
                </a:lnTo>
                <a:lnTo>
                  <a:pt x="210" y="836"/>
                </a:lnTo>
                <a:lnTo>
                  <a:pt x="201" y="852"/>
                </a:lnTo>
                <a:lnTo>
                  <a:pt x="192" y="869"/>
                </a:lnTo>
                <a:lnTo>
                  <a:pt x="186" y="876"/>
                </a:lnTo>
                <a:lnTo>
                  <a:pt x="182" y="883"/>
                </a:lnTo>
                <a:lnTo>
                  <a:pt x="176" y="890"/>
                </a:lnTo>
                <a:lnTo>
                  <a:pt x="171" y="895"/>
                </a:lnTo>
                <a:lnTo>
                  <a:pt x="164" y="900"/>
                </a:lnTo>
                <a:lnTo>
                  <a:pt x="157" y="903"/>
                </a:lnTo>
                <a:lnTo>
                  <a:pt x="148" y="905"/>
                </a:lnTo>
                <a:lnTo>
                  <a:pt x="139" y="906"/>
                </a:lnTo>
                <a:lnTo>
                  <a:pt x="134" y="905"/>
                </a:lnTo>
                <a:lnTo>
                  <a:pt x="127" y="903"/>
                </a:lnTo>
                <a:lnTo>
                  <a:pt x="120" y="900"/>
                </a:lnTo>
                <a:lnTo>
                  <a:pt x="113" y="895"/>
                </a:lnTo>
                <a:lnTo>
                  <a:pt x="105" y="889"/>
                </a:lnTo>
                <a:lnTo>
                  <a:pt x="97" y="883"/>
                </a:lnTo>
                <a:lnTo>
                  <a:pt x="90" y="876"/>
                </a:lnTo>
                <a:lnTo>
                  <a:pt x="82" y="868"/>
                </a:lnTo>
                <a:lnTo>
                  <a:pt x="75" y="860"/>
                </a:lnTo>
                <a:lnTo>
                  <a:pt x="69" y="851"/>
                </a:lnTo>
                <a:lnTo>
                  <a:pt x="62" y="842"/>
                </a:lnTo>
                <a:lnTo>
                  <a:pt x="57" y="833"/>
                </a:lnTo>
                <a:lnTo>
                  <a:pt x="52" y="825"/>
                </a:lnTo>
                <a:lnTo>
                  <a:pt x="49" y="817"/>
                </a:lnTo>
                <a:lnTo>
                  <a:pt x="47" y="809"/>
                </a:lnTo>
                <a:lnTo>
                  <a:pt x="46" y="801"/>
                </a:lnTo>
                <a:lnTo>
                  <a:pt x="51" y="798"/>
                </a:lnTo>
                <a:lnTo>
                  <a:pt x="63" y="792"/>
                </a:lnTo>
                <a:lnTo>
                  <a:pt x="77" y="786"/>
                </a:lnTo>
                <a:lnTo>
                  <a:pt x="85" y="783"/>
                </a:lnTo>
                <a:lnTo>
                  <a:pt x="77" y="783"/>
                </a:lnTo>
                <a:lnTo>
                  <a:pt x="67" y="782"/>
                </a:lnTo>
                <a:lnTo>
                  <a:pt x="59" y="780"/>
                </a:lnTo>
                <a:lnTo>
                  <a:pt x="51" y="779"/>
                </a:lnTo>
                <a:lnTo>
                  <a:pt x="44" y="776"/>
                </a:lnTo>
                <a:lnTo>
                  <a:pt x="37" y="774"/>
                </a:lnTo>
                <a:lnTo>
                  <a:pt x="30" y="771"/>
                </a:lnTo>
                <a:lnTo>
                  <a:pt x="25" y="767"/>
                </a:lnTo>
                <a:lnTo>
                  <a:pt x="21" y="763"/>
                </a:lnTo>
                <a:lnTo>
                  <a:pt x="16" y="759"/>
                </a:lnTo>
                <a:lnTo>
                  <a:pt x="12" y="754"/>
                </a:lnTo>
                <a:lnTo>
                  <a:pt x="8" y="750"/>
                </a:lnTo>
                <a:lnTo>
                  <a:pt x="3" y="738"/>
                </a:lnTo>
                <a:lnTo>
                  <a:pt x="0" y="727"/>
                </a:lnTo>
                <a:lnTo>
                  <a:pt x="10" y="719"/>
                </a:lnTo>
                <a:lnTo>
                  <a:pt x="21" y="713"/>
                </a:lnTo>
                <a:lnTo>
                  <a:pt x="32" y="708"/>
                </a:lnTo>
                <a:lnTo>
                  <a:pt x="44" y="704"/>
                </a:lnTo>
                <a:lnTo>
                  <a:pt x="67" y="699"/>
                </a:lnTo>
                <a:lnTo>
                  <a:pt x="90" y="695"/>
                </a:lnTo>
                <a:lnTo>
                  <a:pt x="102" y="693"/>
                </a:lnTo>
                <a:lnTo>
                  <a:pt x="113" y="689"/>
                </a:lnTo>
                <a:lnTo>
                  <a:pt x="123" y="686"/>
                </a:lnTo>
                <a:lnTo>
                  <a:pt x="133" y="681"/>
                </a:lnTo>
                <a:lnTo>
                  <a:pt x="142" y="676"/>
                </a:lnTo>
                <a:lnTo>
                  <a:pt x="151" y="668"/>
                </a:lnTo>
                <a:lnTo>
                  <a:pt x="159" y="659"/>
                </a:lnTo>
                <a:lnTo>
                  <a:pt x="165" y="648"/>
                </a:lnTo>
                <a:lnTo>
                  <a:pt x="161" y="646"/>
                </a:lnTo>
                <a:lnTo>
                  <a:pt x="157" y="643"/>
                </a:lnTo>
                <a:lnTo>
                  <a:pt x="151" y="639"/>
                </a:lnTo>
                <a:lnTo>
                  <a:pt x="145" y="633"/>
                </a:lnTo>
                <a:lnTo>
                  <a:pt x="131" y="621"/>
                </a:lnTo>
                <a:lnTo>
                  <a:pt x="118" y="607"/>
                </a:lnTo>
                <a:lnTo>
                  <a:pt x="106" y="592"/>
                </a:lnTo>
                <a:lnTo>
                  <a:pt x="95" y="576"/>
                </a:lnTo>
                <a:lnTo>
                  <a:pt x="92" y="569"/>
                </a:lnTo>
                <a:lnTo>
                  <a:pt x="89" y="562"/>
                </a:lnTo>
                <a:lnTo>
                  <a:pt x="86" y="555"/>
                </a:lnTo>
                <a:lnTo>
                  <a:pt x="85" y="549"/>
                </a:lnTo>
                <a:lnTo>
                  <a:pt x="81" y="548"/>
                </a:lnTo>
                <a:lnTo>
                  <a:pt x="77" y="547"/>
                </a:lnTo>
                <a:lnTo>
                  <a:pt x="73" y="545"/>
                </a:lnTo>
                <a:lnTo>
                  <a:pt x="70" y="541"/>
                </a:lnTo>
                <a:lnTo>
                  <a:pt x="64" y="534"/>
                </a:lnTo>
                <a:lnTo>
                  <a:pt x="59" y="524"/>
                </a:lnTo>
                <a:lnTo>
                  <a:pt x="59" y="500"/>
                </a:lnTo>
                <a:lnTo>
                  <a:pt x="73" y="499"/>
                </a:lnTo>
                <a:lnTo>
                  <a:pt x="86" y="498"/>
                </a:lnTo>
                <a:lnTo>
                  <a:pt x="98" y="496"/>
                </a:lnTo>
                <a:lnTo>
                  <a:pt x="109" y="492"/>
                </a:lnTo>
                <a:lnTo>
                  <a:pt x="119" y="489"/>
                </a:lnTo>
                <a:lnTo>
                  <a:pt x="129" y="484"/>
                </a:lnTo>
                <a:lnTo>
                  <a:pt x="138" y="479"/>
                </a:lnTo>
                <a:lnTo>
                  <a:pt x="147" y="473"/>
                </a:lnTo>
                <a:lnTo>
                  <a:pt x="154" y="466"/>
                </a:lnTo>
                <a:lnTo>
                  <a:pt x="162" y="459"/>
                </a:lnTo>
                <a:lnTo>
                  <a:pt x="169" y="452"/>
                </a:lnTo>
                <a:lnTo>
                  <a:pt x="175" y="444"/>
                </a:lnTo>
                <a:lnTo>
                  <a:pt x="186" y="428"/>
                </a:lnTo>
                <a:lnTo>
                  <a:pt x="197" y="410"/>
                </a:lnTo>
                <a:lnTo>
                  <a:pt x="216" y="374"/>
                </a:lnTo>
                <a:lnTo>
                  <a:pt x="235" y="338"/>
                </a:lnTo>
                <a:lnTo>
                  <a:pt x="246" y="322"/>
                </a:lnTo>
                <a:lnTo>
                  <a:pt x="257" y="308"/>
                </a:lnTo>
                <a:lnTo>
                  <a:pt x="263" y="300"/>
                </a:lnTo>
                <a:lnTo>
                  <a:pt x="270" y="294"/>
                </a:lnTo>
                <a:lnTo>
                  <a:pt x="277" y="289"/>
                </a:lnTo>
                <a:lnTo>
                  <a:pt x="285" y="284"/>
                </a:lnTo>
                <a:lnTo>
                  <a:pt x="279" y="272"/>
                </a:lnTo>
                <a:lnTo>
                  <a:pt x="274" y="261"/>
                </a:lnTo>
                <a:lnTo>
                  <a:pt x="273" y="256"/>
                </a:lnTo>
                <a:lnTo>
                  <a:pt x="272" y="251"/>
                </a:lnTo>
                <a:lnTo>
                  <a:pt x="272" y="245"/>
                </a:lnTo>
                <a:lnTo>
                  <a:pt x="272" y="240"/>
                </a:lnTo>
                <a:lnTo>
                  <a:pt x="273" y="235"/>
                </a:lnTo>
                <a:lnTo>
                  <a:pt x="274" y="230"/>
                </a:lnTo>
                <a:lnTo>
                  <a:pt x="276" y="226"/>
                </a:lnTo>
                <a:lnTo>
                  <a:pt x="280" y="222"/>
                </a:lnTo>
                <a:lnTo>
                  <a:pt x="283" y="219"/>
                </a:lnTo>
                <a:lnTo>
                  <a:pt x="287" y="216"/>
                </a:lnTo>
                <a:lnTo>
                  <a:pt x="293" y="213"/>
                </a:lnTo>
                <a:lnTo>
                  <a:pt x="298" y="210"/>
                </a:lnTo>
                <a:lnTo>
                  <a:pt x="269" y="183"/>
                </a:lnTo>
                <a:lnTo>
                  <a:pt x="247" y="163"/>
                </a:lnTo>
                <a:lnTo>
                  <a:pt x="237" y="153"/>
                </a:lnTo>
                <a:lnTo>
                  <a:pt x="227" y="142"/>
                </a:lnTo>
                <a:lnTo>
                  <a:pt x="217" y="128"/>
                </a:lnTo>
                <a:lnTo>
                  <a:pt x="205" y="111"/>
                </a:lnTo>
                <a:lnTo>
                  <a:pt x="205" y="68"/>
                </a:lnTo>
                <a:lnTo>
                  <a:pt x="229" y="68"/>
                </a:lnTo>
                <a:lnTo>
                  <a:pt x="256" y="66"/>
                </a:lnTo>
                <a:lnTo>
                  <a:pt x="270" y="65"/>
                </a:lnTo>
                <a:lnTo>
                  <a:pt x="283" y="63"/>
                </a:lnTo>
                <a:lnTo>
                  <a:pt x="297" y="60"/>
                </a:lnTo>
                <a:lnTo>
                  <a:pt x="310" y="57"/>
                </a:lnTo>
                <a:lnTo>
                  <a:pt x="322" y="54"/>
                </a:lnTo>
                <a:lnTo>
                  <a:pt x="335" y="49"/>
                </a:lnTo>
                <a:lnTo>
                  <a:pt x="347" y="44"/>
                </a:lnTo>
                <a:lnTo>
                  <a:pt x="357" y="37"/>
                </a:lnTo>
                <a:lnTo>
                  <a:pt x="366" y="30"/>
                </a:lnTo>
                <a:lnTo>
                  <a:pt x="374" y="21"/>
                </a:lnTo>
                <a:lnTo>
                  <a:pt x="381" y="11"/>
                </a:lnTo>
                <a:lnTo>
                  <a:pt x="385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3" name="Freeform 465"/>
          <p:cNvSpPr>
            <a:spLocks/>
          </p:cNvSpPr>
          <p:nvPr>
            <p:custDataLst>
              <p:tags r:id="rId301"/>
            </p:custDataLst>
          </p:nvPr>
        </p:nvSpPr>
        <p:spPr bwMode="auto">
          <a:xfrm>
            <a:off x="4158928" y="3901877"/>
            <a:ext cx="158750" cy="206375"/>
          </a:xfrm>
          <a:custGeom>
            <a:avLst/>
            <a:gdLst/>
            <a:ahLst/>
            <a:cxnLst>
              <a:cxn ang="0">
                <a:pos x="53" y="382"/>
              </a:cxn>
              <a:cxn ang="0">
                <a:pos x="53" y="358"/>
              </a:cxn>
              <a:cxn ang="0">
                <a:pos x="53" y="333"/>
              </a:cxn>
              <a:cxn ang="0">
                <a:pos x="50" y="312"/>
              </a:cxn>
              <a:cxn ang="0">
                <a:pos x="43" y="293"/>
              </a:cxn>
              <a:cxn ang="0">
                <a:pos x="35" y="277"/>
              </a:cxn>
              <a:cxn ang="0">
                <a:pos x="13" y="245"/>
              </a:cxn>
              <a:cxn ang="0">
                <a:pos x="0" y="185"/>
              </a:cxn>
              <a:cxn ang="0">
                <a:pos x="33" y="181"/>
              </a:cxn>
              <a:cxn ang="0">
                <a:pos x="40" y="169"/>
              </a:cxn>
              <a:cxn ang="0">
                <a:pos x="41" y="150"/>
              </a:cxn>
              <a:cxn ang="0">
                <a:pos x="38" y="107"/>
              </a:cxn>
              <a:cxn ang="0">
                <a:pos x="31" y="65"/>
              </a:cxn>
              <a:cxn ang="0">
                <a:pos x="32" y="47"/>
              </a:cxn>
              <a:cxn ang="0">
                <a:pos x="36" y="36"/>
              </a:cxn>
              <a:cxn ang="0">
                <a:pos x="120" y="31"/>
              </a:cxn>
              <a:cxn ang="0">
                <a:pos x="122" y="22"/>
              </a:cxn>
              <a:cxn ang="0">
                <a:pos x="128" y="14"/>
              </a:cxn>
              <a:cxn ang="0">
                <a:pos x="140" y="0"/>
              </a:cxn>
              <a:cxn ang="0">
                <a:pos x="142" y="18"/>
              </a:cxn>
              <a:cxn ang="0">
                <a:pos x="142" y="26"/>
              </a:cxn>
              <a:cxn ang="0">
                <a:pos x="140" y="31"/>
              </a:cxn>
              <a:cxn ang="0">
                <a:pos x="168" y="31"/>
              </a:cxn>
              <a:cxn ang="0">
                <a:pos x="186" y="31"/>
              </a:cxn>
              <a:cxn ang="0">
                <a:pos x="214" y="38"/>
              </a:cxn>
              <a:cxn ang="0">
                <a:pos x="233" y="49"/>
              </a:cxn>
              <a:cxn ang="0">
                <a:pos x="246" y="58"/>
              </a:cxn>
              <a:cxn ang="0">
                <a:pos x="259" y="61"/>
              </a:cxn>
              <a:cxn ang="0">
                <a:pos x="268" y="59"/>
              </a:cxn>
              <a:cxn ang="0">
                <a:pos x="275" y="54"/>
              </a:cxn>
              <a:cxn ang="0">
                <a:pos x="286" y="37"/>
              </a:cxn>
              <a:cxn ang="0">
                <a:pos x="312" y="52"/>
              </a:cxn>
              <a:cxn ang="0">
                <a:pos x="325" y="59"/>
              </a:cxn>
              <a:cxn ang="0">
                <a:pos x="338" y="61"/>
              </a:cxn>
              <a:cxn ang="0">
                <a:pos x="353" y="161"/>
              </a:cxn>
              <a:cxn ang="0">
                <a:pos x="338" y="185"/>
              </a:cxn>
              <a:cxn ang="0">
                <a:pos x="323" y="206"/>
              </a:cxn>
              <a:cxn ang="0">
                <a:pos x="315" y="224"/>
              </a:cxn>
              <a:cxn ang="0">
                <a:pos x="313" y="239"/>
              </a:cxn>
              <a:cxn ang="0">
                <a:pos x="313" y="255"/>
              </a:cxn>
              <a:cxn ang="0">
                <a:pos x="321" y="273"/>
              </a:cxn>
              <a:cxn ang="0">
                <a:pos x="331" y="293"/>
              </a:cxn>
              <a:cxn ang="0">
                <a:pos x="337" y="309"/>
              </a:cxn>
              <a:cxn ang="0">
                <a:pos x="337" y="321"/>
              </a:cxn>
              <a:cxn ang="0">
                <a:pos x="330" y="337"/>
              </a:cxn>
              <a:cxn ang="0">
                <a:pos x="326" y="351"/>
              </a:cxn>
              <a:cxn ang="0">
                <a:pos x="319" y="358"/>
              </a:cxn>
              <a:cxn ang="0">
                <a:pos x="308" y="356"/>
              </a:cxn>
              <a:cxn ang="0">
                <a:pos x="298" y="350"/>
              </a:cxn>
              <a:cxn ang="0">
                <a:pos x="287" y="340"/>
              </a:cxn>
              <a:cxn ang="0">
                <a:pos x="277" y="335"/>
              </a:cxn>
              <a:cxn ang="0">
                <a:pos x="266" y="333"/>
              </a:cxn>
              <a:cxn ang="0">
                <a:pos x="246" y="333"/>
              </a:cxn>
              <a:cxn ang="0">
                <a:pos x="221" y="336"/>
              </a:cxn>
              <a:cxn ang="0">
                <a:pos x="181" y="343"/>
              </a:cxn>
              <a:cxn ang="0">
                <a:pos x="131" y="359"/>
              </a:cxn>
              <a:cxn ang="0">
                <a:pos x="86" y="375"/>
              </a:cxn>
              <a:cxn ang="0">
                <a:pos x="53" y="394"/>
              </a:cxn>
            </a:cxnLst>
            <a:rect l="0" t="0" r="r" b="b"/>
            <a:pathLst>
              <a:path w="359" h="394">
                <a:moveTo>
                  <a:pt x="53" y="394"/>
                </a:moveTo>
                <a:lnTo>
                  <a:pt x="53" y="382"/>
                </a:lnTo>
                <a:lnTo>
                  <a:pt x="53" y="370"/>
                </a:lnTo>
                <a:lnTo>
                  <a:pt x="53" y="358"/>
                </a:lnTo>
                <a:lnTo>
                  <a:pt x="53" y="346"/>
                </a:lnTo>
                <a:lnTo>
                  <a:pt x="53" y="333"/>
                </a:lnTo>
                <a:lnTo>
                  <a:pt x="52" y="322"/>
                </a:lnTo>
                <a:lnTo>
                  <a:pt x="50" y="312"/>
                </a:lnTo>
                <a:lnTo>
                  <a:pt x="46" y="302"/>
                </a:lnTo>
                <a:lnTo>
                  <a:pt x="43" y="293"/>
                </a:lnTo>
                <a:lnTo>
                  <a:pt x="40" y="284"/>
                </a:lnTo>
                <a:lnTo>
                  <a:pt x="35" y="277"/>
                </a:lnTo>
                <a:lnTo>
                  <a:pt x="32" y="270"/>
                </a:lnTo>
                <a:lnTo>
                  <a:pt x="13" y="245"/>
                </a:lnTo>
                <a:lnTo>
                  <a:pt x="0" y="222"/>
                </a:lnTo>
                <a:lnTo>
                  <a:pt x="0" y="185"/>
                </a:lnTo>
                <a:lnTo>
                  <a:pt x="27" y="185"/>
                </a:lnTo>
                <a:lnTo>
                  <a:pt x="33" y="181"/>
                </a:lnTo>
                <a:lnTo>
                  <a:pt x="38" y="174"/>
                </a:lnTo>
                <a:lnTo>
                  <a:pt x="40" y="169"/>
                </a:lnTo>
                <a:lnTo>
                  <a:pt x="41" y="163"/>
                </a:lnTo>
                <a:lnTo>
                  <a:pt x="41" y="150"/>
                </a:lnTo>
                <a:lnTo>
                  <a:pt x="40" y="136"/>
                </a:lnTo>
                <a:lnTo>
                  <a:pt x="38" y="107"/>
                </a:lnTo>
                <a:lnTo>
                  <a:pt x="32" y="79"/>
                </a:lnTo>
                <a:lnTo>
                  <a:pt x="31" y="65"/>
                </a:lnTo>
                <a:lnTo>
                  <a:pt x="31" y="52"/>
                </a:lnTo>
                <a:lnTo>
                  <a:pt x="32" y="47"/>
                </a:lnTo>
                <a:lnTo>
                  <a:pt x="34" y="41"/>
                </a:lnTo>
                <a:lnTo>
                  <a:pt x="36" y="36"/>
                </a:lnTo>
                <a:lnTo>
                  <a:pt x="40" y="31"/>
                </a:lnTo>
                <a:lnTo>
                  <a:pt x="120" y="31"/>
                </a:lnTo>
                <a:lnTo>
                  <a:pt x="120" y="27"/>
                </a:lnTo>
                <a:lnTo>
                  <a:pt x="122" y="22"/>
                </a:lnTo>
                <a:lnTo>
                  <a:pt x="124" y="18"/>
                </a:lnTo>
                <a:lnTo>
                  <a:pt x="128" y="14"/>
                </a:lnTo>
                <a:lnTo>
                  <a:pt x="133" y="6"/>
                </a:lnTo>
                <a:lnTo>
                  <a:pt x="140" y="0"/>
                </a:lnTo>
                <a:lnTo>
                  <a:pt x="141" y="9"/>
                </a:lnTo>
                <a:lnTo>
                  <a:pt x="142" y="18"/>
                </a:lnTo>
                <a:lnTo>
                  <a:pt x="143" y="22"/>
                </a:lnTo>
                <a:lnTo>
                  <a:pt x="142" y="26"/>
                </a:lnTo>
                <a:lnTo>
                  <a:pt x="142" y="29"/>
                </a:lnTo>
                <a:lnTo>
                  <a:pt x="140" y="31"/>
                </a:lnTo>
                <a:lnTo>
                  <a:pt x="153" y="31"/>
                </a:lnTo>
                <a:lnTo>
                  <a:pt x="168" y="31"/>
                </a:lnTo>
                <a:lnTo>
                  <a:pt x="180" y="31"/>
                </a:lnTo>
                <a:lnTo>
                  <a:pt x="186" y="31"/>
                </a:lnTo>
                <a:lnTo>
                  <a:pt x="202" y="34"/>
                </a:lnTo>
                <a:lnTo>
                  <a:pt x="214" y="38"/>
                </a:lnTo>
                <a:lnTo>
                  <a:pt x="224" y="43"/>
                </a:lnTo>
                <a:lnTo>
                  <a:pt x="233" y="49"/>
                </a:lnTo>
                <a:lnTo>
                  <a:pt x="240" y="53"/>
                </a:lnTo>
                <a:lnTo>
                  <a:pt x="246" y="58"/>
                </a:lnTo>
                <a:lnTo>
                  <a:pt x="252" y="60"/>
                </a:lnTo>
                <a:lnTo>
                  <a:pt x="259" y="61"/>
                </a:lnTo>
                <a:lnTo>
                  <a:pt x="264" y="61"/>
                </a:lnTo>
                <a:lnTo>
                  <a:pt x="268" y="59"/>
                </a:lnTo>
                <a:lnTo>
                  <a:pt x="271" y="57"/>
                </a:lnTo>
                <a:lnTo>
                  <a:pt x="275" y="54"/>
                </a:lnTo>
                <a:lnTo>
                  <a:pt x="280" y="46"/>
                </a:lnTo>
                <a:lnTo>
                  <a:pt x="286" y="37"/>
                </a:lnTo>
                <a:lnTo>
                  <a:pt x="300" y="44"/>
                </a:lnTo>
                <a:lnTo>
                  <a:pt x="312" y="52"/>
                </a:lnTo>
                <a:lnTo>
                  <a:pt x="319" y="55"/>
                </a:lnTo>
                <a:lnTo>
                  <a:pt x="325" y="59"/>
                </a:lnTo>
                <a:lnTo>
                  <a:pt x="332" y="61"/>
                </a:lnTo>
                <a:lnTo>
                  <a:pt x="338" y="61"/>
                </a:lnTo>
                <a:lnTo>
                  <a:pt x="359" y="148"/>
                </a:lnTo>
                <a:lnTo>
                  <a:pt x="353" y="161"/>
                </a:lnTo>
                <a:lnTo>
                  <a:pt x="346" y="173"/>
                </a:lnTo>
                <a:lnTo>
                  <a:pt x="338" y="185"/>
                </a:lnTo>
                <a:lnTo>
                  <a:pt x="331" y="195"/>
                </a:lnTo>
                <a:lnTo>
                  <a:pt x="323" y="206"/>
                </a:lnTo>
                <a:lnTo>
                  <a:pt x="318" y="218"/>
                </a:lnTo>
                <a:lnTo>
                  <a:pt x="315" y="224"/>
                </a:lnTo>
                <a:lnTo>
                  <a:pt x="314" y="231"/>
                </a:lnTo>
                <a:lnTo>
                  <a:pt x="313" y="239"/>
                </a:lnTo>
                <a:lnTo>
                  <a:pt x="312" y="247"/>
                </a:lnTo>
                <a:lnTo>
                  <a:pt x="313" y="255"/>
                </a:lnTo>
                <a:lnTo>
                  <a:pt x="316" y="263"/>
                </a:lnTo>
                <a:lnTo>
                  <a:pt x="321" y="273"/>
                </a:lnTo>
                <a:lnTo>
                  <a:pt x="325" y="283"/>
                </a:lnTo>
                <a:lnTo>
                  <a:pt x="331" y="293"/>
                </a:lnTo>
                <a:lnTo>
                  <a:pt x="335" y="302"/>
                </a:lnTo>
                <a:lnTo>
                  <a:pt x="337" y="309"/>
                </a:lnTo>
                <a:lnTo>
                  <a:pt x="338" y="315"/>
                </a:lnTo>
                <a:lnTo>
                  <a:pt x="337" y="321"/>
                </a:lnTo>
                <a:lnTo>
                  <a:pt x="332" y="331"/>
                </a:lnTo>
                <a:lnTo>
                  <a:pt x="330" y="337"/>
                </a:lnTo>
                <a:lnTo>
                  <a:pt x="327" y="343"/>
                </a:lnTo>
                <a:lnTo>
                  <a:pt x="326" y="351"/>
                </a:lnTo>
                <a:lnTo>
                  <a:pt x="325" y="358"/>
                </a:lnTo>
                <a:lnTo>
                  <a:pt x="319" y="358"/>
                </a:lnTo>
                <a:lnTo>
                  <a:pt x="313" y="357"/>
                </a:lnTo>
                <a:lnTo>
                  <a:pt x="308" y="356"/>
                </a:lnTo>
                <a:lnTo>
                  <a:pt x="304" y="354"/>
                </a:lnTo>
                <a:lnTo>
                  <a:pt x="298" y="350"/>
                </a:lnTo>
                <a:lnTo>
                  <a:pt x="292" y="346"/>
                </a:lnTo>
                <a:lnTo>
                  <a:pt x="287" y="340"/>
                </a:lnTo>
                <a:lnTo>
                  <a:pt x="280" y="336"/>
                </a:lnTo>
                <a:lnTo>
                  <a:pt x="277" y="335"/>
                </a:lnTo>
                <a:lnTo>
                  <a:pt x="271" y="334"/>
                </a:lnTo>
                <a:lnTo>
                  <a:pt x="266" y="333"/>
                </a:lnTo>
                <a:lnTo>
                  <a:pt x="259" y="333"/>
                </a:lnTo>
                <a:lnTo>
                  <a:pt x="246" y="333"/>
                </a:lnTo>
                <a:lnTo>
                  <a:pt x="234" y="334"/>
                </a:lnTo>
                <a:lnTo>
                  <a:pt x="221" y="336"/>
                </a:lnTo>
                <a:lnTo>
                  <a:pt x="208" y="338"/>
                </a:lnTo>
                <a:lnTo>
                  <a:pt x="181" y="343"/>
                </a:lnTo>
                <a:lnTo>
                  <a:pt x="155" y="351"/>
                </a:lnTo>
                <a:lnTo>
                  <a:pt x="131" y="359"/>
                </a:lnTo>
                <a:lnTo>
                  <a:pt x="107" y="367"/>
                </a:lnTo>
                <a:lnTo>
                  <a:pt x="86" y="375"/>
                </a:lnTo>
                <a:lnTo>
                  <a:pt x="66" y="382"/>
                </a:lnTo>
                <a:lnTo>
                  <a:pt x="53" y="39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4" name="Freeform 466"/>
          <p:cNvSpPr>
            <a:spLocks/>
          </p:cNvSpPr>
          <p:nvPr>
            <p:custDataLst>
              <p:tags r:id="rId302"/>
            </p:custDataLst>
          </p:nvPr>
        </p:nvSpPr>
        <p:spPr bwMode="auto">
          <a:xfrm>
            <a:off x="5227315" y="4097139"/>
            <a:ext cx="192088" cy="271463"/>
          </a:xfrm>
          <a:custGeom>
            <a:avLst/>
            <a:gdLst/>
            <a:ahLst/>
            <a:cxnLst>
              <a:cxn ang="0">
                <a:pos x="410" y="105"/>
              </a:cxn>
              <a:cxn ang="0">
                <a:pos x="405" y="98"/>
              </a:cxn>
              <a:cxn ang="0">
                <a:pos x="408" y="92"/>
              </a:cxn>
              <a:cxn ang="0">
                <a:pos x="422" y="77"/>
              </a:cxn>
              <a:cxn ang="0">
                <a:pos x="441" y="60"/>
              </a:cxn>
              <a:cxn ang="0">
                <a:pos x="447" y="50"/>
              </a:cxn>
              <a:cxn ang="0">
                <a:pos x="449" y="37"/>
              </a:cxn>
              <a:cxn ang="0">
                <a:pos x="432" y="34"/>
              </a:cxn>
              <a:cxn ang="0">
                <a:pos x="422" y="27"/>
              </a:cxn>
              <a:cxn ang="0">
                <a:pos x="411" y="21"/>
              </a:cxn>
              <a:cxn ang="0">
                <a:pos x="390" y="18"/>
              </a:cxn>
              <a:cxn ang="0">
                <a:pos x="377" y="20"/>
              </a:cxn>
              <a:cxn ang="0">
                <a:pos x="368" y="24"/>
              </a:cxn>
              <a:cxn ang="0">
                <a:pos x="355" y="37"/>
              </a:cxn>
              <a:cxn ang="0">
                <a:pos x="340" y="50"/>
              </a:cxn>
              <a:cxn ang="0">
                <a:pos x="326" y="54"/>
              </a:cxn>
              <a:cxn ang="0">
                <a:pos x="310" y="55"/>
              </a:cxn>
              <a:cxn ang="0">
                <a:pos x="287" y="54"/>
              </a:cxn>
              <a:cxn ang="0">
                <a:pos x="267" y="50"/>
              </a:cxn>
              <a:cxn ang="0">
                <a:pos x="235" y="36"/>
              </a:cxn>
              <a:cxn ang="0">
                <a:pos x="206" y="19"/>
              </a:cxn>
              <a:cxn ang="0">
                <a:pos x="189" y="12"/>
              </a:cxn>
              <a:cxn ang="0">
                <a:pos x="170" y="6"/>
              </a:cxn>
              <a:cxn ang="0">
                <a:pos x="134" y="8"/>
              </a:cxn>
              <a:cxn ang="0">
                <a:pos x="119" y="6"/>
              </a:cxn>
              <a:cxn ang="0">
                <a:pos x="103" y="0"/>
              </a:cxn>
              <a:cxn ang="0">
                <a:pos x="52" y="0"/>
              </a:cxn>
              <a:cxn ang="0">
                <a:pos x="5" y="0"/>
              </a:cxn>
              <a:cxn ang="0">
                <a:pos x="5" y="18"/>
              </a:cxn>
              <a:cxn ang="0">
                <a:pos x="5" y="37"/>
              </a:cxn>
              <a:cxn ang="0">
                <a:pos x="15" y="60"/>
              </a:cxn>
              <a:cxn ang="0">
                <a:pos x="23" y="91"/>
              </a:cxn>
              <a:cxn ang="0">
                <a:pos x="31" y="128"/>
              </a:cxn>
              <a:cxn ang="0">
                <a:pos x="38" y="172"/>
              </a:cxn>
              <a:cxn ang="0">
                <a:pos x="37" y="206"/>
              </a:cxn>
              <a:cxn ang="0">
                <a:pos x="29" y="230"/>
              </a:cxn>
              <a:cxn ang="0">
                <a:pos x="7" y="269"/>
              </a:cxn>
              <a:cxn ang="0">
                <a:pos x="10" y="321"/>
              </a:cxn>
              <a:cxn ang="0">
                <a:pos x="28" y="339"/>
              </a:cxn>
              <a:cxn ang="0">
                <a:pos x="84" y="367"/>
              </a:cxn>
              <a:cxn ang="0">
                <a:pos x="136" y="396"/>
              </a:cxn>
              <a:cxn ang="0">
                <a:pos x="170" y="420"/>
              </a:cxn>
              <a:cxn ang="0">
                <a:pos x="189" y="436"/>
              </a:cxn>
              <a:cxn ang="0">
                <a:pos x="198" y="451"/>
              </a:cxn>
              <a:cxn ang="0">
                <a:pos x="201" y="464"/>
              </a:cxn>
              <a:cxn ang="0">
                <a:pos x="209" y="479"/>
              </a:cxn>
              <a:cxn ang="0">
                <a:pos x="220" y="492"/>
              </a:cxn>
              <a:cxn ang="0">
                <a:pos x="233" y="503"/>
              </a:cxn>
              <a:cxn ang="0">
                <a:pos x="247" y="512"/>
              </a:cxn>
              <a:cxn ang="0">
                <a:pos x="264" y="519"/>
              </a:cxn>
              <a:cxn ang="0">
                <a:pos x="281" y="523"/>
              </a:cxn>
              <a:cxn ang="0">
                <a:pos x="304" y="502"/>
              </a:cxn>
              <a:cxn ang="0">
                <a:pos x="335" y="462"/>
              </a:cxn>
              <a:cxn ang="0">
                <a:pos x="365" y="427"/>
              </a:cxn>
              <a:cxn ang="0">
                <a:pos x="394" y="390"/>
              </a:cxn>
            </a:cxnLst>
            <a:rect l="0" t="0" r="r" b="b"/>
            <a:pathLst>
              <a:path w="449" h="523">
                <a:moveTo>
                  <a:pt x="410" y="370"/>
                </a:moveTo>
                <a:lnTo>
                  <a:pt x="410" y="105"/>
                </a:lnTo>
                <a:lnTo>
                  <a:pt x="407" y="102"/>
                </a:lnTo>
                <a:lnTo>
                  <a:pt x="405" y="98"/>
                </a:lnTo>
                <a:lnTo>
                  <a:pt x="405" y="95"/>
                </a:lnTo>
                <a:lnTo>
                  <a:pt x="408" y="92"/>
                </a:lnTo>
                <a:lnTo>
                  <a:pt x="413" y="84"/>
                </a:lnTo>
                <a:lnTo>
                  <a:pt x="422" y="77"/>
                </a:lnTo>
                <a:lnTo>
                  <a:pt x="432" y="70"/>
                </a:lnTo>
                <a:lnTo>
                  <a:pt x="441" y="60"/>
                </a:lnTo>
                <a:lnTo>
                  <a:pt x="444" y="55"/>
                </a:lnTo>
                <a:lnTo>
                  <a:pt x="447" y="50"/>
                </a:lnTo>
                <a:lnTo>
                  <a:pt x="448" y="44"/>
                </a:lnTo>
                <a:lnTo>
                  <a:pt x="449" y="37"/>
                </a:lnTo>
                <a:lnTo>
                  <a:pt x="438" y="37"/>
                </a:lnTo>
                <a:lnTo>
                  <a:pt x="432" y="34"/>
                </a:lnTo>
                <a:lnTo>
                  <a:pt x="426" y="32"/>
                </a:lnTo>
                <a:lnTo>
                  <a:pt x="422" y="27"/>
                </a:lnTo>
                <a:lnTo>
                  <a:pt x="418" y="24"/>
                </a:lnTo>
                <a:lnTo>
                  <a:pt x="411" y="21"/>
                </a:lnTo>
                <a:lnTo>
                  <a:pt x="402" y="19"/>
                </a:lnTo>
                <a:lnTo>
                  <a:pt x="390" y="18"/>
                </a:lnTo>
                <a:lnTo>
                  <a:pt x="382" y="19"/>
                </a:lnTo>
                <a:lnTo>
                  <a:pt x="377" y="20"/>
                </a:lnTo>
                <a:lnTo>
                  <a:pt x="371" y="22"/>
                </a:lnTo>
                <a:lnTo>
                  <a:pt x="368" y="24"/>
                </a:lnTo>
                <a:lnTo>
                  <a:pt x="360" y="31"/>
                </a:lnTo>
                <a:lnTo>
                  <a:pt x="355" y="37"/>
                </a:lnTo>
                <a:lnTo>
                  <a:pt x="348" y="44"/>
                </a:lnTo>
                <a:lnTo>
                  <a:pt x="340" y="50"/>
                </a:lnTo>
                <a:lnTo>
                  <a:pt x="333" y="52"/>
                </a:lnTo>
                <a:lnTo>
                  <a:pt x="326" y="54"/>
                </a:lnTo>
                <a:lnTo>
                  <a:pt x="319" y="55"/>
                </a:lnTo>
                <a:lnTo>
                  <a:pt x="310" y="55"/>
                </a:lnTo>
                <a:lnTo>
                  <a:pt x="298" y="55"/>
                </a:lnTo>
                <a:lnTo>
                  <a:pt x="287" y="54"/>
                </a:lnTo>
                <a:lnTo>
                  <a:pt x="277" y="52"/>
                </a:lnTo>
                <a:lnTo>
                  <a:pt x="267" y="50"/>
                </a:lnTo>
                <a:lnTo>
                  <a:pt x="251" y="43"/>
                </a:lnTo>
                <a:lnTo>
                  <a:pt x="235" y="36"/>
                </a:lnTo>
                <a:lnTo>
                  <a:pt x="220" y="27"/>
                </a:lnTo>
                <a:lnTo>
                  <a:pt x="206" y="19"/>
                </a:lnTo>
                <a:lnTo>
                  <a:pt x="197" y="15"/>
                </a:lnTo>
                <a:lnTo>
                  <a:pt x="189" y="12"/>
                </a:lnTo>
                <a:lnTo>
                  <a:pt x="180" y="9"/>
                </a:lnTo>
                <a:lnTo>
                  <a:pt x="170" y="6"/>
                </a:lnTo>
                <a:lnTo>
                  <a:pt x="152" y="7"/>
                </a:lnTo>
                <a:lnTo>
                  <a:pt x="134" y="8"/>
                </a:lnTo>
                <a:lnTo>
                  <a:pt x="127" y="7"/>
                </a:lnTo>
                <a:lnTo>
                  <a:pt x="119" y="6"/>
                </a:lnTo>
                <a:lnTo>
                  <a:pt x="111" y="4"/>
                </a:lnTo>
                <a:lnTo>
                  <a:pt x="103" y="0"/>
                </a:lnTo>
                <a:lnTo>
                  <a:pt x="80" y="0"/>
                </a:lnTo>
                <a:lnTo>
                  <a:pt x="52" y="0"/>
                </a:lnTo>
                <a:lnTo>
                  <a:pt x="24" y="0"/>
                </a:lnTo>
                <a:lnTo>
                  <a:pt x="5" y="0"/>
                </a:lnTo>
                <a:lnTo>
                  <a:pt x="5" y="7"/>
                </a:lnTo>
                <a:lnTo>
                  <a:pt x="5" y="18"/>
                </a:lnTo>
                <a:lnTo>
                  <a:pt x="5" y="29"/>
                </a:lnTo>
                <a:lnTo>
                  <a:pt x="5" y="37"/>
                </a:lnTo>
                <a:lnTo>
                  <a:pt x="9" y="47"/>
                </a:lnTo>
                <a:lnTo>
                  <a:pt x="15" y="60"/>
                </a:lnTo>
                <a:lnTo>
                  <a:pt x="19" y="74"/>
                </a:lnTo>
                <a:lnTo>
                  <a:pt x="23" y="91"/>
                </a:lnTo>
                <a:lnTo>
                  <a:pt x="28" y="109"/>
                </a:lnTo>
                <a:lnTo>
                  <a:pt x="31" y="128"/>
                </a:lnTo>
                <a:lnTo>
                  <a:pt x="34" y="150"/>
                </a:lnTo>
                <a:lnTo>
                  <a:pt x="38" y="172"/>
                </a:lnTo>
                <a:lnTo>
                  <a:pt x="38" y="190"/>
                </a:lnTo>
                <a:lnTo>
                  <a:pt x="37" y="206"/>
                </a:lnTo>
                <a:lnTo>
                  <a:pt x="33" y="219"/>
                </a:lnTo>
                <a:lnTo>
                  <a:pt x="29" y="230"/>
                </a:lnTo>
                <a:lnTo>
                  <a:pt x="18" y="249"/>
                </a:lnTo>
                <a:lnTo>
                  <a:pt x="7" y="269"/>
                </a:lnTo>
                <a:lnTo>
                  <a:pt x="17" y="284"/>
                </a:lnTo>
                <a:lnTo>
                  <a:pt x="10" y="321"/>
                </a:lnTo>
                <a:lnTo>
                  <a:pt x="0" y="328"/>
                </a:lnTo>
                <a:lnTo>
                  <a:pt x="28" y="339"/>
                </a:lnTo>
                <a:lnTo>
                  <a:pt x="55" y="352"/>
                </a:lnTo>
                <a:lnTo>
                  <a:pt x="84" y="367"/>
                </a:lnTo>
                <a:lnTo>
                  <a:pt x="111" y="381"/>
                </a:lnTo>
                <a:lnTo>
                  <a:pt x="136" y="396"/>
                </a:lnTo>
                <a:lnTo>
                  <a:pt x="159" y="411"/>
                </a:lnTo>
                <a:lnTo>
                  <a:pt x="170" y="420"/>
                </a:lnTo>
                <a:lnTo>
                  <a:pt x="180" y="428"/>
                </a:lnTo>
                <a:lnTo>
                  <a:pt x="189" y="436"/>
                </a:lnTo>
                <a:lnTo>
                  <a:pt x="197" y="444"/>
                </a:lnTo>
                <a:lnTo>
                  <a:pt x="198" y="451"/>
                </a:lnTo>
                <a:lnTo>
                  <a:pt x="199" y="457"/>
                </a:lnTo>
                <a:lnTo>
                  <a:pt x="201" y="464"/>
                </a:lnTo>
                <a:lnTo>
                  <a:pt x="205" y="471"/>
                </a:lnTo>
                <a:lnTo>
                  <a:pt x="209" y="479"/>
                </a:lnTo>
                <a:lnTo>
                  <a:pt x="214" y="486"/>
                </a:lnTo>
                <a:lnTo>
                  <a:pt x="220" y="492"/>
                </a:lnTo>
                <a:lnTo>
                  <a:pt x="226" y="498"/>
                </a:lnTo>
                <a:lnTo>
                  <a:pt x="233" y="503"/>
                </a:lnTo>
                <a:lnTo>
                  <a:pt x="240" y="508"/>
                </a:lnTo>
                <a:lnTo>
                  <a:pt x="247" y="512"/>
                </a:lnTo>
                <a:lnTo>
                  <a:pt x="256" y="516"/>
                </a:lnTo>
                <a:lnTo>
                  <a:pt x="264" y="519"/>
                </a:lnTo>
                <a:lnTo>
                  <a:pt x="273" y="521"/>
                </a:lnTo>
                <a:lnTo>
                  <a:pt x="281" y="523"/>
                </a:lnTo>
                <a:lnTo>
                  <a:pt x="290" y="523"/>
                </a:lnTo>
                <a:lnTo>
                  <a:pt x="304" y="502"/>
                </a:lnTo>
                <a:lnTo>
                  <a:pt x="320" y="482"/>
                </a:lnTo>
                <a:lnTo>
                  <a:pt x="335" y="462"/>
                </a:lnTo>
                <a:lnTo>
                  <a:pt x="349" y="444"/>
                </a:lnTo>
                <a:lnTo>
                  <a:pt x="365" y="427"/>
                </a:lnTo>
                <a:lnTo>
                  <a:pt x="379" y="408"/>
                </a:lnTo>
                <a:lnTo>
                  <a:pt x="394" y="390"/>
                </a:lnTo>
                <a:lnTo>
                  <a:pt x="410" y="37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5" name="Freeform 467"/>
          <p:cNvSpPr>
            <a:spLocks/>
          </p:cNvSpPr>
          <p:nvPr>
            <p:custDataLst>
              <p:tags r:id="rId303"/>
            </p:custDataLst>
          </p:nvPr>
        </p:nvSpPr>
        <p:spPr bwMode="auto">
          <a:xfrm>
            <a:off x="5209853" y="3182739"/>
            <a:ext cx="101600" cy="130175"/>
          </a:xfrm>
          <a:custGeom>
            <a:avLst/>
            <a:gdLst/>
            <a:ahLst/>
            <a:cxnLst>
              <a:cxn ang="0">
                <a:pos x="12" y="228"/>
              </a:cxn>
              <a:cxn ang="0">
                <a:pos x="36" y="240"/>
              </a:cxn>
              <a:cxn ang="0">
                <a:pos x="53" y="245"/>
              </a:cxn>
              <a:cxn ang="0">
                <a:pos x="68" y="245"/>
              </a:cxn>
              <a:cxn ang="0">
                <a:pos x="85" y="241"/>
              </a:cxn>
              <a:cxn ang="0">
                <a:pos x="110" y="228"/>
              </a:cxn>
              <a:cxn ang="0">
                <a:pos x="141" y="205"/>
              </a:cxn>
              <a:cxn ang="0">
                <a:pos x="161" y="184"/>
              </a:cxn>
              <a:cxn ang="0">
                <a:pos x="159" y="173"/>
              </a:cxn>
              <a:cxn ang="0">
                <a:pos x="149" y="160"/>
              </a:cxn>
              <a:cxn ang="0">
                <a:pos x="143" y="145"/>
              </a:cxn>
              <a:cxn ang="0">
                <a:pos x="141" y="130"/>
              </a:cxn>
              <a:cxn ang="0">
                <a:pos x="141" y="116"/>
              </a:cxn>
              <a:cxn ang="0">
                <a:pos x="146" y="105"/>
              </a:cxn>
              <a:cxn ang="0">
                <a:pos x="156" y="94"/>
              </a:cxn>
              <a:cxn ang="0">
                <a:pos x="168" y="86"/>
              </a:cxn>
              <a:cxn ang="0">
                <a:pos x="204" y="71"/>
              </a:cxn>
              <a:cxn ang="0">
                <a:pos x="225" y="49"/>
              </a:cxn>
              <a:cxn ang="0">
                <a:pos x="221" y="30"/>
              </a:cxn>
              <a:cxn ang="0">
                <a:pos x="214" y="17"/>
              </a:cxn>
              <a:cxn ang="0">
                <a:pos x="212" y="6"/>
              </a:cxn>
              <a:cxn ang="0">
                <a:pos x="202" y="1"/>
              </a:cxn>
              <a:cxn ang="0">
                <a:pos x="181" y="7"/>
              </a:cxn>
              <a:cxn ang="0">
                <a:pos x="154" y="20"/>
              </a:cxn>
              <a:cxn ang="0">
                <a:pos x="121" y="38"/>
              </a:cxn>
              <a:cxn ang="0">
                <a:pos x="100" y="51"/>
              </a:cxn>
              <a:cxn ang="0">
                <a:pos x="87" y="55"/>
              </a:cxn>
              <a:cxn ang="0">
                <a:pos x="75" y="54"/>
              </a:cxn>
              <a:cxn ang="0">
                <a:pos x="59" y="47"/>
              </a:cxn>
              <a:cxn ang="0">
                <a:pos x="36" y="31"/>
              </a:cxn>
              <a:cxn ang="0">
                <a:pos x="24" y="39"/>
              </a:cxn>
              <a:cxn ang="0">
                <a:pos x="18" y="95"/>
              </a:cxn>
              <a:cxn ang="0">
                <a:pos x="10" y="163"/>
              </a:cxn>
              <a:cxn ang="0">
                <a:pos x="3" y="212"/>
              </a:cxn>
            </a:cxnLst>
            <a:rect l="0" t="0" r="r" b="b"/>
            <a:pathLst>
              <a:path w="226" h="246">
                <a:moveTo>
                  <a:pt x="0" y="221"/>
                </a:moveTo>
                <a:lnTo>
                  <a:pt x="12" y="228"/>
                </a:lnTo>
                <a:lnTo>
                  <a:pt x="27" y="236"/>
                </a:lnTo>
                <a:lnTo>
                  <a:pt x="36" y="240"/>
                </a:lnTo>
                <a:lnTo>
                  <a:pt x="44" y="243"/>
                </a:lnTo>
                <a:lnTo>
                  <a:pt x="53" y="245"/>
                </a:lnTo>
                <a:lnTo>
                  <a:pt x="60" y="246"/>
                </a:lnTo>
                <a:lnTo>
                  <a:pt x="68" y="245"/>
                </a:lnTo>
                <a:lnTo>
                  <a:pt x="76" y="243"/>
                </a:lnTo>
                <a:lnTo>
                  <a:pt x="85" y="241"/>
                </a:lnTo>
                <a:lnTo>
                  <a:pt x="92" y="237"/>
                </a:lnTo>
                <a:lnTo>
                  <a:pt x="110" y="228"/>
                </a:lnTo>
                <a:lnTo>
                  <a:pt x="126" y="217"/>
                </a:lnTo>
                <a:lnTo>
                  <a:pt x="141" y="205"/>
                </a:lnTo>
                <a:lnTo>
                  <a:pt x="153" y="194"/>
                </a:lnTo>
                <a:lnTo>
                  <a:pt x="161" y="184"/>
                </a:lnTo>
                <a:lnTo>
                  <a:pt x="167" y="178"/>
                </a:lnTo>
                <a:lnTo>
                  <a:pt x="159" y="173"/>
                </a:lnTo>
                <a:lnTo>
                  <a:pt x="154" y="167"/>
                </a:lnTo>
                <a:lnTo>
                  <a:pt x="149" y="160"/>
                </a:lnTo>
                <a:lnTo>
                  <a:pt x="146" y="152"/>
                </a:lnTo>
                <a:lnTo>
                  <a:pt x="143" y="145"/>
                </a:lnTo>
                <a:lnTo>
                  <a:pt x="142" y="137"/>
                </a:lnTo>
                <a:lnTo>
                  <a:pt x="141" y="130"/>
                </a:lnTo>
                <a:lnTo>
                  <a:pt x="139" y="123"/>
                </a:lnTo>
                <a:lnTo>
                  <a:pt x="141" y="116"/>
                </a:lnTo>
                <a:lnTo>
                  <a:pt x="143" y="110"/>
                </a:lnTo>
                <a:lnTo>
                  <a:pt x="146" y="105"/>
                </a:lnTo>
                <a:lnTo>
                  <a:pt x="150" y="100"/>
                </a:lnTo>
                <a:lnTo>
                  <a:pt x="156" y="94"/>
                </a:lnTo>
                <a:lnTo>
                  <a:pt x="161" y="90"/>
                </a:lnTo>
                <a:lnTo>
                  <a:pt x="168" y="86"/>
                </a:lnTo>
                <a:lnTo>
                  <a:pt x="176" y="82"/>
                </a:lnTo>
                <a:lnTo>
                  <a:pt x="204" y="71"/>
                </a:lnTo>
                <a:lnTo>
                  <a:pt x="226" y="61"/>
                </a:lnTo>
                <a:lnTo>
                  <a:pt x="225" y="49"/>
                </a:lnTo>
                <a:lnTo>
                  <a:pt x="223" y="38"/>
                </a:lnTo>
                <a:lnTo>
                  <a:pt x="221" y="30"/>
                </a:lnTo>
                <a:lnTo>
                  <a:pt x="217" y="23"/>
                </a:lnTo>
                <a:lnTo>
                  <a:pt x="214" y="17"/>
                </a:lnTo>
                <a:lnTo>
                  <a:pt x="212" y="12"/>
                </a:lnTo>
                <a:lnTo>
                  <a:pt x="212" y="6"/>
                </a:lnTo>
                <a:lnTo>
                  <a:pt x="213" y="0"/>
                </a:lnTo>
                <a:lnTo>
                  <a:pt x="202" y="1"/>
                </a:lnTo>
                <a:lnTo>
                  <a:pt x="191" y="4"/>
                </a:lnTo>
                <a:lnTo>
                  <a:pt x="181" y="7"/>
                </a:lnTo>
                <a:lnTo>
                  <a:pt x="171" y="11"/>
                </a:lnTo>
                <a:lnTo>
                  <a:pt x="154" y="20"/>
                </a:lnTo>
                <a:lnTo>
                  <a:pt x="136" y="29"/>
                </a:lnTo>
                <a:lnTo>
                  <a:pt x="121" y="38"/>
                </a:lnTo>
                <a:lnTo>
                  <a:pt x="107" y="47"/>
                </a:lnTo>
                <a:lnTo>
                  <a:pt x="100" y="51"/>
                </a:lnTo>
                <a:lnTo>
                  <a:pt x="93" y="53"/>
                </a:lnTo>
                <a:lnTo>
                  <a:pt x="87" y="55"/>
                </a:lnTo>
                <a:lnTo>
                  <a:pt x="80" y="55"/>
                </a:lnTo>
                <a:lnTo>
                  <a:pt x="75" y="54"/>
                </a:lnTo>
                <a:lnTo>
                  <a:pt x="67" y="51"/>
                </a:lnTo>
                <a:lnTo>
                  <a:pt x="59" y="47"/>
                </a:lnTo>
                <a:lnTo>
                  <a:pt x="51" y="41"/>
                </a:lnTo>
                <a:lnTo>
                  <a:pt x="36" y="31"/>
                </a:lnTo>
                <a:lnTo>
                  <a:pt x="27" y="24"/>
                </a:lnTo>
                <a:lnTo>
                  <a:pt x="24" y="39"/>
                </a:lnTo>
                <a:lnTo>
                  <a:pt x="21" y="64"/>
                </a:lnTo>
                <a:lnTo>
                  <a:pt x="18" y="95"/>
                </a:lnTo>
                <a:lnTo>
                  <a:pt x="13" y="129"/>
                </a:lnTo>
                <a:lnTo>
                  <a:pt x="10" y="163"/>
                </a:lnTo>
                <a:lnTo>
                  <a:pt x="7" y="191"/>
                </a:lnTo>
                <a:lnTo>
                  <a:pt x="3" y="212"/>
                </a:lnTo>
                <a:lnTo>
                  <a:pt x="0" y="22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6" name="Freeform 468"/>
          <p:cNvSpPr>
            <a:spLocks/>
          </p:cNvSpPr>
          <p:nvPr>
            <p:custDataLst>
              <p:tags r:id="rId304"/>
            </p:custDataLst>
          </p:nvPr>
        </p:nvSpPr>
        <p:spPr bwMode="auto">
          <a:xfrm>
            <a:off x="5508303" y="3285927"/>
            <a:ext cx="22225" cy="55562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29" y="2"/>
              </a:cxn>
              <a:cxn ang="0">
                <a:pos x="32" y="3"/>
              </a:cxn>
              <a:cxn ang="0">
                <a:pos x="36" y="3"/>
              </a:cxn>
              <a:cxn ang="0">
                <a:pos x="40" y="2"/>
              </a:cxn>
              <a:cxn ang="0">
                <a:pos x="47" y="1"/>
              </a:cxn>
              <a:cxn ang="0">
                <a:pos x="53" y="0"/>
              </a:cxn>
              <a:cxn ang="0">
                <a:pos x="53" y="26"/>
              </a:cxn>
              <a:cxn ang="0">
                <a:pos x="54" y="47"/>
              </a:cxn>
              <a:cxn ang="0">
                <a:pos x="54" y="57"/>
              </a:cxn>
              <a:cxn ang="0">
                <a:pos x="56" y="65"/>
              </a:cxn>
              <a:cxn ang="0">
                <a:pos x="58" y="73"/>
              </a:cxn>
              <a:cxn ang="0">
                <a:pos x="60" y="81"/>
              </a:cxn>
              <a:cxn ang="0">
                <a:pos x="20" y="81"/>
              </a:cxn>
              <a:cxn ang="0">
                <a:pos x="14" y="80"/>
              </a:cxn>
              <a:cxn ang="0">
                <a:pos x="7" y="77"/>
              </a:cxn>
              <a:cxn ang="0">
                <a:pos x="5" y="74"/>
              </a:cxn>
              <a:cxn ang="0">
                <a:pos x="2" y="72"/>
              </a:cxn>
              <a:cxn ang="0">
                <a:pos x="1" y="70"/>
              </a:cxn>
              <a:cxn ang="0">
                <a:pos x="0" y="68"/>
              </a:cxn>
              <a:cxn ang="0">
                <a:pos x="7" y="12"/>
              </a:cxn>
              <a:cxn ang="0">
                <a:pos x="20" y="6"/>
              </a:cxn>
              <a:cxn ang="0">
                <a:pos x="34" y="0"/>
              </a:cxn>
              <a:cxn ang="0">
                <a:pos x="27" y="0"/>
              </a:cxn>
            </a:cxnLst>
            <a:rect l="0" t="0" r="r" b="b"/>
            <a:pathLst>
              <a:path w="60" h="81">
                <a:moveTo>
                  <a:pt x="27" y="0"/>
                </a:moveTo>
                <a:lnTo>
                  <a:pt x="29" y="2"/>
                </a:lnTo>
                <a:lnTo>
                  <a:pt x="32" y="3"/>
                </a:lnTo>
                <a:lnTo>
                  <a:pt x="36" y="3"/>
                </a:lnTo>
                <a:lnTo>
                  <a:pt x="40" y="2"/>
                </a:lnTo>
                <a:lnTo>
                  <a:pt x="47" y="1"/>
                </a:lnTo>
                <a:lnTo>
                  <a:pt x="53" y="0"/>
                </a:lnTo>
                <a:lnTo>
                  <a:pt x="53" y="26"/>
                </a:lnTo>
                <a:lnTo>
                  <a:pt x="54" y="47"/>
                </a:lnTo>
                <a:lnTo>
                  <a:pt x="54" y="57"/>
                </a:lnTo>
                <a:lnTo>
                  <a:pt x="56" y="65"/>
                </a:lnTo>
                <a:lnTo>
                  <a:pt x="58" y="73"/>
                </a:lnTo>
                <a:lnTo>
                  <a:pt x="60" y="81"/>
                </a:lnTo>
                <a:lnTo>
                  <a:pt x="20" y="81"/>
                </a:lnTo>
                <a:lnTo>
                  <a:pt x="14" y="80"/>
                </a:lnTo>
                <a:lnTo>
                  <a:pt x="7" y="77"/>
                </a:lnTo>
                <a:lnTo>
                  <a:pt x="5" y="74"/>
                </a:lnTo>
                <a:lnTo>
                  <a:pt x="2" y="72"/>
                </a:lnTo>
                <a:lnTo>
                  <a:pt x="1" y="70"/>
                </a:lnTo>
                <a:lnTo>
                  <a:pt x="0" y="68"/>
                </a:lnTo>
                <a:lnTo>
                  <a:pt x="7" y="12"/>
                </a:lnTo>
                <a:lnTo>
                  <a:pt x="20" y="6"/>
                </a:lnTo>
                <a:lnTo>
                  <a:pt x="34" y="0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7" name="Freeform 469"/>
          <p:cNvSpPr>
            <a:spLocks/>
          </p:cNvSpPr>
          <p:nvPr>
            <p:custDataLst>
              <p:tags r:id="rId305"/>
            </p:custDataLst>
          </p:nvPr>
        </p:nvSpPr>
        <p:spPr bwMode="auto">
          <a:xfrm>
            <a:off x="4795515" y="2420739"/>
            <a:ext cx="161925" cy="66675"/>
          </a:xfrm>
          <a:custGeom>
            <a:avLst/>
            <a:gdLst/>
            <a:ahLst/>
            <a:cxnLst>
              <a:cxn ang="0">
                <a:pos x="250" y="117"/>
              </a:cxn>
              <a:cxn ang="0">
                <a:pos x="258" y="119"/>
              </a:cxn>
              <a:cxn ang="0">
                <a:pos x="277" y="123"/>
              </a:cxn>
              <a:cxn ang="0">
                <a:pos x="295" y="127"/>
              </a:cxn>
              <a:cxn ang="0">
                <a:pos x="303" y="129"/>
              </a:cxn>
              <a:cxn ang="0">
                <a:pos x="370" y="97"/>
              </a:cxn>
              <a:cxn ang="0">
                <a:pos x="358" y="75"/>
              </a:cxn>
              <a:cxn ang="0">
                <a:pos x="345" y="48"/>
              </a:cxn>
              <a:cxn ang="0">
                <a:pos x="335" y="27"/>
              </a:cxn>
              <a:cxn ang="0">
                <a:pos x="330" y="18"/>
              </a:cxn>
              <a:cxn ang="0">
                <a:pos x="300" y="15"/>
              </a:cxn>
              <a:cxn ang="0">
                <a:pos x="257" y="9"/>
              </a:cxn>
              <a:cxn ang="0">
                <a:pos x="214" y="2"/>
              </a:cxn>
              <a:cxn ang="0">
                <a:pos x="183" y="0"/>
              </a:cxn>
              <a:cxn ang="0">
                <a:pos x="179" y="0"/>
              </a:cxn>
              <a:cxn ang="0">
                <a:pos x="176" y="1"/>
              </a:cxn>
              <a:cxn ang="0">
                <a:pos x="172" y="2"/>
              </a:cxn>
              <a:cxn ang="0">
                <a:pos x="170" y="3"/>
              </a:cxn>
              <a:cxn ang="0">
                <a:pos x="162" y="7"/>
              </a:cxn>
              <a:cxn ang="0">
                <a:pos x="150" y="12"/>
              </a:cxn>
              <a:cxn ang="0">
                <a:pos x="147" y="21"/>
              </a:cxn>
              <a:cxn ang="0">
                <a:pos x="140" y="35"/>
              </a:cxn>
              <a:cxn ang="0">
                <a:pos x="134" y="48"/>
              </a:cxn>
              <a:cxn ang="0">
                <a:pos x="131" y="55"/>
              </a:cxn>
              <a:cxn ang="0">
                <a:pos x="122" y="54"/>
              </a:cxn>
              <a:cxn ang="0">
                <a:pos x="111" y="49"/>
              </a:cxn>
              <a:cxn ang="0">
                <a:pos x="98" y="44"/>
              </a:cxn>
              <a:cxn ang="0">
                <a:pos x="84" y="38"/>
              </a:cxn>
              <a:cxn ang="0">
                <a:pos x="60" y="26"/>
              </a:cxn>
              <a:cxn ang="0">
                <a:pos x="44" y="18"/>
              </a:cxn>
              <a:cxn ang="0">
                <a:pos x="32" y="25"/>
              </a:cxn>
              <a:cxn ang="0">
                <a:pos x="21" y="33"/>
              </a:cxn>
              <a:cxn ang="0">
                <a:pos x="16" y="37"/>
              </a:cxn>
              <a:cxn ang="0">
                <a:pos x="12" y="41"/>
              </a:cxn>
              <a:cxn ang="0">
                <a:pos x="9" y="46"/>
              </a:cxn>
              <a:cxn ang="0">
                <a:pos x="5" y="52"/>
              </a:cxn>
              <a:cxn ang="0">
                <a:pos x="3" y="57"/>
              </a:cxn>
              <a:cxn ang="0">
                <a:pos x="1" y="63"/>
              </a:cxn>
              <a:cxn ang="0">
                <a:pos x="0" y="69"/>
              </a:cxn>
              <a:cxn ang="0">
                <a:pos x="0" y="75"/>
              </a:cxn>
              <a:cxn ang="0">
                <a:pos x="1" y="82"/>
              </a:cxn>
              <a:cxn ang="0">
                <a:pos x="3" y="88"/>
              </a:cxn>
              <a:cxn ang="0">
                <a:pos x="6" y="96"/>
              </a:cxn>
              <a:cxn ang="0">
                <a:pos x="11" y="103"/>
              </a:cxn>
              <a:cxn ang="0">
                <a:pos x="20" y="101"/>
              </a:cxn>
              <a:cxn ang="0">
                <a:pos x="33" y="99"/>
              </a:cxn>
              <a:cxn ang="0">
                <a:pos x="50" y="97"/>
              </a:cxn>
              <a:cxn ang="0">
                <a:pos x="69" y="95"/>
              </a:cxn>
              <a:cxn ang="0">
                <a:pos x="102" y="92"/>
              </a:cxn>
              <a:cxn ang="0">
                <a:pos x="117" y="91"/>
              </a:cxn>
              <a:cxn ang="0">
                <a:pos x="137" y="92"/>
              </a:cxn>
              <a:cxn ang="0">
                <a:pos x="152" y="94"/>
              </a:cxn>
              <a:cxn ang="0">
                <a:pos x="166" y="97"/>
              </a:cxn>
              <a:cxn ang="0">
                <a:pos x="177" y="100"/>
              </a:cxn>
              <a:cxn ang="0">
                <a:pos x="189" y="104"/>
              </a:cxn>
              <a:cxn ang="0">
                <a:pos x="201" y="108"/>
              </a:cxn>
              <a:cxn ang="0">
                <a:pos x="217" y="110"/>
              </a:cxn>
              <a:cxn ang="0">
                <a:pos x="237" y="111"/>
              </a:cxn>
              <a:cxn ang="0">
                <a:pos x="237" y="117"/>
              </a:cxn>
              <a:cxn ang="0">
                <a:pos x="250" y="117"/>
              </a:cxn>
            </a:cxnLst>
            <a:rect l="0" t="0" r="r" b="b"/>
            <a:pathLst>
              <a:path w="370" h="129">
                <a:moveTo>
                  <a:pt x="250" y="117"/>
                </a:moveTo>
                <a:lnTo>
                  <a:pt x="258" y="119"/>
                </a:lnTo>
                <a:lnTo>
                  <a:pt x="277" y="123"/>
                </a:lnTo>
                <a:lnTo>
                  <a:pt x="295" y="127"/>
                </a:lnTo>
                <a:lnTo>
                  <a:pt x="303" y="129"/>
                </a:lnTo>
                <a:lnTo>
                  <a:pt x="370" y="97"/>
                </a:lnTo>
                <a:lnTo>
                  <a:pt x="358" y="75"/>
                </a:lnTo>
                <a:lnTo>
                  <a:pt x="345" y="48"/>
                </a:lnTo>
                <a:lnTo>
                  <a:pt x="335" y="27"/>
                </a:lnTo>
                <a:lnTo>
                  <a:pt x="330" y="18"/>
                </a:lnTo>
                <a:lnTo>
                  <a:pt x="300" y="15"/>
                </a:lnTo>
                <a:lnTo>
                  <a:pt x="257" y="9"/>
                </a:lnTo>
                <a:lnTo>
                  <a:pt x="214" y="2"/>
                </a:lnTo>
                <a:lnTo>
                  <a:pt x="183" y="0"/>
                </a:lnTo>
                <a:lnTo>
                  <a:pt x="179" y="0"/>
                </a:lnTo>
                <a:lnTo>
                  <a:pt x="176" y="1"/>
                </a:lnTo>
                <a:lnTo>
                  <a:pt x="172" y="2"/>
                </a:lnTo>
                <a:lnTo>
                  <a:pt x="170" y="3"/>
                </a:lnTo>
                <a:lnTo>
                  <a:pt x="162" y="7"/>
                </a:lnTo>
                <a:lnTo>
                  <a:pt x="150" y="12"/>
                </a:lnTo>
                <a:lnTo>
                  <a:pt x="147" y="21"/>
                </a:lnTo>
                <a:lnTo>
                  <a:pt x="140" y="35"/>
                </a:lnTo>
                <a:lnTo>
                  <a:pt x="134" y="48"/>
                </a:lnTo>
                <a:lnTo>
                  <a:pt x="131" y="55"/>
                </a:lnTo>
                <a:lnTo>
                  <a:pt x="122" y="54"/>
                </a:lnTo>
                <a:lnTo>
                  <a:pt x="111" y="49"/>
                </a:lnTo>
                <a:lnTo>
                  <a:pt x="98" y="44"/>
                </a:lnTo>
                <a:lnTo>
                  <a:pt x="84" y="38"/>
                </a:lnTo>
                <a:lnTo>
                  <a:pt x="60" y="26"/>
                </a:lnTo>
                <a:lnTo>
                  <a:pt x="44" y="18"/>
                </a:lnTo>
                <a:lnTo>
                  <a:pt x="32" y="25"/>
                </a:lnTo>
                <a:lnTo>
                  <a:pt x="21" y="33"/>
                </a:lnTo>
                <a:lnTo>
                  <a:pt x="16" y="37"/>
                </a:lnTo>
                <a:lnTo>
                  <a:pt x="12" y="41"/>
                </a:lnTo>
                <a:lnTo>
                  <a:pt x="9" y="46"/>
                </a:lnTo>
                <a:lnTo>
                  <a:pt x="5" y="52"/>
                </a:lnTo>
                <a:lnTo>
                  <a:pt x="3" y="57"/>
                </a:lnTo>
                <a:lnTo>
                  <a:pt x="1" y="63"/>
                </a:lnTo>
                <a:lnTo>
                  <a:pt x="0" y="69"/>
                </a:lnTo>
                <a:lnTo>
                  <a:pt x="0" y="75"/>
                </a:lnTo>
                <a:lnTo>
                  <a:pt x="1" y="82"/>
                </a:lnTo>
                <a:lnTo>
                  <a:pt x="3" y="88"/>
                </a:lnTo>
                <a:lnTo>
                  <a:pt x="6" y="96"/>
                </a:lnTo>
                <a:lnTo>
                  <a:pt x="11" y="103"/>
                </a:lnTo>
                <a:lnTo>
                  <a:pt x="20" y="101"/>
                </a:lnTo>
                <a:lnTo>
                  <a:pt x="33" y="99"/>
                </a:lnTo>
                <a:lnTo>
                  <a:pt x="50" y="97"/>
                </a:lnTo>
                <a:lnTo>
                  <a:pt x="69" y="95"/>
                </a:lnTo>
                <a:lnTo>
                  <a:pt x="102" y="92"/>
                </a:lnTo>
                <a:lnTo>
                  <a:pt x="117" y="91"/>
                </a:lnTo>
                <a:lnTo>
                  <a:pt x="137" y="92"/>
                </a:lnTo>
                <a:lnTo>
                  <a:pt x="152" y="94"/>
                </a:lnTo>
                <a:lnTo>
                  <a:pt x="166" y="97"/>
                </a:lnTo>
                <a:lnTo>
                  <a:pt x="177" y="100"/>
                </a:lnTo>
                <a:lnTo>
                  <a:pt x="189" y="104"/>
                </a:lnTo>
                <a:lnTo>
                  <a:pt x="201" y="108"/>
                </a:lnTo>
                <a:lnTo>
                  <a:pt x="217" y="110"/>
                </a:lnTo>
                <a:lnTo>
                  <a:pt x="237" y="111"/>
                </a:lnTo>
                <a:lnTo>
                  <a:pt x="237" y="117"/>
                </a:lnTo>
                <a:lnTo>
                  <a:pt x="250" y="11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8" name="Freeform 470"/>
          <p:cNvSpPr>
            <a:spLocks/>
          </p:cNvSpPr>
          <p:nvPr>
            <p:custDataLst>
              <p:tags r:id="rId306"/>
            </p:custDataLst>
          </p:nvPr>
        </p:nvSpPr>
        <p:spPr bwMode="auto">
          <a:xfrm>
            <a:off x="5206678" y="3141464"/>
            <a:ext cx="30162" cy="57150"/>
          </a:xfrm>
          <a:custGeom>
            <a:avLst/>
            <a:gdLst/>
            <a:ahLst/>
            <a:cxnLst>
              <a:cxn ang="0">
                <a:pos x="27" y="1"/>
              </a:cxn>
              <a:cxn ang="0">
                <a:pos x="34" y="0"/>
              </a:cxn>
              <a:cxn ang="0">
                <a:pos x="41" y="0"/>
              </a:cxn>
              <a:cxn ang="0">
                <a:pos x="47" y="2"/>
              </a:cxn>
              <a:cxn ang="0">
                <a:pos x="54" y="4"/>
              </a:cxn>
              <a:cxn ang="0">
                <a:pos x="60" y="6"/>
              </a:cxn>
              <a:cxn ang="0">
                <a:pos x="66" y="8"/>
              </a:cxn>
              <a:cxn ang="0">
                <a:pos x="73" y="8"/>
              </a:cxn>
              <a:cxn ang="0">
                <a:pos x="80" y="7"/>
              </a:cxn>
              <a:cxn ang="0">
                <a:pos x="80" y="38"/>
              </a:cxn>
              <a:cxn ang="0">
                <a:pos x="75" y="44"/>
              </a:cxn>
              <a:cxn ang="0">
                <a:pos x="69" y="51"/>
              </a:cxn>
              <a:cxn ang="0">
                <a:pos x="64" y="59"/>
              </a:cxn>
              <a:cxn ang="0">
                <a:pos x="58" y="68"/>
              </a:cxn>
              <a:cxn ang="0">
                <a:pos x="51" y="84"/>
              </a:cxn>
              <a:cxn ang="0">
                <a:pos x="47" y="94"/>
              </a:cxn>
              <a:cxn ang="0">
                <a:pos x="43" y="93"/>
              </a:cxn>
              <a:cxn ang="0">
                <a:pos x="40" y="92"/>
              </a:cxn>
              <a:cxn ang="0">
                <a:pos x="37" y="91"/>
              </a:cxn>
              <a:cxn ang="0">
                <a:pos x="34" y="89"/>
              </a:cxn>
              <a:cxn ang="0">
                <a:pos x="29" y="84"/>
              </a:cxn>
              <a:cxn ang="0">
                <a:pos x="23" y="78"/>
              </a:cxn>
              <a:cxn ang="0">
                <a:pos x="19" y="72"/>
              </a:cxn>
              <a:cxn ang="0">
                <a:pos x="13" y="65"/>
              </a:cxn>
              <a:cxn ang="0">
                <a:pos x="7" y="60"/>
              </a:cxn>
              <a:cxn ang="0">
                <a:pos x="0" y="56"/>
              </a:cxn>
              <a:cxn ang="0">
                <a:pos x="8" y="41"/>
              </a:cxn>
              <a:cxn ang="0">
                <a:pos x="13" y="29"/>
              </a:cxn>
              <a:cxn ang="0">
                <a:pos x="19" y="17"/>
              </a:cxn>
              <a:cxn ang="0">
                <a:pos x="27" y="1"/>
              </a:cxn>
            </a:cxnLst>
            <a:rect l="0" t="0" r="r" b="b"/>
            <a:pathLst>
              <a:path w="80" h="94">
                <a:moveTo>
                  <a:pt x="27" y="1"/>
                </a:moveTo>
                <a:lnTo>
                  <a:pt x="34" y="0"/>
                </a:lnTo>
                <a:lnTo>
                  <a:pt x="41" y="0"/>
                </a:lnTo>
                <a:lnTo>
                  <a:pt x="47" y="2"/>
                </a:lnTo>
                <a:lnTo>
                  <a:pt x="54" y="4"/>
                </a:lnTo>
                <a:lnTo>
                  <a:pt x="60" y="6"/>
                </a:lnTo>
                <a:lnTo>
                  <a:pt x="66" y="8"/>
                </a:lnTo>
                <a:lnTo>
                  <a:pt x="73" y="8"/>
                </a:lnTo>
                <a:lnTo>
                  <a:pt x="80" y="7"/>
                </a:lnTo>
                <a:lnTo>
                  <a:pt x="80" y="38"/>
                </a:lnTo>
                <a:lnTo>
                  <a:pt x="75" y="44"/>
                </a:lnTo>
                <a:lnTo>
                  <a:pt x="69" y="51"/>
                </a:lnTo>
                <a:lnTo>
                  <a:pt x="64" y="59"/>
                </a:lnTo>
                <a:lnTo>
                  <a:pt x="58" y="68"/>
                </a:lnTo>
                <a:lnTo>
                  <a:pt x="51" y="84"/>
                </a:lnTo>
                <a:lnTo>
                  <a:pt x="47" y="94"/>
                </a:lnTo>
                <a:lnTo>
                  <a:pt x="43" y="93"/>
                </a:lnTo>
                <a:lnTo>
                  <a:pt x="40" y="92"/>
                </a:lnTo>
                <a:lnTo>
                  <a:pt x="37" y="91"/>
                </a:lnTo>
                <a:lnTo>
                  <a:pt x="34" y="89"/>
                </a:lnTo>
                <a:lnTo>
                  <a:pt x="29" y="84"/>
                </a:lnTo>
                <a:lnTo>
                  <a:pt x="23" y="78"/>
                </a:lnTo>
                <a:lnTo>
                  <a:pt x="19" y="72"/>
                </a:lnTo>
                <a:lnTo>
                  <a:pt x="13" y="65"/>
                </a:lnTo>
                <a:lnTo>
                  <a:pt x="7" y="60"/>
                </a:lnTo>
                <a:lnTo>
                  <a:pt x="0" y="56"/>
                </a:lnTo>
                <a:lnTo>
                  <a:pt x="8" y="41"/>
                </a:lnTo>
                <a:lnTo>
                  <a:pt x="13" y="29"/>
                </a:lnTo>
                <a:lnTo>
                  <a:pt x="19" y="17"/>
                </a:lnTo>
                <a:lnTo>
                  <a:pt x="27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9" name="Freeform 471"/>
          <p:cNvSpPr>
            <a:spLocks/>
          </p:cNvSpPr>
          <p:nvPr>
            <p:custDataLst>
              <p:tags r:id="rId307"/>
            </p:custDataLst>
          </p:nvPr>
        </p:nvSpPr>
        <p:spPr bwMode="auto">
          <a:xfrm>
            <a:off x="5022528" y="5152827"/>
            <a:ext cx="61912" cy="57150"/>
          </a:xfrm>
          <a:custGeom>
            <a:avLst/>
            <a:gdLst/>
            <a:ahLst/>
            <a:cxnLst>
              <a:cxn ang="0">
                <a:pos x="3" y="55"/>
              </a:cxn>
              <a:cxn ang="0">
                <a:pos x="11" y="54"/>
              </a:cxn>
              <a:cxn ang="0">
                <a:pos x="18" y="53"/>
              </a:cxn>
              <a:cxn ang="0">
                <a:pos x="24" y="50"/>
              </a:cxn>
              <a:cxn ang="0">
                <a:pos x="31" y="47"/>
              </a:cxn>
              <a:cxn ang="0">
                <a:pos x="42" y="38"/>
              </a:cxn>
              <a:cxn ang="0">
                <a:pos x="52" y="28"/>
              </a:cxn>
              <a:cxn ang="0">
                <a:pos x="61" y="18"/>
              </a:cxn>
              <a:cxn ang="0">
                <a:pos x="71" y="8"/>
              </a:cxn>
              <a:cxn ang="0">
                <a:pos x="76" y="5"/>
              </a:cxn>
              <a:cxn ang="0">
                <a:pos x="82" y="2"/>
              </a:cxn>
              <a:cxn ang="0">
                <a:pos x="88" y="0"/>
              </a:cxn>
              <a:cxn ang="0">
                <a:pos x="96" y="0"/>
              </a:cxn>
              <a:cxn ang="0">
                <a:pos x="102" y="0"/>
              </a:cxn>
              <a:cxn ang="0">
                <a:pos x="110" y="3"/>
              </a:cxn>
              <a:cxn ang="0">
                <a:pos x="117" y="6"/>
              </a:cxn>
              <a:cxn ang="0">
                <a:pos x="123" y="11"/>
              </a:cxn>
              <a:cxn ang="0">
                <a:pos x="128" y="16"/>
              </a:cxn>
              <a:cxn ang="0">
                <a:pos x="132" y="24"/>
              </a:cxn>
              <a:cxn ang="0">
                <a:pos x="134" y="30"/>
              </a:cxn>
              <a:cxn ang="0">
                <a:pos x="135" y="37"/>
              </a:cxn>
              <a:cxn ang="0">
                <a:pos x="134" y="40"/>
              </a:cxn>
              <a:cxn ang="0">
                <a:pos x="132" y="43"/>
              </a:cxn>
              <a:cxn ang="0">
                <a:pos x="129" y="47"/>
              </a:cxn>
              <a:cxn ang="0">
                <a:pos x="124" y="51"/>
              </a:cxn>
              <a:cxn ang="0">
                <a:pos x="113" y="61"/>
              </a:cxn>
              <a:cxn ang="0">
                <a:pos x="100" y="72"/>
              </a:cxn>
              <a:cxn ang="0">
                <a:pos x="87" y="82"/>
              </a:cxn>
              <a:cxn ang="0">
                <a:pos x="74" y="91"/>
              </a:cxn>
              <a:cxn ang="0">
                <a:pos x="63" y="96"/>
              </a:cxn>
              <a:cxn ang="0">
                <a:pos x="55" y="98"/>
              </a:cxn>
              <a:cxn ang="0">
                <a:pos x="51" y="97"/>
              </a:cxn>
              <a:cxn ang="0">
                <a:pos x="43" y="92"/>
              </a:cxn>
              <a:cxn ang="0">
                <a:pos x="32" y="85"/>
              </a:cxn>
              <a:cxn ang="0">
                <a:pos x="21" y="77"/>
              </a:cxn>
              <a:cxn ang="0">
                <a:pos x="11" y="68"/>
              </a:cxn>
              <a:cxn ang="0">
                <a:pos x="5" y="62"/>
              </a:cxn>
              <a:cxn ang="0">
                <a:pos x="1" y="59"/>
              </a:cxn>
              <a:cxn ang="0">
                <a:pos x="0" y="57"/>
              </a:cxn>
              <a:cxn ang="0">
                <a:pos x="0" y="56"/>
              </a:cxn>
              <a:cxn ang="0">
                <a:pos x="3" y="55"/>
              </a:cxn>
            </a:cxnLst>
            <a:rect l="0" t="0" r="r" b="b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0" name="Freeform 472"/>
          <p:cNvSpPr>
            <a:spLocks/>
          </p:cNvSpPr>
          <p:nvPr>
            <p:custDataLst>
              <p:tags r:id="rId308"/>
            </p:custDataLst>
          </p:nvPr>
        </p:nvSpPr>
        <p:spPr bwMode="auto">
          <a:xfrm>
            <a:off x="4793928" y="2468364"/>
            <a:ext cx="131762" cy="84138"/>
          </a:xfrm>
          <a:custGeom>
            <a:avLst/>
            <a:gdLst/>
            <a:ahLst/>
            <a:cxnLst>
              <a:cxn ang="0">
                <a:pos x="192" y="155"/>
              </a:cxn>
              <a:cxn ang="0">
                <a:pos x="194" y="151"/>
              </a:cxn>
              <a:cxn ang="0">
                <a:pos x="197" y="148"/>
              </a:cxn>
              <a:cxn ang="0">
                <a:pos x="200" y="145"/>
              </a:cxn>
              <a:cxn ang="0">
                <a:pos x="203" y="142"/>
              </a:cxn>
              <a:cxn ang="0">
                <a:pos x="211" y="137"/>
              </a:cxn>
              <a:cxn ang="0">
                <a:pos x="220" y="132"/>
              </a:cxn>
              <a:cxn ang="0">
                <a:pos x="238" y="123"/>
              </a:cxn>
              <a:cxn ang="0">
                <a:pos x="253" y="117"/>
              </a:cxn>
              <a:cxn ang="0">
                <a:pos x="255" y="109"/>
              </a:cxn>
              <a:cxn ang="0">
                <a:pos x="260" y="97"/>
              </a:cxn>
              <a:cxn ang="0">
                <a:pos x="264" y="91"/>
              </a:cxn>
              <a:cxn ang="0">
                <a:pos x="267" y="86"/>
              </a:cxn>
              <a:cxn ang="0">
                <a:pos x="269" y="82"/>
              </a:cxn>
              <a:cxn ang="0">
                <a:pos x="272" y="81"/>
              </a:cxn>
              <a:cxn ang="0">
                <a:pos x="312" y="44"/>
              </a:cxn>
              <a:cxn ang="0">
                <a:pos x="312" y="39"/>
              </a:cxn>
              <a:cxn ang="0">
                <a:pos x="310" y="35"/>
              </a:cxn>
              <a:cxn ang="0">
                <a:pos x="306" y="32"/>
              </a:cxn>
              <a:cxn ang="0">
                <a:pos x="302" y="30"/>
              </a:cxn>
              <a:cxn ang="0">
                <a:pos x="291" y="28"/>
              </a:cxn>
              <a:cxn ang="0">
                <a:pos x="280" y="27"/>
              </a:cxn>
              <a:cxn ang="0">
                <a:pos x="268" y="27"/>
              </a:cxn>
              <a:cxn ang="0">
                <a:pos x="259" y="27"/>
              </a:cxn>
              <a:cxn ang="0">
                <a:pos x="256" y="26"/>
              </a:cxn>
              <a:cxn ang="0">
                <a:pos x="253" y="25"/>
              </a:cxn>
              <a:cxn ang="0">
                <a:pos x="252" y="23"/>
              </a:cxn>
              <a:cxn ang="0">
                <a:pos x="253" y="20"/>
              </a:cxn>
              <a:cxn ang="0">
                <a:pos x="232" y="19"/>
              </a:cxn>
              <a:cxn ang="0">
                <a:pos x="216" y="17"/>
              </a:cxn>
              <a:cxn ang="0">
                <a:pos x="202" y="13"/>
              </a:cxn>
              <a:cxn ang="0">
                <a:pos x="189" y="9"/>
              </a:cxn>
              <a:cxn ang="0">
                <a:pos x="177" y="6"/>
              </a:cxn>
              <a:cxn ang="0">
                <a:pos x="163" y="3"/>
              </a:cxn>
              <a:cxn ang="0">
                <a:pos x="146" y="1"/>
              </a:cxn>
              <a:cxn ang="0">
                <a:pos x="126" y="0"/>
              </a:cxn>
              <a:cxn ang="0">
                <a:pos x="110" y="1"/>
              </a:cxn>
              <a:cxn ang="0">
                <a:pos x="74" y="4"/>
              </a:cxn>
              <a:cxn ang="0">
                <a:pos x="53" y="6"/>
              </a:cxn>
              <a:cxn ang="0">
                <a:pos x="34" y="8"/>
              </a:cxn>
              <a:cxn ang="0">
                <a:pos x="18" y="10"/>
              </a:cxn>
              <a:cxn ang="0">
                <a:pos x="7" y="12"/>
              </a:cxn>
              <a:cxn ang="0">
                <a:pos x="9" y="17"/>
              </a:cxn>
              <a:cxn ang="0">
                <a:pos x="11" y="19"/>
              </a:cxn>
              <a:cxn ang="0">
                <a:pos x="13" y="19"/>
              </a:cxn>
              <a:cxn ang="0">
                <a:pos x="15" y="20"/>
              </a:cxn>
              <a:cxn ang="0">
                <a:pos x="18" y="20"/>
              </a:cxn>
              <a:cxn ang="0">
                <a:pos x="19" y="20"/>
              </a:cxn>
              <a:cxn ang="0">
                <a:pos x="20" y="22"/>
              </a:cxn>
              <a:cxn ang="0">
                <a:pos x="20" y="26"/>
              </a:cxn>
              <a:cxn ang="0">
                <a:pos x="20" y="30"/>
              </a:cxn>
              <a:cxn ang="0">
                <a:pos x="19" y="35"/>
              </a:cxn>
              <a:cxn ang="0">
                <a:pos x="18" y="39"/>
              </a:cxn>
              <a:cxn ang="0">
                <a:pos x="15" y="42"/>
              </a:cxn>
              <a:cxn ang="0">
                <a:pos x="12" y="45"/>
              </a:cxn>
              <a:cxn ang="0">
                <a:pos x="9" y="48"/>
              </a:cxn>
              <a:cxn ang="0">
                <a:pos x="4" y="49"/>
              </a:cxn>
              <a:cxn ang="0">
                <a:pos x="0" y="50"/>
              </a:cxn>
              <a:cxn ang="0">
                <a:pos x="74" y="68"/>
              </a:cxn>
              <a:cxn ang="0">
                <a:pos x="87" y="111"/>
              </a:cxn>
              <a:cxn ang="0">
                <a:pos x="166" y="123"/>
              </a:cxn>
              <a:cxn ang="0">
                <a:pos x="192" y="155"/>
              </a:cxn>
            </a:cxnLst>
            <a:rect l="0" t="0" r="r" b="b"/>
            <a:pathLst>
              <a:path w="312" h="155">
                <a:moveTo>
                  <a:pt x="192" y="155"/>
                </a:moveTo>
                <a:lnTo>
                  <a:pt x="194" y="151"/>
                </a:lnTo>
                <a:lnTo>
                  <a:pt x="197" y="148"/>
                </a:lnTo>
                <a:lnTo>
                  <a:pt x="200" y="145"/>
                </a:lnTo>
                <a:lnTo>
                  <a:pt x="203" y="142"/>
                </a:lnTo>
                <a:lnTo>
                  <a:pt x="211" y="137"/>
                </a:lnTo>
                <a:lnTo>
                  <a:pt x="220" y="132"/>
                </a:lnTo>
                <a:lnTo>
                  <a:pt x="238" y="123"/>
                </a:lnTo>
                <a:lnTo>
                  <a:pt x="253" y="117"/>
                </a:lnTo>
                <a:lnTo>
                  <a:pt x="255" y="109"/>
                </a:lnTo>
                <a:lnTo>
                  <a:pt x="260" y="97"/>
                </a:lnTo>
                <a:lnTo>
                  <a:pt x="264" y="91"/>
                </a:lnTo>
                <a:lnTo>
                  <a:pt x="267" y="86"/>
                </a:lnTo>
                <a:lnTo>
                  <a:pt x="269" y="82"/>
                </a:lnTo>
                <a:lnTo>
                  <a:pt x="272" y="81"/>
                </a:lnTo>
                <a:lnTo>
                  <a:pt x="312" y="44"/>
                </a:lnTo>
                <a:lnTo>
                  <a:pt x="312" y="39"/>
                </a:lnTo>
                <a:lnTo>
                  <a:pt x="310" y="35"/>
                </a:lnTo>
                <a:lnTo>
                  <a:pt x="306" y="32"/>
                </a:lnTo>
                <a:lnTo>
                  <a:pt x="302" y="30"/>
                </a:lnTo>
                <a:lnTo>
                  <a:pt x="291" y="28"/>
                </a:lnTo>
                <a:lnTo>
                  <a:pt x="280" y="27"/>
                </a:lnTo>
                <a:lnTo>
                  <a:pt x="268" y="27"/>
                </a:lnTo>
                <a:lnTo>
                  <a:pt x="259" y="27"/>
                </a:lnTo>
                <a:lnTo>
                  <a:pt x="256" y="26"/>
                </a:lnTo>
                <a:lnTo>
                  <a:pt x="253" y="25"/>
                </a:lnTo>
                <a:lnTo>
                  <a:pt x="252" y="23"/>
                </a:lnTo>
                <a:lnTo>
                  <a:pt x="253" y="20"/>
                </a:lnTo>
                <a:lnTo>
                  <a:pt x="232" y="19"/>
                </a:lnTo>
                <a:lnTo>
                  <a:pt x="216" y="17"/>
                </a:lnTo>
                <a:lnTo>
                  <a:pt x="202" y="13"/>
                </a:lnTo>
                <a:lnTo>
                  <a:pt x="189" y="9"/>
                </a:lnTo>
                <a:lnTo>
                  <a:pt x="177" y="6"/>
                </a:lnTo>
                <a:lnTo>
                  <a:pt x="163" y="3"/>
                </a:lnTo>
                <a:lnTo>
                  <a:pt x="146" y="1"/>
                </a:lnTo>
                <a:lnTo>
                  <a:pt x="126" y="0"/>
                </a:lnTo>
                <a:lnTo>
                  <a:pt x="110" y="1"/>
                </a:lnTo>
                <a:lnTo>
                  <a:pt x="74" y="4"/>
                </a:lnTo>
                <a:lnTo>
                  <a:pt x="53" y="6"/>
                </a:lnTo>
                <a:lnTo>
                  <a:pt x="34" y="8"/>
                </a:lnTo>
                <a:lnTo>
                  <a:pt x="18" y="10"/>
                </a:lnTo>
                <a:lnTo>
                  <a:pt x="7" y="12"/>
                </a:lnTo>
                <a:lnTo>
                  <a:pt x="9" y="17"/>
                </a:lnTo>
                <a:lnTo>
                  <a:pt x="11" y="19"/>
                </a:lnTo>
                <a:lnTo>
                  <a:pt x="13" y="19"/>
                </a:lnTo>
                <a:lnTo>
                  <a:pt x="15" y="20"/>
                </a:lnTo>
                <a:lnTo>
                  <a:pt x="18" y="20"/>
                </a:lnTo>
                <a:lnTo>
                  <a:pt x="19" y="20"/>
                </a:lnTo>
                <a:lnTo>
                  <a:pt x="20" y="22"/>
                </a:lnTo>
                <a:lnTo>
                  <a:pt x="20" y="26"/>
                </a:lnTo>
                <a:lnTo>
                  <a:pt x="20" y="30"/>
                </a:lnTo>
                <a:lnTo>
                  <a:pt x="19" y="35"/>
                </a:lnTo>
                <a:lnTo>
                  <a:pt x="18" y="39"/>
                </a:lnTo>
                <a:lnTo>
                  <a:pt x="15" y="42"/>
                </a:lnTo>
                <a:lnTo>
                  <a:pt x="12" y="45"/>
                </a:lnTo>
                <a:lnTo>
                  <a:pt x="9" y="48"/>
                </a:lnTo>
                <a:lnTo>
                  <a:pt x="4" y="49"/>
                </a:lnTo>
                <a:lnTo>
                  <a:pt x="0" y="50"/>
                </a:lnTo>
                <a:lnTo>
                  <a:pt x="74" y="68"/>
                </a:lnTo>
                <a:lnTo>
                  <a:pt x="87" y="111"/>
                </a:lnTo>
                <a:lnTo>
                  <a:pt x="166" y="123"/>
                </a:lnTo>
                <a:lnTo>
                  <a:pt x="192" y="1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1" name="Freeform 473"/>
          <p:cNvSpPr>
            <a:spLocks/>
          </p:cNvSpPr>
          <p:nvPr>
            <p:custDataLst>
              <p:tags r:id="rId309"/>
            </p:custDataLst>
          </p:nvPr>
        </p:nvSpPr>
        <p:spPr bwMode="auto">
          <a:xfrm>
            <a:off x="4500240" y="2654102"/>
            <a:ext cx="19050" cy="60325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2" y="18"/>
              </a:cxn>
              <a:cxn ang="0">
                <a:pos x="1" y="14"/>
              </a:cxn>
              <a:cxn ang="0">
                <a:pos x="2" y="13"/>
              </a:cxn>
              <a:cxn ang="0">
                <a:pos x="3" y="13"/>
              </a:cxn>
              <a:cxn ang="0">
                <a:pos x="6" y="12"/>
              </a:cxn>
              <a:cxn ang="0">
                <a:pos x="13" y="12"/>
              </a:cxn>
              <a:cxn ang="0">
                <a:pos x="46" y="0"/>
              </a:cxn>
              <a:cxn ang="0">
                <a:pos x="46" y="50"/>
              </a:cxn>
              <a:cxn ang="0">
                <a:pos x="40" y="49"/>
              </a:cxn>
              <a:cxn ang="0">
                <a:pos x="33" y="45"/>
              </a:cxn>
              <a:cxn ang="0">
                <a:pos x="25" y="41"/>
              </a:cxn>
              <a:cxn ang="0">
                <a:pos x="17" y="37"/>
              </a:cxn>
              <a:cxn ang="0">
                <a:pos x="5" y="28"/>
              </a:cxn>
              <a:cxn ang="0">
                <a:pos x="0" y="25"/>
              </a:cxn>
            </a:cxnLst>
            <a:rect l="0" t="0" r="r" b="b"/>
            <a:pathLst>
              <a:path w="46" h="50">
                <a:moveTo>
                  <a:pt x="0" y="25"/>
                </a:moveTo>
                <a:lnTo>
                  <a:pt x="2" y="18"/>
                </a:lnTo>
                <a:lnTo>
                  <a:pt x="1" y="14"/>
                </a:lnTo>
                <a:lnTo>
                  <a:pt x="2" y="13"/>
                </a:lnTo>
                <a:lnTo>
                  <a:pt x="3" y="13"/>
                </a:lnTo>
                <a:lnTo>
                  <a:pt x="6" y="12"/>
                </a:lnTo>
                <a:lnTo>
                  <a:pt x="13" y="12"/>
                </a:lnTo>
                <a:lnTo>
                  <a:pt x="46" y="0"/>
                </a:lnTo>
                <a:lnTo>
                  <a:pt x="46" y="50"/>
                </a:lnTo>
                <a:lnTo>
                  <a:pt x="40" y="49"/>
                </a:lnTo>
                <a:lnTo>
                  <a:pt x="33" y="45"/>
                </a:lnTo>
                <a:lnTo>
                  <a:pt x="25" y="41"/>
                </a:lnTo>
                <a:lnTo>
                  <a:pt x="17" y="37"/>
                </a:lnTo>
                <a:lnTo>
                  <a:pt x="5" y="28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2" name="Freeform 474"/>
          <p:cNvSpPr>
            <a:spLocks/>
          </p:cNvSpPr>
          <p:nvPr>
            <p:custDataLst>
              <p:tags r:id="rId310"/>
            </p:custDataLst>
          </p:nvPr>
        </p:nvSpPr>
        <p:spPr bwMode="auto">
          <a:xfrm>
            <a:off x="5197153" y="4538464"/>
            <a:ext cx="69850" cy="241300"/>
          </a:xfrm>
          <a:custGeom>
            <a:avLst/>
            <a:gdLst/>
            <a:ahLst/>
            <a:cxnLst>
              <a:cxn ang="0">
                <a:pos x="10" y="282"/>
              </a:cxn>
              <a:cxn ang="0">
                <a:pos x="19" y="290"/>
              </a:cxn>
              <a:cxn ang="0">
                <a:pos x="37" y="300"/>
              </a:cxn>
              <a:cxn ang="0">
                <a:pos x="58" y="306"/>
              </a:cxn>
              <a:cxn ang="0">
                <a:pos x="70" y="312"/>
              </a:cxn>
              <a:cxn ang="0">
                <a:pos x="80" y="320"/>
              </a:cxn>
              <a:cxn ang="0">
                <a:pos x="86" y="331"/>
              </a:cxn>
              <a:cxn ang="0">
                <a:pos x="86" y="347"/>
              </a:cxn>
              <a:cxn ang="0">
                <a:pos x="78" y="363"/>
              </a:cxn>
              <a:cxn ang="0">
                <a:pos x="68" y="375"/>
              </a:cxn>
              <a:cxn ang="0">
                <a:pos x="62" y="388"/>
              </a:cxn>
              <a:cxn ang="0">
                <a:pos x="60" y="400"/>
              </a:cxn>
              <a:cxn ang="0">
                <a:pos x="64" y="411"/>
              </a:cxn>
              <a:cxn ang="0">
                <a:pos x="76" y="424"/>
              </a:cxn>
              <a:cxn ang="0">
                <a:pos x="104" y="445"/>
              </a:cxn>
              <a:cxn ang="0">
                <a:pos x="120" y="443"/>
              </a:cxn>
              <a:cxn ang="0">
                <a:pos x="120" y="423"/>
              </a:cxn>
              <a:cxn ang="0">
                <a:pos x="131" y="413"/>
              </a:cxn>
              <a:cxn ang="0">
                <a:pos x="145" y="407"/>
              </a:cxn>
              <a:cxn ang="0">
                <a:pos x="153" y="402"/>
              </a:cxn>
              <a:cxn ang="0">
                <a:pos x="160" y="393"/>
              </a:cxn>
              <a:cxn ang="0">
                <a:pos x="166" y="375"/>
              </a:cxn>
              <a:cxn ang="0">
                <a:pos x="165" y="350"/>
              </a:cxn>
              <a:cxn ang="0">
                <a:pos x="158" y="328"/>
              </a:cxn>
              <a:cxn ang="0">
                <a:pos x="148" y="307"/>
              </a:cxn>
              <a:cxn ang="0">
                <a:pos x="141" y="284"/>
              </a:cxn>
              <a:cxn ang="0">
                <a:pos x="135" y="269"/>
              </a:cxn>
              <a:cxn ang="0">
                <a:pos x="118" y="251"/>
              </a:cxn>
              <a:cxn ang="0">
                <a:pos x="97" y="224"/>
              </a:cxn>
              <a:cxn ang="0">
                <a:pos x="85" y="206"/>
              </a:cxn>
              <a:cxn ang="0">
                <a:pos x="80" y="195"/>
              </a:cxn>
              <a:cxn ang="0">
                <a:pos x="81" y="177"/>
              </a:cxn>
              <a:cxn ang="0">
                <a:pos x="88" y="147"/>
              </a:cxn>
              <a:cxn ang="0">
                <a:pos x="96" y="129"/>
              </a:cxn>
              <a:cxn ang="0">
                <a:pos x="98" y="113"/>
              </a:cxn>
              <a:cxn ang="0">
                <a:pos x="95" y="82"/>
              </a:cxn>
              <a:cxn ang="0">
                <a:pos x="92" y="45"/>
              </a:cxn>
              <a:cxn ang="0">
                <a:pos x="89" y="18"/>
              </a:cxn>
              <a:cxn ang="0">
                <a:pos x="71" y="8"/>
              </a:cxn>
              <a:cxn ang="0">
                <a:pos x="33" y="4"/>
              </a:cxn>
              <a:cxn ang="0">
                <a:pos x="12" y="10"/>
              </a:cxn>
              <a:cxn ang="0">
                <a:pos x="22" y="25"/>
              </a:cxn>
              <a:cxn ang="0">
                <a:pos x="33" y="30"/>
              </a:cxn>
              <a:cxn ang="0">
                <a:pos x="40" y="44"/>
              </a:cxn>
              <a:cxn ang="0">
                <a:pos x="40" y="64"/>
              </a:cxn>
              <a:cxn ang="0">
                <a:pos x="40" y="78"/>
              </a:cxn>
              <a:cxn ang="0">
                <a:pos x="36" y="85"/>
              </a:cxn>
              <a:cxn ang="0">
                <a:pos x="29" y="95"/>
              </a:cxn>
              <a:cxn ang="0">
                <a:pos x="15" y="109"/>
              </a:cxn>
              <a:cxn ang="0">
                <a:pos x="3" y="122"/>
              </a:cxn>
              <a:cxn ang="0">
                <a:pos x="7" y="277"/>
              </a:cxn>
            </a:cxnLst>
            <a:rect l="0" t="0" r="r" b="b"/>
            <a:pathLst>
              <a:path w="166" h="456">
                <a:moveTo>
                  <a:pt x="7" y="277"/>
                </a:moveTo>
                <a:lnTo>
                  <a:pt x="10" y="282"/>
                </a:lnTo>
                <a:lnTo>
                  <a:pt x="14" y="287"/>
                </a:lnTo>
                <a:lnTo>
                  <a:pt x="19" y="290"/>
                </a:lnTo>
                <a:lnTo>
                  <a:pt x="25" y="294"/>
                </a:lnTo>
                <a:lnTo>
                  <a:pt x="37" y="300"/>
                </a:lnTo>
                <a:lnTo>
                  <a:pt x="52" y="304"/>
                </a:lnTo>
                <a:lnTo>
                  <a:pt x="58" y="306"/>
                </a:lnTo>
                <a:lnTo>
                  <a:pt x="65" y="309"/>
                </a:lnTo>
                <a:lnTo>
                  <a:pt x="70" y="312"/>
                </a:lnTo>
                <a:lnTo>
                  <a:pt x="76" y="316"/>
                </a:lnTo>
                <a:lnTo>
                  <a:pt x="80" y="320"/>
                </a:lnTo>
                <a:lnTo>
                  <a:pt x="84" y="325"/>
                </a:lnTo>
                <a:lnTo>
                  <a:pt x="86" y="331"/>
                </a:lnTo>
                <a:lnTo>
                  <a:pt x="87" y="339"/>
                </a:lnTo>
                <a:lnTo>
                  <a:pt x="86" y="347"/>
                </a:lnTo>
                <a:lnTo>
                  <a:pt x="82" y="356"/>
                </a:lnTo>
                <a:lnTo>
                  <a:pt x="78" y="363"/>
                </a:lnTo>
                <a:lnTo>
                  <a:pt x="74" y="369"/>
                </a:lnTo>
                <a:lnTo>
                  <a:pt x="68" y="375"/>
                </a:lnTo>
                <a:lnTo>
                  <a:pt x="64" y="381"/>
                </a:lnTo>
                <a:lnTo>
                  <a:pt x="62" y="388"/>
                </a:lnTo>
                <a:lnTo>
                  <a:pt x="60" y="394"/>
                </a:lnTo>
                <a:lnTo>
                  <a:pt x="60" y="400"/>
                </a:lnTo>
                <a:lnTo>
                  <a:pt x="62" y="405"/>
                </a:lnTo>
                <a:lnTo>
                  <a:pt x="64" y="411"/>
                </a:lnTo>
                <a:lnTo>
                  <a:pt x="67" y="416"/>
                </a:lnTo>
                <a:lnTo>
                  <a:pt x="76" y="424"/>
                </a:lnTo>
                <a:lnTo>
                  <a:pt x="85" y="432"/>
                </a:lnTo>
                <a:lnTo>
                  <a:pt x="104" y="445"/>
                </a:lnTo>
                <a:lnTo>
                  <a:pt x="120" y="456"/>
                </a:lnTo>
                <a:lnTo>
                  <a:pt x="120" y="443"/>
                </a:lnTo>
                <a:lnTo>
                  <a:pt x="120" y="432"/>
                </a:lnTo>
                <a:lnTo>
                  <a:pt x="120" y="423"/>
                </a:lnTo>
                <a:lnTo>
                  <a:pt x="120" y="413"/>
                </a:lnTo>
                <a:lnTo>
                  <a:pt x="131" y="413"/>
                </a:lnTo>
                <a:lnTo>
                  <a:pt x="141" y="410"/>
                </a:lnTo>
                <a:lnTo>
                  <a:pt x="145" y="407"/>
                </a:lnTo>
                <a:lnTo>
                  <a:pt x="149" y="405"/>
                </a:lnTo>
                <a:lnTo>
                  <a:pt x="153" y="402"/>
                </a:lnTo>
                <a:lnTo>
                  <a:pt x="155" y="399"/>
                </a:lnTo>
                <a:lnTo>
                  <a:pt x="160" y="393"/>
                </a:lnTo>
                <a:lnTo>
                  <a:pt x="164" y="384"/>
                </a:lnTo>
                <a:lnTo>
                  <a:pt x="166" y="375"/>
                </a:lnTo>
                <a:lnTo>
                  <a:pt x="166" y="364"/>
                </a:lnTo>
                <a:lnTo>
                  <a:pt x="165" y="350"/>
                </a:lnTo>
                <a:lnTo>
                  <a:pt x="163" y="339"/>
                </a:lnTo>
                <a:lnTo>
                  <a:pt x="158" y="328"/>
                </a:lnTo>
                <a:lnTo>
                  <a:pt x="153" y="318"/>
                </a:lnTo>
                <a:lnTo>
                  <a:pt x="148" y="307"/>
                </a:lnTo>
                <a:lnTo>
                  <a:pt x="144" y="296"/>
                </a:lnTo>
                <a:lnTo>
                  <a:pt x="141" y="284"/>
                </a:lnTo>
                <a:lnTo>
                  <a:pt x="140" y="271"/>
                </a:lnTo>
                <a:lnTo>
                  <a:pt x="135" y="269"/>
                </a:lnTo>
                <a:lnTo>
                  <a:pt x="127" y="261"/>
                </a:lnTo>
                <a:lnTo>
                  <a:pt x="118" y="251"/>
                </a:lnTo>
                <a:lnTo>
                  <a:pt x="108" y="238"/>
                </a:lnTo>
                <a:lnTo>
                  <a:pt x="97" y="224"/>
                </a:lnTo>
                <a:lnTo>
                  <a:pt x="88" y="211"/>
                </a:lnTo>
                <a:lnTo>
                  <a:pt x="85" y="206"/>
                </a:lnTo>
                <a:lnTo>
                  <a:pt x="82" y="200"/>
                </a:lnTo>
                <a:lnTo>
                  <a:pt x="80" y="195"/>
                </a:lnTo>
                <a:lnTo>
                  <a:pt x="80" y="192"/>
                </a:lnTo>
                <a:lnTo>
                  <a:pt x="81" y="177"/>
                </a:lnTo>
                <a:lnTo>
                  <a:pt x="85" y="157"/>
                </a:lnTo>
                <a:lnTo>
                  <a:pt x="88" y="147"/>
                </a:lnTo>
                <a:lnTo>
                  <a:pt x="91" y="138"/>
                </a:lnTo>
                <a:lnTo>
                  <a:pt x="96" y="129"/>
                </a:lnTo>
                <a:lnTo>
                  <a:pt x="100" y="123"/>
                </a:lnTo>
                <a:lnTo>
                  <a:pt x="98" y="113"/>
                </a:lnTo>
                <a:lnTo>
                  <a:pt x="96" y="99"/>
                </a:lnTo>
                <a:lnTo>
                  <a:pt x="95" y="82"/>
                </a:lnTo>
                <a:lnTo>
                  <a:pt x="93" y="63"/>
                </a:lnTo>
                <a:lnTo>
                  <a:pt x="92" y="45"/>
                </a:lnTo>
                <a:lnTo>
                  <a:pt x="90" y="30"/>
                </a:lnTo>
                <a:lnTo>
                  <a:pt x="89" y="18"/>
                </a:lnTo>
                <a:lnTo>
                  <a:pt x="87" y="12"/>
                </a:lnTo>
                <a:lnTo>
                  <a:pt x="71" y="8"/>
                </a:lnTo>
                <a:lnTo>
                  <a:pt x="54" y="6"/>
                </a:lnTo>
                <a:lnTo>
                  <a:pt x="33" y="4"/>
                </a:lnTo>
                <a:lnTo>
                  <a:pt x="7" y="0"/>
                </a:lnTo>
                <a:lnTo>
                  <a:pt x="12" y="10"/>
                </a:lnTo>
                <a:lnTo>
                  <a:pt x="19" y="21"/>
                </a:lnTo>
                <a:lnTo>
                  <a:pt x="22" y="25"/>
                </a:lnTo>
                <a:lnTo>
                  <a:pt x="28" y="28"/>
                </a:lnTo>
                <a:lnTo>
                  <a:pt x="33" y="30"/>
                </a:lnTo>
                <a:lnTo>
                  <a:pt x="40" y="31"/>
                </a:lnTo>
                <a:lnTo>
                  <a:pt x="40" y="44"/>
                </a:lnTo>
                <a:lnTo>
                  <a:pt x="40" y="55"/>
                </a:lnTo>
                <a:lnTo>
                  <a:pt x="40" y="64"/>
                </a:lnTo>
                <a:lnTo>
                  <a:pt x="40" y="74"/>
                </a:lnTo>
                <a:lnTo>
                  <a:pt x="40" y="78"/>
                </a:lnTo>
                <a:lnTo>
                  <a:pt x="39" y="81"/>
                </a:lnTo>
                <a:lnTo>
                  <a:pt x="36" y="85"/>
                </a:lnTo>
                <a:lnTo>
                  <a:pt x="35" y="88"/>
                </a:lnTo>
                <a:lnTo>
                  <a:pt x="29" y="95"/>
                </a:lnTo>
                <a:lnTo>
                  <a:pt x="22" y="102"/>
                </a:lnTo>
                <a:lnTo>
                  <a:pt x="15" y="109"/>
                </a:lnTo>
                <a:lnTo>
                  <a:pt x="9" y="115"/>
                </a:lnTo>
                <a:lnTo>
                  <a:pt x="3" y="122"/>
                </a:lnTo>
                <a:lnTo>
                  <a:pt x="0" y="129"/>
                </a:lnTo>
                <a:lnTo>
                  <a:pt x="7" y="27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3" name="Freeform 475"/>
          <p:cNvSpPr>
            <a:spLocks/>
          </p:cNvSpPr>
          <p:nvPr>
            <p:custDataLst>
              <p:tags r:id="rId311"/>
            </p:custDataLst>
          </p:nvPr>
        </p:nvSpPr>
        <p:spPr bwMode="auto">
          <a:xfrm>
            <a:off x="4689153" y="3109714"/>
            <a:ext cx="14287" cy="57150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27" y="12"/>
              </a:cxn>
              <a:cxn ang="0">
                <a:pos x="27" y="19"/>
              </a:cxn>
              <a:cxn ang="0">
                <a:pos x="9" y="19"/>
              </a:cxn>
              <a:cxn ang="0">
                <a:pos x="0" y="19"/>
              </a:cxn>
              <a:cxn ang="0">
                <a:pos x="9" y="12"/>
              </a:cxn>
              <a:cxn ang="0">
                <a:pos x="27" y="0"/>
              </a:cxn>
            </a:cxnLst>
            <a:rect l="0" t="0" r="r" b="b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4" name="Freeform 476"/>
          <p:cNvSpPr>
            <a:spLocks/>
          </p:cNvSpPr>
          <p:nvPr>
            <p:custDataLst>
              <p:tags r:id="rId312"/>
            </p:custDataLst>
          </p:nvPr>
        </p:nvSpPr>
        <p:spPr bwMode="auto">
          <a:xfrm>
            <a:off x="5008240" y="4730552"/>
            <a:ext cx="188913" cy="217487"/>
          </a:xfrm>
          <a:custGeom>
            <a:avLst/>
            <a:gdLst/>
            <a:ahLst/>
            <a:cxnLst>
              <a:cxn ang="0">
                <a:pos x="284" y="8"/>
              </a:cxn>
              <a:cxn ang="0">
                <a:pos x="320" y="27"/>
              </a:cxn>
              <a:cxn ang="0">
                <a:pos x="363" y="47"/>
              </a:cxn>
              <a:cxn ang="0">
                <a:pos x="395" y="58"/>
              </a:cxn>
              <a:cxn ang="0">
                <a:pos x="416" y="61"/>
              </a:cxn>
              <a:cxn ang="0">
                <a:pos x="425" y="81"/>
              </a:cxn>
              <a:cxn ang="0">
                <a:pos x="429" y="120"/>
              </a:cxn>
              <a:cxn ang="0">
                <a:pos x="434" y="157"/>
              </a:cxn>
              <a:cxn ang="0">
                <a:pos x="438" y="195"/>
              </a:cxn>
              <a:cxn ang="0">
                <a:pos x="438" y="223"/>
              </a:cxn>
              <a:cxn ang="0">
                <a:pos x="435" y="237"/>
              </a:cxn>
              <a:cxn ang="0">
                <a:pos x="425" y="259"/>
              </a:cxn>
              <a:cxn ang="0">
                <a:pos x="407" y="287"/>
              </a:cxn>
              <a:cxn ang="0">
                <a:pos x="391" y="307"/>
              </a:cxn>
              <a:cxn ang="0">
                <a:pos x="381" y="320"/>
              </a:cxn>
              <a:cxn ang="0">
                <a:pos x="374" y="332"/>
              </a:cxn>
              <a:cxn ang="0">
                <a:pos x="372" y="352"/>
              </a:cxn>
              <a:cxn ang="0">
                <a:pos x="359" y="372"/>
              </a:cxn>
              <a:cxn ang="0">
                <a:pos x="321" y="401"/>
              </a:cxn>
              <a:cxn ang="0">
                <a:pos x="205" y="388"/>
              </a:cxn>
              <a:cxn ang="0">
                <a:pos x="182" y="379"/>
              </a:cxn>
              <a:cxn ang="0">
                <a:pos x="165" y="370"/>
              </a:cxn>
              <a:cxn ang="0">
                <a:pos x="150" y="359"/>
              </a:cxn>
              <a:cxn ang="0">
                <a:pos x="139" y="346"/>
              </a:cxn>
              <a:cxn ang="0">
                <a:pos x="124" y="322"/>
              </a:cxn>
              <a:cxn ang="0">
                <a:pos x="108" y="296"/>
              </a:cxn>
              <a:cxn ang="0">
                <a:pos x="94" y="279"/>
              </a:cxn>
              <a:cxn ang="0">
                <a:pos x="72" y="259"/>
              </a:cxn>
              <a:cxn ang="0">
                <a:pos x="44" y="234"/>
              </a:cxn>
              <a:cxn ang="0">
                <a:pos x="24" y="213"/>
              </a:cxn>
              <a:cxn ang="0">
                <a:pos x="13" y="195"/>
              </a:cxn>
              <a:cxn ang="0">
                <a:pos x="4" y="176"/>
              </a:cxn>
              <a:cxn ang="0">
                <a:pos x="0" y="154"/>
              </a:cxn>
              <a:cxn ang="0">
                <a:pos x="18" y="141"/>
              </a:cxn>
              <a:cxn ang="0">
                <a:pos x="40" y="141"/>
              </a:cxn>
              <a:cxn ang="0">
                <a:pos x="53" y="141"/>
              </a:cxn>
              <a:cxn ang="0">
                <a:pos x="63" y="138"/>
              </a:cxn>
              <a:cxn ang="0">
                <a:pos x="77" y="131"/>
              </a:cxn>
              <a:cxn ang="0">
                <a:pos x="99" y="108"/>
              </a:cxn>
              <a:cxn ang="0">
                <a:pos x="117" y="87"/>
              </a:cxn>
              <a:cxn ang="0">
                <a:pos x="130" y="80"/>
              </a:cxn>
              <a:cxn ang="0">
                <a:pos x="150" y="71"/>
              </a:cxn>
              <a:cxn ang="0">
                <a:pos x="179" y="60"/>
              </a:cxn>
              <a:cxn ang="0">
                <a:pos x="203" y="50"/>
              </a:cxn>
              <a:cxn ang="0">
                <a:pos x="211" y="43"/>
              </a:cxn>
              <a:cxn ang="0">
                <a:pos x="210" y="38"/>
              </a:cxn>
              <a:cxn ang="0">
                <a:pos x="211" y="30"/>
              </a:cxn>
              <a:cxn ang="0">
                <a:pos x="213" y="17"/>
              </a:cxn>
              <a:cxn ang="0">
                <a:pos x="217" y="12"/>
              </a:cxn>
              <a:cxn ang="0">
                <a:pos x="225" y="12"/>
              </a:cxn>
              <a:cxn ang="0">
                <a:pos x="232" y="9"/>
              </a:cxn>
              <a:cxn ang="0">
                <a:pos x="236" y="4"/>
              </a:cxn>
              <a:cxn ang="0">
                <a:pos x="244" y="2"/>
              </a:cxn>
              <a:cxn ang="0">
                <a:pos x="251" y="3"/>
              </a:cxn>
              <a:cxn ang="0">
                <a:pos x="264" y="1"/>
              </a:cxn>
            </a:cxnLst>
            <a:rect l="0" t="0" r="r" b="b"/>
            <a:pathLst>
              <a:path w="438" h="406">
                <a:moveTo>
                  <a:pt x="272" y="0"/>
                </a:moveTo>
                <a:lnTo>
                  <a:pt x="284" y="8"/>
                </a:lnTo>
                <a:lnTo>
                  <a:pt x="301" y="17"/>
                </a:lnTo>
                <a:lnTo>
                  <a:pt x="320" y="27"/>
                </a:lnTo>
                <a:lnTo>
                  <a:pt x="341" y="37"/>
                </a:lnTo>
                <a:lnTo>
                  <a:pt x="363" y="47"/>
                </a:lnTo>
                <a:lnTo>
                  <a:pt x="385" y="55"/>
                </a:lnTo>
                <a:lnTo>
                  <a:pt x="395" y="58"/>
                </a:lnTo>
                <a:lnTo>
                  <a:pt x="406" y="60"/>
                </a:lnTo>
                <a:lnTo>
                  <a:pt x="416" y="61"/>
                </a:lnTo>
                <a:lnTo>
                  <a:pt x="425" y="61"/>
                </a:lnTo>
                <a:lnTo>
                  <a:pt x="425" y="81"/>
                </a:lnTo>
                <a:lnTo>
                  <a:pt x="427" y="101"/>
                </a:lnTo>
                <a:lnTo>
                  <a:pt x="429" y="120"/>
                </a:lnTo>
                <a:lnTo>
                  <a:pt x="432" y="138"/>
                </a:lnTo>
                <a:lnTo>
                  <a:pt x="434" y="157"/>
                </a:lnTo>
                <a:lnTo>
                  <a:pt x="436" y="176"/>
                </a:lnTo>
                <a:lnTo>
                  <a:pt x="438" y="195"/>
                </a:lnTo>
                <a:lnTo>
                  <a:pt x="438" y="216"/>
                </a:lnTo>
                <a:lnTo>
                  <a:pt x="438" y="223"/>
                </a:lnTo>
                <a:lnTo>
                  <a:pt x="436" y="230"/>
                </a:lnTo>
                <a:lnTo>
                  <a:pt x="435" y="237"/>
                </a:lnTo>
                <a:lnTo>
                  <a:pt x="432" y="245"/>
                </a:lnTo>
                <a:lnTo>
                  <a:pt x="425" y="259"/>
                </a:lnTo>
                <a:lnTo>
                  <a:pt x="416" y="274"/>
                </a:lnTo>
                <a:lnTo>
                  <a:pt x="407" y="287"/>
                </a:lnTo>
                <a:lnTo>
                  <a:pt x="399" y="298"/>
                </a:lnTo>
                <a:lnTo>
                  <a:pt x="391" y="307"/>
                </a:lnTo>
                <a:lnTo>
                  <a:pt x="385" y="314"/>
                </a:lnTo>
                <a:lnTo>
                  <a:pt x="381" y="320"/>
                </a:lnTo>
                <a:lnTo>
                  <a:pt x="378" y="326"/>
                </a:lnTo>
                <a:lnTo>
                  <a:pt x="374" y="332"/>
                </a:lnTo>
                <a:lnTo>
                  <a:pt x="373" y="339"/>
                </a:lnTo>
                <a:lnTo>
                  <a:pt x="372" y="352"/>
                </a:lnTo>
                <a:lnTo>
                  <a:pt x="372" y="363"/>
                </a:lnTo>
                <a:lnTo>
                  <a:pt x="359" y="372"/>
                </a:lnTo>
                <a:lnTo>
                  <a:pt x="339" y="387"/>
                </a:lnTo>
                <a:lnTo>
                  <a:pt x="321" y="401"/>
                </a:lnTo>
                <a:lnTo>
                  <a:pt x="312" y="406"/>
                </a:lnTo>
                <a:lnTo>
                  <a:pt x="205" y="388"/>
                </a:lnTo>
                <a:lnTo>
                  <a:pt x="192" y="382"/>
                </a:lnTo>
                <a:lnTo>
                  <a:pt x="182" y="379"/>
                </a:lnTo>
                <a:lnTo>
                  <a:pt x="172" y="376"/>
                </a:lnTo>
                <a:lnTo>
                  <a:pt x="165" y="370"/>
                </a:lnTo>
                <a:lnTo>
                  <a:pt x="157" y="365"/>
                </a:lnTo>
                <a:lnTo>
                  <a:pt x="150" y="359"/>
                </a:lnTo>
                <a:lnTo>
                  <a:pt x="145" y="353"/>
                </a:lnTo>
                <a:lnTo>
                  <a:pt x="139" y="346"/>
                </a:lnTo>
                <a:lnTo>
                  <a:pt x="134" y="338"/>
                </a:lnTo>
                <a:lnTo>
                  <a:pt x="124" y="322"/>
                </a:lnTo>
                <a:lnTo>
                  <a:pt x="114" y="304"/>
                </a:lnTo>
                <a:lnTo>
                  <a:pt x="108" y="296"/>
                </a:lnTo>
                <a:lnTo>
                  <a:pt x="101" y="288"/>
                </a:lnTo>
                <a:lnTo>
                  <a:pt x="94" y="279"/>
                </a:lnTo>
                <a:lnTo>
                  <a:pt x="86" y="271"/>
                </a:lnTo>
                <a:lnTo>
                  <a:pt x="72" y="259"/>
                </a:lnTo>
                <a:lnTo>
                  <a:pt x="58" y="247"/>
                </a:lnTo>
                <a:lnTo>
                  <a:pt x="44" y="234"/>
                </a:lnTo>
                <a:lnTo>
                  <a:pt x="31" y="220"/>
                </a:lnTo>
                <a:lnTo>
                  <a:pt x="24" y="213"/>
                </a:lnTo>
                <a:lnTo>
                  <a:pt x="19" y="204"/>
                </a:lnTo>
                <a:lnTo>
                  <a:pt x="13" y="195"/>
                </a:lnTo>
                <a:lnTo>
                  <a:pt x="9" y="186"/>
                </a:lnTo>
                <a:lnTo>
                  <a:pt x="4" y="176"/>
                </a:lnTo>
                <a:lnTo>
                  <a:pt x="2" y="166"/>
                </a:lnTo>
                <a:lnTo>
                  <a:pt x="0" y="154"/>
                </a:lnTo>
                <a:lnTo>
                  <a:pt x="0" y="141"/>
                </a:lnTo>
                <a:lnTo>
                  <a:pt x="18" y="141"/>
                </a:lnTo>
                <a:lnTo>
                  <a:pt x="31" y="141"/>
                </a:lnTo>
                <a:lnTo>
                  <a:pt x="40" y="141"/>
                </a:lnTo>
                <a:lnTo>
                  <a:pt x="46" y="141"/>
                </a:lnTo>
                <a:lnTo>
                  <a:pt x="53" y="141"/>
                </a:lnTo>
                <a:lnTo>
                  <a:pt x="58" y="140"/>
                </a:lnTo>
                <a:lnTo>
                  <a:pt x="63" y="138"/>
                </a:lnTo>
                <a:lnTo>
                  <a:pt x="68" y="136"/>
                </a:lnTo>
                <a:lnTo>
                  <a:pt x="77" y="131"/>
                </a:lnTo>
                <a:lnTo>
                  <a:pt x="85" y="124"/>
                </a:lnTo>
                <a:lnTo>
                  <a:pt x="99" y="108"/>
                </a:lnTo>
                <a:lnTo>
                  <a:pt x="113" y="92"/>
                </a:lnTo>
                <a:lnTo>
                  <a:pt x="117" y="87"/>
                </a:lnTo>
                <a:lnTo>
                  <a:pt x="124" y="83"/>
                </a:lnTo>
                <a:lnTo>
                  <a:pt x="130" y="80"/>
                </a:lnTo>
                <a:lnTo>
                  <a:pt x="136" y="77"/>
                </a:lnTo>
                <a:lnTo>
                  <a:pt x="150" y="71"/>
                </a:lnTo>
                <a:lnTo>
                  <a:pt x="165" y="65"/>
                </a:lnTo>
                <a:lnTo>
                  <a:pt x="179" y="60"/>
                </a:lnTo>
                <a:lnTo>
                  <a:pt x="192" y="55"/>
                </a:lnTo>
                <a:lnTo>
                  <a:pt x="203" y="50"/>
                </a:lnTo>
                <a:lnTo>
                  <a:pt x="212" y="43"/>
                </a:lnTo>
                <a:lnTo>
                  <a:pt x="211" y="43"/>
                </a:lnTo>
                <a:lnTo>
                  <a:pt x="210" y="41"/>
                </a:lnTo>
                <a:lnTo>
                  <a:pt x="210" y="38"/>
                </a:lnTo>
                <a:lnTo>
                  <a:pt x="210" y="36"/>
                </a:lnTo>
                <a:lnTo>
                  <a:pt x="211" y="30"/>
                </a:lnTo>
                <a:lnTo>
                  <a:pt x="212" y="24"/>
                </a:lnTo>
                <a:lnTo>
                  <a:pt x="213" y="17"/>
                </a:lnTo>
                <a:lnTo>
                  <a:pt x="214" y="14"/>
                </a:lnTo>
                <a:lnTo>
                  <a:pt x="217" y="12"/>
                </a:lnTo>
                <a:lnTo>
                  <a:pt x="221" y="12"/>
                </a:lnTo>
                <a:lnTo>
                  <a:pt x="225" y="12"/>
                </a:lnTo>
                <a:lnTo>
                  <a:pt x="229" y="11"/>
                </a:lnTo>
                <a:lnTo>
                  <a:pt x="232" y="9"/>
                </a:lnTo>
                <a:lnTo>
                  <a:pt x="234" y="7"/>
                </a:lnTo>
                <a:lnTo>
                  <a:pt x="236" y="4"/>
                </a:lnTo>
                <a:lnTo>
                  <a:pt x="239" y="0"/>
                </a:lnTo>
                <a:lnTo>
                  <a:pt x="244" y="2"/>
                </a:lnTo>
                <a:lnTo>
                  <a:pt x="248" y="3"/>
                </a:lnTo>
                <a:lnTo>
                  <a:pt x="251" y="3"/>
                </a:lnTo>
                <a:lnTo>
                  <a:pt x="256" y="2"/>
                </a:lnTo>
                <a:lnTo>
                  <a:pt x="264" y="1"/>
                </a:lnTo>
                <a:lnTo>
                  <a:pt x="27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5" name="Freeform 477"/>
          <p:cNvSpPr>
            <a:spLocks/>
          </p:cNvSpPr>
          <p:nvPr>
            <p:custDataLst>
              <p:tags r:id="rId313"/>
            </p:custDataLst>
          </p:nvPr>
        </p:nvSpPr>
        <p:spPr bwMode="auto">
          <a:xfrm>
            <a:off x="4920928" y="4506714"/>
            <a:ext cx="293687" cy="300038"/>
          </a:xfrm>
          <a:custGeom>
            <a:avLst/>
            <a:gdLst/>
            <a:ahLst/>
            <a:cxnLst>
              <a:cxn ang="0">
                <a:pos x="513" y="8"/>
              </a:cxn>
              <a:cxn ang="0">
                <a:pos x="552" y="26"/>
              </a:cxn>
              <a:cxn ang="0">
                <a:pos x="645" y="63"/>
              </a:cxn>
              <a:cxn ang="0">
                <a:pos x="660" y="88"/>
              </a:cxn>
              <a:cxn ang="0">
                <a:pos x="678" y="94"/>
              </a:cxn>
              <a:cxn ang="0">
                <a:pos x="678" y="127"/>
              </a:cxn>
              <a:cxn ang="0">
                <a:pos x="677" y="144"/>
              </a:cxn>
              <a:cxn ang="0">
                <a:pos x="667" y="158"/>
              </a:cxn>
              <a:cxn ang="0">
                <a:pos x="647" y="178"/>
              </a:cxn>
              <a:cxn ang="0">
                <a:pos x="638" y="346"/>
              </a:cxn>
              <a:cxn ang="0">
                <a:pos x="461" y="388"/>
              </a:cxn>
              <a:cxn ang="0">
                <a:pos x="461" y="415"/>
              </a:cxn>
              <a:cxn ang="0">
                <a:pos x="455" y="435"/>
              </a:cxn>
              <a:cxn ang="0">
                <a:pos x="444" y="435"/>
              </a:cxn>
              <a:cxn ang="0">
                <a:pos x="434" y="440"/>
              </a:cxn>
              <a:cxn ang="0">
                <a:pos x="425" y="445"/>
              </a:cxn>
              <a:cxn ang="0">
                <a:pos x="414" y="447"/>
              </a:cxn>
              <a:cxn ang="0">
                <a:pos x="411" y="463"/>
              </a:cxn>
              <a:cxn ang="0">
                <a:pos x="410" y="474"/>
              </a:cxn>
              <a:cxn ang="0">
                <a:pos x="403" y="483"/>
              </a:cxn>
              <a:cxn ang="0">
                <a:pos x="365" y="498"/>
              </a:cxn>
              <a:cxn ang="0">
                <a:pos x="330" y="513"/>
              </a:cxn>
              <a:cxn ang="0">
                <a:pos x="313" y="525"/>
              </a:cxn>
              <a:cxn ang="0">
                <a:pos x="277" y="564"/>
              </a:cxn>
              <a:cxn ang="0">
                <a:pos x="258" y="573"/>
              </a:cxn>
              <a:cxn ang="0">
                <a:pos x="238" y="574"/>
              </a:cxn>
              <a:cxn ang="0">
                <a:pos x="193" y="574"/>
              </a:cxn>
              <a:cxn ang="0">
                <a:pos x="186" y="559"/>
              </a:cxn>
              <a:cxn ang="0">
                <a:pos x="165" y="547"/>
              </a:cxn>
              <a:cxn ang="0">
                <a:pos x="133" y="545"/>
              </a:cxn>
              <a:cxn ang="0">
                <a:pos x="93" y="556"/>
              </a:cxn>
              <a:cxn ang="0">
                <a:pos x="33" y="527"/>
              </a:cxn>
              <a:cxn ang="0">
                <a:pos x="0" y="285"/>
              </a:cxn>
              <a:cxn ang="0">
                <a:pos x="73" y="286"/>
              </a:cxn>
              <a:cxn ang="0">
                <a:pos x="103" y="282"/>
              </a:cxn>
              <a:cxn ang="0">
                <a:pos x="119" y="275"/>
              </a:cxn>
              <a:cxn ang="0">
                <a:pos x="129" y="256"/>
              </a:cxn>
              <a:cxn ang="0">
                <a:pos x="131" y="229"/>
              </a:cxn>
              <a:cxn ang="0">
                <a:pos x="126" y="185"/>
              </a:cxn>
              <a:cxn ang="0">
                <a:pos x="130" y="165"/>
              </a:cxn>
              <a:cxn ang="0">
                <a:pos x="140" y="171"/>
              </a:cxn>
              <a:cxn ang="0">
                <a:pos x="174" y="175"/>
              </a:cxn>
              <a:cxn ang="0">
                <a:pos x="188" y="186"/>
              </a:cxn>
              <a:cxn ang="0">
                <a:pos x="195" y="201"/>
              </a:cxn>
              <a:cxn ang="0">
                <a:pos x="208" y="210"/>
              </a:cxn>
              <a:cxn ang="0">
                <a:pos x="241" y="217"/>
              </a:cxn>
              <a:cxn ang="0">
                <a:pos x="269" y="214"/>
              </a:cxn>
              <a:cxn ang="0">
                <a:pos x="301" y="199"/>
              </a:cxn>
              <a:cxn ang="0">
                <a:pos x="319" y="196"/>
              </a:cxn>
              <a:cxn ang="0">
                <a:pos x="331" y="193"/>
              </a:cxn>
              <a:cxn ang="0">
                <a:pos x="343" y="190"/>
              </a:cxn>
              <a:cxn ang="0">
                <a:pos x="357" y="182"/>
              </a:cxn>
              <a:cxn ang="0">
                <a:pos x="368" y="168"/>
              </a:cxn>
              <a:cxn ang="0">
                <a:pos x="383" y="126"/>
              </a:cxn>
              <a:cxn ang="0">
                <a:pos x="403" y="47"/>
              </a:cxn>
              <a:cxn ang="0">
                <a:pos x="414" y="10"/>
              </a:cxn>
              <a:cxn ang="0">
                <a:pos x="431" y="6"/>
              </a:cxn>
              <a:cxn ang="0">
                <a:pos x="453" y="8"/>
              </a:cxn>
              <a:cxn ang="0">
                <a:pos x="482" y="1"/>
              </a:cxn>
            </a:cxnLst>
            <a:rect l="0" t="0" r="r" b="b"/>
            <a:pathLst>
              <a:path w="678" h="574">
                <a:moveTo>
                  <a:pt x="505" y="1"/>
                </a:moveTo>
                <a:lnTo>
                  <a:pt x="507" y="4"/>
                </a:lnTo>
                <a:lnTo>
                  <a:pt x="513" y="8"/>
                </a:lnTo>
                <a:lnTo>
                  <a:pt x="521" y="12"/>
                </a:lnTo>
                <a:lnTo>
                  <a:pt x="529" y="16"/>
                </a:lnTo>
                <a:lnTo>
                  <a:pt x="552" y="26"/>
                </a:lnTo>
                <a:lnTo>
                  <a:pt x="578" y="37"/>
                </a:lnTo>
                <a:lnTo>
                  <a:pt x="624" y="55"/>
                </a:lnTo>
                <a:lnTo>
                  <a:pt x="645" y="63"/>
                </a:lnTo>
                <a:lnTo>
                  <a:pt x="650" y="73"/>
                </a:lnTo>
                <a:lnTo>
                  <a:pt x="657" y="84"/>
                </a:lnTo>
                <a:lnTo>
                  <a:pt x="660" y="88"/>
                </a:lnTo>
                <a:lnTo>
                  <a:pt x="666" y="91"/>
                </a:lnTo>
                <a:lnTo>
                  <a:pt x="671" y="93"/>
                </a:lnTo>
                <a:lnTo>
                  <a:pt x="678" y="94"/>
                </a:lnTo>
                <a:lnTo>
                  <a:pt x="678" y="107"/>
                </a:lnTo>
                <a:lnTo>
                  <a:pt x="678" y="118"/>
                </a:lnTo>
                <a:lnTo>
                  <a:pt x="678" y="127"/>
                </a:lnTo>
                <a:lnTo>
                  <a:pt x="678" y="137"/>
                </a:lnTo>
                <a:lnTo>
                  <a:pt x="678" y="141"/>
                </a:lnTo>
                <a:lnTo>
                  <a:pt x="677" y="144"/>
                </a:lnTo>
                <a:lnTo>
                  <a:pt x="674" y="148"/>
                </a:lnTo>
                <a:lnTo>
                  <a:pt x="673" y="151"/>
                </a:lnTo>
                <a:lnTo>
                  <a:pt x="667" y="158"/>
                </a:lnTo>
                <a:lnTo>
                  <a:pt x="660" y="165"/>
                </a:lnTo>
                <a:lnTo>
                  <a:pt x="653" y="172"/>
                </a:lnTo>
                <a:lnTo>
                  <a:pt x="647" y="178"/>
                </a:lnTo>
                <a:lnTo>
                  <a:pt x="641" y="185"/>
                </a:lnTo>
                <a:lnTo>
                  <a:pt x="638" y="192"/>
                </a:lnTo>
                <a:lnTo>
                  <a:pt x="638" y="346"/>
                </a:lnTo>
                <a:lnTo>
                  <a:pt x="466" y="378"/>
                </a:lnTo>
                <a:lnTo>
                  <a:pt x="464" y="382"/>
                </a:lnTo>
                <a:lnTo>
                  <a:pt x="461" y="388"/>
                </a:lnTo>
                <a:lnTo>
                  <a:pt x="460" y="394"/>
                </a:lnTo>
                <a:lnTo>
                  <a:pt x="460" y="400"/>
                </a:lnTo>
                <a:lnTo>
                  <a:pt x="461" y="415"/>
                </a:lnTo>
                <a:lnTo>
                  <a:pt x="466" y="433"/>
                </a:lnTo>
                <a:lnTo>
                  <a:pt x="460" y="434"/>
                </a:lnTo>
                <a:lnTo>
                  <a:pt x="455" y="435"/>
                </a:lnTo>
                <a:lnTo>
                  <a:pt x="451" y="436"/>
                </a:lnTo>
                <a:lnTo>
                  <a:pt x="448" y="436"/>
                </a:lnTo>
                <a:lnTo>
                  <a:pt x="444" y="435"/>
                </a:lnTo>
                <a:lnTo>
                  <a:pt x="439" y="433"/>
                </a:lnTo>
                <a:lnTo>
                  <a:pt x="436" y="437"/>
                </a:lnTo>
                <a:lnTo>
                  <a:pt x="434" y="440"/>
                </a:lnTo>
                <a:lnTo>
                  <a:pt x="432" y="442"/>
                </a:lnTo>
                <a:lnTo>
                  <a:pt x="429" y="444"/>
                </a:lnTo>
                <a:lnTo>
                  <a:pt x="425" y="445"/>
                </a:lnTo>
                <a:lnTo>
                  <a:pt x="421" y="445"/>
                </a:lnTo>
                <a:lnTo>
                  <a:pt x="417" y="445"/>
                </a:lnTo>
                <a:lnTo>
                  <a:pt x="414" y="447"/>
                </a:lnTo>
                <a:lnTo>
                  <a:pt x="413" y="450"/>
                </a:lnTo>
                <a:lnTo>
                  <a:pt x="412" y="457"/>
                </a:lnTo>
                <a:lnTo>
                  <a:pt x="411" y="463"/>
                </a:lnTo>
                <a:lnTo>
                  <a:pt x="410" y="469"/>
                </a:lnTo>
                <a:lnTo>
                  <a:pt x="410" y="471"/>
                </a:lnTo>
                <a:lnTo>
                  <a:pt x="410" y="474"/>
                </a:lnTo>
                <a:lnTo>
                  <a:pt x="411" y="476"/>
                </a:lnTo>
                <a:lnTo>
                  <a:pt x="412" y="476"/>
                </a:lnTo>
                <a:lnTo>
                  <a:pt x="403" y="483"/>
                </a:lnTo>
                <a:lnTo>
                  <a:pt x="392" y="488"/>
                </a:lnTo>
                <a:lnTo>
                  <a:pt x="379" y="493"/>
                </a:lnTo>
                <a:lnTo>
                  <a:pt x="365" y="498"/>
                </a:lnTo>
                <a:lnTo>
                  <a:pt x="350" y="504"/>
                </a:lnTo>
                <a:lnTo>
                  <a:pt x="336" y="510"/>
                </a:lnTo>
                <a:lnTo>
                  <a:pt x="330" y="513"/>
                </a:lnTo>
                <a:lnTo>
                  <a:pt x="324" y="516"/>
                </a:lnTo>
                <a:lnTo>
                  <a:pt x="317" y="520"/>
                </a:lnTo>
                <a:lnTo>
                  <a:pt x="313" y="525"/>
                </a:lnTo>
                <a:lnTo>
                  <a:pt x="299" y="541"/>
                </a:lnTo>
                <a:lnTo>
                  <a:pt x="285" y="557"/>
                </a:lnTo>
                <a:lnTo>
                  <a:pt x="277" y="564"/>
                </a:lnTo>
                <a:lnTo>
                  <a:pt x="268" y="569"/>
                </a:lnTo>
                <a:lnTo>
                  <a:pt x="263" y="571"/>
                </a:lnTo>
                <a:lnTo>
                  <a:pt x="258" y="573"/>
                </a:lnTo>
                <a:lnTo>
                  <a:pt x="253" y="574"/>
                </a:lnTo>
                <a:lnTo>
                  <a:pt x="246" y="574"/>
                </a:lnTo>
                <a:lnTo>
                  <a:pt x="238" y="574"/>
                </a:lnTo>
                <a:lnTo>
                  <a:pt x="227" y="574"/>
                </a:lnTo>
                <a:lnTo>
                  <a:pt x="212" y="574"/>
                </a:lnTo>
                <a:lnTo>
                  <a:pt x="193" y="574"/>
                </a:lnTo>
                <a:lnTo>
                  <a:pt x="192" y="569"/>
                </a:lnTo>
                <a:lnTo>
                  <a:pt x="189" y="564"/>
                </a:lnTo>
                <a:lnTo>
                  <a:pt x="186" y="559"/>
                </a:lnTo>
                <a:lnTo>
                  <a:pt x="180" y="554"/>
                </a:lnTo>
                <a:lnTo>
                  <a:pt x="173" y="550"/>
                </a:lnTo>
                <a:lnTo>
                  <a:pt x="165" y="547"/>
                </a:lnTo>
                <a:lnTo>
                  <a:pt x="156" y="545"/>
                </a:lnTo>
                <a:lnTo>
                  <a:pt x="146" y="544"/>
                </a:lnTo>
                <a:lnTo>
                  <a:pt x="133" y="545"/>
                </a:lnTo>
                <a:lnTo>
                  <a:pt x="120" y="548"/>
                </a:lnTo>
                <a:lnTo>
                  <a:pt x="108" y="552"/>
                </a:lnTo>
                <a:lnTo>
                  <a:pt x="93" y="556"/>
                </a:lnTo>
                <a:lnTo>
                  <a:pt x="61" y="556"/>
                </a:lnTo>
                <a:lnTo>
                  <a:pt x="48" y="544"/>
                </a:lnTo>
                <a:lnTo>
                  <a:pt x="33" y="527"/>
                </a:lnTo>
                <a:lnTo>
                  <a:pt x="17" y="510"/>
                </a:lnTo>
                <a:lnTo>
                  <a:pt x="0" y="494"/>
                </a:lnTo>
                <a:lnTo>
                  <a:pt x="0" y="285"/>
                </a:lnTo>
                <a:lnTo>
                  <a:pt x="21" y="286"/>
                </a:lnTo>
                <a:lnTo>
                  <a:pt x="54" y="286"/>
                </a:lnTo>
                <a:lnTo>
                  <a:pt x="73" y="286"/>
                </a:lnTo>
                <a:lnTo>
                  <a:pt x="89" y="285"/>
                </a:lnTo>
                <a:lnTo>
                  <a:pt x="97" y="284"/>
                </a:lnTo>
                <a:lnTo>
                  <a:pt x="103" y="282"/>
                </a:lnTo>
                <a:lnTo>
                  <a:pt x="109" y="281"/>
                </a:lnTo>
                <a:lnTo>
                  <a:pt x="113" y="279"/>
                </a:lnTo>
                <a:lnTo>
                  <a:pt x="119" y="275"/>
                </a:lnTo>
                <a:lnTo>
                  <a:pt x="123" y="269"/>
                </a:lnTo>
                <a:lnTo>
                  <a:pt x="126" y="263"/>
                </a:lnTo>
                <a:lnTo>
                  <a:pt x="129" y="256"/>
                </a:lnTo>
                <a:lnTo>
                  <a:pt x="130" y="247"/>
                </a:lnTo>
                <a:lnTo>
                  <a:pt x="131" y="238"/>
                </a:lnTo>
                <a:lnTo>
                  <a:pt x="131" y="229"/>
                </a:lnTo>
                <a:lnTo>
                  <a:pt x="130" y="220"/>
                </a:lnTo>
                <a:lnTo>
                  <a:pt x="129" y="202"/>
                </a:lnTo>
                <a:lnTo>
                  <a:pt x="126" y="185"/>
                </a:lnTo>
                <a:lnTo>
                  <a:pt x="125" y="171"/>
                </a:lnTo>
                <a:lnTo>
                  <a:pt x="126" y="162"/>
                </a:lnTo>
                <a:lnTo>
                  <a:pt x="130" y="165"/>
                </a:lnTo>
                <a:lnTo>
                  <a:pt x="132" y="168"/>
                </a:lnTo>
                <a:lnTo>
                  <a:pt x="136" y="170"/>
                </a:lnTo>
                <a:lnTo>
                  <a:pt x="140" y="171"/>
                </a:lnTo>
                <a:lnTo>
                  <a:pt x="147" y="174"/>
                </a:lnTo>
                <a:lnTo>
                  <a:pt x="156" y="175"/>
                </a:lnTo>
                <a:lnTo>
                  <a:pt x="174" y="175"/>
                </a:lnTo>
                <a:lnTo>
                  <a:pt x="187" y="174"/>
                </a:lnTo>
                <a:lnTo>
                  <a:pt x="187" y="180"/>
                </a:lnTo>
                <a:lnTo>
                  <a:pt x="188" y="186"/>
                </a:lnTo>
                <a:lnTo>
                  <a:pt x="190" y="191"/>
                </a:lnTo>
                <a:lnTo>
                  <a:pt x="192" y="197"/>
                </a:lnTo>
                <a:lnTo>
                  <a:pt x="195" y="201"/>
                </a:lnTo>
                <a:lnTo>
                  <a:pt x="199" y="204"/>
                </a:lnTo>
                <a:lnTo>
                  <a:pt x="202" y="207"/>
                </a:lnTo>
                <a:lnTo>
                  <a:pt x="208" y="210"/>
                </a:lnTo>
                <a:lnTo>
                  <a:pt x="218" y="213"/>
                </a:lnTo>
                <a:lnTo>
                  <a:pt x="229" y="216"/>
                </a:lnTo>
                <a:lnTo>
                  <a:pt x="241" y="217"/>
                </a:lnTo>
                <a:lnTo>
                  <a:pt x="253" y="217"/>
                </a:lnTo>
                <a:lnTo>
                  <a:pt x="260" y="216"/>
                </a:lnTo>
                <a:lnTo>
                  <a:pt x="269" y="214"/>
                </a:lnTo>
                <a:lnTo>
                  <a:pt x="277" y="211"/>
                </a:lnTo>
                <a:lnTo>
                  <a:pt x="286" y="207"/>
                </a:lnTo>
                <a:lnTo>
                  <a:pt x="301" y="199"/>
                </a:lnTo>
                <a:lnTo>
                  <a:pt x="313" y="192"/>
                </a:lnTo>
                <a:lnTo>
                  <a:pt x="315" y="195"/>
                </a:lnTo>
                <a:lnTo>
                  <a:pt x="319" y="196"/>
                </a:lnTo>
                <a:lnTo>
                  <a:pt x="322" y="196"/>
                </a:lnTo>
                <a:lnTo>
                  <a:pt x="325" y="195"/>
                </a:lnTo>
                <a:lnTo>
                  <a:pt x="331" y="193"/>
                </a:lnTo>
                <a:lnTo>
                  <a:pt x="333" y="192"/>
                </a:lnTo>
                <a:lnTo>
                  <a:pt x="338" y="192"/>
                </a:lnTo>
                <a:lnTo>
                  <a:pt x="343" y="190"/>
                </a:lnTo>
                <a:lnTo>
                  <a:pt x="348" y="188"/>
                </a:lnTo>
                <a:lnTo>
                  <a:pt x="353" y="185"/>
                </a:lnTo>
                <a:lnTo>
                  <a:pt x="357" y="182"/>
                </a:lnTo>
                <a:lnTo>
                  <a:pt x="360" y="178"/>
                </a:lnTo>
                <a:lnTo>
                  <a:pt x="364" y="173"/>
                </a:lnTo>
                <a:lnTo>
                  <a:pt x="368" y="168"/>
                </a:lnTo>
                <a:lnTo>
                  <a:pt x="373" y="156"/>
                </a:lnTo>
                <a:lnTo>
                  <a:pt x="379" y="142"/>
                </a:lnTo>
                <a:lnTo>
                  <a:pt x="383" y="126"/>
                </a:lnTo>
                <a:lnTo>
                  <a:pt x="388" y="111"/>
                </a:lnTo>
                <a:lnTo>
                  <a:pt x="395" y="78"/>
                </a:lnTo>
                <a:lnTo>
                  <a:pt x="403" y="47"/>
                </a:lnTo>
                <a:lnTo>
                  <a:pt x="406" y="33"/>
                </a:lnTo>
                <a:lnTo>
                  <a:pt x="410" y="20"/>
                </a:lnTo>
                <a:lnTo>
                  <a:pt x="414" y="10"/>
                </a:lnTo>
                <a:lnTo>
                  <a:pt x="418" y="1"/>
                </a:lnTo>
                <a:lnTo>
                  <a:pt x="425" y="4"/>
                </a:lnTo>
                <a:lnTo>
                  <a:pt x="431" y="6"/>
                </a:lnTo>
                <a:lnTo>
                  <a:pt x="436" y="8"/>
                </a:lnTo>
                <a:lnTo>
                  <a:pt x="442" y="8"/>
                </a:lnTo>
                <a:lnTo>
                  <a:pt x="453" y="8"/>
                </a:lnTo>
                <a:lnTo>
                  <a:pt x="462" y="6"/>
                </a:lnTo>
                <a:lnTo>
                  <a:pt x="472" y="4"/>
                </a:lnTo>
                <a:lnTo>
                  <a:pt x="482" y="1"/>
                </a:lnTo>
                <a:lnTo>
                  <a:pt x="493" y="0"/>
                </a:lnTo>
                <a:lnTo>
                  <a:pt x="505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6" name="Freeform 478"/>
          <p:cNvSpPr>
            <a:spLocks/>
          </p:cNvSpPr>
          <p:nvPr>
            <p:custDataLst>
              <p:tags r:id="rId314"/>
            </p:custDataLst>
          </p:nvPr>
        </p:nvSpPr>
        <p:spPr bwMode="auto">
          <a:xfrm>
            <a:off x="4657403" y="4779764"/>
            <a:ext cx="350837" cy="381000"/>
          </a:xfrm>
          <a:custGeom>
            <a:avLst/>
            <a:gdLst/>
            <a:ahLst/>
            <a:cxnLst>
              <a:cxn ang="0">
                <a:pos x="797" y="42"/>
              </a:cxn>
              <a:cxn ang="0">
                <a:pos x="766" y="26"/>
              </a:cxn>
              <a:cxn ang="0">
                <a:pos x="718" y="33"/>
              </a:cxn>
              <a:cxn ang="0">
                <a:pos x="634" y="44"/>
              </a:cxn>
              <a:cxn ang="0">
                <a:pos x="604" y="55"/>
              </a:cxn>
              <a:cxn ang="0">
                <a:pos x="280" y="40"/>
              </a:cxn>
              <a:cxn ang="0">
                <a:pos x="232" y="37"/>
              </a:cxn>
              <a:cxn ang="0">
                <a:pos x="172" y="17"/>
              </a:cxn>
              <a:cxn ang="0">
                <a:pos x="116" y="0"/>
              </a:cxn>
              <a:cxn ang="0">
                <a:pos x="83" y="5"/>
              </a:cxn>
              <a:cxn ang="0">
                <a:pos x="53" y="24"/>
              </a:cxn>
              <a:cxn ang="0">
                <a:pos x="0" y="55"/>
              </a:cxn>
              <a:cxn ang="0">
                <a:pos x="7" y="68"/>
              </a:cxn>
              <a:cxn ang="0">
                <a:pos x="26" y="74"/>
              </a:cxn>
              <a:cxn ang="0">
                <a:pos x="36" y="129"/>
              </a:cxn>
              <a:cxn ang="0">
                <a:pos x="60" y="192"/>
              </a:cxn>
              <a:cxn ang="0">
                <a:pos x="109" y="276"/>
              </a:cxn>
              <a:cxn ang="0">
                <a:pos x="133" y="300"/>
              </a:cxn>
              <a:cxn ang="0">
                <a:pos x="159" y="302"/>
              </a:cxn>
              <a:cxn ang="0">
                <a:pos x="159" y="332"/>
              </a:cxn>
              <a:cxn ang="0">
                <a:pos x="152" y="359"/>
              </a:cxn>
              <a:cxn ang="0">
                <a:pos x="146" y="394"/>
              </a:cxn>
              <a:cxn ang="0">
                <a:pos x="150" y="425"/>
              </a:cxn>
              <a:cxn ang="0">
                <a:pos x="173" y="484"/>
              </a:cxn>
              <a:cxn ang="0">
                <a:pos x="179" y="518"/>
              </a:cxn>
              <a:cxn ang="0">
                <a:pos x="187" y="606"/>
              </a:cxn>
              <a:cxn ang="0">
                <a:pos x="204" y="647"/>
              </a:cxn>
              <a:cxn ang="0">
                <a:pos x="231" y="690"/>
              </a:cxn>
              <a:cxn ang="0">
                <a:pos x="245" y="700"/>
              </a:cxn>
              <a:cxn ang="0">
                <a:pos x="259" y="715"/>
              </a:cxn>
              <a:cxn ang="0">
                <a:pos x="265" y="678"/>
              </a:cxn>
              <a:cxn ang="0">
                <a:pos x="308" y="696"/>
              </a:cxn>
              <a:cxn ang="0">
                <a:pos x="328" y="713"/>
              </a:cxn>
              <a:cxn ang="0">
                <a:pos x="372" y="726"/>
              </a:cxn>
              <a:cxn ang="0">
                <a:pos x="407" y="723"/>
              </a:cxn>
              <a:cxn ang="0">
                <a:pos x="429" y="710"/>
              </a:cxn>
              <a:cxn ang="0">
                <a:pos x="452" y="675"/>
              </a:cxn>
              <a:cxn ang="0">
                <a:pos x="463" y="529"/>
              </a:cxn>
              <a:cxn ang="0">
                <a:pos x="465" y="480"/>
              </a:cxn>
              <a:cxn ang="0">
                <a:pos x="471" y="469"/>
              </a:cxn>
              <a:cxn ang="0">
                <a:pos x="463" y="426"/>
              </a:cxn>
              <a:cxn ang="0">
                <a:pos x="469" y="368"/>
              </a:cxn>
              <a:cxn ang="0">
                <a:pos x="500" y="330"/>
              </a:cxn>
              <a:cxn ang="0">
                <a:pos x="525" y="320"/>
              </a:cxn>
              <a:cxn ang="0">
                <a:pos x="538" y="232"/>
              </a:cxn>
              <a:cxn ang="0">
                <a:pos x="551" y="148"/>
              </a:cxn>
              <a:cxn ang="0">
                <a:pos x="541" y="124"/>
              </a:cxn>
              <a:cxn ang="0">
                <a:pos x="531" y="99"/>
              </a:cxn>
              <a:cxn ang="0">
                <a:pos x="539" y="86"/>
              </a:cxn>
              <a:cxn ang="0">
                <a:pos x="617" y="80"/>
              </a:cxn>
              <a:cxn ang="0">
                <a:pos x="708" y="63"/>
              </a:cxn>
              <a:cxn ang="0">
                <a:pos x="803" y="61"/>
              </a:cxn>
            </a:cxnLst>
            <a:rect l="0" t="0" r="r" b="b"/>
            <a:pathLst>
              <a:path w="810" h="727">
                <a:moveTo>
                  <a:pt x="810" y="61"/>
                </a:moveTo>
                <a:lnTo>
                  <a:pt x="807" y="54"/>
                </a:lnTo>
                <a:lnTo>
                  <a:pt x="802" y="48"/>
                </a:lnTo>
                <a:lnTo>
                  <a:pt x="797" y="42"/>
                </a:lnTo>
                <a:lnTo>
                  <a:pt x="790" y="36"/>
                </a:lnTo>
                <a:lnTo>
                  <a:pt x="784" y="32"/>
                </a:lnTo>
                <a:lnTo>
                  <a:pt x="775" y="28"/>
                </a:lnTo>
                <a:lnTo>
                  <a:pt x="766" y="26"/>
                </a:lnTo>
                <a:lnTo>
                  <a:pt x="756" y="25"/>
                </a:lnTo>
                <a:lnTo>
                  <a:pt x="743" y="26"/>
                </a:lnTo>
                <a:lnTo>
                  <a:pt x="730" y="29"/>
                </a:lnTo>
                <a:lnTo>
                  <a:pt x="718" y="33"/>
                </a:lnTo>
                <a:lnTo>
                  <a:pt x="703" y="37"/>
                </a:lnTo>
                <a:lnTo>
                  <a:pt x="671" y="37"/>
                </a:lnTo>
                <a:lnTo>
                  <a:pt x="651" y="41"/>
                </a:lnTo>
                <a:lnTo>
                  <a:pt x="634" y="44"/>
                </a:lnTo>
                <a:lnTo>
                  <a:pt x="627" y="46"/>
                </a:lnTo>
                <a:lnTo>
                  <a:pt x="619" y="48"/>
                </a:lnTo>
                <a:lnTo>
                  <a:pt x="611" y="51"/>
                </a:lnTo>
                <a:lnTo>
                  <a:pt x="604" y="55"/>
                </a:lnTo>
                <a:lnTo>
                  <a:pt x="411" y="55"/>
                </a:lnTo>
                <a:lnTo>
                  <a:pt x="411" y="37"/>
                </a:lnTo>
                <a:lnTo>
                  <a:pt x="292" y="37"/>
                </a:lnTo>
                <a:lnTo>
                  <a:pt x="280" y="40"/>
                </a:lnTo>
                <a:lnTo>
                  <a:pt x="269" y="41"/>
                </a:lnTo>
                <a:lnTo>
                  <a:pt x="257" y="40"/>
                </a:lnTo>
                <a:lnTo>
                  <a:pt x="245" y="39"/>
                </a:lnTo>
                <a:lnTo>
                  <a:pt x="232" y="37"/>
                </a:lnTo>
                <a:lnTo>
                  <a:pt x="220" y="34"/>
                </a:lnTo>
                <a:lnTo>
                  <a:pt x="208" y="30"/>
                </a:lnTo>
                <a:lnTo>
                  <a:pt x="196" y="26"/>
                </a:lnTo>
                <a:lnTo>
                  <a:pt x="172" y="17"/>
                </a:lnTo>
                <a:lnTo>
                  <a:pt x="149" y="8"/>
                </a:lnTo>
                <a:lnTo>
                  <a:pt x="137" y="5"/>
                </a:lnTo>
                <a:lnTo>
                  <a:pt x="126" y="2"/>
                </a:lnTo>
                <a:lnTo>
                  <a:pt x="116" y="0"/>
                </a:lnTo>
                <a:lnTo>
                  <a:pt x="105" y="0"/>
                </a:lnTo>
                <a:lnTo>
                  <a:pt x="97" y="0"/>
                </a:lnTo>
                <a:lnTo>
                  <a:pt x="91" y="2"/>
                </a:lnTo>
                <a:lnTo>
                  <a:pt x="83" y="5"/>
                </a:lnTo>
                <a:lnTo>
                  <a:pt x="75" y="8"/>
                </a:lnTo>
                <a:lnTo>
                  <a:pt x="68" y="13"/>
                </a:lnTo>
                <a:lnTo>
                  <a:pt x="60" y="19"/>
                </a:lnTo>
                <a:lnTo>
                  <a:pt x="53" y="24"/>
                </a:lnTo>
                <a:lnTo>
                  <a:pt x="46" y="31"/>
                </a:lnTo>
                <a:lnTo>
                  <a:pt x="6" y="31"/>
                </a:lnTo>
                <a:lnTo>
                  <a:pt x="3" y="45"/>
                </a:lnTo>
                <a:lnTo>
                  <a:pt x="0" y="55"/>
                </a:lnTo>
                <a:lnTo>
                  <a:pt x="0" y="58"/>
                </a:lnTo>
                <a:lnTo>
                  <a:pt x="2" y="61"/>
                </a:lnTo>
                <a:lnTo>
                  <a:pt x="4" y="64"/>
                </a:lnTo>
                <a:lnTo>
                  <a:pt x="7" y="68"/>
                </a:lnTo>
                <a:lnTo>
                  <a:pt x="12" y="70"/>
                </a:lnTo>
                <a:lnTo>
                  <a:pt x="16" y="72"/>
                </a:lnTo>
                <a:lnTo>
                  <a:pt x="21" y="74"/>
                </a:lnTo>
                <a:lnTo>
                  <a:pt x="26" y="74"/>
                </a:lnTo>
                <a:lnTo>
                  <a:pt x="26" y="86"/>
                </a:lnTo>
                <a:lnTo>
                  <a:pt x="28" y="99"/>
                </a:lnTo>
                <a:lnTo>
                  <a:pt x="32" y="113"/>
                </a:lnTo>
                <a:lnTo>
                  <a:pt x="36" y="129"/>
                </a:lnTo>
                <a:lnTo>
                  <a:pt x="40" y="144"/>
                </a:lnTo>
                <a:lnTo>
                  <a:pt x="47" y="160"/>
                </a:lnTo>
                <a:lnTo>
                  <a:pt x="53" y="175"/>
                </a:lnTo>
                <a:lnTo>
                  <a:pt x="60" y="192"/>
                </a:lnTo>
                <a:lnTo>
                  <a:pt x="77" y="223"/>
                </a:lnTo>
                <a:lnTo>
                  <a:pt x="93" y="252"/>
                </a:lnTo>
                <a:lnTo>
                  <a:pt x="102" y="265"/>
                </a:lnTo>
                <a:lnTo>
                  <a:pt x="109" y="276"/>
                </a:lnTo>
                <a:lnTo>
                  <a:pt x="117" y="286"/>
                </a:lnTo>
                <a:lnTo>
                  <a:pt x="125" y="296"/>
                </a:lnTo>
                <a:lnTo>
                  <a:pt x="128" y="298"/>
                </a:lnTo>
                <a:lnTo>
                  <a:pt x="133" y="300"/>
                </a:lnTo>
                <a:lnTo>
                  <a:pt x="137" y="301"/>
                </a:lnTo>
                <a:lnTo>
                  <a:pt x="142" y="301"/>
                </a:lnTo>
                <a:lnTo>
                  <a:pt x="151" y="302"/>
                </a:lnTo>
                <a:lnTo>
                  <a:pt x="159" y="302"/>
                </a:lnTo>
                <a:lnTo>
                  <a:pt x="159" y="309"/>
                </a:lnTo>
                <a:lnTo>
                  <a:pt x="159" y="317"/>
                </a:lnTo>
                <a:lnTo>
                  <a:pt x="159" y="326"/>
                </a:lnTo>
                <a:lnTo>
                  <a:pt x="159" y="332"/>
                </a:lnTo>
                <a:lnTo>
                  <a:pt x="158" y="339"/>
                </a:lnTo>
                <a:lnTo>
                  <a:pt x="157" y="346"/>
                </a:lnTo>
                <a:lnTo>
                  <a:pt x="154" y="353"/>
                </a:lnTo>
                <a:lnTo>
                  <a:pt x="152" y="359"/>
                </a:lnTo>
                <a:lnTo>
                  <a:pt x="149" y="366"/>
                </a:lnTo>
                <a:lnTo>
                  <a:pt x="147" y="374"/>
                </a:lnTo>
                <a:lnTo>
                  <a:pt x="146" y="383"/>
                </a:lnTo>
                <a:lnTo>
                  <a:pt x="146" y="394"/>
                </a:lnTo>
                <a:lnTo>
                  <a:pt x="146" y="403"/>
                </a:lnTo>
                <a:lnTo>
                  <a:pt x="147" y="410"/>
                </a:lnTo>
                <a:lnTo>
                  <a:pt x="148" y="418"/>
                </a:lnTo>
                <a:lnTo>
                  <a:pt x="150" y="425"/>
                </a:lnTo>
                <a:lnTo>
                  <a:pt x="156" y="439"/>
                </a:lnTo>
                <a:lnTo>
                  <a:pt x="162" y="453"/>
                </a:lnTo>
                <a:lnTo>
                  <a:pt x="168" y="469"/>
                </a:lnTo>
                <a:lnTo>
                  <a:pt x="173" y="484"/>
                </a:lnTo>
                <a:lnTo>
                  <a:pt x="175" y="491"/>
                </a:lnTo>
                <a:lnTo>
                  <a:pt x="178" y="500"/>
                </a:lnTo>
                <a:lnTo>
                  <a:pt x="179" y="508"/>
                </a:lnTo>
                <a:lnTo>
                  <a:pt x="179" y="518"/>
                </a:lnTo>
                <a:lnTo>
                  <a:pt x="179" y="542"/>
                </a:lnTo>
                <a:lnTo>
                  <a:pt x="180" y="564"/>
                </a:lnTo>
                <a:lnTo>
                  <a:pt x="183" y="586"/>
                </a:lnTo>
                <a:lnTo>
                  <a:pt x="187" y="606"/>
                </a:lnTo>
                <a:lnTo>
                  <a:pt x="191" y="616"/>
                </a:lnTo>
                <a:lnTo>
                  <a:pt x="194" y="627"/>
                </a:lnTo>
                <a:lnTo>
                  <a:pt x="198" y="637"/>
                </a:lnTo>
                <a:lnTo>
                  <a:pt x="204" y="647"/>
                </a:lnTo>
                <a:lnTo>
                  <a:pt x="209" y="657"/>
                </a:lnTo>
                <a:lnTo>
                  <a:pt x="216" y="667"/>
                </a:lnTo>
                <a:lnTo>
                  <a:pt x="224" y="679"/>
                </a:lnTo>
                <a:lnTo>
                  <a:pt x="231" y="690"/>
                </a:lnTo>
                <a:lnTo>
                  <a:pt x="235" y="696"/>
                </a:lnTo>
                <a:lnTo>
                  <a:pt x="238" y="698"/>
                </a:lnTo>
                <a:lnTo>
                  <a:pt x="241" y="700"/>
                </a:lnTo>
                <a:lnTo>
                  <a:pt x="245" y="700"/>
                </a:lnTo>
                <a:lnTo>
                  <a:pt x="249" y="701"/>
                </a:lnTo>
                <a:lnTo>
                  <a:pt x="252" y="703"/>
                </a:lnTo>
                <a:lnTo>
                  <a:pt x="256" y="707"/>
                </a:lnTo>
                <a:lnTo>
                  <a:pt x="259" y="715"/>
                </a:lnTo>
                <a:lnTo>
                  <a:pt x="259" y="708"/>
                </a:lnTo>
                <a:lnTo>
                  <a:pt x="262" y="699"/>
                </a:lnTo>
                <a:lnTo>
                  <a:pt x="264" y="688"/>
                </a:lnTo>
                <a:lnTo>
                  <a:pt x="265" y="678"/>
                </a:lnTo>
                <a:lnTo>
                  <a:pt x="298" y="678"/>
                </a:lnTo>
                <a:lnTo>
                  <a:pt x="301" y="685"/>
                </a:lnTo>
                <a:lnTo>
                  <a:pt x="304" y="691"/>
                </a:lnTo>
                <a:lnTo>
                  <a:pt x="308" y="696"/>
                </a:lnTo>
                <a:lnTo>
                  <a:pt x="313" y="701"/>
                </a:lnTo>
                <a:lnTo>
                  <a:pt x="317" y="706"/>
                </a:lnTo>
                <a:lnTo>
                  <a:pt x="322" y="710"/>
                </a:lnTo>
                <a:lnTo>
                  <a:pt x="328" y="713"/>
                </a:lnTo>
                <a:lnTo>
                  <a:pt x="333" y="716"/>
                </a:lnTo>
                <a:lnTo>
                  <a:pt x="346" y="721"/>
                </a:lnTo>
                <a:lnTo>
                  <a:pt x="359" y="724"/>
                </a:lnTo>
                <a:lnTo>
                  <a:pt x="372" y="726"/>
                </a:lnTo>
                <a:lnTo>
                  <a:pt x="384" y="727"/>
                </a:lnTo>
                <a:lnTo>
                  <a:pt x="393" y="726"/>
                </a:lnTo>
                <a:lnTo>
                  <a:pt x="400" y="725"/>
                </a:lnTo>
                <a:lnTo>
                  <a:pt x="407" y="723"/>
                </a:lnTo>
                <a:lnTo>
                  <a:pt x="414" y="721"/>
                </a:lnTo>
                <a:lnTo>
                  <a:pt x="419" y="718"/>
                </a:lnTo>
                <a:lnTo>
                  <a:pt x="425" y="714"/>
                </a:lnTo>
                <a:lnTo>
                  <a:pt x="429" y="710"/>
                </a:lnTo>
                <a:lnTo>
                  <a:pt x="433" y="706"/>
                </a:lnTo>
                <a:lnTo>
                  <a:pt x="441" y="696"/>
                </a:lnTo>
                <a:lnTo>
                  <a:pt x="447" y="686"/>
                </a:lnTo>
                <a:lnTo>
                  <a:pt x="452" y="675"/>
                </a:lnTo>
                <a:lnTo>
                  <a:pt x="458" y="665"/>
                </a:lnTo>
                <a:lnTo>
                  <a:pt x="458" y="554"/>
                </a:lnTo>
                <a:lnTo>
                  <a:pt x="462" y="542"/>
                </a:lnTo>
                <a:lnTo>
                  <a:pt x="463" y="529"/>
                </a:lnTo>
                <a:lnTo>
                  <a:pt x="464" y="516"/>
                </a:lnTo>
                <a:lnTo>
                  <a:pt x="464" y="502"/>
                </a:lnTo>
                <a:lnTo>
                  <a:pt x="464" y="490"/>
                </a:lnTo>
                <a:lnTo>
                  <a:pt x="465" y="480"/>
                </a:lnTo>
                <a:lnTo>
                  <a:pt x="466" y="476"/>
                </a:lnTo>
                <a:lnTo>
                  <a:pt x="467" y="473"/>
                </a:lnTo>
                <a:lnTo>
                  <a:pt x="469" y="470"/>
                </a:lnTo>
                <a:lnTo>
                  <a:pt x="471" y="469"/>
                </a:lnTo>
                <a:lnTo>
                  <a:pt x="466" y="456"/>
                </a:lnTo>
                <a:lnTo>
                  <a:pt x="464" y="444"/>
                </a:lnTo>
                <a:lnTo>
                  <a:pt x="463" y="435"/>
                </a:lnTo>
                <a:lnTo>
                  <a:pt x="463" y="426"/>
                </a:lnTo>
                <a:lnTo>
                  <a:pt x="463" y="409"/>
                </a:lnTo>
                <a:lnTo>
                  <a:pt x="464" y="388"/>
                </a:lnTo>
                <a:lnTo>
                  <a:pt x="465" y="378"/>
                </a:lnTo>
                <a:lnTo>
                  <a:pt x="469" y="368"/>
                </a:lnTo>
                <a:lnTo>
                  <a:pt x="474" y="358"/>
                </a:lnTo>
                <a:lnTo>
                  <a:pt x="482" y="348"/>
                </a:lnTo>
                <a:lnTo>
                  <a:pt x="490" y="338"/>
                </a:lnTo>
                <a:lnTo>
                  <a:pt x="500" y="330"/>
                </a:lnTo>
                <a:lnTo>
                  <a:pt x="506" y="327"/>
                </a:lnTo>
                <a:lnTo>
                  <a:pt x="511" y="324"/>
                </a:lnTo>
                <a:lnTo>
                  <a:pt x="518" y="322"/>
                </a:lnTo>
                <a:lnTo>
                  <a:pt x="525" y="320"/>
                </a:lnTo>
                <a:lnTo>
                  <a:pt x="526" y="298"/>
                </a:lnTo>
                <a:lnTo>
                  <a:pt x="528" y="275"/>
                </a:lnTo>
                <a:lnTo>
                  <a:pt x="532" y="254"/>
                </a:lnTo>
                <a:lnTo>
                  <a:pt x="538" y="232"/>
                </a:lnTo>
                <a:lnTo>
                  <a:pt x="542" y="211"/>
                </a:lnTo>
                <a:lnTo>
                  <a:pt x="546" y="190"/>
                </a:lnTo>
                <a:lnTo>
                  <a:pt x="550" y="168"/>
                </a:lnTo>
                <a:lnTo>
                  <a:pt x="551" y="148"/>
                </a:lnTo>
                <a:lnTo>
                  <a:pt x="550" y="141"/>
                </a:lnTo>
                <a:lnTo>
                  <a:pt x="548" y="135"/>
                </a:lnTo>
                <a:lnTo>
                  <a:pt x="544" y="129"/>
                </a:lnTo>
                <a:lnTo>
                  <a:pt x="541" y="124"/>
                </a:lnTo>
                <a:lnTo>
                  <a:pt x="537" y="117"/>
                </a:lnTo>
                <a:lnTo>
                  <a:pt x="533" y="111"/>
                </a:lnTo>
                <a:lnTo>
                  <a:pt x="531" y="105"/>
                </a:lnTo>
                <a:lnTo>
                  <a:pt x="531" y="99"/>
                </a:lnTo>
                <a:lnTo>
                  <a:pt x="531" y="94"/>
                </a:lnTo>
                <a:lnTo>
                  <a:pt x="532" y="91"/>
                </a:lnTo>
                <a:lnTo>
                  <a:pt x="535" y="88"/>
                </a:lnTo>
                <a:lnTo>
                  <a:pt x="539" y="86"/>
                </a:lnTo>
                <a:lnTo>
                  <a:pt x="548" y="84"/>
                </a:lnTo>
                <a:lnTo>
                  <a:pt x="559" y="83"/>
                </a:lnTo>
                <a:lnTo>
                  <a:pt x="587" y="82"/>
                </a:lnTo>
                <a:lnTo>
                  <a:pt x="617" y="80"/>
                </a:lnTo>
                <a:lnTo>
                  <a:pt x="640" y="74"/>
                </a:lnTo>
                <a:lnTo>
                  <a:pt x="662" y="70"/>
                </a:lnTo>
                <a:lnTo>
                  <a:pt x="685" y="67"/>
                </a:lnTo>
                <a:lnTo>
                  <a:pt x="708" y="63"/>
                </a:lnTo>
                <a:lnTo>
                  <a:pt x="731" y="62"/>
                </a:lnTo>
                <a:lnTo>
                  <a:pt x="754" y="61"/>
                </a:lnTo>
                <a:lnTo>
                  <a:pt x="778" y="61"/>
                </a:lnTo>
                <a:lnTo>
                  <a:pt x="803" y="61"/>
                </a:lnTo>
                <a:lnTo>
                  <a:pt x="810" y="6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7" name="Freeform 479"/>
          <p:cNvSpPr>
            <a:spLocks/>
          </p:cNvSpPr>
          <p:nvPr>
            <p:custDataLst>
              <p:tags r:id="rId315"/>
            </p:custDataLst>
          </p:nvPr>
        </p:nvSpPr>
        <p:spPr bwMode="auto">
          <a:xfrm>
            <a:off x="3936678" y="3709789"/>
            <a:ext cx="161925" cy="141288"/>
          </a:xfrm>
          <a:custGeom>
            <a:avLst/>
            <a:gdLst/>
            <a:ahLst/>
            <a:cxnLst>
              <a:cxn ang="0">
                <a:pos x="203" y="250"/>
              </a:cxn>
              <a:cxn ang="0">
                <a:pos x="163" y="246"/>
              </a:cxn>
              <a:cxn ang="0">
                <a:pos x="121" y="247"/>
              </a:cxn>
              <a:cxn ang="0">
                <a:pos x="92" y="250"/>
              </a:cxn>
              <a:cxn ang="0">
                <a:pos x="74" y="255"/>
              </a:cxn>
              <a:cxn ang="0">
                <a:pos x="26" y="271"/>
              </a:cxn>
              <a:cxn ang="0">
                <a:pos x="20" y="270"/>
              </a:cxn>
              <a:cxn ang="0">
                <a:pos x="17" y="266"/>
              </a:cxn>
              <a:cxn ang="0">
                <a:pos x="18" y="254"/>
              </a:cxn>
              <a:cxn ang="0">
                <a:pos x="26" y="228"/>
              </a:cxn>
              <a:cxn ang="0">
                <a:pos x="61" y="226"/>
              </a:cxn>
              <a:cxn ang="0">
                <a:pos x="89" y="222"/>
              </a:cxn>
              <a:cxn ang="0">
                <a:pos x="115" y="218"/>
              </a:cxn>
              <a:cxn ang="0">
                <a:pos x="146" y="216"/>
              </a:cxn>
              <a:cxn ang="0">
                <a:pos x="182" y="218"/>
              </a:cxn>
              <a:cxn ang="0">
                <a:pos x="199" y="218"/>
              </a:cxn>
              <a:cxn ang="0">
                <a:pos x="219" y="216"/>
              </a:cxn>
              <a:cxn ang="0">
                <a:pos x="215" y="208"/>
              </a:cxn>
              <a:cxn ang="0">
                <a:pos x="210" y="201"/>
              </a:cxn>
              <a:cxn ang="0">
                <a:pos x="195" y="194"/>
              </a:cxn>
              <a:cxn ang="0">
                <a:pos x="175" y="191"/>
              </a:cxn>
              <a:cxn ang="0">
                <a:pos x="152" y="190"/>
              </a:cxn>
              <a:cxn ang="0">
                <a:pos x="93" y="192"/>
              </a:cxn>
              <a:cxn ang="0">
                <a:pos x="64" y="196"/>
              </a:cxn>
              <a:cxn ang="0">
                <a:pos x="33" y="203"/>
              </a:cxn>
              <a:cxn ang="0">
                <a:pos x="38" y="183"/>
              </a:cxn>
              <a:cxn ang="0">
                <a:pos x="39" y="172"/>
              </a:cxn>
              <a:cxn ang="0">
                <a:pos x="26" y="164"/>
              </a:cxn>
              <a:cxn ang="0">
                <a:pos x="13" y="160"/>
              </a:cxn>
              <a:cxn ang="0">
                <a:pos x="11" y="147"/>
              </a:cxn>
              <a:cxn ang="0">
                <a:pos x="6" y="143"/>
              </a:cxn>
              <a:cxn ang="0">
                <a:pos x="2" y="141"/>
              </a:cxn>
              <a:cxn ang="0">
                <a:pos x="0" y="135"/>
              </a:cxn>
              <a:cxn ang="0">
                <a:pos x="5" y="115"/>
              </a:cxn>
              <a:cxn ang="0">
                <a:pos x="17" y="92"/>
              </a:cxn>
              <a:cxn ang="0">
                <a:pos x="30" y="69"/>
              </a:cxn>
              <a:cxn ang="0">
                <a:pos x="39" y="49"/>
              </a:cxn>
              <a:cxn ang="0">
                <a:pos x="48" y="42"/>
              </a:cxn>
              <a:cxn ang="0">
                <a:pos x="49" y="48"/>
              </a:cxn>
              <a:cxn ang="0">
                <a:pos x="52" y="36"/>
              </a:cxn>
              <a:cxn ang="0">
                <a:pos x="75" y="31"/>
              </a:cxn>
              <a:cxn ang="0">
                <a:pos x="114" y="18"/>
              </a:cxn>
              <a:cxn ang="0">
                <a:pos x="165" y="0"/>
              </a:cxn>
              <a:cxn ang="0">
                <a:pos x="184" y="15"/>
              </a:cxn>
              <a:cxn ang="0">
                <a:pos x="202" y="24"/>
              </a:cxn>
              <a:cxn ang="0">
                <a:pos x="220" y="29"/>
              </a:cxn>
              <a:cxn ang="0">
                <a:pos x="239" y="30"/>
              </a:cxn>
              <a:cxn ang="0">
                <a:pos x="241" y="52"/>
              </a:cxn>
              <a:cxn ang="0">
                <a:pos x="247" y="69"/>
              </a:cxn>
              <a:cxn ang="0">
                <a:pos x="254" y="84"/>
              </a:cxn>
              <a:cxn ang="0">
                <a:pos x="264" y="95"/>
              </a:cxn>
              <a:cxn ang="0">
                <a:pos x="305" y="129"/>
              </a:cxn>
              <a:cxn ang="0">
                <a:pos x="352" y="234"/>
              </a:cxn>
              <a:cxn ang="0">
                <a:pos x="359" y="257"/>
              </a:cxn>
              <a:cxn ang="0">
                <a:pos x="365" y="271"/>
              </a:cxn>
              <a:cxn ang="0">
                <a:pos x="321" y="259"/>
              </a:cxn>
              <a:cxn ang="0">
                <a:pos x="275" y="252"/>
              </a:cxn>
              <a:cxn ang="0">
                <a:pos x="248" y="251"/>
              </a:cxn>
              <a:cxn ang="0">
                <a:pos x="219" y="252"/>
              </a:cxn>
            </a:cxnLst>
            <a:rect l="0" t="0" r="r" b="b"/>
            <a:pathLst>
              <a:path w="365" h="271">
                <a:moveTo>
                  <a:pt x="219" y="252"/>
                </a:moveTo>
                <a:lnTo>
                  <a:pt x="203" y="250"/>
                </a:lnTo>
                <a:lnTo>
                  <a:pt x="184" y="248"/>
                </a:lnTo>
                <a:lnTo>
                  <a:pt x="163" y="246"/>
                </a:lnTo>
                <a:lnTo>
                  <a:pt x="142" y="246"/>
                </a:lnTo>
                <a:lnTo>
                  <a:pt x="121" y="247"/>
                </a:lnTo>
                <a:lnTo>
                  <a:pt x="101" y="249"/>
                </a:lnTo>
                <a:lnTo>
                  <a:pt x="92" y="250"/>
                </a:lnTo>
                <a:lnTo>
                  <a:pt x="82" y="252"/>
                </a:lnTo>
                <a:lnTo>
                  <a:pt x="74" y="255"/>
                </a:lnTo>
                <a:lnTo>
                  <a:pt x="65" y="258"/>
                </a:lnTo>
                <a:lnTo>
                  <a:pt x="26" y="271"/>
                </a:lnTo>
                <a:lnTo>
                  <a:pt x="23" y="271"/>
                </a:lnTo>
                <a:lnTo>
                  <a:pt x="20" y="270"/>
                </a:lnTo>
                <a:lnTo>
                  <a:pt x="18" y="268"/>
                </a:lnTo>
                <a:lnTo>
                  <a:pt x="17" y="266"/>
                </a:lnTo>
                <a:lnTo>
                  <a:pt x="17" y="260"/>
                </a:lnTo>
                <a:lnTo>
                  <a:pt x="18" y="254"/>
                </a:lnTo>
                <a:lnTo>
                  <a:pt x="24" y="240"/>
                </a:lnTo>
                <a:lnTo>
                  <a:pt x="26" y="228"/>
                </a:lnTo>
                <a:lnTo>
                  <a:pt x="45" y="227"/>
                </a:lnTo>
                <a:lnTo>
                  <a:pt x="61" y="226"/>
                </a:lnTo>
                <a:lnTo>
                  <a:pt x="75" y="224"/>
                </a:lnTo>
                <a:lnTo>
                  <a:pt x="89" y="222"/>
                </a:lnTo>
                <a:lnTo>
                  <a:pt x="102" y="220"/>
                </a:lnTo>
                <a:lnTo>
                  <a:pt x="115" y="218"/>
                </a:lnTo>
                <a:lnTo>
                  <a:pt x="129" y="216"/>
                </a:lnTo>
                <a:lnTo>
                  <a:pt x="146" y="216"/>
                </a:lnTo>
                <a:lnTo>
                  <a:pt x="164" y="217"/>
                </a:lnTo>
                <a:lnTo>
                  <a:pt x="182" y="218"/>
                </a:lnTo>
                <a:lnTo>
                  <a:pt x="191" y="218"/>
                </a:lnTo>
                <a:lnTo>
                  <a:pt x="199" y="218"/>
                </a:lnTo>
                <a:lnTo>
                  <a:pt x="209" y="217"/>
                </a:lnTo>
                <a:lnTo>
                  <a:pt x="219" y="216"/>
                </a:lnTo>
                <a:lnTo>
                  <a:pt x="217" y="211"/>
                </a:lnTo>
                <a:lnTo>
                  <a:pt x="215" y="208"/>
                </a:lnTo>
                <a:lnTo>
                  <a:pt x="213" y="203"/>
                </a:lnTo>
                <a:lnTo>
                  <a:pt x="210" y="201"/>
                </a:lnTo>
                <a:lnTo>
                  <a:pt x="204" y="196"/>
                </a:lnTo>
                <a:lnTo>
                  <a:pt x="195" y="194"/>
                </a:lnTo>
                <a:lnTo>
                  <a:pt x="186" y="192"/>
                </a:lnTo>
                <a:lnTo>
                  <a:pt x="175" y="191"/>
                </a:lnTo>
                <a:lnTo>
                  <a:pt x="164" y="191"/>
                </a:lnTo>
                <a:lnTo>
                  <a:pt x="152" y="190"/>
                </a:lnTo>
                <a:lnTo>
                  <a:pt x="120" y="191"/>
                </a:lnTo>
                <a:lnTo>
                  <a:pt x="93" y="192"/>
                </a:lnTo>
                <a:lnTo>
                  <a:pt x="79" y="193"/>
                </a:lnTo>
                <a:lnTo>
                  <a:pt x="64" y="196"/>
                </a:lnTo>
                <a:lnTo>
                  <a:pt x="49" y="199"/>
                </a:lnTo>
                <a:lnTo>
                  <a:pt x="33" y="203"/>
                </a:lnTo>
                <a:lnTo>
                  <a:pt x="37" y="191"/>
                </a:lnTo>
                <a:lnTo>
                  <a:pt x="38" y="183"/>
                </a:lnTo>
                <a:lnTo>
                  <a:pt x="39" y="177"/>
                </a:lnTo>
                <a:lnTo>
                  <a:pt x="39" y="172"/>
                </a:lnTo>
                <a:lnTo>
                  <a:pt x="34" y="168"/>
                </a:lnTo>
                <a:lnTo>
                  <a:pt x="26" y="164"/>
                </a:lnTo>
                <a:lnTo>
                  <a:pt x="18" y="161"/>
                </a:lnTo>
                <a:lnTo>
                  <a:pt x="13" y="160"/>
                </a:lnTo>
                <a:lnTo>
                  <a:pt x="13" y="153"/>
                </a:lnTo>
                <a:lnTo>
                  <a:pt x="11" y="147"/>
                </a:lnTo>
                <a:lnTo>
                  <a:pt x="8" y="144"/>
                </a:lnTo>
                <a:lnTo>
                  <a:pt x="6" y="143"/>
                </a:lnTo>
                <a:lnTo>
                  <a:pt x="4" y="142"/>
                </a:lnTo>
                <a:lnTo>
                  <a:pt x="2" y="141"/>
                </a:lnTo>
                <a:lnTo>
                  <a:pt x="0" y="139"/>
                </a:lnTo>
                <a:lnTo>
                  <a:pt x="0" y="135"/>
                </a:lnTo>
                <a:lnTo>
                  <a:pt x="1" y="125"/>
                </a:lnTo>
                <a:lnTo>
                  <a:pt x="5" y="115"/>
                </a:lnTo>
                <a:lnTo>
                  <a:pt x="11" y="104"/>
                </a:lnTo>
                <a:lnTo>
                  <a:pt x="17" y="92"/>
                </a:lnTo>
                <a:lnTo>
                  <a:pt x="24" y="80"/>
                </a:lnTo>
                <a:lnTo>
                  <a:pt x="30" y="69"/>
                </a:lnTo>
                <a:lnTo>
                  <a:pt x="36" y="59"/>
                </a:lnTo>
                <a:lnTo>
                  <a:pt x="39" y="49"/>
                </a:lnTo>
                <a:lnTo>
                  <a:pt x="45" y="43"/>
                </a:lnTo>
                <a:lnTo>
                  <a:pt x="48" y="42"/>
                </a:lnTo>
                <a:lnTo>
                  <a:pt x="49" y="44"/>
                </a:lnTo>
                <a:lnTo>
                  <a:pt x="49" y="48"/>
                </a:lnTo>
                <a:lnTo>
                  <a:pt x="48" y="51"/>
                </a:lnTo>
                <a:lnTo>
                  <a:pt x="52" y="36"/>
                </a:lnTo>
                <a:lnTo>
                  <a:pt x="61" y="35"/>
                </a:lnTo>
                <a:lnTo>
                  <a:pt x="75" y="31"/>
                </a:lnTo>
                <a:lnTo>
                  <a:pt x="94" y="25"/>
                </a:lnTo>
                <a:lnTo>
                  <a:pt x="114" y="18"/>
                </a:lnTo>
                <a:lnTo>
                  <a:pt x="150" y="6"/>
                </a:lnTo>
                <a:lnTo>
                  <a:pt x="165" y="0"/>
                </a:lnTo>
                <a:lnTo>
                  <a:pt x="175" y="8"/>
                </a:lnTo>
                <a:lnTo>
                  <a:pt x="184" y="15"/>
                </a:lnTo>
                <a:lnTo>
                  <a:pt x="194" y="20"/>
                </a:lnTo>
                <a:lnTo>
                  <a:pt x="202" y="24"/>
                </a:lnTo>
                <a:lnTo>
                  <a:pt x="210" y="27"/>
                </a:lnTo>
                <a:lnTo>
                  <a:pt x="220" y="29"/>
                </a:lnTo>
                <a:lnTo>
                  <a:pt x="229" y="30"/>
                </a:lnTo>
                <a:lnTo>
                  <a:pt x="239" y="30"/>
                </a:lnTo>
                <a:lnTo>
                  <a:pt x="239" y="42"/>
                </a:lnTo>
                <a:lnTo>
                  <a:pt x="241" y="52"/>
                </a:lnTo>
                <a:lnTo>
                  <a:pt x="243" y="61"/>
                </a:lnTo>
                <a:lnTo>
                  <a:pt x="247" y="69"/>
                </a:lnTo>
                <a:lnTo>
                  <a:pt x="250" y="77"/>
                </a:lnTo>
                <a:lnTo>
                  <a:pt x="254" y="84"/>
                </a:lnTo>
                <a:lnTo>
                  <a:pt x="259" y="90"/>
                </a:lnTo>
                <a:lnTo>
                  <a:pt x="264" y="95"/>
                </a:lnTo>
                <a:lnTo>
                  <a:pt x="286" y="115"/>
                </a:lnTo>
                <a:lnTo>
                  <a:pt x="305" y="129"/>
                </a:lnTo>
                <a:lnTo>
                  <a:pt x="305" y="210"/>
                </a:lnTo>
                <a:lnTo>
                  <a:pt x="352" y="234"/>
                </a:lnTo>
                <a:lnTo>
                  <a:pt x="353" y="245"/>
                </a:lnTo>
                <a:lnTo>
                  <a:pt x="359" y="257"/>
                </a:lnTo>
                <a:lnTo>
                  <a:pt x="363" y="267"/>
                </a:lnTo>
                <a:lnTo>
                  <a:pt x="365" y="271"/>
                </a:lnTo>
                <a:lnTo>
                  <a:pt x="353" y="267"/>
                </a:lnTo>
                <a:lnTo>
                  <a:pt x="321" y="259"/>
                </a:lnTo>
                <a:lnTo>
                  <a:pt x="300" y="255"/>
                </a:lnTo>
                <a:lnTo>
                  <a:pt x="275" y="252"/>
                </a:lnTo>
                <a:lnTo>
                  <a:pt x="262" y="251"/>
                </a:lnTo>
                <a:lnTo>
                  <a:pt x="248" y="251"/>
                </a:lnTo>
                <a:lnTo>
                  <a:pt x="233" y="251"/>
                </a:lnTo>
                <a:lnTo>
                  <a:pt x="219" y="25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8" name="Freeform 480"/>
          <p:cNvSpPr>
            <a:spLocks/>
          </p:cNvSpPr>
          <p:nvPr>
            <p:custDataLst>
              <p:tags r:id="rId316"/>
            </p:custDataLst>
          </p:nvPr>
        </p:nvSpPr>
        <p:spPr bwMode="auto">
          <a:xfrm>
            <a:off x="5109840" y="4271764"/>
            <a:ext cx="269875" cy="334963"/>
          </a:xfrm>
          <a:custGeom>
            <a:avLst/>
            <a:gdLst/>
            <a:ahLst/>
            <a:cxnLst>
              <a:cxn ang="0">
                <a:pos x="146" y="12"/>
              </a:cxn>
              <a:cxn ang="0">
                <a:pos x="239" y="12"/>
              </a:cxn>
              <a:cxn ang="0">
                <a:pos x="287" y="5"/>
              </a:cxn>
              <a:cxn ang="0">
                <a:pos x="326" y="22"/>
              </a:cxn>
              <a:cxn ang="0">
                <a:pos x="396" y="66"/>
              </a:cxn>
              <a:cxn ang="0">
                <a:pos x="465" y="111"/>
              </a:cxn>
              <a:cxn ang="0">
                <a:pos x="469" y="131"/>
              </a:cxn>
              <a:cxn ang="0">
                <a:pos x="480" y="153"/>
              </a:cxn>
              <a:cxn ang="0">
                <a:pos x="497" y="170"/>
              </a:cxn>
              <a:cxn ang="0">
                <a:pos x="519" y="183"/>
              </a:cxn>
              <a:cxn ang="0">
                <a:pos x="543" y="190"/>
              </a:cxn>
              <a:cxn ang="0">
                <a:pos x="554" y="195"/>
              </a:cxn>
              <a:cxn ang="0">
                <a:pos x="565" y="205"/>
              </a:cxn>
              <a:cxn ang="0">
                <a:pos x="561" y="227"/>
              </a:cxn>
              <a:cxn ang="0">
                <a:pos x="537" y="252"/>
              </a:cxn>
              <a:cxn ang="0">
                <a:pos x="525" y="271"/>
              </a:cxn>
              <a:cxn ang="0">
                <a:pos x="533" y="287"/>
              </a:cxn>
              <a:cxn ang="0">
                <a:pos x="547" y="299"/>
              </a:cxn>
              <a:cxn ang="0">
                <a:pos x="552" y="425"/>
              </a:cxn>
              <a:cxn ang="0">
                <a:pos x="550" y="439"/>
              </a:cxn>
              <a:cxn ang="0">
                <a:pos x="558" y="462"/>
              </a:cxn>
              <a:cxn ang="0">
                <a:pos x="558" y="489"/>
              </a:cxn>
              <a:cxn ang="0">
                <a:pos x="561" y="515"/>
              </a:cxn>
              <a:cxn ang="0">
                <a:pos x="594" y="549"/>
              </a:cxn>
              <a:cxn ang="0">
                <a:pos x="616" y="579"/>
              </a:cxn>
              <a:cxn ang="0">
                <a:pos x="575" y="600"/>
              </a:cxn>
              <a:cxn ang="0">
                <a:pos x="491" y="631"/>
              </a:cxn>
              <a:cxn ang="0">
                <a:pos x="443" y="638"/>
              </a:cxn>
              <a:cxn ang="0">
                <a:pos x="392" y="628"/>
              </a:cxn>
              <a:cxn ang="0">
                <a:pos x="339" y="633"/>
              </a:cxn>
              <a:cxn ang="0">
                <a:pos x="306" y="628"/>
              </a:cxn>
              <a:cxn ang="0">
                <a:pos x="299" y="614"/>
              </a:cxn>
              <a:cxn ang="0">
                <a:pos x="294" y="573"/>
              </a:cxn>
              <a:cxn ang="0">
                <a:pos x="288" y="529"/>
              </a:cxn>
              <a:cxn ang="0">
                <a:pos x="253" y="517"/>
              </a:cxn>
              <a:cxn ang="0">
                <a:pos x="185" y="502"/>
              </a:cxn>
              <a:cxn ang="0">
                <a:pos x="90" y="459"/>
              </a:cxn>
              <a:cxn ang="0">
                <a:pos x="68" y="446"/>
              </a:cxn>
              <a:cxn ang="0">
                <a:pos x="66" y="428"/>
              </a:cxn>
              <a:cxn ang="0">
                <a:pos x="65" y="402"/>
              </a:cxn>
              <a:cxn ang="0">
                <a:pos x="53" y="377"/>
              </a:cxn>
              <a:cxn ang="0">
                <a:pos x="41" y="357"/>
              </a:cxn>
              <a:cxn ang="0">
                <a:pos x="27" y="347"/>
              </a:cxn>
              <a:cxn ang="0">
                <a:pos x="12" y="332"/>
              </a:cxn>
              <a:cxn ang="0">
                <a:pos x="5" y="308"/>
              </a:cxn>
              <a:cxn ang="0">
                <a:pos x="0" y="262"/>
              </a:cxn>
              <a:cxn ang="0">
                <a:pos x="0" y="234"/>
              </a:cxn>
              <a:cxn ang="0">
                <a:pos x="10" y="212"/>
              </a:cxn>
              <a:cxn ang="0">
                <a:pos x="38" y="195"/>
              </a:cxn>
              <a:cxn ang="0">
                <a:pos x="61" y="173"/>
              </a:cxn>
              <a:cxn ang="0">
                <a:pos x="77" y="77"/>
              </a:cxn>
              <a:cxn ang="0">
                <a:pos x="84" y="43"/>
              </a:cxn>
              <a:cxn ang="0">
                <a:pos x="82" y="8"/>
              </a:cxn>
            </a:cxnLst>
            <a:rect l="0" t="0" r="r" b="b"/>
            <a:pathLst>
              <a:path w="624" h="640">
                <a:moveTo>
                  <a:pt x="79" y="0"/>
                </a:moveTo>
                <a:lnTo>
                  <a:pt x="146" y="0"/>
                </a:lnTo>
                <a:lnTo>
                  <a:pt x="146" y="12"/>
                </a:lnTo>
                <a:lnTo>
                  <a:pt x="173" y="43"/>
                </a:lnTo>
                <a:lnTo>
                  <a:pt x="232" y="43"/>
                </a:lnTo>
                <a:lnTo>
                  <a:pt x="239" y="12"/>
                </a:lnTo>
                <a:lnTo>
                  <a:pt x="259" y="0"/>
                </a:lnTo>
                <a:lnTo>
                  <a:pt x="273" y="0"/>
                </a:lnTo>
                <a:lnTo>
                  <a:pt x="287" y="5"/>
                </a:lnTo>
                <a:lnTo>
                  <a:pt x="301" y="10"/>
                </a:lnTo>
                <a:lnTo>
                  <a:pt x="314" y="16"/>
                </a:lnTo>
                <a:lnTo>
                  <a:pt x="326" y="22"/>
                </a:lnTo>
                <a:lnTo>
                  <a:pt x="351" y="36"/>
                </a:lnTo>
                <a:lnTo>
                  <a:pt x="374" y="51"/>
                </a:lnTo>
                <a:lnTo>
                  <a:pt x="396" y="66"/>
                </a:lnTo>
                <a:lnTo>
                  <a:pt x="418" y="81"/>
                </a:lnTo>
                <a:lnTo>
                  <a:pt x="441" y="97"/>
                </a:lnTo>
                <a:lnTo>
                  <a:pt x="465" y="111"/>
                </a:lnTo>
                <a:lnTo>
                  <a:pt x="465" y="118"/>
                </a:lnTo>
                <a:lnTo>
                  <a:pt x="467" y="124"/>
                </a:lnTo>
                <a:lnTo>
                  <a:pt x="469" y="131"/>
                </a:lnTo>
                <a:lnTo>
                  <a:pt x="471" y="138"/>
                </a:lnTo>
                <a:lnTo>
                  <a:pt x="476" y="146"/>
                </a:lnTo>
                <a:lnTo>
                  <a:pt x="480" y="153"/>
                </a:lnTo>
                <a:lnTo>
                  <a:pt x="485" y="159"/>
                </a:lnTo>
                <a:lnTo>
                  <a:pt x="491" y="165"/>
                </a:lnTo>
                <a:lnTo>
                  <a:pt x="497" y="170"/>
                </a:lnTo>
                <a:lnTo>
                  <a:pt x="503" y="175"/>
                </a:lnTo>
                <a:lnTo>
                  <a:pt x="511" y="179"/>
                </a:lnTo>
                <a:lnTo>
                  <a:pt x="519" y="183"/>
                </a:lnTo>
                <a:lnTo>
                  <a:pt x="526" y="186"/>
                </a:lnTo>
                <a:lnTo>
                  <a:pt x="534" y="188"/>
                </a:lnTo>
                <a:lnTo>
                  <a:pt x="543" y="190"/>
                </a:lnTo>
                <a:lnTo>
                  <a:pt x="552" y="190"/>
                </a:lnTo>
                <a:lnTo>
                  <a:pt x="552" y="193"/>
                </a:lnTo>
                <a:lnTo>
                  <a:pt x="554" y="195"/>
                </a:lnTo>
                <a:lnTo>
                  <a:pt x="556" y="198"/>
                </a:lnTo>
                <a:lnTo>
                  <a:pt x="559" y="200"/>
                </a:lnTo>
                <a:lnTo>
                  <a:pt x="565" y="205"/>
                </a:lnTo>
                <a:lnTo>
                  <a:pt x="571" y="209"/>
                </a:lnTo>
                <a:lnTo>
                  <a:pt x="567" y="219"/>
                </a:lnTo>
                <a:lnTo>
                  <a:pt x="561" y="227"/>
                </a:lnTo>
                <a:lnTo>
                  <a:pt x="554" y="236"/>
                </a:lnTo>
                <a:lnTo>
                  <a:pt x="545" y="244"/>
                </a:lnTo>
                <a:lnTo>
                  <a:pt x="537" y="252"/>
                </a:lnTo>
                <a:lnTo>
                  <a:pt x="531" y="260"/>
                </a:lnTo>
                <a:lnTo>
                  <a:pt x="526" y="266"/>
                </a:lnTo>
                <a:lnTo>
                  <a:pt x="525" y="271"/>
                </a:lnTo>
                <a:lnTo>
                  <a:pt x="526" y="277"/>
                </a:lnTo>
                <a:lnTo>
                  <a:pt x="528" y="283"/>
                </a:lnTo>
                <a:lnTo>
                  <a:pt x="533" y="287"/>
                </a:lnTo>
                <a:lnTo>
                  <a:pt x="538" y="291"/>
                </a:lnTo>
                <a:lnTo>
                  <a:pt x="543" y="295"/>
                </a:lnTo>
                <a:lnTo>
                  <a:pt x="547" y="299"/>
                </a:lnTo>
                <a:lnTo>
                  <a:pt x="550" y="303"/>
                </a:lnTo>
                <a:lnTo>
                  <a:pt x="552" y="307"/>
                </a:lnTo>
                <a:lnTo>
                  <a:pt x="552" y="425"/>
                </a:lnTo>
                <a:lnTo>
                  <a:pt x="549" y="430"/>
                </a:lnTo>
                <a:lnTo>
                  <a:pt x="549" y="434"/>
                </a:lnTo>
                <a:lnTo>
                  <a:pt x="550" y="439"/>
                </a:lnTo>
                <a:lnTo>
                  <a:pt x="552" y="443"/>
                </a:lnTo>
                <a:lnTo>
                  <a:pt x="556" y="452"/>
                </a:lnTo>
                <a:lnTo>
                  <a:pt x="558" y="462"/>
                </a:lnTo>
                <a:lnTo>
                  <a:pt x="558" y="475"/>
                </a:lnTo>
                <a:lnTo>
                  <a:pt x="558" y="483"/>
                </a:lnTo>
                <a:lnTo>
                  <a:pt x="558" y="489"/>
                </a:lnTo>
                <a:lnTo>
                  <a:pt x="558" y="499"/>
                </a:lnTo>
                <a:lnTo>
                  <a:pt x="559" y="507"/>
                </a:lnTo>
                <a:lnTo>
                  <a:pt x="561" y="515"/>
                </a:lnTo>
                <a:lnTo>
                  <a:pt x="567" y="523"/>
                </a:lnTo>
                <a:lnTo>
                  <a:pt x="574" y="532"/>
                </a:lnTo>
                <a:lnTo>
                  <a:pt x="594" y="549"/>
                </a:lnTo>
                <a:lnTo>
                  <a:pt x="624" y="572"/>
                </a:lnTo>
                <a:lnTo>
                  <a:pt x="622" y="575"/>
                </a:lnTo>
                <a:lnTo>
                  <a:pt x="616" y="579"/>
                </a:lnTo>
                <a:lnTo>
                  <a:pt x="609" y="583"/>
                </a:lnTo>
                <a:lnTo>
                  <a:pt x="599" y="589"/>
                </a:lnTo>
                <a:lnTo>
                  <a:pt x="575" y="600"/>
                </a:lnTo>
                <a:lnTo>
                  <a:pt x="546" y="611"/>
                </a:lnTo>
                <a:lnTo>
                  <a:pt x="518" y="622"/>
                </a:lnTo>
                <a:lnTo>
                  <a:pt x="491" y="631"/>
                </a:lnTo>
                <a:lnTo>
                  <a:pt x="470" y="638"/>
                </a:lnTo>
                <a:lnTo>
                  <a:pt x="458" y="640"/>
                </a:lnTo>
                <a:lnTo>
                  <a:pt x="443" y="638"/>
                </a:lnTo>
                <a:lnTo>
                  <a:pt x="423" y="634"/>
                </a:lnTo>
                <a:lnTo>
                  <a:pt x="403" y="630"/>
                </a:lnTo>
                <a:lnTo>
                  <a:pt x="392" y="628"/>
                </a:lnTo>
                <a:lnTo>
                  <a:pt x="369" y="630"/>
                </a:lnTo>
                <a:lnTo>
                  <a:pt x="348" y="632"/>
                </a:lnTo>
                <a:lnTo>
                  <a:pt x="339" y="633"/>
                </a:lnTo>
                <a:lnTo>
                  <a:pt x="329" y="633"/>
                </a:lnTo>
                <a:lnTo>
                  <a:pt x="318" y="631"/>
                </a:lnTo>
                <a:lnTo>
                  <a:pt x="306" y="628"/>
                </a:lnTo>
                <a:lnTo>
                  <a:pt x="303" y="625"/>
                </a:lnTo>
                <a:lnTo>
                  <a:pt x="301" y="620"/>
                </a:lnTo>
                <a:lnTo>
                  <a:pt x="299" y="614"/>
                </a:lnTo>
                <a:lnTo>
                  <a:pt x="298" y="608"/>
                </a:lnTo>
                <a:lnTo>
                  <a:pt x="295" y="592"/>
                </a:lnTo>
                <a:lnTo>
                  <a:pt x="294" y="573"/>
                </a:lnTo>
                <a:lnTo>
                  <a:pt x="291" y="556"/>
                </a:lnTo>
                <a:lnTo>
                  <a:pt x="289" y="541"/>
                </a:lnTo>
                <a:lnTo>
                  <a:pt x="288" y="529"/>
                </a:lnTo>
                <a:lnTo>
                  <a:pt x="286" y="523"/>
                </a:lnTo>
                <a:lnTo>
                  <a:pt x="270" y="519"/>
                </a:lnTo>
                <a:lnTo>
                  <a:pt x="253" y="517"/>
                </a:lnTo>
                <a:lnTo>
                  <a:pt x="232" y="515"/>
                </a:lnTo>
                <a:lnTo>
                  <a:pt x="206" y="511"/>
                </a:lnTo>
                <a:lnTo>
                  <a:pt x="185" y="502"/>
                </a:lnTo>
                <a:lnTo>
                  <a:pt x="139" y="482"/>
                </a:lnTo>
                <a:lnTo>
                  <a:pt x="113" y="470"/>
                </a:lnTo>
                <a:lnTo>
                  <a:pt x="90" y="459"/>
                </a:lnTo>
                <a:lnTo>
                  <a:pt x="82" y="454"/>
                </a:lnTo>
                <a:lnTo>
                  <a:pt x="74" y="450"/>
                </a:lnTo>
                <a:lnTo>
                  <a:pt x="68" y="446"/>
                </a:lnTo>
                <a:lnTo>
                  <a:pt x="66" y="443"/>
                </a:lnTo>
                <a:lnTo>
                  <a:pt x="66" y="437"/>
                </a:lnTo>
                <a:lnTo>
                  <a:pt x="66" y="428"/>
                </a:lnTo>
                <a:lnTo>
                  <a:pt x="66" y="419"/>
                </a:lnTo>
                <a:lnTo>
                  <a:pt x="66" y="412"/>
                </a:lnTo>
                <a:lnTo>
                  <a:pt x="65" y="402"/>
                </a:lnTo>
                <a:lnTo>
                  <a:pt x="62" y="392"/>
                </a:lnTo>
                <a:lnTo>
                  <a:pt x="57" y="384"/>
                </a:lnTo>
                <a:lnTo>
                  <a:pt x="53" y="377"/>
                </a:lnTo>
                <a:lnTo>
                  <a:pt x="48" y="371"/>
                </a:lnTo>
                <a:lnTo>
                  <a:pt x="44" y="363"/>
                </a:lnTo>
                <a:lnTo>
                  <a:pt x="41" y="357"/>
                </a:lnTo>
                <a:lnTo>
                  <a:pt x="40" y="351"/>
                </a:lnTo>
                <a:lnTo>
                  <a:pt x="32" y="350"/>
                </a:lnTo>
                <a:lnTo>
                  <a:pt x="27" y="347"/>
                </a:lnTo>
                <a:lnTo>
                  <a:pt x="21" y="343"/>
                </a:lnTo>
                <a:lnTo>
                  <a:pt x="17" y="338"/>
                </a:lnTo>
                <a:lnTo>
                  <a:pt x="12" y="332"/>
                </a:lnTo>
                <a:lnTo>
                  <a:pt x="9" y="325"/>
                </a:lnTo>
                <a:lnTo>
                  <a:pt x="7" y="317"/>
                </a:lnTo>
                <a:lnTo>
                  <a:pt x="5" y="308"/>
                </a:lnTo>
                <a:lnTo>
                  <a:pt x="1" y="291"/>
                </a:lnTo>
                <a:lnTo>
                  <a:pt x="0" y="276"/>
                </a:lnTo>
                <a:lnTo>
                  <a:pt x="0" y="262"/>
                </a:lnTo>
                <a:lnTo>
                  <a:pt x="0" y="252"/>
                </a:lnTo>
                <a:lnTo>
                  <a:pt x="0" y="243"/>
                </a:lnTo>
                <a:lnTo>
                  <a:pt x="0" y="234"/>
                </a:lnTo>
                <a:lnTo>
                  <a:pt x="0" y="225"/>
                </a:lnTo>
                <a:lnTo>
                  <a:pt x="0" y="215"/>
                </a:lnTo>
                <a:lnTo>
                  <a:pt x="10" y="212"/>
                </a:lnTo>
                <a:lnTo>
                  <a:pt x="20" y="208"/>
                </a:lnTo>
                <a:lnTo>
                  <a:pt x="29" y="202"/>
                </a:lnTo>
                <a:lnTo>
                  <a:pt x="38" y="195"/>
                </a:lnTo>
                <a:lnTo>
                  <a:pt x="46" y="188"/>
                </a:lnTo>
                <a:lnTo>
                  <a:pt x="54" y="180"/>
                </a:lnTo>
                <a:lnTo>
                  <a:pt x="61" y="173"/>
                </a:lnTo>
                <a:lnTo>
                  <a:pt x="66" y="166"/>
                </a:lnTo>
                <a:lnTo>
                  <a:pt x="73" y="85"/>
                </a:lnTo>
                <a:lnTo>
                  <a:pt x="77" y="77"/>
                </a:lnTo>
                <a:lnTo>
                  <a:pt x="81" y="67"/>
                </a:lnTo>
                <a:lnTo>
                  <a:pt x="83" y="55"/>
                </a:lnTo>
                <a:lnTo>
                  <a:pt x="84" y="43"/>
                </a:lnTo>
                <a:lnTo>
                  <a:pt x="84" y="30"/>
                </a:lnTo>
                <a:lnTo>
                  <a:pt x="83" y="18"/>
                </a:lnTo>
                <a:lnTo>
                  <a:pt x="82" y="8"/>
                </a:lnTo>
                <a:lnTo>
                  <a:pt x="7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9" name="Freeform 481"/>
          <p:cNvSpPr>
            <a:spLocks/>
          </p:cNvSpPr>
          <p:nvPr>
            <p:custDataLst>
              <p:tags r:id="rId317"/>
            </p:custDataLst>
          </p:nvPr>
        </p:nvSpPr>
        <p:spPr bwMode="auto">
          <a:xfrm>
            <a:off x="7673653" y="2785864"/>
            <a:ext cx="19050" cy="57150"/>
          </a:xfrm>
          <a:custGeom>
            <a:avLst/>
            <a:gdLst/>
            <a:ahLst/>
            <a:cxnLst>
              <a:cxn ang="0">
                <a:pos x="13" y="50"/>
              </a:cxn>
              <a:cxn ang="0">
                <a:pos x="0" y="32"/>
              </a:cxn>
              <a:cxn ang="0">
                <a:pos x="2" y="25"/>
              </a:cxn>
              <a:cxn ang="0">
                <a:pos x="6" y="18"/>
              </a:cxn>
              <a:cxn ang="0">
                <a:pos x="12" y="13"/>
              </a:cxn>
              <a:cxn ang="0">
                <a:pos x="18" y="9"/>
              </a:cxn>
              <a:cxn ang="0">
                <a:pos x="26" y="5"/>
              </a:cxn>
              <a:cxn ang="0">
                <a:pos x="34" y="3"/>
              </a:cxn>
              <a:cxn ang="0">
                <a:pos x="43" y="1"/>
              </a:cxn>
              <a:cxn ang="0">
                <a:pos x="52" y="0"/>
              </a:cxn>
              <a:cxn ang="0">
                <a:pos x="40" y="11"/>
              </a:cxn>
              <a:cxn ang="0">
                <a:pos x="27" y="22"/>
              </a:cxn>
              <a:cxn ang="0">
                <a:pos x="22" y="30"/>
              </a:cxn>
              <a:cxn ang="0">
                <a:pos x="17" y="36"/>
              </a:cxn>
              <a:cxn ang="0">
                <a:pos x="14" y="43"/>
              </a:cxn>
              <a:cxn ang="0">
                <a:pos x="13" y="50"/>
              </a:cxn>
            </a:cxnLst>
            <a:rect l="0" t="0" r="r" b="b"/>
            <a:pathLst>
              <a:path w="52" h="50">
                <a:moveTo>
                  <a:pt x="13" y="50"/>
                </a:moveTo>
                <a:lnTo>
                  <a:pt x="0" y="32"/>
                </a:lnTo>
                <a:lnTo>
                  <a:pt x="2" y="25"/>
                </a:lnTo>
                <a:lnTo>
                  <a:pt x="6" y="18"/>
                </a:lnTo>
                <a:lnTo>
                  <a:pt x="12" y="13"/>
                </a:lnTo>
                <a:lnTo>
                  <a:pt x="18" y="9"/>
                </a:lnTo>
                <a:lnTo>
                  <a:pt x="26" y="5"/>
                </a:lnTo>
                <a:lnTo>
                  <a:pt x="34" y="3"/>
                </a:lnTo>
                <a:lnTo>
                  <a:pt x="43" y="1"/>
                </a:lnTo>
                <a:lnTo>
                  <a:pt x="52" y="0"/>
                </a:lnTo>
                <a:lnTo>
                  <a:pt x="40" y="11"/>
                </a:lnTo>
                <a:lnTo>
                  <a:pt x="27" y="22"/>
                </a:lnTo>
                <a:lnTo>
                  <a:pt x="22" y="30"/>
                </a:lnTo>
                <a:lnTo>
                  <a:pt x="17" y="36"/>
                </a:lnTo>
                <a:lnTo>
                  <a:pt x="14" y="43"/>
                </a:lnTo>
                <a:lnTo>
                  <a:pt x="13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0" name="Freeform 482"/>
          <p:cNvSpPr>
            <a:spLocks/>
          </p:cNvSpPr>
          <p:nvPr>
            <p:custDataLst>
              <p:tags r:id="rId318"/>
            </p:custDataLst>
          </p:nvPr>
        </p:nvSpPr>
        <p:spPr bwMode="auto">
          <a:xfrm>
            <a:off x="7532365" y="2787452"/>
            <a:ext cx="141288" cy="125412"/>
          </a:xfrm>
          <a:custGeom>
            <a:avLst/>
            <a:gdLst/>
            <a:ahLst/>
            <a:cxnLst>
              <a:cxn ang="0">
                <a:pos x="76" y="231"/>
              </a:cxn>
              <a:cxn ang="0">
                <a:pos x="61" y="226"/>
              </a:cxn>
              <a:cxn ang="0">
                <a:pos x="66" y="222"/>
              </a:cxn>
              <a:cxn ang="0">
                <a:pos x="77" y="217"/>
              </a:cxn>
              <a:cxn ang="0">
                <a:pos x="64" y="204"/>
              </a:cxn>
              <a:cxn ang="0">
                <a:pos x="43" y="189"/>
              </a:cxn>
              <a:cxn ang="0">
                <a:pos x="36" y="179"/>
              </a:cxn>
              <a:cxn ang="0">
                <a:pos x="34" y="171"/>
              </a:cxn>
              <a:cxn ang="0">
                <a:pos x="34" y="164"/>
              </a:cxn>
              <a:cxn ang="0">
                <a:pos x="36" y="157"/>
              </a:cxn>
              <a:cxn ang="0">
                <a:pos x="43" y="149"/>
              </a:cxn>
              <a:cxn ang="0">
                <a:pos x="56" y="141"/>
              </a:cxn>
              <a:cxn ang="0">
                <a:pos x="73" y="137"/>
              </a:cxn>
              <a:cxn ang="0">
                <a:pos x="80" y="126"/>
              </a:cxn>
              <a:cxn ang="0">
                <a:pos x="67" y="111"/>
              </a:cxn>
              <a:cxn ang="0">
                <a:pos x="61" y="102"/>
              </a:cxn>
              <a:cxn ang="0">
                <a:pos x="60" y="86"/>
              </a:cxn>
              <a:cxn ang="0">
                <a:pos x="55" y="70"/>
              </a:cxn>
              <a:cxn ang="0">
                <a:pos x="46" y="46"/>
              </a:cxn>
              <a:cxn ang="0">
                <a:pos x="33" y="31"/>
              </a:cxn>
              <a:cxn ang="0">
                <a:pos x="20" y="25"/>
              </a:cxn>
              <a:cxn ang="0">
                <a:pos x="7" y="10"/>
              </a:cxn>
              <a:cxn ang="0">
                <a:pos x="9" y="0"/>
              </a:cxn>
              <a:cxn ang="0">
                <a:pos x="24" y="0"/>
              </a:cxn>
              <a:cxn ang="0">
                <a:pos x="38" y="3"/>
              </a:cxn>
              <a:cxn ang="0">
                <a:pos x="56" y="16"/>
              </a:cxn>
              <a:cxn ang="0">
                <a:pos x="78" y="35"/>
              </a:cxn>
              <a:cxn ang="0">
                <a:pos x="96" y="48"/>
              </a:cxn>
              <a:cxn ang="0">
                <a:pos x="119" y="58"/>
              </a:cxn>
              <a:cxn ang="0">
                <a:pos x="152" y="70"/>
              </a:cxn>
              <a:cxn ang="0">
                <a:pos x="181" y="79"/>
              </a:cxn>
              <a:cxn ang="0">
                <a:pos x="214" y="85"/>
              </a:cxn>
              <a:cxn ang="0">
                <a:pos x="236" y="77"/>
              </a:cxn>
              <a:cxn ang="0">
                <a:pos x="257" y="83"/>
              </a:cxn>
              <a:cxn ang="0">
                <a:pos x="284" y="107"/>
              </a:cxn>
              <a:cxn ang="0">
                <a:pos x="305" y="119"/>
              </a:cxn>
              <a:cxn ang="0">
                <a:pos x="297" y="133"/>
              </a:cxn>
              <a:cxn ang="0">
                <a:pos x="268" y="144"/>
              </a:cxn>
              <a:cxn ang="0">
                <a:pos x="249" y="148"/>
              </a:cxn>
              <a:cxn ang="0">
                <a:pos x="237" y="159"/>
              </a:cxn>
              <a:cxn ang="0">
                <a:pos x="232" y="176"/>
              </a:cxn>
              <a:cxn ang="0">
                <a:pos x="231" y="187"/>
              </a:cxn>
              <a:cxn ang="0">
                <a:pos x="222" y="192"/>
              </a:cxn>
              <a:cxn ang="0">
                <a:pos x="204" y="189"/>
              </a:cxn>
              <a:cxn ang="0">
                <a:pos x="186" y="181"/>
              </a:cxn>
              <a:cxn ang="0">
                <a:pos x="168" y="170"/>
              </a:cxn>
              <a:cxn ang="0">
                <a:pos x="155" y="164"/>
              </a:cxn>
              <a:cxn ang="0">
                <a:pos x="145" y="161"/>
              </a:cxn>
              <a:cxn ang="0">
                <a:pos x="131" y="162"/>
              </a:cxn>
              <a:cxn ang="0">
                <a:pos x="114" y="167"/>
              </a:cxn>
              <a:cxn ang="0">
                <a:pos x="100" y="173"/>
              </a:cxn>
              <a:cxn ang="0">
                <a:pos x="87" y="178"/>
              </a:cxn>
              <a:cxn ang="0">
                <a:pos x="85" y="183"/>
              </a:cxn>
              <a:cxn ang="0">
                <a:pos x="96" y="191"/>
              </a:cxn>
              <a:cxn ang="0">
                <a:pos x="116" y="200"/>
              </a:cxn>
              <a:cxn ang="0">
                <a:pos x="126" y="212"/>
              </a:cxn>
              <a:cxn ang="0">
                <a:pos x="113" y="224"/>
              </a:cxn>
              <a:cxn ang="0">
                <a:pos x="102" y="231"/>
              </a:cxn>
              <a:cxn ang="0">
                <a:pos x="91" y="234"/>
              </a:cxn>
            </a:cxnLst>
            <a:rect l="0" t="0" r="r" b="b"/>
            <a:pathLst>
              <a:path w="320" h="234">
                <a:moveTo>
                  <a:pt x="87" y="234"/>
                </a:moveTo>
                <a:lnTo>
                  <a:pt x="76" y="231"/>
                </a:lnTo>
                <a:lnTo>
                  <a:pt x="61" y="228"/>
                </a:lnTo>
                <a:lnTo>
                  <a:pt x="61" y="226"/>
                </a:lnTo>
                <a:lnTo>
                  <a:pt x="63" y="224"/>
                </a:lnTo>
                <a:lnTo>
                  <a:pt x="66" y="222"/>
                </a:lnTo>
                <a:lnTo>
                  <a:pt x="70" y="220"/>
                </a:lnTo>
                <a:lnTo>
                  <a:pt x="77" y="217"/>
                </a:lnTo>
                <a:lnTo>
                  <a:pt x="80" y="216"/>
                </a:lnTo>
                <a:lnTo>
                  <a:pt x="64" y="204"/>
                </a:lnTo>
                <a:lnTo>
                  <a:pt x="50" y="194"/>
                </a:lnTo>
                <a:lnTo>
                  <a:pt x="43" y="189"/>
                </a:lnTo>
                <a:lnTo>
                  <a:pt x="38" y="182"/>
                </a:lnTo>
                <a:lnTo>
                  <a:pt x="36" y="179"/>
                </a:lnTo>
                <a:lnTo>
                  <a:pt x="34" y="175"/>
                </a:lnTo>
                <a:lnTo>
                  <a:pt x="34" y="171"/>
                </a:lnTo>
                <a:lnTo>
                  <a:pt x="33" y="167"/>
                </a:lnTo>
                <a:lnTo>
                  <a:pt x="34" y="164"/>
                </a:lnTo>
                <a:lnTo>
                  <a:pt x="34" y="160"/>
                </a:lnTo>
                <a:lnTo>
                  <a:pt x="36" y="157"/>
                </a:lnTo>
                <a:lnTo>
                  <a:pt x="38" y="154"/>
                </a:lnTo>
                <a:lnTo>
                  <a:pt x="43" y="149"/>
                </a:lnTo>
                <a:lnTo>
                  <a:pt x="50" y="145"/>
                </a:lnTo>
                <a:lnTo>
                  <a:pt x="56" y="141"/>
                </a:lnTo>
                <a:lnTo>
                  <a:pt x="64" y="139"/>
                </a:lnTo>
                <a:lnTo>
                  <a:pt x="73" y="137"/>
                </a:lnTo>
                <a:lnTo>
                  <a:pt x="80" y="137"/>
                </a:lnTo>
                <a:lnTo>
                  <a:pt x="80" y="126"/>
                </a:lnTo>
                <a:lnTo>
                  <a:pt x="80" y="111"/>
                </a:lnTo>
                <a:lnTo>
                  <a:pt x="67" y="111"/>
                </a:lnTo>
                <a:lnTo>
                  <a:pt x="61" y="111"/>
                </a:lnTo>
                <a:lnTo>
                  <a:pt x="61" y="102"/>
                </a:lnTo>
                <a:lnTo>
                  <a:pt x="61" y="93"/>
                </a:lnTo>
                <a:lnTo>
                  <a:pt x="60" y="86"/>
                </a:lnTo>
                <a:lnTo>
                  <a:pt x="58" y="79"/>
                </a:lnTo>
                <a:lnTo>
                  <a:pt x="55" y="70"/>
                </a:lnTo>
                <a:lnTo>
                  <a:pt x="53" y="62"/>
                </a:lnTo>
                <a:lnTo>
                  <a:pt x="46" y="46"/>
                </a:lnTo>
                <a:lnTo>
                  <a:pt x="40" y="32"/>
                </a:lnTo>
                <a:lnTo>
                  <a:pt x="33" y="31"/>
                </a:lnTo>
                <a:lnTo>
                  <a:pt x="27" y="29"/>
                </a:lnTo>
                <a:lnTo>
                  <a:pt x="20" y="25"/>
                </a:lnTo>
                <a:lnTo>
                  <a:pt x="16" y="21"/>
                </a:lnTo>
                <a:lnTo>
                  <a:pt x="7" y="10"/>
                </a:lnTo>
                <a:lnTo>
                  <a:pt x="0" y="0"/>
                </a:lnTo>
                <a:lnTo>
                  <a:pt x="9" y="0"/>
                </a:lnTo>
                <a:lnTo>
                  <a:pt x="17" y="0"/>
                </a:lnTo>
                <a:lnTo>
                  <a:pt x="24" y="0"/>
                </a:lnTo>
                <a:lnTo>
                  <a:pt x="33" y="0"/>
                </a:lnTo>
                <a:lnTo>
                  <a:pt x="38" y="3"/>
                </a:lnTo>
                <a:lnTo>
                  <a:pt x="45" y="8"/>
                </a:lnTo>
                <a:lnTo>
                  <a:pt x="56" y="16"/>
                </a:lnTo>
                <a:lnTo>
                  <a:pt x="67" y="26"/>
                </a:lnTo>
                <a:lnTo>
                  <a:pt x="78" y="35"/>
                </a:lnTo>
                <a:lnTo>
                  <a:pt x="88" y="42"/>
                </a:lnTo>
                <a:lnTo>
                  <a:pt x="96" y="48"/>
                </a:lnTo>
                <a:lnTo>
                  <a:pt x="100" y="50"/>
                </a:lnTo>
                <a:lnTo>
                  <a:pt x="119" y="58"/>
                </a:lnTo>
                <a:lnTo>
                  <a:pt x="135" y="65"/>
                </a:lnTo>
                <a:lnTo>
                  <a:pt x="152" y="70"/>
                </a:lnTo>
                <a:lnTo>
                  <a:pt x="166" y="76"/>
                </a:lnTo>
                <a:lnTo>
                  <a:pt x="181" y="79"/>
                </a:lnTo>
                <a:lnTo>
                  <a:pt x="197" y="82"/>
                </a:lnTo>
                <a:lnTo>
                  <a:pt x="214" y="85"/>
                </a:lnTo>
                <a:lnTo>
                  <a:pt x="233" y="87"/>
                </a:lnTo>
                <a:lnTo>
                  <a:pt x="236" y="77"/>
                </a:lnTo>
                <a:lnTo>
                  <a:pt x="240" y="62"/>
                </a:lnTo>
                <a:lnTo>
                  <a:pt x="257" y="83"/>
                </a:lnTo>
                <a:lnTo>
                  <a:pt x="275" y="100"/>
                </a:lnTo>
                <a:lnTo>
                  <a:pt x="284" y="107"/>
                </a:lnTo>
                <a:lnTo>
                  <a:pt x="293" y="113"/>
                </a:lnTo>
                <a:lnTo>
                  <a:pt x="305" y="119"/>
                </a:lnTo>
                <a:lnTo>
                  <a:pt x="320" y="123"/>
                </a:lnTo>
                <a:lnTo>
                  <a:pt x="297" y="133"/>
                </a:lnTo>
                <a:lnTo>
                  <a:pt x="277" y="141"/>
                </a:lnTo>
                <a:lnTo>
                  <a:pt x="268" y="144"/>
                </a:lnTo>
                <a:lnTo>
                  <a:pt x="258" y="147"/>
                </a:lnTo>
                <a:lnTo>
                  <a:pt x="249" y="148"/>
                </a:lnTo>
                <a:lnTo>
                  <a:pt x="240" y="149"/>
                </a:lnTo>
                <a:lnTo>
                  <a:pt x="237" y="159"/>
                </a:lnTo>
                <a:lnTo>
                  <a:pt x="234" y="170"/>
                </a:lnTo>
                <a:lnTo>
                  <a:pt x="232" y="176"/>
                </a:lnTo>
                <a:lnTo>
                  <a:pt x="231" y="181"/>
                </a:lnTo>
                <a:lnTo>
                  <a:pt x="231" y="187"/>
                </a:lnTo>
                <a:lnTo>
                  <a:pt x="233" y="192"/>
                </a:lnTo>
                <a:lnTo>
                  <a:pt x="222" y="192"/>
                </a:lnTo>
                <a:lnTo>
                  <a:pt x="213" y="191"/>
                </a:lnTo>
                <a:lnTo>
                  <a:pt x="204" y="189"/>
                </a:lnTo>
                <a:lnTo>
                  <a:pt x="198" y="187"/>
                </a:lnTo>
                <a:lnTo>
                  <a:pt x="186" y="181"/>
                </a:lnTo>
                <a:lnTo>
                  <a:pt x="176" y="176"/>
                </a:lnTo>
                <a:lnTo>
                  <a:pt x="168" y="170"/>
                </a:lnTo>
                <a:lnTo>
                  <a:pt x="159" y="165"/>
                </a:lnTo>
                <a:lnTo>
                  <a:pt x="155" y="164"/>
                </a:lnTo>
                <a:lnTo>
                  <a:pt x="151" y="162"/>
                </a:lnTo>
                <a:lnTo>
                  <a:pt x="145" y="161"/>
                </a:lnTo>
                <a:lnTo>
                  <a:pt x="140" y="161"/>
                </a:lnTo>
                <a:lnTo>
                  <a:pt x="131" y="162"/>
                </a:lnTo>
                <a:lnTo>
                  <a:pt x="122" y="164"/>
                </a:lnTo>
                <a:lnTo>
                  <a:pt x="114" y="167"/>
                </a:lnTo>
                <a:lnTo>
                  <a:pt x="108" y="170"/>
                </a:lnTo>
                <a:lnTo>
                  <a:pt x="100" y="173"/>
                </a:lnTo>
                <a:lnTo>
                  <a:pt x="94" y="176"/>
                </a:lnTo>
                <a:lnTo>
                  <a:pt x="87" y="178"/>
                </a:lnTo>
                <a:lnTo>
                  <a:pt x="80" y="179"/>
                </a:lnTo>
                <a:lnTo>
                  <a:pt x="85" y="183"/>
                </a:lnTo>
                <a:lnTo>
                  <a:pt x="90" y="188"/>
                </a:lnTo>
                <a:lnTo>
                  <a:pt x="96" y="191"/>
                </a:lnTo>
                <a:lnTo>
                  <a:pt x="101" y="194"/>
                </a:lnTo>
                <a:lnTo>
                  <a:pt x="116" y="200"/>
                </a:lnTo>
                <a:lnTo>
                  <a:pt x="133" y="204"/>
                </a:lnTo>
                <a:lnTo>
                  <a:pt x="126" y="212"/>
                </a:lnTo>
                <a:lnTo>
                  <a:pt x="119" y="219"/>
                </a:lnTo>
                <a:lnTo>
                  <a:pt x="113" y="224"/>
                </a:lnTo>
                <a:lnTo>
                  <a:pt x="108" y="228"/>
                </a:lnTo>
                <a:lnTo>
                  <a:pt x="102" y="231"/>
                </a:lnTo>
                <a:lnTo>
                  <a:pt x="97" y="233"/>
                </a:lnTo>
                <a:lnTo>
                  <a:pt x="91" y="234"/>
                </a:lnTo>
                <a:lnTo>
                  <a:pt x="87" y="23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1" name="Freeform 483"/>
          <p:cNvSpPr>
            <a:spLocks/>
          </p:cNvSpPr>
          <p:nvPr>
            <p:custDataLst>
              <p:tags r:id="rId319"/>
            </p:custDataLst>
          </p:nvPr>
        </p:nvSpPr>
        <p:spPr bwMode="auto">
          <a:xfrm>
            <a:off x="7502203" y="3141464"/>
            <a:ext cx="52387" cy="57150"/>
          </a:xfrm>
          <a:custGeom>
            <a:avLst/>
            <a:gdLst/>
            <a:ahLst/>
            <a:cxnLst>
              <a:cxn ang="0">
                <a:pos x="33" y="19"/>
              </a:cxn>
              <a:cxn ang="0">
                <a:pos x="43" y="19"/>
              </a:cxn>
              <a:cxn ang="0">
                <a:pos x="52" y="19"/>
              </a:cxn>
              <a:cxn ang="0">
                <a:pos x="55" y="19"/>
              </a:cxn>
              <a:cxn ang="0">
                <a:pos x="58" y="17"/>
              </a:cxn>
              <a:cxn ang="0">
                <a:pos x="61" y="15"/>
              </a:cxn>
              <a:cxn ang="0">
                <a:pos x="65" y="11"/>
              </a:cxn>
              <a:cxn ang="0">
                <a:pos x="68" y="8"/>
              </a:cxn>
              <a:cxn ang="0">
                <a:pos x="70" y="5"/>
              </a:cxn>
              <a:cxn ang="0">
                <a:pos x="72" y="3"/>
              </a:cxn>
              <a:cxn ang="0">
                <a:pos x="72" y="0"/>
              </a:cxn>
              <a:cxn ang="0">
                <a:pos x="118" y="0"/>
              </a:cxn>
              <a:cxn ang="0">
                <a:pos x="122" y="15"/>
              </a:cxn>
              <a:cxn ang="0">
                <a:pos x="125" y="25"/>
              </a:cxn>
              <a:cxn ang="0">
                <a:pos x="124" y="29"/>
              </a:cxn>
              <a:cxn ang="0">
                <a:pos x="122" y="33"/>
              </a:cxn>
              <a:cxn ang="0">
                <a:pos x="119" y="35"/>
              </a:cxn>
              <a:cxn ang="0">
                <a:pos x="117" y="37"/>
              </a:cxn>
              <a:cxn ang="0">
                <a:pos x="111" y="40"/>
              </a:cxn>
              <a:cxn ang="0">
                <a:pos x="104" y="41"/>
              </a:cxn>
              <a:cxn ang="0">
                <a:pos x="88" y="41"/>
              </a:cxn>
              <a:cxn ang="0">
                <a:pos x="72" y="43"/>
              </a:cxn>
              <a:cxn ang="0">
                <a:pos x="70" y="47"/>
              </a:cxn>
              <a:cxn ang="0">
                <a:pos x="69" y="53"/>
              </a:cxn>
              <a:cxn ang="0">
                <a:pos x="67" y="61"/>
              </a:cxn>
              <a:cxn ang="0">
                <a:pos x="67" y="71"/>
              </a:cxn>
              <a:cxn ang="0">
                <a:pos x="66" y="86"/>
              </a:cxn>
              <a:cxn ang="0">
                <a:pos x="66" y="93"/>
              </a:cxn>
              <a:cxn ang="0">
                <a:pos x="49" y="85"/>
              </a:cxn>
              <a:cxn ang="0">
                <a:pos x="27" y="73"/>
              </a:cxn>
              <a:cxn ang="0">
                <a:pos x="16" y="65"/>
              </a:cxn>
              <a:cxn ang="0">
                <a:pos x="7" y="58"/>
              </a:cxn>
              <a:cxn ang="0">
                <a:pos x="4" y="54"/>
              </a:cxn>
              <a:cxn ang="0">
                <a:pos x="2" y="50"/>
              </a:cxn>
              <a:cxn ang="0">
                <a:pos x="0" y="47"/>
              </a:cxn>
              <a:cxn ang="0">
                <a:pos x="0" y="43"/>
              </a:cxn>
              <a:cxn ang="0">
                <a:pos x="7" y="43"/>
              </a:cxn>
              <a:cxn ang="0">
                <a:pos x="15" y="41"/>
              </a:cxn>
              <a:cxn ang="0">
                <a:pos x="20" y="39"/>
              </a:cxn>
              <a:cxn ang="0">
                <a:pos x="23" y="36"/>
              </a:cxn>
              <a:cxn ang="0">
                <a:pos x="28" y="28"/>
              </a:cxn>
              <a:cxn ang="0">
                <a:pos x="33" y="19"/>
              </a:cxn>
            </a:cxnLst>
            <a:rect l="0" t="0" r="r" b="b"/>
            <a:pathLst>
              <a:path w="125" h="93">
                <a:moveTo>
                  <a:pt x="33" y="19"/>
                </a:moveTo>
                <a:lnTo>
                  <a:pt x="43" y="19"/>
                </a:lnTo>
                <a:lnTo>
                  <a:pt x="52" y="19"/>
                </a:lnTo>
                <a:lnTo>
                  <a:pt x="55" y="19"/>
                </a:lnTo>
                <a:lnTo>
                  <a:pt x="58" y="17"/>
                </a:lnTo>
                <a:lnTo>
                  <a:pt x="61" y="15"/>
                </a:lnTo>
                <a:lnTo>
                  <a:pt x="65" y="11"/>
                </a:lnTo>
                <a:lnTo>
                  <a:pt x="68" y="8"/>
                </a:lnTo>
                <a:lnTo>
                  <a:pt x="70" y="5"/>
                </a:lnTo>
                <a:lnTo>
                  <a:pt x="72" y="3"/>
                </a:lnTo>
                <a:lnTo>
                  <a:pt x="72" y="0"/>
                </a:lnTo>
                <a:lnTo>
                  <a:pt x="118" y="0"/>
                </a:lnTo>
                <a:lnTo>
                  <a:pt x="122" y="15"/>
                </a:lnTo>
                <a:lnTo>
                  <a:pt x="125" y="25"/>
                </a:lnTo>
                <a:lnTo>
                  <a:pt x="124" y="29"/>
                </a:lnTo>
                <a:lnTo>
                  <a:pt x="122" y="33"/>
                </a:lnTo>
                <a:lnTo>
                  <a:pt x="119" y="35"/>
                </a:lnTo>
                <a:lnTo>
                  <a:pt x="117" y="37"/>
                </a:lnTo>
                <a:lnTo>
                  <a:pt x="111" y="40"/>
                </a:lnTo>
                <a:lnTo>
                  <a:pt x="104" y="41"/>
                </a:lnTo>
                <a:lnTo>
                  <a:pt x="88" y="41"/>
                </a:lnTo>
                <a:lnTo>
                  <a:pt x="72" y="43"/>
                </a:lnTo>
                <a:lnTo>
                  <a:pt x="70" y="47"/>
                </a:lnTo>
                <a:lnTo>
                  <a:pt x="69" y="53"/>
                </a:lnTo>
                <a:lnTo>
                  <a:pt x="67" y="61"/>
                </a:lnTo>
                <a:lnTo>
                  <a:pt x="67" y="71"/>
                </a:lnTo>
                <a:lnTo>
                  <a:pt x="66" y="86"/>
                </a:lnTo>
                <a:lnTo>
                  <a:pt x="66" y="93"/>
                </a:lnTo>
                <a:lnTo>
                  <a:pt x="49" y="85"/>
                </a:lnTo>
                <a:lnTo>
                  <a:pt x="27" y="73"/>
                </a:lnTo>
                <a:lnTo>
                  <a:pt x="16" y="65"/>
                </a:lnTo>
                <a:lnTo>
                  <a:pt x="7" y="58"/>
                </a:lnTo>
                <a:lnTo>
                  <a:pt x="4" y="54"/>
                </a:lnTo>
                <a:lnTo>
                  <a:pt x="2" y="50"/>
                </a:lnTo>
                <a:lnTo>
                  <a:pt x="0" y="47"/>
                </a:lnTo>
                <a:lnTo>
                  <a:pt x="0" y="43"/>
                </a:lnTo>
                <a:lnTo>
                  <a:pt x="7" y="43"/>
                </a:lnTo>
                <a:lnTo>
                  <a:pt x="15" y="41"/>
                </a:lnTo>
                <a:lnTo>
                  <a:pt x="20" y="39"/>
                </a:lnTo>
                <a:lnTo>
                  <a:pt x="23" y="36"/>
                </a:lnTo>
                <a:lnTo>
                  <a:pt x="28" y="28"/>
                </a:lnTo>
                <a:lnTo>
                  <a:pt x="33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2" name="Freeform 484"/>
          <p:cNvSpPr>
            <a:spLocks/>
          </p:cNvSpPr>
          <p:nvPr>
            <p:custDataLst>
              <p:tags r:id="rId320"/>
            </p:custDataLst>
          </p:nvPr>
        </p:nvSpPr>
        <p:spPr bwMode="auto">
          <a:xfrm>
            <a:off x="7448228" y="3155752"/>
            <a:ext cx="60325" cy="84137"/>
          </a:xfrm>
          <a:custGeom>
            <a:avLst/>
            <a:gdLst/>
            <a:ahLst/>
            <a:cxnLst>
              <a:cxn ang="0">
                <a:pos x="20" y="12"/>
              </a:cxn>
              <a:cxn ang="0">
                <a:pos x="24" y="10"/>
              </a:cxn>
              <a:cxn ang="0">
                <a:pos x="31" y="6"/>
              </a:cxn>
              <a:cxn ang="0">
                <a:pos x="34" y="4"/>
              </a:cxn>
              <a:cxn ang="0">
                <a:pos x="37" y="2"/>
              </a:cxn>
              <a:cxn ang="0">
                <a:pos x="42" y="1"/>
              </a:cxn>
              <a:cxn ang="0">
                <a:pos x="46" y="0"/>
              </a:cxn>
              <a:cxn ang="0">
                <a:pos x="59" y="1"/>
              </a:cxn>
              <a:cxn ang="0">
                <a:pos x="70" y="4"/>
              </a:cxn>
              <a:cxn ang="0">
                <a:pos x="81" y="8"/>
              </a:cxn>
              <a:cxn ang="0">
                <a:pos x="90" y="14"/>
              </a:cxn>
              <a:cxn ang="0">
                <a:pos x="99" y="21"/>
              </a:cxn>
              <a:cxn ang="0">
                <a:pos x="105" y="30"/>
              </a:cxn>
              <a:cxn ang="0">
                <a:pos x="112" y="40"/>
              </a:cxn>
              <a:cxn ang="0">
                <a:pos x="116" y="50"/>
              </a:cxn>
              <a:cxn ang="0">
                <a:pos x="121" y="60"/>
              </a:cxn>
              <a:cxn ang="0">
                <a:pos x="124" y="71"/>
              </a:cxn>
              <a:cxn ang="0">
                <a:pos x="127" y="82"/>
              </a:cxn>
              <a:cxn ang="0">
                <a:pos x="130" y="94"/>
              </a:cxn>
              <a:cxn ang="0">
                <a:pos x="132" y="116"/>
              </a:cxn>
              <a:cxn ang="0">
                <a:pos x="133" y="135"/>
              </a:cxn>
              <a:cxn ang="0">
                <a:pos x="132" y="138"/>
              </a:cxn>
              <a:cxn ang="0">
                <a:pos x="130" y="141"/>
              </a:cxn>
              <a:cxn ang="0">
                <a:pos x="125" y="144"/>
              </a:cxn>
              <a:cxn ang="0">
                <a:pos x="121" y="147"/>
              </a:cxn>
              <a:cxn ang="0">
                <a:pos x="115" y="150"/>
              </a:cxn>
              <a:cxn ang="0">
                <a:pos x="110" y="153"/>
              </a:cxn>
              <a:cxn ang="0">
                <a:pos x="104" y="154"/>
              </a:cxn>
              <a:cxn ang="0">
                <a:pos x="99" y="154"/>
              </a:cxn>
              <a:cxn ang="0">
                <a:pos x="93" y="153"/>
              </a:cxn>
              <a:cxn ang="0">
                <a:pos x="87" y="149"/>
              </a:cxn>
              <a:cxn ang="0">
                <a:pos x="79" y="141"/>
              </a:cxn>
              <a:cxn ang="0">
                <a:pos x="71" y="134"/>
              </a:cxn>
              <a:cxn ang="0">
                <a:pos x="64" y="126"/>
              </a:cxn>
              <a:cxn ang="0">
                <a:pos x="58" y="118"/>
              </a:cxn>
              <a:cxn ang="0">
                <a:pos x="54" y="111"/>
              </a:cxn>
              <a:cxn ang="0">
                <a:pos x="53" y="105"/>
              </a:cxn>
              <a:cxn ang="0">
                <a:pos x="54" y="98"/>
              </a:cxn>
              <a:cxn ang="0">
                <a:pos x="56" y="83"/>
              </a:cxn>
              <a:cxn ang="0">
                <a:pos x="58" y="68"/>
              </a:cxn>
              <a:cxn ang="0">
                <a:pos x="59" y="62"/>
              </a:cxn>
              <a:cxn ang="0">
                <a:pos x="47" y="61"/>
              </a:cxn>
              <a:cxn ang="0">
                <a:pos x="36" y="59"/>
              </a:cxn>
              <a:cxn ang="0">
                <a:pos x="25" y="56"/>
              </a:cxn>
              <a:cxn ang="0">
                <a:pos x="17" y="52"/>
              </a:cxn>
              <a:cxn ang="0">
                <a:pos x="13" y="49"/>
              </a:cxn>
              <a:cxn ang="0">
                <a:pos x="10" y="46"/>
              </a:cxn>
              <a:cxn ang="0">
                <a:pos x="7" y="43"/>
              </a:cxn>
              <a:cxn ang="0">
                <a:pos x="4" y="39"/>
              </a:cxn>
              <a:cxn ang="0">
                <a:pos x="2" y="34"/>
              </a:cxn>
              <a:cxn ang="0">
                <a:pos x="1" y="29"/>
              </a:cxn>
              <a:cxn ang="0">
                <a:pos x="0" y="24"/>
              </a:cxn>
              <a:cxn ang="0">
                <a:pos x="0" y="18"/>
              </a:cxn>
              <a:cxn ang="0">
                <a:pos x="7" y="15"/>
              </a:cxn>
              <a:cxn ang="0">
                <a:pos x="20" y="12"/>
              </a:cxn>
            </a:cxnLst>
            <a:rect l="0" t="0" r="r" b="b"/>
            <a:pathLst>
              <a:path w="133" h="154">
                <a:moveTo>
                  <a:pt x="20" y="12"/>
                </a:moveTo>
                <a:lnTo>
                  <a:pt x="24" y="10"/>
                </a:lnTo>
                <a:lnTo>
                  <a:pt x="31" y="6"/>
                </a:lnTo>
                <a:lnTo>
                  <a:pt x="34" y="4"/>
                </a:lnTo>
                <a:lnTo>
                  <a:pt x="37" y="2"/>
                </a:lnTo>
                <a:lnTo>
                  <a:pt x="42" y="1"/>
                </a:lnTo>
                <a:lnTo>
                  <a:pt x="46" y="0"/>
                </a:lnTo>
                <a:lnTo>
                  <a:pt x="59" y="1"/>
                </a:lnTo>
                <a:lnTo>
                  <a:pt x="70" y="4"/>
                </a:lnTo>
                <a:lnTo>
                  <a:pt x="81" y="8"/>
                </a:lnTo>
                <a:lnTo>
                  <a:pt x="90" y="14"/>
                </a:lnTo>
                <a:lnTo>
                  <a:pt x="99" y="21"/>
                </a:lnTo>
                <a:lnTo>
                  <a:pt x="105" y="30"/>
                </a:lnTo>
                <a:lnTo>
                  <a:pt x="112" y="40"/>
                </a:lnTo>
                <a:lnTo>
                  <a:pt x="116" y="50"/>
                </a:lnTo>
                <a:lnTo>
                  <a:pt x="121" y="60"/>
                </a:lnTo>
                <a:lnTo>
                  <a:pt x="124" y="71"/>
                </a:lnTo>
                <a:lnTo>
                  <a:pt x="127" y="82"/>
                </a:lnTo>
                <a:lnTo>
                  <a:pt x="130" y="94"/>
                </a:lnTo>
                <a:lnTo>
                  <a:pt x="132" y="116"/>
                </a:lnTo>
                <a:lnTo>
                  <a:pt x="133" y="135"/>
                </a:lnTo>
                <a:lnTo>
                  <a:pt x="132" y="138"/>
                </a:lnTo>
                <a:lnTo>
                  <a:pt x="130" y="141"/>
                </a:lnTo>
                <a:lnTo>
                  <a:pt x="125" y="144"/>
                </a:lnTo>
                <a:lnTo>
                  <a:pt x="121" y="147"/>
                </a:lnTo>
                <a:lnTo>
                  <a:pt x="115" y="150"/>
                </a:lnTo>
                <a:lnTo>
                  <a:pt x="110" y="153"/>
                </a:lnTo>
                <a:lnTo>
                  <a:pt x="104" y="154"/>
                </a:lnTo>
                <a:lnTo>
                  <a:pt x="99" y="154"/>
                </a:lnTo>
                <a:lnTo>
                  <a:pt x="93" y="153"/>
                </a:lnTo>
                <a:lnTo>
                  <a:pt x="87" y="149"/>
                </a:lnTo>
                <a:lnTo>
                  <a:pt x="79" y="141"/>
                </a:lnTo>
                <a:lnTo>
                  <a:pt x="71" y="134"/>
                </a:lnTo>
                <a:lnTo>
                  <a:pt x="64" y="126"/>
                </a:lnTo>
                <a:lnTo>
                  <a:pt x="58" y="118"/>
                </a:lnTo>
                <a:lnTo>
                  <a:pt x="54" y="111"/>
                </a:lnTo>
                <a:lnTo>
                  <a:pt x="53" y="105"/>
                </a:lnTo>
                <a:lnTo>
                  <a:pt x="54" y="98"/>
                </a:lnTo>
                <a:lnTo>
                  <a:pt x="56" y="83"/>
                </a:lnTo>
                <a:lnTo>
                  <a:pt x="58" y="68"/>
                </a:lnTo>
                <a:lnTo>
                  <a:pt x="59" y="62"/>
                </a:lnTo>
                <a:lnTo>
                  <a:pt x="47" y="61"/>
                </a:lnTo>
                <a:lnTo>
                  <a:pt x="36" y="59"/>
                </a:lnTo>
                <a:lnTo>
                  <a:pt x="25" y="56"/>
                </a:lnTo>
                <a:lnTo>
                  <a:pt x="17" y="52"/>
                </a:lnTo>
                <a:lnTo>
                  <a:pt x="13" y="49"/>
                </a:lnTo>
                <a:lnTo>
                  <a:pt x="10" y="46"/>
                </a:lnTo>
                <a:lnTo>
                  <a:pt x="7" y="43"/>
                </a:lnTo>
                <a:lnTo>
                  <a:pt x="4" y="39"/>
                </a:lnTo>
                <a:lnTo>
                  <a:pt x="2" y="34"/>
                </a:lnTo>
                <a:lnTo>
                  <a:pt x="1" y="29"/>
                </a:lnTo>
                <a:lnTo>
                  <a:pt x="0" y="24"/>
                </a:lnTo>
                <a:lnTo>
                  <a:pt x="0" y="18"/>
                </a:lnTo>
                <a:lnTo>
                  <a:pt x="7" y="15"/>
                </a:lnTo>
                <a:lnTo>
                  <a:pt x="2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3" name="Freeform 485"/>
          <p:cNvSpPr>
            <a:spLocks/>
          </p:cNvSpPr>
          <p:nvPr>
            <p:custDataLst>
              <p:tags r:id="rId321"/>
            </p:custDataLst>
          </p:nvPr>
        </p:nvSpPr>
        <p:spPr bwMode="auto">
          <a:xfrm>
            <a:off x="7464103" y="2917627"/>
            <a:ext cx="209550" cy="244475"/>
          </a:xfrm>
          <a:custGeom>
            <a:avLst/>
            <a:gdLst/>
            <a:ahLst/>
            <a:cxnLst>
              <a:cxn ang="0">
                <a:pos x="134" y="351"/>
              </a:cxn>
              <a:cxn ang="0">
                <a:pos x="167" y="339"/>
              </a:cxn>
              <a:cxn ang="0">
                <a:pos x="200" y="339"/>
              </a:cxn>
              <a:cxn ang="0">
                <a:pos x="226" y="348"/>
              </a:cxn>
              <a:cxn ang="0">
                <a:pos x="224" y="327"/>
              </a:cxn>
              <a:cxn ang="0">
                <a:pos x="220" y="316"/>
              </a:cxn>
              <a:cxn ang="0">
                <a:pos x="233" y="303"/>
              </a:cxn>
              <a:cxn ang="0">
                <a:pos x="239" y="276"/>
              </a:cxn>
              <a:cxn ang="0">
                <a:pos x="242" y="246"/>
              </a:cxn>
              <a:cxn ang="0">
                <a:pos x="268" y="255"/>
              </a:cxn>
              <a:cxn ang="0">
                <a:pos x="300" y="238"/>
              </a:cxn>
              <a:cxn ang="0">
                <a:pos x="316" y="217"/>
              </a:cxn>
              <a:cxn ang="0">
                <a:pos x="293" y="194"/>
              </a:cxn>
              <a:cxn ang="0">
                <a:pos x="318" y="199"/>
              </a:cxn>
              <a:cxn ang="0">
                <a:pos x="343" y="202"/>
              </a:cxn>
              <a:cxn ang="0">
                <a:pos x="346" y="185"/>
              </a:cxn>
              <a:cxn ang="0">
                <a:pos x="295" y="96"/>
              </a:cxn>
              <a:cxn ang="0">
                <a:pos x="285" y="53"/>
              </a:cxn>
              <a:cxn ang="0">
                <a:pos x="291" y="19"/>
              </a:cxn>
              <a:cxn ang="0">
                <a:pos x="316" y="1"/>
              </a:cxn>
              <a:cxn ang="0">
                <a:pos x="336" y="18"/>
              </a:cxn>
              <a:cxn ang="0">
                <a:pos x="377" y="45"/>
              </a:cxn>
              <a:cxn ang="0">
                <a:pos x="415" y="72"/>
              </a:cxn>
              <a:cxn ang="0">
                <a:pos x="426" y="98"/>
              </a:cxn>
              <a:cxn ang="0">
                <a:pos x="436" y="137"/>
              </a:cxn>
              <a:cxn ang="0">
                <a:pos x="445" y="173"/>
              </a:cxn>
              <a:cxn ang="0">
                <a:pos x="428" y="179"/>
              </a:cxn>
              <a:cxn ang="0">
                <a:pos x="412" y="185"/>
              </a:cxn>
              <a:cxn ang="0">
                <a:pos x="426" y="199"/>
              </a:cxn>
              <a:cxn ang="0">
                <a:pos x="445" y="203"/>
              </a:cxn>
              <a:cxn ang="0">
                <a:pos x="455" y="262"/>
              </a:cxn>
              <a:cxn ang="0">
                <a:pos x="475" y="312"/>
              </a:cxn>
              <a:cxn ang="0">
                <a:pos x="480" y="381"/>
              </a:cxn>
              <a:cxn ang="0">
                <a:pos x="463" y="364"/>
              </a:cxn>
              <a:cxn ang="0">
                <a:pos x="453" y="356"/>
              </a:cxn>
              <a:cxn ang="0">
                <a:pos x="436" y="363"/>
              </a:cxn>
              <a:cxn ang="0">
                <a:pos x="429" y="399"/>
              </a:cxn>
              <a:cxn ang="0">
                <a:pos x="408" y="389"/>
              </a:cxn>
              <a:cxn ang="0">
                <a:pos x="389" y="382"/>
              </a:cxn>
              <a:cxn ang="0">
                <a:pos x="376" y="402"/>
              </a:cxn>
              <a:cxn ang="0">
                <a:pos x="345" y="413"/>
              </a:cxn>
              <a:cxn ang="0">
                <a:pos x="334" y="400"/>
              </a:cxn>
              <a:cxn ang="0">
                <a:pos x="312" y="395"/>
              </a:cxn>
              <a:cxn ang="0">
                <a:pos x="303" y="426"/>
              </a:cxn>
              <a:cxn ang="0">
                <a:pos x="299" y="450"/>
              </a:cxn>
              <a:cxn ang="0">
                <a:pos x="307" y="466"/>
              </a:cxn>
              <a:cxn ang="0">
                <a:pos x="272" y="468"/>
              </a:cxn>
              <a:cxn ang="0">
                <a:pos x="258" y="465"/>
              </a:cxn>
              <a:cxn ang="0">
                <a:pos x="244" y="440"/>
              </a:cxn>
              <a:cxn ang="0">
                <a:pos x="229" y="418"/>
              </a:cxn>
              <a:cxn ang="0">
                <a:pos x="204" y="406"/>
              </a:cxn>
              <a:cxn ang="0">
                <a:pos x="190" y="394"/>
              </a:cxn>
              <a:cxn ang="0">
                <a:pos x="136" y="417"/>
              </a:cxn>
              <a:cxn ang="0">
                <a:pos x="90" y="435"/>
              </a:cxn>
              <a:cxn ang="0">
                <a:pos x="65" y="459"/>
              </a:cxn>
              <a:cxn ang="0">
                <a:pos x="27" y="461"/>
              </a:cxn>
              <a:cxn ang="0">
                <a:pos x="7" y="438"/>
              </a:cxn>
              <a:cxn ang="0">
                <a:pos x="0" y="417"/>
              </a:cxn>
              <a:cxn ang="0">
                <a:pos x="7" y="413"/>
              </a:cxn>
              <a:cxn ang="0">
                <a:pos x="27" y="414"/>
              </a:cxn>
              <a:cxn ang="0">
                <a:pos x="48" y="405"/>
              </a:cxn>
              <a:cxn ang="0">
                <a:pos x="72" y="369"/>
              </a:cxn>
              <a:cxn ang="0">
                <a:pos x="93" y="352"/>
              </a:cxn>
            </a:cxnLst>
            <a:rect l="0" t="0" r="r" b="b"/>
            <a:pathLst>
              <a:path w="485" h="468">
                <a:moveTo>
                  <a:pt x="100" y="351"/>
                </a:moveTo>
                <a:lnTo>
                  <a:pt x="113" y="351"/>
                </a:lnTo>
                <a:lnTo>
                  <a:pt x="126" y="351"/>
                </a:lnTo>
                <a:lnTo>
                  <a:pt x="134" y="351"/>
                </a:lnTo>
                <a:lnTo>
                  <a:pt x="142" y="348"/>
                </a:lnTo>
                <a:lnTo>
                  <a:pt x="149" y="346"/>
                </a:lnTo>
                <a:lnTo>
                  <a:pt x="158" y="342"/>
                </a:lnTo>
                <a:lnTo>
                  <a:pt x="167" y="339"/>
                </a:lnTo>
                <a:lnTo>
                  <a:pt x="177" y="336"/>
                </a:lnTo>
                <a:lnTo>
                  <a:pt x="188" y="334"/>
                </a:lnTo>
                <a:lnTo>
                  <a:pt x="199" y="333"/>
                </a:lnTo>
                <a:lnTo>
                  <a:pt x="200" y="339"/>
                </a:lnTo>
                <a:lnTo>
                  <a:pt x="203" y="345"/>
                </a:lnTo>
                <a:lnTo>
                  <a:pt x="208" y="352"/>
                </a:lnTo>
                <a:lnTo>
                  <a:pt x="212" y="357"/>
                </a:lnTo>
                <a:lnTo>
                  <a:pt x="226" y="348"/>
                </a:lnTo>
                <a:lnTo>
                  <a:pt x="239" y="339"/>
                </a:lnTo>
                <a:lnTo>
                  <a:pt x="233" y="335"/>
                </a:lnTo>
                <a:lnTo>
                  <a:pt x="226" y="329"/>
                </a:lnTo>
                <a:lnTo>
                  <a:pt x="224" y="327"/>
                </a:lnTo>
                <a:lnTo>
                  <a:pt x="221" y="325"/>
                </a:lnTo>
                <a:lnTo>
                  <a:pt x="220" y="322"/>
                </a:lnTo>
                <a:lnTo>
                  <a:pt x="220" y="320"/>
                </a:lnTo>
                <a:lnTo>
                  <a:pt x="220" y="316"/>
                </a:lnTo>
                <a:lnTo>
                  <a:pt x="222" y="312"/>
                </a:lnTo>
                <a:lnTo>
                  <a:pt x="225" y="309"/>
                </a:lnTo>
                <a:lnTo>
                  <a:pt x="229" y="306"/>
                </a:lnTo>
                <a:lnTo>
                  <a:pt x="233" y="303"/>
                </a:lnTo>
                <a:lnTo>
                  <a:pt x="236" y="301"/>
                </a:lnTo>
                <a:lnTo>
                  <a:pt x="238" y="298"/>
                </a:lnTo>
                <a:lnTo>
                  <a:pt x="239" y="296"/>
                </a:lnTo>
                <a:lnTo>
                  <a:pt x="239" y="276"/>
                </a:lnTo>
                <a:lnTo>
                  <a:pt x="239" y="268"/>
                </a:lnTo>
                <a:lnTo>
                  <a:pt x="239" y="259"/>
                </a:lnTo>
                <a:lnTo>
                  <a:pt x="239" y="240"/>
                </a:lnTo>
                <a:lnTo>
                  <a:pt x="242" y="246"/>
                </a:lnTo>
                <a:lnTo>
                  <a:pt x="246" y="253"/>
                </a:lnTo>
                <a:lnTo>
                  <a:pt x="253" y="259"/>
                </a:lnTo>
                <a:lnTo>
                  <a:pt x="259" y="265"/>
                </a:lnTo>
                <a:lnTo>
                  <a:pt x="268" y="255"/>
                </a:lnTo>
                <a:lnTo>
                  <a:pt x="277" y="249"/>
                </a:lnTo>
                <a:lnTo>
                  <a:pt x="284" y="244"/>
                </a:lnTo>
                <a:lnTo>
                  <a:pt x="292" y="241"/>
                </a:lnTo>
                <a:lnTo>
                  <a:pt x="300" y="238"/>
                </a:lnTo>
                <a:lnTo>
                  <a:pt x="307" y="235"/>
                </a:lnTo>
                <a:lnTo>
                  <a:pt x="316" y="230"/>
                </a:lnTo>
                <a:lnTo>
                  <a:pt x="325" y="222"/>
                </a:lnTo>
                <a:lnTo>
                  <a:pt x="316" y="217"/>
                </a:lnTo>
                <a:lnTo>
                  <a:pt x="310" y="212"/>
                </a:lnTo>
                <a:lnTo>
                  <a:pt x="304" y="208"/>
                </a:lnTo>
                <a:lnTo>
                  <a:pt x="301" y="203"/>
                </a:lnTo>
                <a:lnTo>
                  <a:pt x="293" y="194"/>
                </a:lnTo>
                <a:lnTo>
                  <a:pt x="285" y="185"/>
                </a:lnTo>
                <a:lnTo>
                  <a:pt x="300" y="190"/>
                </a:lnTo>
                <a:lnTo>
                  <a:pt x="312" y="196"/>
                </a:lnTo>
                <a:lnTo>
                  <a:pt x="318" y="199"/>
                </a:lnTo>
                <a:lnTo>
                  <a:pt x="325" y="201"/>
                </a:lnTo>
                <a:lnTo>
                  <a:pt x="332" y="203"/>
                </a:lnTo>
                <a:lnTo>
                  <a:pt x="338" y="203"/>
                </a:lnTo>
                <a:lnTo>
                  <a:pt x="343" y="202"/>
                </a:lnTo>
                <a:lnTo>
                  <a:pt x="345" y="200"/>
                </a:lnTo>
                <a:lnTo>
                  <a:pt x="347" y="197"/>
                </a:lnTo>
                <a:lnTo>
                  <a:pt x="347" y="193"/>
                </a:lnTo>
                <a:lnTo>
                  <a:pt x="346" y="185"/>
                </a:lnTo>
                <a:lnTo>
                  <a:pt x="345" y="179"/>
                </a:lnTo>
                <a:lnTo>
                  <a:pt x="322" y="142"/>
                </a:lnTo>
                <a:lnTo>
                  <a:pt x="303" y="111"/>
                </a:lnTo>
                <a:lnTo>
                  <a:pt x="295" y="96"/>
                </a:lnTo>
                <a:lnTo>
                  <a:pt x="290" y="80"/>
                </a:lnTo>
                <a:lnTo>
                  <a:pt x="288" y="72"/>
                </a:lnTo>
                <a:lnTo>
                  <a:pt x="287" y="63"/>
                </a:lnTo>
                <a:lnTo>
                  <a:pt x="285" y="53"/>
                </a:lnTo>
                <a:lnTo>
                  <a:pt x="285" y="43"/>
                </a:lnTo>
                <a:lnTo>
                  <a:pt x="287" y="34"/>
                </a:lnTo>
                <a:lnTo>
                  <a:pt x="288" y="26"/>
                </a:lnTo>
                <a:lnTo>
                  <a:pt x="291" y="19"/>
                </a:lnTo>
                <a:lnTo>
                  <a:pt x="295" y="13"/>
                </a:lnTo>
                <a:lnTo>
                  <a:pt x="301" y="7"/>
                </a:lnTo>
                <a:lnTo>
                  <a:pt x="307" y="4"/>
                </a:lnTo>
                <a:lnTo>
                  <a:pt x="316" y="1"/>
                </a:lnTo>
                <a:lnTo>
                  <a:pt x="325" y="0"/>
                </a:lnTo>
                <a:lnTo>
                  <a:pt x="328" y="7"/>
                </a:lnTo>
                <a:lnTo>
                  <a:pt x="332" y="13"/>
                </a:lnTo>
                <a:lnTo>
                  <a:pt x="336" y="18"/>
                </a:lnTo>
                <a:lnTo>
                  <a:pt x="340" y="23"/>
                </a:lnTo>
                <a:lnTo>
                  <a:pt x="351" y="31"/>
                </a:lnTo>
                <a:lnTo>
                  <a:pt x="363" y="38"/>
                </a:lnTo>
                <a:lnTo>
                  <a:pt x="377" y="45"/>
                </a:lnTo>
                <a:lnTo>
                  <a:pt x="389" y="51"/>
                </a:lnTo>
                <a:lnTo>
                  <a:pt x="401" y="60"/>
                </a:lnTo>
                <a:lnTo>
                  <a:pt x="412" y="68"/>
                </a:lnTo>
                <a:lnTo>
                  <a:pt x="415" y="72"/>
                </a:lnTo>
                <a:lnTo>
                  <a:pt x="418" y="76"/>
                </a:lnTo>
                <a:lnTo>
                  <a:pt x="421" y="81"/>
                </a:lnTo>
                <a:lnTo>
                  <a:pt x="423" y="86"/>
                </a:lnTo>
                <a:lnTo>
                  <a:pt x="426" y="98"/>
                </a:lnTo>
                <a:lnTo>
                  <a:pt x="428" y="111"/>
                </a:lnTo>
                <a:lnTo>
                  <a:pt x="430" y="122"/>
                </a:lnTo>
                <a:lnTo>
                  <a:pt x="434" y="133"/>
                </a:lnTo>
                <a:lnTo>
                  <a:pt x="436" y="137"/>
                </a:lnTo>
                <a:lnTo>
                  <a:pt x="438" y="142"/>
                </a:lnTo>
                <a:lnTo>
                  <a:pt x="441" y="145"/>
                </a:lnTo>
                <a:lnTo>
                  <a:pt x="445" y="148"/>
                </a:lnTo>
                <a:lnTo>
                  <a:pt x="445" y="173"/>
                </a:lnTo>
                <a:lnTo>
                  <a:pt x="440" y="173"/>
                </a:lnTo>
                <a:lnTo>
                  <a:pt x="436" y="175"/>
                </a:lnTo>
                <a:lnTo>
                  <a:pt x="432" y="177"/>
                </a:lnTo>
                <a:lnTo>
                  <a:pt x="428" y="179"/>
                </a:lnTo>
                <a:lnTo>
                  <a:pt x="425" y="181"/>
                </a:lnTo>
                <a:lnTo>
                  <a:pt x="421" y="183"/>
                </a:lnTo>
                <a:lnTo>
                  <a:pt x="416" y="184"/>
                </a:lnTo>
                <a:lnTo>
                  <a:pt x="412" y="185"/>
                </a:lnTo>
                <a:lnTo>
                  <a:pt x="415" y="189"/>
                </a:lnTo>
                <a:lnTo>
                  <a:pt x="418" y="193"/>
                </a:lnTo>
                <a:lnTo>
                  <a:pt x="422" y="196"/>
                </a:lnTo>
                <a:lnTo>
                  <a:pt x="426" y="199"/>
                </a:lnTo>
                <a:lnTo>
                  <a:pt x="430" y="201"/>
                </a:lnTo>
                <a:lnTo>
                  <a:pt x="435" y="202"/>
                </a:lnTo>
                <a:lnTo>
                  <a:pt x="440" y="203"/>
                </a:lnTo>
                <a:lnTo>
                  <a:pt x="445" y="203"/>
                </a:lnTo>
                <a:lnTo>
                  <a:pt x="446" y="211"/>
                </a:lnTo>
                <a:lnTo>
                  <a:pt x="447" y="225"/>
                </a:lnTo>
                <a:lnTo>
                  <a:pt x="450" y="243"/>
                </a:lnTo>
                <a:lnTo>
                  <a:pt x="455" y="262"/>
                </a:lnTo>
                <a:lnTo>
                  <a:pt x="460" y="282"/>
                </a:lnTo>
                <a:lnTo>
                  <a:pt x="468" y="299"/>
                </a:lnTo>
                <a:lnTo>
                  <a:pt x="471" y="306"/>
                </a:lnTo>
                <a:lnTo>
                  <a:pt x="475" y="312"/>
                </a:lnTo>
                <a:lnTo>
                  <a:pt x="480" y="317"/>
                </a:lnTo>
                <a:lnTo>
                  <a:pt x="485" y="320"/>
                </a:lnTo>
                <a:lnTo>
                  <a:pt x="485" y="382"/>
                </a:lnTo>
                <a:lnTo>
                  <a:pt x="480" y="381"/>
                </a:lnTo>
                <a:lnTo>
                  <a:pt x="475" y="378"/>
                </a:lnTo>
                <a:lnTo>
                  <a:pt x="471" y="374"/>
                </a:lnTo>
                <a:lnTo>
                  <a:pt x="467" y="369"/>
                </a:lnTo>
                <a:lnTo>
                  <a:pt x="463" y="364"/>
                </a:lnTo>
                <a:lnTo>
                  <a:pt x="460" y="359"/>
                </a:lnTo>
                <a:lnTo>
                  <a:pt x="459" y="354"/>
                </a:lnTo>
                <a:lnTo>
                  <a:pt x="458" y="351"/>
                </a:lnTo>
                <a:lnTo>
                  <a:pt x="453" y="356"/>
                </a:lnTo>
                <a:lnTo>
                  <a:pt x="448" y="360"/>
                </a:lnTo>
                <a:lnTo>
                  <a:pt x="444" y="361"/>
                </a:lnTo>
                <a:lnTo>
                  <a:pt x="440" y="362"/>
                </a:lnTo>
                <a:lnTo>
                  <a:pt x="436" y="363"/>
                </a:lnTo>
                <a:lnTo>
                  <a:pt x="432" y="363"/>
                </a:lnTo>
                <a:lnTo>
                  <a:pt x="432" y="380"/>
                </a:lnTo>
                <a:lnTo>
                  <a:pt x="430" y="391"/>
                </a:lnTo>
                <a:lnTo>
                  <a:pt x="429" y="399"/>
                </a:lnTo>
                <a:lnTo>
                  <a:pt x="425" y="413"/>
                </a:lnTo>
                <a:lnTo>
                  <a:pt x="419" y="403"/>
                </a:lnTo>
                <a:lnTo>
                  <a:pt x="412" y="393"/>
                </a:lnTo>
                <a:lnTo>
                  <a:pt x="408" y="389"/>
                </a:lnTo>
                <a:lnTo>
                  <a:pt x="404" y="385"/>
                </a:lnTo>
                <a:lnTo>
                  <a:pt x="401" y="382"/>
                </a:lnTo>
                <a:lnTo>
                  <a:pt x="399" y="382"/>
                </a:lnTo>
                <a:lnTo>
                  <a:pt x="389" y="382"/>
                </a:lnTo>
                <a:lnTo>
                  <a:pt x="379" y="382"/>
                </a:lnTo>
                <a:lnTo>
                  <a:pt x="378" y="389"/>
                </a:lnTo>
                <a:lnTo>
                  <a:pt x="376" y="398"/>
                </a:lnTo>
                <a:lnTo>
                  <a:pt x="376" y="402"/>
                </a:lnTo>
                <a:lnTo>
                  <a:pt x="376" y="406"/>
                </a:lnTo>
                <a:lnTo>
                  <a:pt x="377" y="410"/>
                </a:lnTo>
                <a:lnTo>
                  <a:pt x="379" y="413"/>
                </a:lnTo>
                <a:lnTo>
                  <a:pt x="345" y="413"/>
                </a:lnTo>
                <a:lnTo>
                  <a:pt x="340" y="410"/>
                </a:lnTo>
                <a:lnTo>
                  <a:pt x="337" y="407"/>
                </a:lnTo>
                <a:lnTo>
                  <a:pt x="335" y="404"/>
                </a:lnTo>
                <a:lnTo>
                  <a:pt x="334" y="400"/>
                </a:lnTo>
                <a:lnTo>
                  <a:pt x="333" y="392"/>
                </a:lnTo>
                <a:lnTo>
                  <a:pt x="332" y="382"/>
                </a:lnTo>
                <a:lnTo>
                  <a:pt x="312" y="382"/>
                </a:lnTo>
                <a:lnTo>
                  <a:pt x="312" y="395"/>
                </a:lnTo>
                <a:lnTo>
                  <a:pt x="310" y="405"/>
                </a:lnTo>
                <a:lnTo>
                  <a:pt x="307" y="413"/>
                </a:lnTo>
                <a:lnTo>
                  <a:pt x="305" y="420"/>
                </a:lnTo>
                <a:lnTo>
                  <a:pt x="303" y="426"/>
                </a:lnTo>
                <a:lnTo>
                  <a:pt x="301" y="431"/>
                </a:lnTo>
                <a:lnTo>
                  <a:pt x="300" y="437"/>
                </a:lnTo>
                <a:lnTo>
                  <a:pt x="299" y="443"/>
                </a:lnTo>
                <a:lnTo>
                  <a:pt x="299" y="450"/>
                </a:lnTo>
                <a:lnTo>
                  <a:pt x="301" y="456"/>
                </a:lnTo>
                <a:lnTo>
                  <a:pt x="302" y="460"/>
                </a:lnTo>
                <a:lnTo>
                  <a:pt x="304" y="463"/>
                </a:lnTo>
                <a:lnTo>
                  <a:pt x="307" y="466"/>
                </a:lnTo>
                <a:lnTo>
                  <a:pt x="312" y="468"/>
                </a:lnTo>
                <a:lnTo>
                  <a:pt x="298" y="468"/>
                </a:lnTo>
                <a:lnTo>
                  <a:pt x="284" y="468"/>
                </a:lnTo>
                <a:lnTo>
                  <a:pt x="272" y="468"/>
                </a:lnTo>
                <a:lnTo>
                  <a:pt x="266" y="468"/>
                </a:lnTo>
                <a:lnTo>
                  <a:pt x="264" y="468"/>
                </a:lnTo>
                <a:lnTo>
                  <a:pt x="260" y="467"/>
                </a:lnTo>
                <a:lnTo>
                  <a:pt x="258" y="465"/>
                </a:lnTo>
                <a:lnTo>
                  <a:pt x="256" y="462"/>
                </a:lnTo>
                <a:lnTo>
                  <a:pt x="251" y="456"/>
                </a:lnTo>
                <a:lnTo>
                  <a:pt x="247" y="449"/>
                </a:lnTo>
                <a:lnTo>
                  <a:pt x="244" y="440"/>
                </a:lnTo>
                <a:lnTo>
                  <a:pt x="242" y="432"/>
                </a:lnTo>
                <a:lnTo>
                  <a:pt x="239" y="424"/>
                </a:lnTo>
                <a:lnTo>
                  <a:pt x="239" y="419"/>
                </a:lnTo>
                <a:lnTo>
                  <a:pt x="229" y="418"/>
                </a:lnTo>
                <a:lnTo>
                  <a:pt x="222" y="417"/>
                </a:lnTo>
                <a:lnTo>
                  <a:pt x="215" y="414"/>
                </a:lnTo>
                <a:lnTo>
                  <a:pt x="209" y="411"/>
                </a:lnTo>
                <a:lnTo>
                  <a:pt x="204" y="406"/>
                </a:lnTo>
                <a:lnTo>
                  <a:pt x="202" y="401"/>
                </a:lnTo>
                <a:lnTo>
                  <a:pt x="200" y="395"/>
                </a:lnTo>
                <a:lnTo>
                  <a:pt x="199" y="389"/>
                </a:lnTo>
                <a:lnTo>
                  <a:pt x="190" y="394"/>
                </a:lnTo>
                <a:lnTo>
                  <a:pt x="179" y="399"/>
                </a:lnTo>
                <a:lnTo>
                  <a:pt x="166" y="405"/>
                </a:lnTo>
                <a:lnTo>
                  <a:pt x="150" y="411"/>
                </a:lnTo>
                <a:lnTo>
                  <a:pt x="136" y="417"/>
                </a:lnTo>
                <a:lnTo>
                  <a:pt x="121" y="421"/>
                </a:lnTo>
                <a:lnTo>
                  <a:pt x="107" y="424"/>
                </a:lnTo>
                <a:lnTo>
                  <a:pt x="93" y="425"/>
                </a:lnTo>
                <a:lnTo>
                  <a:pt x="90" y="435"/>
                </a:lnTo>
                <a:lnTo>
                  <a:pt x="86" y="443"/>
                </a:lnTo>
                <a:lnTo>
                  <a:pt x="80" y="451"/>
                </a:lnTo>
                <a:lnTo>
                  <a:pt x="72" y="455"/>
                </a:lnTo>
                <a:lnTo>
                  <a:pt x="65" y="459"/>
                </a:lnTo>
                <a:lnTo>
                  <a:pt x="56" y="461"/>
                </a:lnTo>
                <a:lnTo>
                  <a:pt x="45" y="462"/>
                </a:lnTo>
                <a:lnTo>
                  <a:pt x="33" y="462"/>
                </a:lnTo>
                <a:lnTo>
                  <a:pt x="27" y="461"/>
                </a:lnTo>
                <a:lnTo>
                  <a:pt x="22" y="457"/>
                </a:lnTo>
                <a:lnTo>
                  <a:pt x="16" y="452"/>
                </a:lnTo>
                <a:lnTo>
                  <a:pt x="11" y="446"/>
                </a:lnTo>
                <a:lnTo>
                  <a:pt x="7" y="438"/>
                </a:lnTo>
                <a:lnTo>
                  <a:pt x="3" y="431"/>
                </a:lnTo>
                <a:lnTo>
                  <a:pt x="1" y="424"/>
                </a:lnTo>
                <a:lnTo>
                  <a:pt x="0" y="419"/>
                </a:lnTo>
                <a:lnTo>
                  <a:pt x="0" y="417"/>
                </a:lnTo>
                <a:lnTo>
                  <a:pt x="1" y="415"/>
                </a:lnTo>
                <a:lnTo>
                  <a:pt x="2" y="414"/>
                </a:lnTo>
                <a:lnTo>
                  <a:pt x="3" y="414"/>
                </a:lnTo>
                <a:lnTo>
                  <a:pt x="7" y="413"/>
                </a:lnTo>
                <a:lnTo>
                  <a:pt x="11" y="414"/>
                </a:lnTo>
                <a:lnTo>
                  <a:pt x="16" y="414"/>
                </a:lnTo>
                <a:lnTo>
                  <a:pt x="22" y="415"/>
                </a:lnTo>
                <a:lnTo>
                  <a:pt x="27" y="414"/>
                </a:lnTo>
                <a:lnTo>
                  <a:pt x="33" y="413"/>
                </a:lnTo>
                <a:lnTo>
                  <a:pt x="38" y="411"/>
                </a:lnTo>
                <a:lnTo>
                  <a:pt x="44" y="409"/>
                </a:lnTo>
                <a:lnTo>
                  <a:pt x="48" y="405"/>
                </a:lnTo>
                <a:lnTo>
                  <a:pt x="53" y="401"/>
                </a:lnTo>
                <a:lnTo>
                  <a:pt x="60" y="391"/>
                </a:lnTo>
                <a:lnTo>
                  <a:pt x="66" y="379"/>
                </a:lnTo>
                <a:lnTo>
                  <a:pt x="72" y="369"/>
                </a:lnTo>
                <a:lnTo>
                  <a:pt x="80" y="360"/>
                </a:lnTo>
                <a:lnTo>
                  <a:pt x="83" y="356"/>
                </a:lnTo>
                <a:lnTo>
                  <a:pt x="89" y="354"/>
                </a:lnTo>
                <a:lnTo>
                  <a:pt x="93" y="352"/>
                </a:lnTo>
                <a:lnTo>
                  <a:pt x="100" y="35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4" name="Freeform 486"/>
          <p:cNvSpPr>
            <a:spLocks/>
          </p:cNvSpPr>
          <p:nvPr>
            <p:custDataLst>
              <p:tags r:id="rId322"/>
            </p:custDataLst>
          </p:nvPr>
        </p:nvSpPr>
        <p:spPr bwMode="auto">
          <a:xfrm>
            <a:off x="5047928" y="1807964"/>
            <a:ext cx="107950" cy="60325"/>
          </a:xfrm>
          <a:custGeom>
            <a:avLst/>
            <a:gdLst/>
            <a:ahLst/>
            <a:cxnLst>
              <a:cxn ang="0">
                <a:pos x="27" y="36"/>
              </a:cxn>
              <a:cxn ang="0">
                <a:pos x="36" y="36"/>
              </a:cxn>
              <a:cxn ang="0">
                <a:pos x="45" y="35"/>
              </a:cxn>
              <a:cxn ang="0">
                <a:pos x="53" y="33"/>
              </a:cxn>
              <a:cxn ang="0">
                <a:pos x="59" y="31"/>
              </a:cxn>
              <a:cxn ang="0">
                <a:pos x="66" y="30"/>
              </a:cxn>
              <a:cxn ang="0">
                <a:pos x="72" y="29"/>
              </a:cxn>
              <a:cxn ang="0">
                <a:pos x="80" y="29"/>
              </a:cxn>
              <a:cxn ang="0">
                <a:pos x="87" y="30"/>
              </a:cxn>
              <a:cxn ang="0">
                <a:pos x="87" y="42"/>
              </a:cxn>
              <a:cxn ang="0">
                <a:pos x="154" y="42"/>
              </a:cxn>
              <a:cxn ang="0">
                <a:pos x="154" y="39"/>
              </a:cxn>
              <a:cxn ang="0">
                <a:pos x="156" y="36"/>
              </a:cxn>
              <a:cxn ang="0">
                <a:pos x="159" y="33"/>
              </a:cxn>
              <a:cxn ang="0">
                <a:pos x="163" y="31"/>
              </a:cxn>
              <a:cxn ang="0">
                <a:pos x="175" y="26"/>
              </a:cxn>
              <a:cxn ang="0">
                <a:pos x="190" y="23"/>
              </a:cxn>
              <a:cxn ang="0">
                <a:pos x="221" y="17"/>
              </a:cxn>
              <a:cxn ang="0">
                <a:pos x="246" y="12"/>
              </a:cxn>
              <a:cxn ang="0">
                <a:pos x="212" y="13"/>
              </a:cxn>
              <a:cxn ang="0">
                <a:pos x="186" y="14"/>
              </a:cxn>
              <a:cxn ang="0">
                <a:pos x="178" y="15"/>
              </a:cxn>
              <a:cxn ang="0">
                <a:pos x="171" y="15"/>
              </a:cxn>
              <a:cxn ang="0">
                <a:pos x="168" y="14"/>
              </a:cxn>
              <a:cxn ang="0">
                <a:pos x="167" y="12"/>
              </a:cxn>
              <a:cxn ang="0">
                <a:pos x="159" y="16"/>
              </a:cxn>
              <a:cxn ang="0">
                <a:pos x="152" y="17"/>
              </a:cxn>
              <a:cxn ang="0">
                <a:pos x="147" y="17"/>
              </a:cxn>
              <a:cxn ang="0">
                <a:pos x="141" y="15"/>
              </a:cxn>
              <a:cxn ang="0">
                <a:pos x="137" y="12"/>
              </a:cxn>
              <a:cxn ang="0">
                <a:pos x="133" y="9"/>
              </a:cxn>
              <a:cxn ang="0">
                <a:pos x="129" y="5"/>
              </a:cxn>
              <a:cxn ang="0">
                <a:pos x="126" y="0"/>
              </a:cxn>
              <a:cxn ang="0">
                <a:pos x="121" y="2"/>
              </a:cxn>
              <a:cxn ang="0">
                <a:pos x="113" y="4"/>
              </a:cxn>
              <a:cxn ang="0">
                <a:pos x="103" y="5"/>
              </a:cxn>
              <a:cxn ang="0">
                <a:pos x="93" y="5"/>
              </a:cxn>
              <a:cxn ang="0">
                <a:pos x="74" y="6"/>
              </a:cxn>
              <a:cxn ang="0">
                <a:pos x="60" y="6"/>
              </a:cxn>
              <a:cxn ang="0">
                <a:pos x="58" y="9"/>
              </a:cxn>
              <a:cxn ang="0">
                <a:pos x="56" y="12"/>
              </a:cxn>
              <a:cxn ang="0">
                <a:pos x="54" y="15"/>
              </a:cxn>
              <a:cxn ang="0">
                <a:pos x="50" y="17"/>
              </a:cxn>
              <a:cxn ang="0">
                <a:pos x="42" y="20"/>
              </a:cxn>
              <a:cxn ang="0">
                <a:pos x="33" y="22"/>
              </a:cxn>
              <a:cxn ang="0">
                <a:pos x="14" y="24"/>
              </a:cxn>
              <a:cxn ang="0">
                <a:pos x="0" y="24"/>
              </a:cxn>
              <a:cxn ang="0">
                <a:pos x="1" y="27"/>
              </a:cxn>
              <a:cxn ang="0">
                <a:pos x="3" y="29"/>
              </a:cxn>
              <a:cxn ang="0">
                <a:pos x="5" y="31"/>
              </a:cxn>
              <a:cxn ang="0">
                <a:pos x="9" y="33"/>
              </a:cxn>
              <a:cxn ang="0">
                <a:pos x="17" y="35"/>
              </a:cxn>
              <a:cxn ang="0">
                <a:pos x="27" y="36"/>
              </a:cxn>
            </a:cxnLst>
            <a:rect l="0" t="0" r="r" b="b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5" name="Freeform 487"/>
          <p:cNvSpPr>
            <a:spLocks/>
          </p:cNvSpPr>
          <p:nvPr>
            <p:custDataLst>
              <p:tags r:id="rId323"/>
            </p:custDataLst>
          </p:nvPr>
        </p:nvSpPr>
        <p:spPr bwMode="auto">
          <a:xfrm>
            <a:off x="5190803" y="1790502"/>
            <a:ext cx="63500" cy="57150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118" y="1"/>
              </a:cxn>
              <a:cxn ang="0">
                <a:pos x="134" y="3"/>
              </a:cxn>
              <a:cxn ang="0">
                <a:pos x="145" y="5"/>
              </a:cxn>
              <a:cxn ang="0">
                <a:pos x="149" y="6"/>
              </a:cxn>
              <a:cxn ang="0">
                <a:pos x="149" y="8"/>
              </a:cxn>
              <a:cxn ang="0">
                <a:pos x="147" y="10"/>
              </a:cxn>
              <a:cxn ang="0">
                <a:pos x="145" y="12"/>
              </a:cxn>
              <a:cxn ang="0">
                <a:pos x="141" y="13"/>
              </a:cxn>
              <a:cxn ang="0">
                <a:pos x="137" y="14"/>
              </a:cxn>
              <a:cxn ang="0">
                <a:pos x="132" y="14"/>
              </a:cxn>
              <a:cxn ang="0">
                <a:pos x="127" y="14"/>
              </a:cxn>
              <a:cxn ang="0">
                <a:pos x="123" y="12"/>
              </a:cxn>
              <a:cxn ang="0">
                <a:pos x="123" y="23"/>
              </a:cxn>
              <a:cxn ang="0">
                <a:pos x="123" y="33"/>
              </a:cxn>
              <a:cxn ang="0">
                <a:pos x="123" y="41"/>
              </a:cxn>
              <a:cxn ang="0">
                <a:pos x="123" y="49"/>
              </a:cxn>
              <a:cxn ang="0">
                <a:pos x="116" y="50"/>
              </a:cxn>
              <a:cxn ang="0">
                <a:pos x="109" y="51"/>
              </a:cxn>
              <a:cxn ang="0">
                <a:pos x="104" y="53"/>
              </a:cxn>
              <a:cxn ang="0">
                <a:pos x="100" y="55"/>
              </a:cxn>
              <a:cxn ang="0">
                <a:pos x="94" y="57"/>
              </a:cxn>
              <a:cxn ang="0">
                <a:pos x="89" y="59"/>
              </a:cxn>
              <a:cxn ang="0">
                <a:pos x="83" y="61"/>
              </a:cxn>
              <a:cxn ang="0">
                <a:pos x="76" y="61"/>
              </a:cxn>
              <a:cxn ang="0">
                <a:pos x="67" y="60"/>
              </a:cxn>
              <a:cxn ang="0">
                <a:pos x="53" y="57"/>
              </a:cxn>
              <a:cxn ang="0">
                <a:pos x="39" y="54"/>
              </a:cxn>
              <a:cxn ang="0">
                <a:pos x="25" y="49"/>
              </a:cxn>
              <a:cxn ang="0">
                <a:pos x="12" y="45"/>
              </a:cxn>
              <a:cxn ang="0">
                <a:pos x="3" y="41"/>
              </a:cxn>
              <a:cxn ang="0">
                <a:pos x="1" y="39"/>
              </a:cxn>
              <a:cxn ang="0">
                <a:pos x="0" y="38"/>
              </a:cxn>
              <a:cxn ang="0">
                <a:pos x="0" y="37"/>
              </a:cxn>
              <a:cxn ang="0">
                <a:pos x="3" y="37"/>
              </a:cxn>
              <a:cxn ang="0">
                <a:pos x="19" y="36"/>
              </a:cxn>
              <a:cxn ang="0">
                <a:pos x="35" y="35"/>
              </a:cxn>
              <a:cxn ang="0">
                <a:pos x="48" y="32"/>
              </a:cxn>
              <a:cxn ang="0">
                <a:pos x="60" y="27"/>
              </a:cxn>
              <a:cxn ang="0">
                <a:pos x="72" y="22"/>
              </a:cxn>
              <a:cxn ang="0">
                <a:pos x="82" y="16"/>
              </a:cxn>
              <a:cxn ang="0">
                <a:pos x="93" y="8"/>
              </a:cxn>
              <a:cxn ang="0">
                <a:pos x="103" y="0"/>
              </a:cxn>
            </a:cxnLst>
            <a:rect l="0" t="0" r="r" b="b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6" name="Freeform 488"/>
          <p:cNvSpPr>
            <a:spLocks/>
          </p:cNvSpPr>
          <p:nvPr>
            <p:custDataLst>
              <p:tags r:id="rId324"/>
            </p:custDataLst>
          </p:nvPr>
        </p:nvSpPr>
        <p:spPr bwMode="auto">
          <a:xfrm>
            <a:off x="5227315" y="1798439"/>
            <a:ext cx="130175" cy="57150"/>
          </a:xfrm>
          <a:custGeom>
            <a:avLst/>
            <a:gdLst/>
            <a:ahLst/>
            <a:cxnLst>
              <a:cxn ang="0">
                <a:pos x="133" y="72"/>
              </a:cxn>
              <a:cxn ang="0">
                <a:pos x="154" y="65"/>
              </a:cxn>
              <a:cxn ang="0">
                <a:pos x="178" y="54"/>
              </a:cxn>
              <a:cxn ang="0">
                <a:pos x="199" y="42"/>
              </a:cxn>
              <a:cxn ang="0">
                <a:pos x="207" y="40"/>
              </a:cxn>
              <a:cxn ang="0">
                <a:pos x="211" y="46"/>
              </a:cxn>
              <a:cxn ang="0">
                <a:pos x="220" y="51"/>
              </a:cxn>
              <a:cxn ang="0">
                <a:pos x="243" y="55"/>
              </a:cxn>
              <a:cxn ang="0">
                <a:pos x="269" y="55"/>
              </a:cxn>
              <a:cxn ang="0">
                <a:pos x="286" y="55"/>
              </a:cxn>
              <a:cxn ang="0">
                <a:pos x="293" y="46"/>
              </a:cxn>
              <a:cxn ang="0">
                <a:pos x="298" y="31"/>
              </a:cxn>
              <a:cxn ang="0">
                <a:pos x="279" y="25"/>
              </a:cxn>
              <a:cxn ang="0">
                <a:pos x="244" y="25"/>
              </a:cxn>
              <a:cxn ang="0">
                <a:pos x="225" y="25"/>
              </a:cxn>
              <a:cxn ang="0">
                <a:pos x="214" y="27"/>
              </a:cxn>
              <a:cxn ang="0">
                <a:pos x="204" y="33"/>
              </a:cxn>
              <a:cxn ang="0">
                <a:pos x="172" y="37"/>
              </a:cxn>
              <a:cxn ang="0">
                <a:pos x="176" y="28"/>
              </a:cxn>
              <a:cxn ang="0">
                <a:pos x="180" y="21"/>
              </a:cxn>
              <a:cxn ang="0">
                <a:pos x="194" y="13"/>
              </a:cxn>
              <a:cxn ang="0">
                <a:pos x="210" y="9"/>
              </a:cxn>
              <a:cxn ang="0">
                <a:pos x="225" y="0"/>
              </a:cxn>
              <a:cxn ang="0">
                <a:pos x="185" y="3"/>
              </a:cxn>
              <a:cxn ang="0">
                <a:pos x="157" y="11"/>
              </a:cxn>
              <a:cxn ang="0">
                <a:pos x="134" y="25"/>
              </a:cxn>
              <a:cxn ang="0">
                <a:pos x="114" y="40"/>
              </a:cxn>
              <a:cxn ang="0">
                <a:pos x="100" y="53"/>
              </a:cxn>
              <a:cxn ang="0">
                <a:pos x="87" y="59"/>
              </a:cxn>
              <a:cxn ang="0">
                <a:pos x="64" y="63"/>
              </a:cxn>
              <a:cxn ang="0">
                <a:pos x="32" y="64"/>
              </a:cxn>
              <a:cxn ang="0">
                <a:pos x="12" y="67"/>
              </a:cxn>
              <a:cxn ang="0">
                <a:pos x="2" y="70"/>
              </a:cxn>
              <a:cxn ang="0">
                <a:pos x="39" y="74"/>
              </a:cxn>
              <a:cxn ang="0">
                <a:pos x="102" y="74"/>
              </a:cxn>
            </a:cxnLst>
            <a:rect l="0" t="0" r="r" b="b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7" name="Freeform 489"/>
          <p:cNvSpPr>
            <a:spLocks/>
          </p:cNvSpPr>
          <p:nvPr>
            <p:custDataLst>
              <p:tags r:id="rId325"/>
            </p:custDataLst>
          </p:nvPr>
        </p:nvSpPr>
        <p:spPr bwMode="auto">
          <a:xfrm>
            <a:off x="5760715" y="1984177"/>
            <a:ext cx="41275" cy="57150"/>
          </a:xfrm>
          <a:custGeom>
            <a:avLst/>
            <a:gdLst/>
            <a:ahLst/>
            <a:cxnLst>
              <a:cxn ang="0">
                <a:pos x="93" y="0"/>
              </a:cxn>
              <a:cxn ang="0">
                <a:pos x="97" y="7"/>
              </a:cxn>
              <a:cxn ang="0">
                <a:pos x="100" y="18"/>
              </a:cxn>
              <a:cxn ang="0">
                <a:pos x="92" y="24"/>
              </a:cxn>
              <a:cxn ang="0">
                <a:pos x="86" y="29"/>
              </a:cxn>
              <a:cxn ang="0">
                <a:pos x="79" y="34"/>
              </a:cxn>
              <a:cxn ang="0">
                <a:pos x="72" y="37"/>
              </a:cxn>
              <a:cxn ang="0">
                <a:pos x="65" y="39"/>
              </a:cxn>
              <a:cxn ang="0">
                <a:pos x="57" y="41"/>
              </a:cxn>
              <a:cxn ang="0">
                <a:pos x="49" y="42"/>
              </a:cxn>
              <a:cxn ang="0">
                <a:pos x="40" y="42"/>
              </a:cxn>
              <a:cxn ang="0">
                <a:pos x="27" y="41"/>
              </a:cxn>
              <a:cxn ang="0">
                <a:pos x="12" y="39"/>
              </a:cxn>
              <a:cxn ang="0">
                <a:pos x="1" y="37"/>
              </a:cxn>
              <a:cxn ang="0">
                <a:pos x="0" y="36"/>
              </a:cxn>
              <a:cxn ang="0">
                <a:pos x="6" y="36"/>
              </a:cxn>
              <a:cxn ang="0">
                <a:pos x="12" y="35"/>
              </a:cxn>
              <a:cxn ang="0">
                <a:pos x="18" y="33"/>
              </a:cxn>
              <a:cxn ang="0">
                <a:pos x="23" y="30"/>
              </a:cxn>
              <a:cxn ang="0">
                <a:pos x="33" y="25"/>
              </a:cxn>
              <a:cxn ang="0">
                <a:pos x="44" y="18"/>
              </a:cxn>
              <a:cxn ang="0">
                <a:pos x="55" y="11"/>
              </a:cxn>
              <a:cxn ang="0">
                <a:pos x="66" y="5"/>
              </a:cxn>
              <a:cxn ang="0">
                <a:pos x="72" y="3"/>
              </a:cxn>
              <a:cxn ang="0">
                <a:pos x="79" y="1"/>
              </a:cxn>
              <a:cxn ang="0">
                <a:pos x="86" y="0"/>
              </a:cxn>
              <a:cxn ang="0">
                <a:pos x="93" y="0"/>
              </a:cxn>
            </a:cxnLst>
            <a:rect l="0" t="0" r="r" b="b"/>
            <a:pathLst>
              <a:path w="100" h="42">
                <a:moveTo>
                  <a:pt x="93" y="0"/>
                </a:moveTo>
                <a:lnTo>
                  <a:pt x="97" y="7"/>
                </a:lnTo>
                <a:lnTo>
                  <a:pt x="100" y="18"/>
                </a:lnTo>
                <a:lnTo>
                  <a:pt x="92" y="24"/>
                </a:lnTo>
                <a:lnTo>
                  <a:pt x="86" y="29"/>
                </a:lnTo>
                <a:lnTo>
                  <a:pt x="79" y="34"/>
                </a:lnTo>
                <a:lnTo>
                  <a:pt x="72" y="37"/>
                </a:lnTo>
                <a:lnTo>
                  <a:pt x="65" y="39"/>
                </a:lnTo>
                <a:lnTo>
                  <a:pt x="57" y="41"/>
                </a:lnTo>
                <a:lnTo>
                  <a:pt x="49" y="42"/>
                </a:lnTo>
                <a:lnTo>
                  <a:pt x="40" y="42"/>
                </a:lnTo>
                <a:lnTo>
                  <a:pt x="27" y="41"/>
                </a:lnTo>
                <a:lnTo>
                  <a:pt x="12" y="39"/>
                </a:lnTo>
                <a:lnTo>
                  <a:pt x="1" y="37"/>
                </a:lnTo>
                <a:lnTo>
                  <a:pt x="0" y="36"/>
                </a:lnTo>
                <a:lnTo>
                  <a:pt x="6" y="36"/>
                </a:lnTo>
                <a:lnTo>
                  <a:pt x="12" y="35"/>
                </a:lnTo>
                <a:lnTo>
                  <a:pt x="18" y="33"/>
                </a:lnTo>
                <a:lnTo>
                  <a:pt x="23" y="30"/>
                </a:lnTo>
                <a:lnTo>
                  <a:pt x="33" y="25"/>
                </a:lnTo>
                <a:lnTo>
                  <a:pt x="44" y="18"/>
                </a:lnTo>
                <a:lnTo>
                  <a:pt x="55" y="11"/>
                </a:lnTo>
                <a:lnTo>
                  <a:pt x="66" y="5"/>
                </a:lnTo>
                <a:lnTo>
                  <a:pt x="72" y="3"/>
                </a:lnTo>
                <a:lnTo>
                  <a:pt x="79" y="1"/>
                </a:lnTo>
                <a:lnTo>
                  <a:pt x="86" y="0"/>
                </a:lnTo>
                <a:lnTo>
                  <a:pt x="9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8" name="Freeform 490"/>
          <p:cNvSpPr>
            <a:spLocks/>
          </p:cNvSpPr>
          <p:nvPr>
            <p:custDataLst>
              <p:tags r:id="rId326"/>
            </p:custDataLst>
          </p:nvPr>
        </p:nvSpPr>
        <p:spPr bwMode="auto">
          <a:xfrm>
            <a:off x="5670228" y="1842889"/>
            <a:ext cx="15875" cy="58738"/>
          </a:xfrm>
          <a:custGeom>
            <a:avLst/>
            <a:gdLst/>
            <a:ahLst/>
            <a:cxnLst>
              <a:cxn ang="0">
                <a:pos x="40" y="5"/>
              </a:cxn>
              <a:cxn ang="0">
                <a:pos x="0" y="5"/>
              </a:cxn>
              <a:cxn ang="0">
                <a:pos x="5" y="3"/>
              </a:cxn>
              <a:cxn ang="0">
                <a:pos x="9" y="1"/>
              </a:cxn>
              <a:cxn ang="0">
                <a:pos x="15" y="0"/>
              </a:cxn>
              <a:cxn ang="0">
                <a:pos x="20" y="0"/>
              </a:cxn>
              <a:cxn ang="0">
                <a:pos x="25" y="0"/>
              </a:cxn>
              <a:cxn ang="0">
                <a:pos x="30" y="1"/>
              </a:cxn>
              <a:cxn ang="0">
                <a:pos x="35" y="3"/>
              </a:cxn>
              <a:cxn ang="0">
                <a:pos x="40" y="5"/>
              </a:cxn>
            </a:cxnLst>
            <a:rect l="0" t="0" r="r" b="b"/>
            <a:pathLst>
              <a:path w="40" h="5">
                <a:moveTo>
                  <a:pt x="40" y="5"/>
                </a:moveTo>
                <a:lnTo>
                  <a:pt x="0" y="5"/>
                </a:lnTo>
                <a:lnTo>
                  <a:pt x="5" y="3"/>
                </a:lnTo>
                <a:lnTo>
                  <a:pt x="9" y="1"/>
                </a:lnTo>
                <a:lnTo>
                  <a:pt x="15" y="0"/>
                </a:lnTo>
                <a:lnTo>
                  <a:pt x="20" y="0"/>
                </a:lnTo>
                <a:lnTo>
                  <a:pt x="25" y="0"/>
                </a:lnTo>
                <a:lnTo>
                  <a:pt x="30" y="1"/>
                </a:lnTo>
                <a:lnTo>
                  <a:pt x="35" y="3"/>
                </a:lnTo>
                <a:lnTo>
                  <a:pt x="40" y="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9" name="Freeform 491"/>
          <p:cNvSpPr>
            <a:spLocks/>
          </p:cNvSpPr>
          <p:nvPr>
            <p:custDataLst>
              <p:tags r:id="rId327"/>
            </p:custDataLst>
          </p:nvPr>
        </p:nvSpPr>
        <p:spPr bwMode="auto">
          <a:xfrm>
            <a:off x="5692453" y="1801614"/>
            <a:ext cx="14287" cy="6032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20" y="4"/>
              </a:cxn>
              <a:cxn ang="0">
                <a:pos x="22" y="10"/>
              </a:cxn>
              <a:cxn ang="0">
                <a:pos x="25" y="14"/>
              </a:cxn>
              <a:cxn ang="0">
                <a:pos x="27" y="18"/>
              </a:cxn>
              <a:cxn ang="0">
                <a:pos x="31" y="26"/>
              </a:cxn>
              <a:cxn ang="0">
                <a:pos x="33" y="31"/>
              </a:cxn>
              <a:cxn ang="0">
                <a:pos x="0" y="31"/>
              </a:cxn>
              <a:cxn ang="0">
                <a:pos x="0" y="25"/>
              </a:cxn>
              <a:cxn ang="0">
                <a:pos x="0" y="19"/>
              </a:cxn>
            </a:cxnLst>
            <a:rect l="0" t="0" r="r" b="b"/>
            <a:pathLst>
              <a:path w="33" h="31">
                <a:moveTo>
                  <a:pt x="0" y="19"/>
                </a:moveTo>
                <a:lnTo>
                  <a:pt x="20" y="0"/>
                </a:lnTo>
                <a:lnTo>
                  <a:pt x="20" y="4"/>
                </a:lnTo>
                <a:lnTo>
                  <a:pt x="22" y="10"/>
                </a:lnTo>
                <a:lnTo>
                  <a:pt x="25" y="14"/>
                </a:lnTo>
                <a:lnTo>
                  <a:pt x="27" y="18"/>
                </a:lnTo>
                <a:lnTo>
                  <a:pt x="31" y="26"/>
                </a:lnTo>
                <a:lnTo>
                  <a:pt x="33" y="31"/>
                </a:lnTo>
                <a:lnTo>
                  <a:pt x="0" y="31"/>
                </a:lnTo>
                <a:lnTo>
                  <a:pt x="0" y="25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0" name="Freeform 492"/>
          <p:cNvSpPr>
            <a:spLocks/>
          </p:cNvSpPr>
          <p:nvPr>
            <p:custDataLst>
              <p:tags r:id="rId328"/>
            </p:custDataLst>
          </p:nvPr>
        </p:nvSpPr>
        <p:spPr bwMode="auto">
          <a:xfrm>
            <a:off x="5836915" y="1917502"/>
            <a:ext cx="17463" cy="57150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41" y="43"/>
              </a:cxn>
              <a:cxn ang="0">
                <a:pos x="31" y="42"/>
              </a:cxn>
              <a:cxn ang="0">
                <a:pos x="24" y="40"/>
              </a:cxn>
              <a:cxn ang="0">
                <a:pos x="18" y="37"/>
              </a:cxn>
              <a:cxn ang="0">
                <a:pos x="13" y="33"/>
              </a:cxn>
              <a:cxn ang="0">
                <a:pos x="5" y="25"/>
              </a:cxn>
              <a:cxn ang="0">
                <a:pos x="0" y="19"/>
              </a:cxn>
              <a:cxn ang="0">
                <a:pos x="12" y="13"/>
              </a:cxn>
              <a:cxn ang="0">
                <a:pos x="25" y="7"/>
              </a:cxn>
              <a:cxn ang="0">
                <a:pos x="36" y="2"/>
              </a:cxn>
              <a:cxn ang="0">
                <a:pos x="41" y="0"/>
              </a:cxn>
            </a:cxnLst>
            <a:rect l="0" t="0" r="r" b="b"/>
            <a:pathLst>
              <a:path w="41" h="43">
                <a:moveTo>
                  <a:pt x="41" y="0"/>
                </a:moveTo>
                <a:lnTo>
                  <a:pt x="41" y="43"/>
                </a:lnTo>
                <a:lnTo>
                  <a:pt x="31" y="42"/>
                </a:lnTo>
                <a:lnTo>
                  <a:pt x="24" y="40"/>
                </a:lnTo>
                <a:lnTo>
                  <a:pt x="18" y="37"/>
                </a:lnTo>
                <a:lnTo>
                  <a:pt x="13" y="33"/>
                </a:lnTo>
                <a:lnTo>
                  <a:pt x="5" y="25"/>
                </a:lnTo>
                <a:lnTo>
                  <a:pt x="0" y="19"/>
                </a:lnTo>
                <a:lnTo>
                  <a:pt x="12" y="13"/>
                </a:lnTo>
                <a:lnTo>
                  <a:pt x="25" y="7"/>
                </a:lnTo>
                <a:lnTo>
                  <a:pt x="36" y="2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1" name="Freeform 493"/>
          <p:cNvSpPr>
            <a:spLocks/>
          </p:cNvSpPr>
          <p:nvPr>
            <p:custDataLst>
              <p:tags r:id="rId329"/>
            </p:custDataLst>
          </p:nvPr>
        </p:nvSpPr>
        <p:spPr bwMode="auto">
          <a:xfrm>
            <a:off x="5890890" y="1801614"/>
            <a:ext cx="93663" cy="60325"/>
          </a:xfrm>
          <a:custGeom>
            <a:avLst/>
            <a:gdLst/>
            <a:ahLst/>
            <a:cxnLst>
              <a:cxn ang="0">
                <a:pos x="61" y="0"/>
              </a:cxn>
              <a:cxn ang="0">
                <a:pos x="83" y="0"/>
              </a:cxn>
              <a:cxn ang="0">
                <a:pos x="105" y="1"/>
              </a:cxn>
              <a:cxn ang="0">
                <a:pos x="127" y="3"/>
              </a:cxn>
              <a:cxn ang="0">
                <a:pos x="146" y="7"/>
              </a:cxn>
              <a:cxn ang="0">
                <a:pos x="166" y="11"/>
              </a:cxn>
              <a:cxn ang="0">
                <a:pos x="184" y="16"/>
              </a:cxn>
              <a:cxn ang="0">
                <a:pos x="191" y="19"/>
              </a:cxn>
              <a:cxn ang="0">
                <a:pos x="199" y="23"/>
              </a:cxn>
              <a:cxn ang="0">
                <a:pos x="207" y="27"/>
              </a:cxn>
              <a:cxn ang="0">
                <a:pos x="213" y="31"/>
              </a:cxn>
              <a:cxn ang="0">
                <a:pos x="211" y="35"/>
              </a:cxn>
              <a:cxn ang="0">
                <a:pos x="207" y="38"/>
              </a:cxn>
              <a:cxn ang="0">
                <a:pos x="201" y="41"/>
              </a:cxn>
              <a:cxn ang="0">
                <a:pos x="195" y="44"/>
              </a:cxn>
              <a:cxn ang="0">
                <a:pos x="177" y="49"/>
              </a:cxn>
              <a:cxn ang="0">
                <a:pos x="156" y="53"/>
              </a:cxn>
              <a:cxn ang="0">
                <a:pos x="135" y="57"/>
              </a:cxn>
              <a:cxn ang="0">
                <a:pos x="114" y="59"/>
              </a:cxn>
              <a:cxn ang="0">
                <a:pos x="95" y="62"/>
              </a:cxn>
              <a:cxn ang="0">
                <a:pos x="80" y="62"/>
              </a:cxn>
              <a:cxn ang="0">
                <a:pos x="62" y="62"/>
              </a:cxn>
              <a:cxn ang="0">
                <a:pos x="43" y="59"/>
              </a:cxn>
              <a:cxn ang="0">
                <a:pos x="33" y="59"/>
              </a:cxn>
              <a:cxn ang="0">
                <a:pos x="23" y="59"/>
              </a:cxn>
              <a:cxn ang="0">
                <a:pos x="12" y="60"/>
              </a:cxn>
              <a:cxn ang="0">
                <a:pos x="0" y="62"/>
              </a:cxn>
              <a:cxn ang="0">
                <a:pos x="6" y="50"/>
              </a:cxn>
              <a:cxn ang="0">
                <a:pos x="11" y="39"/>
              </a:cxn>
              <a:cxn ang="0">
                <a:pos x="17" y="29"/>
              </a:cxn>
              <a:cxn ang="0">
                <a:pos x="23" y="20"/>
              </a:cxn>
              <a:cxn ang="0">
                <a:pos x="27" y="16"/>
              </a:cxn>
              <a:cxn ang="0">
                <a:pos x="30" y="12"/>
              </a:cxn>
              <a:cxn ang="0">
                <a:pos x="34" y="9"/>
              </a:cxn>
              <a:cxn ang="0">
                <a:pos x="39" y="6"/>
              </a:cxn>
              <a:cxn ang="0">
                <a:pos x="43" y="3"/>
              </a:cxn>
              <a:cxn ang="0">
                <a:pos x="49" y="1"/>
              </a:cxn>
              <a:cxn ang="0">
                <a:pos x="54" y="0"/>
              </a:cxn>
              <a:cxn ang="0">
                <a:pos x="61" y="0"/>
              </a:cxn>
            </a:cxnLst>
            <a:rect l="0" t="0" r="r" b="b"/>
            <a:pathLst>
              <a:path w="213" h="62">
                <a:moveTo>
                  <a:pt x="61" y="0"/>
                </a:moveTo>
                <a:lnTo>
                  <a:pt x="83" y="0"/>
                </a:lnTo>
                <a:lnTo>
                  <a:pt x="105" y="1"/>
                </a:lnTo>
                <a:lnTo>
                  <a:pt x="127" y="3"/>
                </a:lnTo>
                <a:lnTo>
                  <a:pt x="146" y="7"/>
                </a:lnTo>
                <a:lnTo>
                  <a:pt x="166" y="11"/>
                </a:lnTo>
                <a:lnTo>
                  <a:pt x="184" y="16"/>
                </a:lnTo>
                <a:lnTo>
                  <a:pt x="191" y="19"/>
                </a:lnTo>
                <a:lnTo>
                  <a:pt x="199" y="23"/>
                </a:lnTo>
                <a:lnTo>
                  <a:pt x="207" y="27"/>
                </a:lnTo>
                <a:lnTo>
                  <a:pt x="213" y="31"/>
                </a:lnTo>
                <a:lnTo>
                  <a:pt x="211" y="35"/>
                </a:lnTo>
                <a:lnTo>
                  <a:pt x="207" y="38"/>
                </a:lnTo>
                <a:lnTo>
                  <a:pt x="201" y="41"/>
                </a:lnTo>
                <a:lnTo>
                  <a:pt x="195" y="44"/>
                </a:lnTo>
                <a:lnTo>
                  <a:pt x="177" y="49"/>
                </a:lnTo>
                <a:lnTo>
                  <a:pt x="156" y="53"/>
                </a:lnTo>
                <a:lnTo>
                  <a:pt x="135" y="57"/>
                </a:lnTo>
                <a:lnTo>
                  <a:pt x="114" y="59"/>
                </a:lnTo>
                <a:lnTo>
                  <a:pt x="95" y="62"/>
                </a:lnTo>
                <a:lnTo>
                  <a:pt x="80" y="62"/>
                </a:lnTo>
                <a:lnTo>
                  <a:pt x="62" y="62"/>
                </a:lnTo>
                <a:lnTo>
                  <a:pt x="43" y="59"/>
                </a:lnTo>
                <a:lnTo>
                  <a:pt x="33" y="59"/>
                </a:lnTo>
                <a:lnTo>
                  <a:pt x="23" y="59"/>
                </a:lnTo>
                <a:lnTo>
                  <a:pt x="12" y="60"/>
                </a:lnTo>
                <a:lnTo>
                  <a:pt x="0" y="62"/>
                </a:lnTo>
                <a:lnTo>
                  <a:pt x="6" y="50"/>
                </a:lnTo>
                <a:lnTo>
                  <a:pt x="11" y="39"/>
                </a:lnTo>
                <a:lnTo>
                  <a:pt x="17" y="29"/>
                </a:lnTo>
                <a:lnTo>
                  <a:pt x="23" y="20"/>
                </a:lnTo>
                <a:lnTo>
                  <a:pt x="27" y="16"/>
                </a:lnTo>
                <a:lnTo>
                  <a:pt x="30" y="12"/>
                </a:lnTo>
                <a:lnTo>
                  <a:pt x="34" y="9"/>
                </a:lnTo>
                <a:lnTo>
                  <a:pt x="39" y="6"/>
                </a:lnTo>
                <a:lnTo>
                  <a:pt x="43" y="3"/>
                </a:lnTo>
                <a:lnTo>
                  <a:pt x="49" y="1"/>
                </a:lnTo>
                <a:lnTo>
                  <a:pt x="54" y="0"/>
                </a:lnTo>
                <a:lnTo>
                  <a:pt x="6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2" name="Freeform 494"/>
          <p:cNvSpPr>
            <a:spLocks/>
          </p:cNvSpPr>
          <p:nvPr>
            <p:custDataLst>
              <p:tags r:id="rId330"/>
            </p:custDataLst>
          </p:nvPr>
        </p:nvSpPr>
        <p:spPr bwMode="auto">
          <a:xfrm>
            <a:off x="5951215" y="1827014"/>
            <a:ext cx="103188" cy="60325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30" y="3"/>
              </a:cxn>
              <a:cxn ang="0">
                <a:pos x="23" y="5"/>
              </a:cxn>
              <a:cxn ang="0">
                <a:pos x="19" y="7"/>
              </a:cxn>
              <a:cxn ang="0">
                <a:pos x="15" y="9"/>
              </a:cxn>
              <a:cxn ang="0">
                <a:pos x="13" y="13"/>
              </a:cxn>
              <a:cxn ang="0">
                <a:pos x="10" y="15"/>
              </a:cxn>
              <a:cxn ang="0">
                <a:pos x="7" y="17"/>
              </a:cxn>
              <a:cxn ang="0">
                <a:pos x="0" y="19"/>
              </a:cxn>
              <a:cxn ang="0">
                <a:pos x="2" y="24"/>
              </a:cxn>
              <a:cxn ang="0">
                <a:pos x="5" y="27"/>
              </a:cxn>
              <a:cxn ang="0">
                <a:pos x="7" y="30"/>
              </a:cxn>
              <a:cxn ang="0">
                <a:pos x="10" y="33"/>
              </a:cxn>
              <a:cxn ang="0">
                <a:pos x="17" y="36"/>
              </a:cxn>
              <a:cxn ang="0">
                <a:pos x="24" y="38"/>
              </a:cxn>
              <a:cxn ang="0">
                <a:pos x="41" y="38"/>
              </a:cxn>
              <a:cxn ang="0">
                <a:pos x="54" y="38"/>
              </a:cxn>
              <a:cxn ang="0">
                <a:pos x="153" y="38"/>
              </a:cxn>
              <a:cxn ang="0">
                <a:pos x="155" y="41"/>
              </a:cxn>
              <a:cxn ang="0">
                <a:pos x="156" y="44"/>
              </a:cxn>
              <a:cxn ang="0">
                <a:pos x="159" y="46"/>
              </a:cxn>
              <a:cxn ang="0">
                <a:pos x="162" y="48"/>
              </a:cxn>
              <a:cxn ang="0">
                <a:pos x="167" y="51"/>
              </a:cxn>
              <a:cxn ang="0">
                <a:pos x="174" y="54"/>
              </a:cxn>
              <a:cxn ang="0">
                <a:pos x="188" y="56"/>
              </a:cxn>
              <a:cxn ang="0">
                <a:pos x="200" y="56"/>
              </a:cxn>
              <a:cxn ang="0">
                <a:pos x="204" y="55"/>
              </a:cxn>
              <a:cxn ang="0">
                <a:pos x="210" y="54"/>
              </a:cxn>
              <a:cxn ang="0">
                <a:pos x="214" y="52"/>
              </a:cxn>
              <a:cxn ang="0">
                <a:pos x="220" y="49"/>
              </a:cxn>
              <a:cxn ang="0">
                <a:pos x="230" y="43"/>
              </a:cxn>
              <a:cxn ang="0">
                <a:pos x="239" y="38"/>
              </a:cxn>
              <a:cxn ang="0">
                <a:pos x="232" y="37"/>
              </a:cxn>
              <a:cxn ang="0">
                <a:pos x="225" y="36"/>
              </a:cxn>
              <a:cxn ang="0">
                <a:pos x="219" y="34"/>
              </a:cxn>
              <a:cxn ang="0">
                <a:pos x="213" y="32"/>
              </a:cxn>
              <a:cxn ang="0">
                <a:pos x="201" y="26"/>
              </a:cxn>
              <a:cxn ang="0">
                <a:pos x="190" y="19"/>
              </a:cxn>
              <a:cxn ang="0">
                <a:pos x="178" y="13"/>
              </a:cxn>
              <a:cxn ang="0">
                <a:pos x="167" y="6"/>
              </a:cxn>
              <a:cxn ang="0">
                <a:pos x="160" y="4"/>
              </a:cxn>
              <a:cxn ang="0">
                <a:pos x="154" y="2"/>
              </a:cxn>
              <a:cxn ang="0">
                <a:pos x="147" y="1"/>
              </a:cxn>
              <a:cxn ang="0">
                <a:pos x="140" y="0"/>
              </a:cxn>
              <a:cxn ang="0">
                <a:pos x="134" y="1"/>
              </a:cxn>
              <a:cxn ang="0">
                <a:pos x="127" y="4"/>
              </a:cxn>
              <a:cxn ang="0">
                <a:pos x="124" y="6"/>
              </a:cxn>
              <a:cxn ang="0">
                <a:pos x="122" y="8"/>
              </a:cxn>
              <a:cxn ang="0">
                <a:pos x="121" y="10"/>
              </a:cxn>
              <a:cxn ang="0">
                <a:pos x="120" y="13"/>
              </a:cxn>
              <a:cxn ang="0">
                <a:pos x="100" y="8"/>
              </a:cxn>
              <a:cxn ang="0">
                <a:pos x="80" y="4"/>
              </a:cxn>
              <a:cxn ang="0">
                <a:pos x="61" y="1"/>
              </a:cxn>
              <a:cxn ang="0">
                <a:pos x="41" y="0"/>
              </a:cxn>
            </a:cxnLst>
            <a:rect l="0" t="0" r="r" b="b"/>
            <a:pathLst>
              <a:path w="239" h="56">
                <a:moveTo>
                  <a:pt x="41" y="0"/>
                </a:moveTo>
                <a:lnTo>
                  <a:pt x="30" y="3"/>
                </a:lnTo>
                <a:lnTo>
                  <a:pt x="23" y="5"/>
                </a:lnTo>
                <a:lnTo>
                  <a:pt x="19" y="7"/>
                </a:lnTo>
                <a:lnTo>
                  <a:pt x="15" y="9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0" y="19"/>
                </a:lnTo>
                <a:lnTo>
                  <a:pt x="2" y="24"/>
                </a:lnTo>
                <a:lnTo>
                  <a:pt x="5" y="27"/>
                </a:lnTo>
                <a:lnTo>
                  <a:pt x="7" y="30"/>
                </a:lnTo>
                <a:lnTo>
                  <a:pt x="10" y="33"/>
                </a:lnTo>
                <a:lnTo>
                  <a:pt x="17" y="36"/>
                </a:lnTo>
                <a:lnTo>
                  <a:pt x="24" y="38"/>
                </a:lnTo>
                <a:lnTo>
                  <a:pt x="41" y="38"/>
                </a:lnTo>
                <a:lnTo>
                  <a:pt x="54" y="38"/>
                </a:lnTo>
                <a:lnTo>
                  <a:pt x="153" y="38"/>
                </a:lnTo>
                <a:lnTo>
                  <a:pt x="155" y="41"/>
                </a:lnTo>
                <a:lnTo>
                  <a:pt x="156" y="44"/>
                </a:lnTo>
                <a:lnTo>
                  <a:pt x="159" y="46"/>
                </a:lnTo>
                <a:lnTo>
                  <a:pt x="162" y="48"/>
                </a:lnTo>
                <a:lnTo>
                  <a:pt x="167" y="51"/>
                </a:lnTo>
                <a:lnTo>
                  <a:pt x="174" y="54"/>
                </a:lnTo>
                <a:lnTo>
                  <a:pt x="188" y="56"/>
                </a:lnTo>
                <a:lnTo>
                  <a:pt x="200" y="56"/>
                </a:lnTo>
                <a:lnTo>
                  <a:pt x="204" y="55"/>
                </a:lnTo>
                <a:lnTo>
                  <a:pt x="210" y="54"/>
                </a:lnTo>
                <a:lnTo>
                  <a:pt x="214" y="52"/>
                </a:lnTo>
                <a:lnTo>
                  <a:pt x="220" y="49"/>
                </a:lnTo>
                <a:lnTo>
                  <a:pt x="230" y="43"/>
                </a:lnTo>
                <a:lnTo>
                  <a:pt x="239" y="38"/>
                </a:lnTo>
                <a:lnTo>
                  <a:pt x="232" y="37"/>
                </a:lnTo>
                <a:lnTo>
                  <a:pt x="225" y="36"/>
                </a:lnTo>
                <a:lnTo>
                  <a:pt x="219" y="34"/>
                </a:lnTo>
                <a:lnTo>
                  <a:pt x="213" y="32"/>
                </a:lnTo>
                <a:lnTo>
                  <a:pt x="201" y="26"/>
                </a:lnTo>
                <a:lnTo>
                  <a:pt x="190" y="19"/>
                </a:lnTo>
                <a:lnTo>
                  <a:pt x="178" y="13"/>
                </a:lnTo>
                <a:lnTo>
                  <a:pt x="167" y="6"/>
                </a:lnTo>
                <a:lnTo>
                  <a:pt x="160" y="4"/>
                </a:lnTo>
                <a:lnTo>
                  <a:pt x="154" y="2"/>
                </a:lnTo>
                <a:lnTo>
                  <a:pt x="147" y="1"/>
                </a:lnTo>
                <a:lnTo>
                  <a:pt x="140" y="0"/>
                </a:lnTo>
                <a:lnTo>
                  <a:pt x="134" y="1"/>
                </a:lnTo>
                <a:lnTo>
                  <a:pt x="127" y="4"/>
                </a:lnTo>
                <a:lnTo>
                  <a:pt x="124" y="6"/>
                </a:lnTo>
                <a:lnTo>
                  <a:pt x="122" y="8"/>
                </a:lnTo>
                <a:lnTo>
                  <a:pt x="121" y="10"/>
                </a:lnTo>
                <a:lnTo>
                  <a:pt x="120" y="13"/>
                </a:lnTo>
                <a:lnTo>
                  <a:pt x="100" y="8"/>
                </a:lnTo>
                <a:lnTo>
                  <a:pt x="80" y="4"/>
                </a:lnTo>
                <a:lnTo>
                  <a:pt x="61" y="1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3" name="Freeform 495"/>
          <p:cNvSpPr>
            <a:spLocks/>
          </p:cNvSpPr>
          <p:nvPr>
            <p:custDataLst>
              <p:tags r:id="rId331"/>
            </p:custDataLst>
          </p:nvPr>
        </p:nvSpPr>
        <p:spPr bwMode="auto">
          <a:xfrm>
            <a:off x="6068690" y="1841302"/>
            <a:ext cx="82550" cy="57150"/>
          </a:xfrm>
          <a:custGeom>
            <a:avLst/>
            <a:gdLst/>
            <a:ahLst/>
            <a:cxnLst>
              <a:cxn ang="0">
                <a:pos x="14" y="19"/>
              </a:cxn>
              <a:cxn ang="0">
                <a:pos x="41" y="0"/>
              </a:cxn>
              <a:cxn ang="0">
                <a:pos x="44" y="3"/>
              </a:cxn>
              <a:cxn ang="0">
                <a:pos x="50" y="6"/>
              </a:cxn>
              <a:cxn ang="0">
                <a:pos x="58" y="9"/>
              </a:cxn>
              <a:cxn ang="0">
                <a:pos x="67" y="12"/>
              </a:cxn>
              <a:cxn ang="0">
                <a:pos x="89" y="19"/>
              </a:cxn>
              <a:cxn ang="0">
                <a:pos x="114" y="26"/>
              </a:cxn>
              <a:cxn ang="0">
                <a:pos x="139" y="33"/>
              </a:cxn>
              <a:cxn ang="0">
                <a:pos x="161" y="38"/>
              </a:cxn>
              <a:cxn ang="0">
                <a:pos x="177" y="42"/>
              </a:cxn>
              <a:cxn ang="0">
                <a:pos x="187" y="43"/>
              </a:cxn>
              <a:cxn ang="0">
                <a:pos x="187" y="56"/>
              </a:cxn>
              <a:cxn ang="0">
                <a:pos x="187" y="68"/>
              </a:cxn>
              <a:cxn ang="0">
                <a:pos x="170" y="70"/>
              </a:cxn>
              <a:cxn ang="0">
                <a:pos x="151" y="71"/>
              </a:cxn>
              <a:cxn ang="0">
                <a:pos x="133" y="71"/>
              </a:cxn>
              <a:cxn ang="0">
                <a:pos x="116" y="70"/>
              </a:cxn>
              <a:cxn ang="0">
                <a:pos x="85" y="69"/>
              </a:cxn>
              <a:cxn ang="0">
                <a:pos x="61" y="68"/>
              </a:cxn>
              <a:cxn ang="0">
                <a:pos x="55" y="69"/>
              </a:cxn>
              <a:cxn ang="0">
                <a:pos x="51" y="70"/>
              </a:cxn>
              <a:cxn ang="0">
                <a:pos x="45" y="72"/>
              </a:cxn>
              <a:cxn ang="0">
                <a:pos x="41" y="74"/>
              </a:cxn>
              <a:cxn ang="0">
                <a:pos x="33" y="78"/>
              </a:cxn>
              <a:cxn ang="0">
                <a:pos x="28" y="80"/>
              </a:cxn>
              <a:cxn ang="0">
                <a:pos x="22" y="79"/>
              </a:cxn>
              <a:cxn ang="0">
                <a:pos x="18" y="76"/>
              </a:cxn>
              <a:cxn ang="0">
                <a:pos x="14" y="72"/>
              </a:cxn>
              <a:cxn ang="0">
                <a:pos x="9" y="67"/>
              </a:cxn>
              <a:cxn ang="0">
                <a:pos x="6" y="62"/>
              </a:cxn>
              <a:cxn ang="0">
                <a:pos x="3" y="57"/>
              </a:cxn>
              <a:cxn ang="0">
                <a:pos x="2" y="53"/>
              </a:cxn>
              <a:cxn ang="0">
                <a:pos x="0" y="50"/>
              </a:cxn>
              <a:cxn ang="0">
                <a:pos x="2" y="44"/>
              </a:cxn>
              <a:cxn ang="0">
                <a:pos x="3" y="40"/>
              </a:cxn>
              <a:cxn ang="0">
                <a:pos x="5" y="36"/>
              </a:cxn>
              <a:cxn ang="0">
                <a:pos x="7" y="31"/>
              </a:cxn>
              <a:cxn ang="0">
                <a:pos x="13" y="24"/>
              </a:cxn>
              <a:cxn ang="0">
                <a:pos x="14" y="19"/>
              </a:cxn>
            </a:cxnLst>
            <a:rect l="0" t="0" r="r" b="b"/>
            <a:pathLst>
              <a:path w="187" h="80">
                <a:moveTo>
                  <a:pt x="14" y="19"/>
                </a:moveTo>
                <a:lnTo>
                  <a:pt x="41" y="0"/>
                </a:lnTo>
                <a:lnTo>
                  <a:pt x="44" y="3"/>
                </a:lnTo>
                <a:lnTo>
                  <a:pt x="50" y="6"/>
                </a:lnTo>
                <a:lnTo>
                  <a:pt x="58" y="9"/>
                </a:lnTo>
                <a:lnTo>
                  <a:pt x="67" y="12"/>
                </a:lnTo>
                <a:lnTo>
                  <a:pt x="89" y="19"/>
                </a:lnTo>
                <a:lnTo>
                  <a:pt x="114" y="26"/>
                </a:lnTo>
                <a:lnTo>
                  <a:pt x="139" y="33"/>
                </a:lnTo>
                <a:lnTo>
                  <a:pt x="161" y="38"/>
                </a:lnTo>
                <a:lnTo>
                  <a:pt x="177" y="42"/>
                </a:lnTo>
                <a:lnTo>
                  <a:pt x="187" y="43"/>
                </a:lnTo>
                <a:lnTo>
                  <a:pt x="187" y="56"/>
                </a:lnTo>
                <a:lnTo>
                  <a:pt x="187" y="68"/>
                </a:lnTo>
                <a:lnTo>
                  <a:pt x="170" y="70"/>
                </a:lnTo>
                <a:lnTo>
                  <a:pt x="151" y="71"/>
                </a:lnTo>
                <a:lnTo>
                  <a:pt x="133" y="71"/>
                </a:lnTo>
                <a:lnTo>
                  <a:pt x="116" y="70"/>
                </a:lnTo>
                <a:lnTo>
                  <a:pt x="85" y="69"/>
                </a:lnTo>
                <a:lnTo>
                  <a:pt x="61" y="68"/>
                </a:lnTo>
                <a:lnTo>
                  <a:pt x="55" y="69"/>
                </a:lnTo>
                <a:lnTo>
                  <a:pt x="51" y="70"/>
                </a:lnTo>
                <a:lnTo>
                  <a:pt x="45" y="72"/>
                </a:lnTo>
                <a:lnTo>
                  <a:pt x="41" y="74"/>
                </a:lnTo>
                <a:lnTo>
                  <a:pt x="33" y="78"/>
                </a:lnTo>
                <a:lnTo>
                  <a:pt x="28" y="80"/>
                </a:lnTo>
                <a:lnTo>
                  <a:pt x="22" y="79"/>
                </a:lnTo>
                <a:lnTo>
                  <a:pt x="18" y="76"/>
                </a:lnTo>
                <a:lnTo>
                  <a:pt x="14" y="72"/>
                </a:lnTo>
                <a:lnTo>
                  <a:pt x="9" y="67"/>
                </a:lnTo>
                <a:lnTo>
                  <a:pt x="6" y="62"/>
                </a:lnTo>
                <a:lnTo>
                  <a:pt x="3" y="57"/>
                </a:lnTo>
                <a:lnTo>
                  <a:pt x="2" y="53"/>
                </a:lnTo>
                <a:lnTo>
                  <a:pt x="0" y="50"/>
                </a:lnTo>
                <a:lnTo>
                  <a:pt x="2" y="44"/>
                </a:lnTo>
                <a:lnTo>
                  <a:pt x="3" y="40"/>
                </a:lnTo>
                <a:lnTo>
                  <a:pt x="5" y="36"/>
                </a:lnTo>
                <a:lnTo>
                  <a:pt x="7" y="31"/>
                </a:lnTo>
                <a:lnTo>
                  <a:pt x="13" y="24"/>
                </a:lnTo>
                <a:lnTo>
                  <a:pt x="1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4" name="Freeform 496"/>
          <p:cNvSpPr>
            <a:spLocks/>
          </p:cNvSpPr>
          <p:nvPr>
            <p:custDataLst>
              <p:tags r:id="rId332"/>
            </p:custDataLst>
          </p:nvPr>
        </p:nvSpPr>
        <p:spPr bwMode="auto">
          <a:xfrm>
            <a:off x="6595740" y="1966714"/>
            <a:ext cx="79375" cy="58738"/>
          </a:xfrm>
          <a:custGeom>
            <a:avLst/>
            <a:gdLst/>
            <a:ahLst/>
            <a:cxnLst>
              <a:cxn ang="0">
                <a:pos x="50" y="0"/>
              </a:cxn>
              <a:cxn ang="0">
                <a:pos x="63" y="0"/>
              </a:cxn>
              <a:cxn ang="0">
                <a:pos x="75" y="1"/>
              </a:cxn>
              <a:cxn ang="0">
                <a:pos x="86" y="4"/>
              </a:cxn>
              <a:cxn ang="0">
                <a:pos x="97" y="7"/>
              </a:cxn>
              <a:cxn ang="0">
                <a:pos x="106" y="10"/>
              </a:cxn>
              <a:cxn ang="0">
                <a:pos x="116" y="15"/>
              </a:cxn>
              <a:cxn ang="0">
                <a:pos x="124" y="19"/>
              </a:cxn>
              <a:cxn ang="0">
                <a:pos x="131" y="25"/>
              </a:cxn>
              <a:cxn ang="0">
                <a:pos x="159" y="49"/>
              </a:cxn>
              <a:cxn ang="0">
                <a:pos x="183" y="73"/>
              </a:cxn>
              <a:cxn ang="0">
                <a:pos x="137" y="73"/>
              </a:cxn>
              <a:cxn ang="0">
                <a:pos x="128" y="72"/>
              </a:cxn>
              <a:cxn ang="0">
                <a:pos x="117" y="70"/>
              </a:cxn>
              <a:cxn ang="0">
                <a:pos x="104" y="66"/>
              </a:cxn>
              <a:cxn ang="0">
                <a:pos x="90" y="62"/>
              </a:cxn>
              <a:cxn ang="0">
                <a:pos x="73" y="56"/>
              </a:cxn>
              <a:cxn ang="0">
                <a:pos x="58" y="50"/>
              </a:cxn>
              <a:cxn ang="0">
                <a:pos x="42" y="44"/>
              </a:cxn>
              <a:cxn ang="0">
                <a:pos x="28" y="37"/>
              </a:cxn>
              <a:cxn ang="0">
                <a:pos x="16" y="30"/>
              </a:cxn>
              <a:cxn ang="0">
                <a:pos x="7" y="23"/>
              </a:cxn>
              <a:cxn ang="0">
                <a:pos x="4" y="19"/>
              </a:cxn>
              <a:cxn ang="0">
                <a:pos x="2" y="16"/>
              </a:cxn>
              <a:cxn ang="0">
                <a:pos x="1" y="14"/>
              </a:cxn>
              <a:cxn ang="0">
                <a:pos x="0" y="11"/>
              </a:cxn>
              <a:cxn ang="0">
                <a:pos x="1" y="8"/>
              </a:cxn>
              <a:cxn ang="0">
                <a:pos x="3" y="6"/>
              </a:cxn>
              <a:cxn ang="0">
                <a:pos x="7" y="4"/>
              </a:cxn>
              <a:cxn ang="0">
                <a:pos x="13" y="3"/>
              </a:cxn>
              <a:cxn ang="0">
                <a:pos x="19" y="1"/>
              </a:cxn>
              <a:cxn ang="0">
                <a:pos x="28" y="0"/>
              </a:cxn>
              <a:cxn ang="0">
                <a:pos x="38" y="0"/>
              </a:cxn>
              <a:cxn ang="0">
                <a:pos x="50" y="0"/>
              </a:cxn>
            </a:cxnLst>
            <a:rect l="0" t="0" r="r" b="b"/>
            <a:pathLst>
              <a:path w="183" h="73">
                <a:moveTo>
                  <a:pt x="50" y="0"/>
                </a:moveTo>
                <a:lnTo>
                  <a:pt x="63" y="0"/>
                </a:lnTo>
                <a:lnTo>
                  <a:pt x="75" y="1"/>
                </a:lnTo>
                <a:lnTo>
                  <a:pt x="86" y="4"/>
                </a:lnTo>
                <a:lnTo>
                  <a:pt x="97" y="7"/>
                </a:lnTo>
                <a:lnTo>
                  <a:pt x="106" y="10"/>
                </a:lnTo>
                <a:lnTo>
                  <a:pt x="116" y="15"/>
                </a:lnTo>
                <a:lnTo>
                  <a:pt x="124" y="19"/>
                </a:lnTo>
                <a:lnTo>
                  <a:pt x="131" y="25"/>
                </a:lnTo>
                <a:lnTo>
                  <a:pt x="159" y="49"/>
                </a:lnTo>
                <a:lnTo>
                  <a:pt x="183" y="73"/>
                </a:lnTo>
                <a:lnTo>
                  <a:pt x="137" y="73"/>
                </a:lnTo>
                <a:lnTo>
                  <a:pt x="128" y="72"/>
                </a:lnTo>
                <a:lnTo>
                  <a:pt x="117" y="70"/>
                </a:lnTo>
                <a:lnTo>
                  <a:pt x="104" y="66"/>
                </a:lnTo>
                <a:lnTo>
                  <a:pt x="90" y="62"/>
                </a:lnTo>
                <a:lnTo>
                  <a:pt x="73" y="56"/>
                </a:lnTo>
                <a:lnTo>
                  <a:pt x="58" y="50"/>
                </a:lnTo>
                <a:lnTo>
                  <a:pt x="42" y="44"/>
                </a:lnTo>
                <a:lnTo>
                  <a:pt x="28" y="37"/>
                </a:lnTo>
                <a:lnTo>
                  <a:pt x="16" y="30"/>
                </a:lnTo>
                <a:lnTo>
                  <a:pt x="7" y="23"/>
                </a:lnTo>
                <a:lnTo>
                  <a:pt x="4" y="19"/>
                </a:lnTo>
                <a:lnTo>
                  <a:pt x="2" y="16"/>
                </a:lnTo>
                <a:lnTo>
                  <a:pt x="1" y="14"/>
                </a:lnTo>
                <a:lnTo>
                  <a:pt x="0" y="11"/>
                </a:lnTo>
                <a:lnTo>
                  <a:pt x="1" y="8"/>
                </a:lnTo>
                <a:lnTo>
                  <a:pt x="3" y="6"/>
                </a:lnTo>
                <a:lnTo>
                  <a:pt x="7" y="4"/>
                </a:lnTo>
                <a:lnTo>
                  <a:pt x="13" y="3"/>
                </a:lnTo>
                <a:lnTo>
                  <a:pt x="19" y="1"/>
                </a:lnTo>
                <a:lnTo>
                  <a:pt x="28" y="0"/>
                </a:lnTo>
                <a:lnTo>
                  <a:pt x="38" y="0"/>
                </a:lnTo>
                <a:lnTo>
                  <a:pt x="5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5" name="Freeform 497"/>
          <p:cNvSpPr>
            <a:spLocks/>
          </p:cNvSpPr>
          <p:nvPr>
            <p:custDataLst>
              <p:tags r:id="rId333"/>
            </p:custDataLst>
          </p:nvPr>
        </p:nvSpPr>
        <p:spPr bwMode="auto">
          <a:xfrm>
            <a:off x="6662415" y="1984177"/>
            <a:ext cx="33338" cy="5715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23" y="2"/>
              </a:cxn>
              <a:cxn ang="0">
                <a:pos x="41" y="1"/>
              </a:cxn>
              <a:cxn ang="0">
                <a:pos x="60" y="0"/>
              </a:cxn>
              <a:cxn ang="0">
                <a:pos x="79" y="0"/>
              </a:cxn>
              <a:cxn ang="0">
                <a:pos x="79" y="9"/>
              </a:cxn>
              <a:cxn ang="0">
                <a:pos x="79" y="18"/>
              </a:cxn>
              <a:cxn ang="0">
                <a:pos x="79" y="22"/>
              </a:cxn>
              <a:cxn ang="0">
                <a:pos x="75" y="27"/>
              </a:cxn>
              <a:cxn ang="0">
                <a:pos x="72" y="31"/>
              </a:cxn>
              <a:cxn ang="0">
                <a:pos x="68" y="35"/>
              </a:cxn>
              <a:cxn ang="0">
                <a:pos x="62" y="38"/>
              </a:cxn>
              <a:cxn ang="0">
                <a:pos x="57" y="40"/>
              </a:cxn>
              <a:cxn ang="0">
                <a:pos x="51" y="42"/>
              </a:cxn>
              <a:cxn ang="0">
                <a:pos x="46" y="42"/>
              </a:cxn>
              <a:cxn ang="0">
                <a:pos x="40" y="42"/>
              </a:cxn>
              <a:cxn ang="0">
                <a:pos x="35" y="41"/>
              </a:cxn>
              <a:cxn ang="0">
                <a:pos x="29" y="39"/>
              </a:cxn>
              <a:cxn ang="0">
                <a:pos x="25" y="37"/>
              </a:cxn>
              <a:cxn ang="0">
                <a:pos x="16" y="32"/>
              </a:cxn>
              <a:cxn ang="0">
                <a:pos x="11" y="26"/>
              </a:cxn>
              <a:cxn ang="0">
                <a:pos x="5" y="20"/>
              </a:cxn>
              <a:cxn ang="0">
                <a:pos x="2" y="14"/>
              </a:cxn>
              <a:cxn ang="0">
                <a:pos x="0" y="9"/>
              </a:cxn>
              <a:cxn ang="0">
                <a:pos x="0" y="6"/>
              </a:cxn>
            </a:cxnLst>
            <a:rect l="0" t="0" r="r" b="b"/>
            <a:pathLst>
              <a:path w="79" h="42">
                <a:moveTo>
                  <a:pt x="0" y="6"/>
                </a:moveTo>
                <a:lnTo>
                  <a:pt x="23" y="2"/>
                </a:lnTo>
                <a:lnTo>
                  <a:pt x="41" y="1"/>
                </a:lnTo>
                <a:lnTo>
                  <a:pt x="60" y="0"/>
                </a:lnTo>
                <a:lnTo>
                  <a:pt x="79" y="0"/>
                </a:lnTo>
                <a:lnTo>
                  <a:pt x="79" y="9"/>
                </a:lnTo>
                <a:lnTo>
                  <a:pt x="79" y="18"/>
                </a:lnTo>
                <a:lnTo>
                  <a:pt x="79" y="22"/>
                </a:lnTo>
                <a:lnTo>
                  <a:pt x="75" y="27"/>
                </a:lnTo>
                <a:lnTo>
                  <a:pt x="72" y="31"/>
                </a:lnTo>
                <a:lnTo>
                  <a:pt x="68" y="35"/>
                </a:lnTo>
                <a:lnTo>
                  <a:pt x="62" y="38"/>
                </a:lnTo>
                <a:lnTo>
                  <a:pt x="57" y="40"/>
                </a:lnTo>
                <a:lnTo>
                  <a:pt x="51" y="42"/>
                </a:lnTo>
                <a:lnTo>
                  <a:pt x="46" y="42"/>
                </a:lnTo>
                <a:lnTo>
                  <a:pt x="40" y="42"/>
                </a:lnTo>
                <a:lnTo>
                  <a:pt x="35" y="41"/>
                </a:lnTo>
                <a:lnTo>
                  <a:pt x="29" y="39"/>
                </a:lnTo>
                <a:lnTo>
                  <a:pt x="25" y="37"/>
                </a:lnTo>
                <a:lnTo>
                  <a:pt x="16" y="32"/>
                </a:lnTo>
                <a:lnTo>
                  <a:pt x="11" y="26"/>
                </a:lnTo>
                <a:lnTo>
                  <a:pt x="5" y="20"/>
                </a:lnTo>
                <a:lnTo>
                  <a:pt x="2" y="14"/>
                </a:lnTo>
                <a:lnTo>
                  <a:pt x="0" y="9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6" name="Freeform 498"/>
          <p:cNvSpPr>
            <a:spLocks/>
          </p:cNvSpPr>
          <p:nvPr>
            <p:custDataLst>
              <p:tags r:id="rId334"/>
            </p:custDataLst>
          </p:nvPr>
        </p:nvSpPr>
        <p:spPr bwMode="auto">
          <a:xfrm>
            <a:off x="6692578" y="1995289"/>
            <a:ext cx="52387" cy="58738"/>
          </a:xfrm>
          <a:custGeom>
            <a:avLst/>
            <a:gdLst/>
            <a:ahLst/>
            <a:cxnLst>
              <a:cxn ang="0">
                <a:pos x="113" y="39"/>
              </a:cxn>
              <a:cxn ang="0">
                <a:pos x="112" y="42"/>
              </a:cxn>
              <a:cxn ang="0">
                <a:pos x="109" y="45"/>
              </a:cxn>
              <a:cxn ang="0">
                <a:pos x="106" y="47"/>
              </a:cxn>
              <a:cxn ang="0">
                <a:pos x="103" y="49"/>
              </a:cxn>
              <a:cxn ang="0">
                <a:pos x="94" y="51"/>
              </a:cxn>
              <a:cxn ang="0">
                <a:pos x="85" y="52"/>
              </a:cxn>
              <a:cxn ang="0">
                <a:pos x="66" y="52"/>
              </a:cxn>
              <a:cxn ang="0">
                <a:pos x="53" y="51"/>
              </a:cxn>
              <a:cxn ang="0">
                <a:pos x="47" y="51"/>
              </a:cxn>
              <a:cxn ang="0">
                <a:pos x="39" y="48"/>
              </a:cxn>
              <a:cxn ang="0">
                <a:pos x="30" y="45"/>
              </a:cxn>
              <a:cxn ang="0">
                <a:pos x="21" y="41"/>
              </a:cxn>
              <a:cxn ang="0">
                <a:pos x="13" y="36"/>
              </a:cxn>
              <a:cxn ang="0">
                <a:pos x="6" y="31"/>
              </a:cxn>
              <a:cxn ang="0">
                <a:pos x="4" y="28"/>
              </a:cxn>
              <a:cxn ang="0">
                <a:pos x="2" y="25"/>
              </a:cxn>
              <a:cxn ang="0">
                <a:pos x="1" y="22"/>
              </a:cxn>
              <a:cxn ang="0">
                <a:pos x="0" y="20"/>
              </a:cxn>
              <a:cxn ang="0">
                <a:pos x="1" y="15"/>
              </a:cxn>
              <a:cxn ang="0">
                <a:pos x="1" y="11"/>
              </a:cxn>
              <a:cxn ang="0">
                <a:pos x="3" y="8"/>
              </a:cxn>
              <a:cxn ang="0">
                <a:pos x="5" y="5"/>
              </a:cxn>
              <a:cxn ang="0">
                <a:pos x="7" y="3"/>
              </a:cxn>
              <a:cxn ang="0">
                <a:pos x="10" y="2"/>
              </a:cxn>
              <a:cxn ang="0">
                <a:pos x="14" y="1"/>
              </a:cxn>
              <a:cxn ang="0">
                <a:pos x="17" y="0"/>
              </a:cxn>
              <a:cxn ang="0">
                <a:pos x="26" y="0"/>
              </a:cxn>
              <a:cxn ang="0">
                <a:pos x="36" y="2"/>
              </a:cxn>
              <a:cxn ang="0">
                <a:pos x="46" y="5"/>
              </a:cxn>
              <a:cxn ang="0">
                <a:pos x="57" y="9"/>
              </a:cxn>
              <a:cxn ang="0">
                <a:pos x="77" y="18"/>
              </a:cxn>
              <a:cxn ang="0">
                <a:pos x="95" y="29"/>
              </a:cxn>
              <a:cxn ang="0">
                <a:pos x="108" y="36"/>
              </a:cxn>
              <a:cxn ang="0">
                <a:pos x="113" y="39"/>
              </a:cxn>
            </a:cxnLst>
            <a:rect l="0" t="0" r="r" b="b"/>
            <a:pathLst>
              <a:path w="113" h="52">
                <a:moveTo>
                  <a:pt x="113" y="39"/>
                </a:moveTo>
                <a:lnTo>
                  <a:pt x="112" y="42"/>
                </a:lnTo>
                <a:lnTo>
                  <a:pt x="109" y="45"/>
                </a:lnTo>
                <a:lnTo>
                  <a:pt x="106" y="47"/>
                </a:lnTo>
                <a:lnTo>
                  <a:pt x="103" y="49"/>
                </a:lnTo>
                <a:lnTo>
                  <a:pt x="94" y="51"/>
                </a:lnTo>
                <a:lnTo>
                  <a:pt x="85" y="52"/>
                </a:lnTo>
                <a:lnTo>
                  <a:pt x="66" y="52"/>
                </a:lnTo>
                <a:lnTo>
                  <a:pt x="53" y="51"/>
                </a:lnTo>
                <a:lnTo>
                  <a:pt x="47" y="51"/>
                </a:lnTo>
                <a:lnTo>
                  <a:pt x="39" y="48"/>
                </a:lnTo>
                <a:lnTo>
                  <a:pt x="30" y="45"/>
                </a:lnTo>
                <a:lnTo>
                  <a:pt x="21" y="41"/>
                </a:lnTo>
                <a:lnTo>
                  <a:pt x="13" y="36"/>
                </a:lnTo>
                <a:lnTo>
                  <a:pt x="6" y="31"/>
                </a:lnTo>
                <a:lnTo>
                  <a:pt x="4" y="28"/>
                </a:lnTo>
                <a:lnTo>
                  <a:pt x="2" y="25"/>
                </a:lnTo>
                <a:lnTo>
                  <a:pt x="1" y="22"/>
                </a:lnTo>
                <a:lnTo>
                  <a:pt x="0" y="20"/>
                </a:lnTo>
                <a:lnTo>
                  <a:pt x="1" y="15"/>
                </a:lnTo>
                <a:lnTo>
                  <a:pt x="1" y="11"/>
                </a:lnTo>
                <a:lnTo>
                  <a:pt x="3" y="8"/>
                </a:lnTo>
                <a:lnTo>
                  <a:pt x="5" y="5"/>
                </a:lnTo>
                <a:lnTo>
                  <a:pt x="7" y="3"/>
                </a:lnTo>
                <a:lnTo>
                  <a:pt x="10" y="2"/>
                </a:lnTo>
                <a:lnTo>
                  <a:pt x="14" y="1"/>
                </a:lnTo>
                <a:lnTo>
                  <a:pt x="17" y="0"/>
                </a:lnTo>
                <a:lnTo>
                  <a:pt x="26" y="0"/>
                </a:lnTo>
                <a:lnTo>
                  <a:pt x="36" y="2"/>
                </a:lnTo>
                <a:lnTo>
                  <a:pt x="46" y="5"/>
                </a:lnTo>
                <a:lnTo>
                  <a:pt x="57" y="9"/>
                </a:lnTo>
                <a:lnTo>
                  <a:pt x="77" y="18"/>
                </a:lnTo>
                <a:lnTo>
                  <a:pt x="95" y="29"/>
                </a:lnTo>
                <a:lnTo>
                  <a:pt x="108" y="36"/>
                </a:lnTo>
                <a:lnTo>
                  <a:pt x="113" y="3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7" name="Freeform 499"/>
          <p:cNvSpPr>
            <a:spLocks/>
          </p:cNvSpPr>
          <p:nvPr>
            <p:custDataLst>
              <p:tags r:id="rId335"/>
            </p:custDataLst>
          </p:nvPr>
        </p:nvSpPr>
        <p:spPr bwMode="auto">
          <a:xfrm>
            <a:off x="6463978" y="1968302"/>
            <a:ext cx="61912" cy="58737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8" y="9"/>
              </a:cxn>
              <a:cxn ang="0">
                <a:pos x="19" y="8"/>
              </a:cxn>
              <a:cxn ang="0">
                <a:pos x="30" y="7"/>
              </a:cxn>
              <a:cxn ang="0">
                <a:pos x="42" y="5"/>
              </a:cxn>
              <a:cxn ang="0">
                <a:pos x="53" y="2"/>
              </a:cxn>
              <a:cxn ang="0">
                <a:pos x="64" y="1"/>
              </a:cxn>
              <a:cxn ang="0">
                <a:pos x="73" y="0"/>
              </a:cxn>
              <a:cxn ang="0">
                <a:pos x="80" y="2"/>
              </a:cxn>
              <a:cxn ang="0">
                <a:pos x="139" y="39"/>
              </a:cxn>
              <a:cxn ang="0">
                <a:pos x="133" y="40"/>
              </a:cxn>
              <a:cxn ang="0">
                <a:pos x="125" y="39"/>
              </a:cxn>
              <a:cxn ang="0">
                <a:pos x="116" y="38"/>
              </a:cxn>
              <a:cxn ang="0">
                <a:pos x="106" y="36"/>
              </a:cxn>
              <a:cxn ang="0">
                <a:pos x="86" y="30"/>
              </a:cxn>
              <a:cxn ang="0">
                <a:pos x="64" y="24"/>
              </a:cxn>
              <a:cxn ang="0">
                <a:pos x="44" y="16"/>
              </a:cxn>
              <a:cxn ang="0">
                <a:pos x="26" y="11"/>
              </a:cxn>
              <a:cxn ang="0">
                <a:pos x="17" y="9"/>
              </a:cxn>
              <a:cxn ang="0">
                <a:pos x="11" y="7"/>
              </a:cxn>
              <a:cxn ang="0">
                <a:pos x="4" y="7"/>
              </a:cxn>
              <a:cxn ang="0">
                <a:pos x="0" y="8"/>
              </a:cxn>
            </a:cxnLst>
            <a:rect l="0" t="0" r="r" b="b"/>
            <a:pathLst>
              <a:path w="139" h="40">
                <a:moveTo>
                  <a:pt x="0" y="8"/>
                </a:moveTo>
                <a:lnTo>
                  <a:pt x="8" y="9"/>
                </a:lnTo>
                <a:lnTo>
                  <a:pt x="19" y="8"/>
                </a:lnTo>
                <a:lnTo>
                  <a:pt x="30" y="7"/>
                </a:lnTo>
                <a:lnTo>
                  <a:pt x="42" y="5"/>
                </a:lnTo>
                <a:lnTo>
                  <a:pt x="53" y="2"/>
                </a:lnTo>
                <a:lnTo>
                  <a:pt x="64" y="1"/>
                </a:lnTo>
                <a:lnTo>
                  <a:pt x="73" y="0"/>
                </a:lnTo>
                <a:lnTo>
                  <a:pt x="80" y="2"/>
                </a:lnTo>
                <a:lnTo>
                  <a:pt x="139" y="39"/>
                </a:lnTo>
                <a:lnTo>
                  <a:pt x="133" y="40"/>
                </a:lnTo>
                <a:lnTo>
                  <a:pt x="125" y="39"/>
                </a:lnTo>
                <a:lnTo>
                  <a:pt x="116" y="38"/>
                </a:lnTo>
                <a:lnTo>
                  <a:pt x="106" y="36"/>
                </a:lnTo>
                <a:lnTo>
                  <a:pt x="86" y="30"/>
                </a:lnTo>
                <a:lnTo>
                  <a:pt x="64" y="24"/>
                </a:lnTo>
                <a:lnTo>
                  <a:pt x="44" y="16"/>
                </a:lnTo>
                <a:lnTo>
                  <a:pt x="26" y="11"/>
                </a:lnTo>
                <a:lnTo>
                  <a:pt x="17" y="9"/>
                </a:lnTo>
                <a:lnTo>
                  <a:pt x="11" y="7"/>
                </a:lnTo>
                <a:lnTo>
                  <a:pt x="4" y="7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8" name="Freeform 500"/>
          <p:cNvSpPr>
            <a:spLocks/>
          </p:cNvSpPr>
          <p:nvPr>
            <p:custDataLst>
              <p:tags r:id="rId336"/>
            </p:custDataLst>
          </p:nvPr>
        </p:nvSpPr>
        <p:spPr bwMode="auto">
          <a:xfrm>
            <a:off x="6764015" y="1909564"/>
            <a:ext cx="139700" cy="57150"/>
          </a:xfrm>
          <a:custGeom>
            <a:avLst/>
            <a:gdLst/>
            <a:ahLst/>
            <a:cxnLst>
              <a:cxn ang="0">
                <a:pos x="10" y="7"/>
              </a:cxn>
              <a:cxn ang="0">
                <a:pos x="31" y="1"/>
              </a:cxn>
              <a:cxn ang="0">
                <a:pos x="53" y="0"/>
              </a:cxn>
              <a:cxn ang="0">
                <a:pos x="73" y="4"/>
              </a:cxn>
              <a:cxn ang="0">
                <a:pos x="92" y="10"/>
              </a:cxn>
              <a:cxn ang="0">
                <a:pos x="110" y="18"/>
              </a:cxn>
              <a:cxn ang="0">
                <a:pos x="122" y="29"/>
              </a:cxn>
              <a:cxn ang="0">
                <a:pos x="130" y="38"/>
              </a:cxn>
              <a:cxn ang="0">
                <a:pos x="136" y="34"/>
              </a:cxn>
              <a:cxn ang="0">
                <a:pos x="139" y="15"/>
              </a:cxn>
              <a:cxn ang="0">
                <a:pos x="161" y="7"/>
              </a:cxn>
              <a:cxn ang="0">
                <a:pos x="216" y="13"/>
              </a:cxn>
              <a:cxn ang="0">
                <a:pos x="258" y="23"/>
              </a:cxn>
              <a:cxn ang="0">
                <a:pos x="283" y="32"/>
              </a:cxn>
              <a:cxn ang="0">
                <a:pos x="305" y="43"/>
              </a:cxn>
              <a:cxn ang="0">
                <a:pos x="320" y="55"/>
              </a:cxn>
              <a:cxn ang="0">
                <a:pos x="316" y="64"/>
              </a:cxn>
              <a:cxn ang="0">
                <a:pos x="294" y="68"/>
              </a:cxn>
              <a:cxn ang="0">
                <a:pos x="259" y="71"/>
              </a:cxn>
              <a:cxn ang="0">
                <a:pos x="210" y="70"/>
              </a:cxn>
              <a:cxn ang="0">
                <a:pos x="167" y="68"/>
              </a:cxn>
              <a:cxn ang="0">
                <a:pos x="133" y="69"/>
              </a:cxn>
              <a:cxn ang="0">
                <a:pos x="90" y="71"/>
              </a:cxn>
              <a:cxn ang="0">
                <a:pos x="72" y="68"/>
              </a:cxn>
              <a:cxn ang="0">
                <a:pos x="67" y="64"/>
              </a:cxn>
              <a:cxn ang="0">
                <a:pos x="58" y="61"/>
              </a:cxn>
              <a:cxn ang="0">
                <a:pos x="46" y="59"/>
              </a:cxn>
              <a:cxn ang="0">
                <a:pos x="35" y="53"/>
              </a:cxn>
              <a:cxn ang="0">
                <a:pos x="25" y="45"/>
              </a:cxn>
              <a:cxn ang="0">
                <a:pos x="16" y="39"/>
              </a:cxn>
              <a:cxn ang="0">
                <a:pos x="6" y="37"/>
              </a:cxn>
              <a:cxn ang="0">
                <a:pos x="0" y="22"/>
              </a:cxn>
            </a:cxnLst>
            <a:rect l="0" t="0" r="r" b="b"/>
            <a:pathLst>
              <a:path w="325" h="71">
                <a:moveTo>
                  <a:pt x="0" y="12"/>
                </a:moveTo>
                <a:lnTo>
                  <a:pt x="10" y="7"/>
                </a:lnTo>
                <a:lnTo>
                  <a:pt x="20" y="3"/>
                </a:lnTo>
                <a:lnTo>
                  <a:pt x="31" y="1"/>
                </a:lnTo>
                <a:lnTo>
                  <a:pt x="42" y="0"/>
                </a:lnTo>
                <a:lnTo>
                  <a:pt x="53" y="0"/>
                </a:lnTo>
                <a:lnTo>
                  <a:pt x="62" y="2"/>
                </a:lnTo>
                <a:lnTo>
                  <a:pt x="73" y="4"/>
                </a:lnTo>
                <a:lnTo>
                  <a:pt x="83" y="6"/>
                </a:lnTo>
                <a:lnTo>
                  <a:pt x="92" y="10"/>
                </a:lnTo>
                <a:lnTo>
                  <a:pt x="101" y="14"/>
                </a:lnTo>
                <a:lnTo>
                  <a:pt x="110" y="18"/>
                </a:lnTo>
                <a:lnTo>
                  <a:pt x="116" y="23"/>
                </a:lnTo>
                <a:lnTo>
                  <a:pt x="122" y="29"/>
                </a:lnTo>
                <a:lnTo>
                  <a:pt x="127" y="33"/>
                </a:lnTo>
                <a:lnTo>
                  <a:pt x="130" y="38"/>
                </a:lnTo>
                <a:lnTo>
                  <a:pt x="133" y="43"/>
                </a:lnTo>
                <a:lnTo>
                  <a:pt x="136" y="34"/>
                </a:lnTo>
                <a:lnTo>
                  <a:pt x="138" y="25"/>
                </a:lnTo>
                <a:lnTo>
                  <a:pt x="139" y="15"/>
                </a:lnTo>
                <a:lnTo>
                  <a:pt x="139" y="6"/>
                </a:lnTo>
                <a:lnTo>
                  <a:pt x="161" y="7"/>
                </a:lnTo>
                <a:lnTo>
                  <a:pt x="188" y="9"/>
                </a:lnTo>
                <a:lnTo>
                  <a:pt x="216" y="13"/>
                </a:lnTo>
                <a:lnTo>
                  <a:pt x="245" y="19"/>
                </a:lnTo>
                <a:lnTo>
                  <a:pt x="258" y="23"/>
                </a:lnTo>
                <a:lnTo>
                  <a:pt x="271" y="28"/>
                </a:lnTo>
                <a:lnTo>
                  <a:pt x="283" y="32"/>
                </a:lnTo>
                <a:lnTo>
                  <a:pt x="295" y="37"/>
                </a:lnTo>
                <a:lnTo>
                  <a:pt x="305" y="43"/>
                </a:lnTo>
                <a:lnTo>
                  <a:pt x="314" y="48"/>
                </a:lnTo>
                <a:lnTo>
                  <a:pt x="320" y="55"/>
                </a:lnTo>
                <a:lnTo>
                  <a:pt x="325" y="61"/>
                </a:lnTo>
                <a:lnTo>
                  <a:pt x="316" y="64"/>
                </a:lnTo>
                <a:lnTo>
                  <a:pt x="305" y="67"/>
                </a:lnTo>
                <a:lnTo>
                  <a:pt x="294" y="68"/>
                </a:lnTo>
                <a:lnTo>
                  <a:pt x="283" y="70"/>
                </a:lnTo>
                <a:lnTo>
                  <a:pt x="259" y="71"/>
                </a:lnTo>
                <a:lnTo>
                  <a:pt x="234" y="71"/>
                </a:lnTo>
                <a:lnTo>
                  <a:pt x="210" y="70"/>
                </a:lnTo>
                <a:lnTo>
                  <a:pt x="186" y="69"/>
                </a:lnTo>
                <a:lnTo>
                  <a:pt x="167" y="68"/>
                </a:lnTo>
                <a:lnTo>
                  <a:pt x="152" y="67"/>
                </a:lnTo>
                <a:lnTo>
                  <a:pt x="133" y="69"/>
                </a:lnTo>
                <a:lnTo>
                  <a:pt x="104" y="71"/>
                </a:lnTo>
                <a:lnTo>
                  <a:pt x="90" y="71"/>
                </a:lnTo>
                <a:lnTo>
                  <a:pt x="78" y="70"/>
                </a:lnTo>
                <a:lnTo>
                  <a:pt x="72" y="68"/>
                </a:lnTo>
                <a:lnTo>
                  <a:pt x="69" y="67"/>
                </a:lnTo>
                <a:lnTo>
                  <a:pt x="67" y="64"/>
                </a:lnTo>
                <a:lnTo>
                  <a:pt x="66" y="61"/>
                </a:lnTo>
                <a:lnTo>
                  <a:pt x="58" y="61"/>
                </a:lnTo>
                <a:lnTo>
                  <a:pt x="51" y="60"/>
                </a:lnTo>
                <a:lnTo>
                  <a:pt x="46" y="59"/>
                </a:lnTo>
                <a:lnTo>
                  <a:pt x="42" y="57"/>
                </a:lnTo>
                <a:lnTo>
                  <a:pt x="35" y="53"/>
                </a:lnTo>
                <a:lnTo>
                  <a:pt x="31" y="49"/>
                </a:lnTo>
                <a:lnTo>
                  <a:pt x="25" y="45"/>
                </a:lnTo>
                <a:lnTo>
                  <a:pt x="20" y="41"/>
                </a:lnTo>
                <a:lnTo>
                  <a:pt x="16" y="39"/>
                </a:lnTo>
                <a:lnTo>
                  <a:pt x="12" y="38"/>
                </a:lnTo>
                <a:lnTo>
                  <a:pt x="6" y="37"/>
                </a:lnTo>
                <a:lnTo>
                  <a:pt x="0" y="37"/>
                </a:lnTo>
                <a:lnTo>
                  <a:pt x="0" y="22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9" name="Freeform 501"/>
          <p:cNvSpPr>
            <a:spLocks/>
          </p:cNvSpPr>
          <p:nvPr>
            <p:custDataLst>
              <p:tags r:id="rId337"/>
            </p:custDataLst>
          </p:nvPr>
        </p:nvSpPr>
        <p:spPr bwMode="auto">
          <a:xfrm>
            <a:off x="6924353" y="1917502"/>
            <a:ext cx="95250" cy="57150"/>
          </a:xfrm>
          <a:custGeom>
            <a:avLst/>
            <a:gdLst/>
            <a:ahLst/>
            <a:cxnLst>
              <a:cxn ang="0">
                <a:pos x="87" y="25"/>
              </a:cxn>
              <a:cxn ang="0">
                <a:pos x="92" y="26"/>
              </a:cxn>
              <a:cxn ang="0">
                <a:pos x="98" y="27"/>
              </a:cxn>
              <a:cxn ang="0">
                <a:pos x="101" y="28"/>
              </a:cxn>
              <a:cxn ang="0">
                <a:pos x="104" y="27"/>
              </a:cxn>
              <a:cxn ang="0">
                <a:pos x="109" y="27"/>
              </a:cxn>
              <a:cxn ang="0">
                <a:pos x="113" y="25"/>
              </a:cxn>
              <a:cxn ang="0">
                <a:pos x="114" y="26"/>
              </a:cxn>
              <a:cxn ang="0">
                <a:pos x="115" y="26"/>
              </a:cxn>
              <a:cxn ang="0">
                <a:pos x="116" y="25"/>
              </a:cxn>
              <a:cxn ang="0">
                <a:pos x="117" y="25"/>
              </a:cxn>
              <a:cxn ang="0">
                <a:pos x="119" y="22"/>
              </a:cxn>
              <a:cxn ang="0">
                <a:pos x="120" y="17"/>
              </a:cxn>
              <a:cxn ang="0">
                <a:pos x="120" y="7"/>
              </a:cxn>
              <a:cxn ang="0">
                <a:pos x="120" y="0"/>
              </a:cxn>
              <a:cxn ang="0">
                <a:pos x="125" y="5"/>
              </a:cxn>
              <a:cxn ang="0">
                <a:pos x="131" y="10"/>
              </a:cxn>
              <a:cxn ang="0">
                <a:pos x="137" y="15"/>
              </a:cxn>
              <a:cxn ang="0">
                <a:pos x="143" y="19"/>
              </a:cxn>
              <a:cxn ang="0">
                <a:pos x="156" y="25"/>
              </a:cxn>
              <a:cxn ang="0">
                <a:pos x="170" y="30"/>
              </a:cxn>
              <a:cxn ang="0">
                <a:pos x="183" y="35"/>
              </a:cxn>
              <a:cxn ang="0">
                <a:pos x="196" y="41"/>
              </a:cxn>
              <a:cxn ang="0">
                <a:pos x="203" y="44"/>
              </a:cxn>
              <a:cxn ang="0">
                <a:pos x="209" y="47"/>
              </a:cxn>
              <a:cxn ang="0">
                <a:pos x="214" y="51"/>
              </a:cxn>
              <a:cxn ang="0">
                <a:pos x="220" y="55"/>
              </a:cxn>
              <a:cxn ang="0">
                <a:pos x="206" y="56"/>
              </a:cxn>
              <a:cxn ang="0">
                <a:pos x="194" y="57"/>
              </a:cxn>
              <a:cxn ang="0">
                <a:pos x="182" y="58"/>
              </a:cxn>
              <a:cxn ang="0">
                <a:pos x="171" y="60"/>
              </a:cxn>
              <a:cxn ang="0">
                <a:pos x="151" y="65"/>
              </a:cxn>
              <a:cxn ang="0">
                <a:pos x="134" y="70"/>
              </a:cxn>
              <a:cxn ang="0">
                <a:pos x="126" y="71"/>
              </a:cxn>
              <a:cxn ang="0">
                <a:pos x="117" y="72"/>
              </a:cxn>
              <a:cxn ang="0">
                <a:pos x="110" y="72"/>
              </a:cxn>
              <a:cxn ang="0">
                <a:pos x="103" y="72"/>
              </a:cxn>
              <a:cxn ang="0">
                <a:pos x="95" y="70"/>
              </a:cxn>
              <a:cxn ang="0">
                <a:pos x="88" y="66"/>
              </a:cxn>
              <a:cxn ang="0">
                <a:pos x="81" y="61"/>
              </a:cxn>
              <a:cxn ang="0">
                <a:pos x="74" y="55"/>
              </a:cxn>
              <a:cxn ang="0">
                <a:pos x="59" y="53"/>
              </a:cxn>
              <a:cxn ang="0">
                <a:pos x="45" y="50"/>
              </a:cxn>
              <a:cxn ang="0">
                <a:pos x="33" y="47"/>
              </a:cxn>
              <a:cxn ang="0">
                <a:pos x="22" y="43"/>
              </a:cxn>
              <a:cxn ang="0">
                <a:pos x="18" y="41"/>
              </a:cxn>
              <a:cxn ang="0">
                <a:pos x="13" y="38"/>
              </a:cxn>
              <a:cxn ang="0">
                <a:pos x="9" y="35"/>
              </a:cxn>
              <a:cxn ang="0">
                <a:pos x="7" y="31"/>
              </a:cxn>
              <a:cxn ang="0">
                <a:pos x="3" y="27"/>
              </a:cxn>
              <a:cxn ang="0">
                <a:pos x="2" y="23"/>
              </a:cxn>
              <a:cxn ang="0">
                <a:pos x="1" y="18"/>
              </a:cxn>
              <a:cxn ang="0">
                <a:pos x="0" y="13"/>
              </a:cxn>
              <a:cxn ang="0">
                <a:pos x="23" y="17"/>
              </a:cxn>
              <a:cxn ang="0">
                <a:pos x="44" y="21"/>
              </a:cxn>
              <a:cxn ang="0">
                <a:pos x="64" y="24"/>
              </a:cxn>
              <a:cxn ang="0">
                <a:pos x="87" y="25"/>
              </a:cxn>
            </a:cxnLst>
            <a:rect l="0" t="0" r="r" b="b"/>
            <a:pathLst>
              <a:path w="220" h="72">
                <a:moveTo>
                  <a:pt x="87" y="25"/>
                </a:moveTo>
                <a:lnTo>
                  <a:pt x="92" y="26"/>
                </a:lnTo>
                <a:lnTo>
                  <a:pt x="98" y="27"/>
                </a:lnTo>
                <a:lnTo>
                  <a:pt x="101" y="28"/>
                </a:lnTo>
                <a:lnTo>
                  <a:pt x="104" y="27"/>
                </a:lnTo>
                <a:lnTo>
                  <a:pt x="109" y="27"/>
                </a:lnTo>
                <a:lnTo>
                  <a:pt x="113" y="25"/>
                </a:lnTo>
                <a:lnTo>
                  <a:pt x="114" y="26"/>
                </a:lnTo>
                <a:lnTo>
                  <a:pt x="115" y="26"/>
                </a:lnTo>
                <a:lnTo>
                  <a:pt x="116" y="25"/>
                </a:lnTo>
                <a:lnTo>
                  <a:pt x="117" y="25"/>
                </a:lnTo>
                <a:lnTo>
                  <a:pt x="119" y="22"/>
                </a:lnTo>
                <a:lnTo>
                  <a:pt x="120" y="17"/>
                </a:lnTo>
                <a:lnTo>
                  <a:pt x="120" y="7"/>
                </a:lnTo>
                <a:lnTo>
                  <a:pt x="120" y="0"/>
                </a:lnTo>
                <a:lnTo>
                  <a:pt x="125" y="5"/>
                </a:lnTo>
                <a:lnTo>
                  <a:pt x="131" y="10"/>
                </a:lnTo>
                <a:lnTo>
                  <a:pt x="137" y="15"/>
                </a:lnTo>
                <a:lnTo>
                  <a:pt x="143" y="19"/>
                </a:lnTo>
                <a:lnTo>
                  <a:pt x="156" y="25"/>
                </a:lnTo>
                <a:lnTo>
                  <a:pt x="170" y="30"/>
                </a:lnTo>
                <a:lnTo>
                  <a:pt x="183" y="35"/>
                </a:lnTo>
                <a:lnTo>
                  <a:pt x="196" y="41"/>
                </a:lnTo>
                <a:lnTo>
                  <a:pt x="203" y="44"/>
                </a:lnTo>
                <a:lnTo>
                  <a:pt x="209" y="47"/>
                </a:lnTo>
                <a:lnTo>
                  <a:pt x="214" y="51"/>
                </a:lnTo>
                <a:lnTo>
                  <a:pt x="220" y="55"/>
                </a:lnTo>
                <a:lnTo>
                  <a:pt x="206" y="56"/>
                </a:lnTo>
                <a:lnTo>
                  <a:pt x="194" y="57"/>
                </a:lnTo>
                <a:lnTo>
                  <a:pt x="182" y="58"/>
                </a:lnTo>
                <a:lnTo>
                  <a:pt x="171" y="60"/>
                </a:lnTo>
                <a:lnTo>
                  <a:pt x="151" y="65"/>
                </a:lnTo>
                <a:lnTo>
                  <a:pt x="134" y="70"/>
                </a:lnTo>
                <a:lnTo>
                  <a:pt x="126" y="71"/>
                </a:lnTo>
                <a:lnTo>
                  <a:pt x="117" y="72"/>
                </a:lnTo>
                <a:lnTo>
                  <a:pt x="110" y="72"/>
                </a:lnTo>
                <a:lnTo>
                  <a:pt x="103" y="72"/>
                </a:lnTo>
                <a:lnTo>
                  <a:pt x="95" y="70"/>
                </a:lnTo>
                <a:lnTo>
                  <a:pt x="88" y="66"/>
                </a:lnTo>
                <a:lnTo>
                  <a:pt x="81" y="61"/>
                </a:lnTo>
                <a:lnTo>
                  <a:pt x="74" y="55"/>
                </a:lnTo>
                <a:lnTo>
                  <a:pt x="59" y="53"/>
                </a:lnTo>
                <a:lnTo>
                  <a:pt x="45" y="50"/>
                </a:lnTo>
                <a:lnTo>
                  <a:pt x="33" y="47"/>
                </a:lnTo>
                <a:lnTo>
                  <a:pt x="22" y="43"/>
                </a:lnTo>
                <a:lnTo>
                  <a:pt x="18" y="41"/>
                </a:lnTo>
                <a:lnTo>
                  <a:pt x="13" y="38"/>
                </a:lnTo>
                <a:lnTo>
                  <a:pt x="9" y="35"/>
                </a:lnTo>
                <a:lnTo>
                  <a:pt x="7" y="31"/>
                </a:lnTo>
                <a:lnTo>
                  <a:pt x="3" y="27"/>
                </a:lnTo>
                <a:lnTo>
                  <a:pt x="2" y="23"/>
                </a:lnTo>
                <a:lnTo>
                  <a:pt x="1" y="18"/>
                </a:lnTo>
                <a:lnTo>
                  <a:pt x="0" y="13"/>
                </a:lnTo>
                <a:lnTo>
                  <a:pt x="23" y="17"/>
                </a:lnTo>
                <a:lnTo>
                  <a:pt x="44" y="21"/>
                </a:lnTo>
                <a:lnTo>
                  <a:pt x="64" y="24"/>
                </a:lnTo>
                <a:lnTo>
                  <a:pt x="87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0" name="Freeform 502"/>
          <p:cNvSpPr>
            <a:spLocks/>
          </p:cNvSpPr>
          <p:nvPr>
            <p:custDataLst>
              <p:tags r:id="rId338"/>
            </p:custDataLst>
          </p:nvPr>
        </p:nvSpPr>
        <p:spPr bwMode="auto">
          <a:xfrm>
            <a:off x="6884665" y="1965127"/>
            <a:ext cx="63500" cy="58737"/>
          </a:xfrm>
          <a:custGeom>
            <a:avLst/>
            <a:gdLst/>
            <a:ahLst/>
            <a:cxnLst>
              <a:cxn ang="0">
                <a:pos x="146" y="25"/>
              </a:cxn>
              <a:cxn ang="0">
                <a:pos x="140" y="16"/>
              </a:cxn>
              <a:cxn ang="0">
                <a:pos x="137" y="9"/>
              </a:cxn>
              <a:cxn ang="0">
                <a:pos x="133" y="4"/>
              </a:cxn>
              <a:cxn ang="0">
                <a:pos x="128" y="1"/>
              </a:cxn>
              <a:cxn ang="0">
                <a:pos x="126" y="1"/>
              </a:cxn>
              <a:cxn ang="0">
                <a:pos x="124" y="1"/>
              </a:cxn>
              <a:cxn ang="0">
                <a:pos x="120" y="2"/>
              </a:cxn>
              <a:cxn ang="0">
                <a:pos x="118" y="3"/>
              </a:cxn>
              <a:cxn ang="0">
                <a:pos x="113" y="9"/>
              </a:cxn>
              <a:cxn ang="0">
                <a:pos x="105" y="19"/>
              </a:cxn>
              <a:cxn ang="0">
                <a:pos x="72" y="19"/>
              </a:cxn>
              <a:cxn ang="0">
                <a:pos x="63" y="18"/>
              </a:cxn>
              <a:cxn ang="0">
                <a:pos x="55" y="17"/>
              </a:cxn>
              <a:cxn ang="0">
                <a:pos x="47" y="14"/>
              </a:cxn>
              <a:cxn ang="0">
                <a:pos x="40" y="12"/>
              </a:cxn>
              <a:cxn ang="0">
                <a:pos x="29" y="6"/>
              </a:cxn>
              <a:cxn ang="0">
                <a:pos x="19" y="0"/>
              </a:cxn>
              <a:cxn ang="0">
                <a:pos x="14" y="9"/>
              </a:cxn>
              <a:cxn ang="0">
                <a:pos x="10" y="15"/>
              </a:cxn>
              <a:cxn ang="0">
                <a:pos x="4" y="20"/>
              </a:cxn>
              <a:cxn ang="0">
                <a:pos x="0" y="25"/>
              </a:cxn>
              <a:cxn ang="0">
                <a:pos x="33" y="25"/>
              </a:cxn>
              <a:cxn ang="0">
                <a:pos x="57" y="25"/>
              </a:cxn>
              <a:cxn ang="0">
                <a:pos x="77" y="25"/>
              </a:cxn>
              <a:cxn ang="0">
                <a:pos x="99" y="25"/>
              </a:cxn>
              <a:cxn ang="0">
                <a:pos x="110" y="26"/>
              </a:cxn>
              <a:cxn ang="0">
                <a:pos x="123" y="29"/>
              </a:cxn>
              <a:cxn ang="0">
                <a:pos x="128" y="30"/>
              </a:cxn>
              <a:cxn ang="0">
                <a:pos x="135" y="30"/>
              </a:cxn>
              <a:cxn ang="0">
                <a:pos x="140" y="28"/>
              </a:cxn>
              <a:cxn ang="0">
                <a:pos x="146" y="25"/>
              </a:cxn>
            </a:cxnLst>
            <a:rect l="0" t="0" r="r" b="b"/>
            <a:pathLst>
              <a:path w="146" h="30">
                <a:moveTo>
                  <a:pt x="146" y="25"/>
                </a:moveTo>
                <a:lnTo>
                  <a:pt x="140" y="16"/>
                </a:lnTo>
                <a:lnTo>
                  <a:pt x="137" y="9"/>
                </a:lnTo>
                <a:lnTo>
                  <a:pt x="133" y="4"/>
                </a:lnTo>
                <a:lnTo>
                  <a:pt x="128" y="1"/>
                </a:lnTo>
                <a:lnTo>
                  <a:pt x="126" y="1"/>
                </a:lnTo>
                <a:lnTo>
                  <a:pt x="124" y="1"/>
                </a:lnTo>
                <a:lnTo>
                  <a:pt x="120" y="2"/>
                </a:lnTo>
                <a:lnTo>
                  <a:pt x="118" y="3"/>
                </a:lnTo>
                <a:lnTo>
                  <a:pt x="113" y="9"/>
                </a:lnTo>
                <a:lnTo>
                  <a:pt x="105" y="19"/>
                </a:lnTo>
                <a:lnTo>
                  <a:pt x="72" y="19"/>
                </a:lnTo>
                <a:lnTo>
                  <a:pt x="63" y="18"/>
                </a:lnTo>
                <a:lnTo>
                  <a:pt x="55" y="17"/>
                </a:lnTo>
                <a:lnTo>
                  <a:pt x="47" y="14"/>
                </a:lnTo>
                <a:lnTo>
                  <a:pt x="40" y="12"/>
                </a:lnTo>
                <a:lnTo>
                  <a:pt x="29" y="6"/>
                </a:lnTo>
                <a:lnTo>
                  <a:pt x="19" y="0"/>
                </a:lnTo>
                <a:lnTo>
                  <a:pt x="14" y="9"/>
                </a:lnTo>
                <a:lnTo>
                  <a:pt x="10" y="15"/>
                </a:lnTo>
                <a:lnTo>
                  <a:pt x="4" y="20"/>
                </a:lnTo>
                <a:lnTo>
                  <a:pt x="0" y="25"/>
                </a:lnTo>
                <a:lnTo>
                  <a:pt x="33" y="25"/>
                </a:lnTo>
                <a:lnTo>
                  <a:pt x="57" y="25"/>
                </a:lnTo>
                <a:lnTo>
                  <a:pt x="77" y="25"/>
                </a:lnTo>
                <a:lnTo>
                  <a:pt x="99" y="25"/>
                </a:lnTo>
                <a:lnTo>
                  <a:pt x="110" y="26"/>
                </a:lnTo>
                <a:lnTo>
                  <a:pt x="123" y="29"/>
                </a:lnTo>
                <a:lnTo>
                  <a:pt x="128" y="30"/>
                </a:lnTo>
                <a:lnTo>
                  <a:pt x="135" y="30"/>
                </a:lnTo>
                <a:lnTo>
                  <a:pt x="140" y="28"/>
                </a:lnTo>
                <a:lnTo>
                  <a:pt x="146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1" name="Freeform 503"/>
          <p:cNvSpPr>
            <a:spLocks/>
          </p:cNvSpPr>
          <p:nvPr>
            <p:custDataLst>
              <p:tags r:id="rId339"/>
            </p:custDataLst>
          </p:nvPr>
        </p:nvSpPr>
        <p:spPr bwMode="auto">
          <a:xfrm>
            <a:off x="6864028" y="1961952"/>
            <a:ext cx="20637" cy="5873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7" y="9"/>
              </a:cxn>
              <a:cxn ang="0">
                <a:pos x="29" y="9"/>
              </a:cxn>
              <a:cxn ang="0">
                <a:pos x="40" y="9"/>
              </a:cxn>
              <a:cxn ang="0">
                <a:pos x="53" y="9"/>
              </a:cxn>
              <a:cxn ang="0">
                <a:pos x="46" y="6"/>
              </a:cxn>
              <a:cxn ang="0">
                <a:pos x="38" y="3"/>
              </a:cxn>
              <a:cxn ang="0">
                <a:pos x="31" y="1"/>
              </a:cxn>
              <a:cxn ang="0">
                <a:pos x="25" y="0"/>
              </a:cxn>
              <a:cxn ang="0">
                <a:pos x="19" y="0"/>
              </a:cxn>
              <a:cxn ang="0">
                <a:pos x="14" y="0"/>
              </a:cxn>
              <a:cxn ang="0">
                <a:pos x="9" y="1"/>
              </a:cxn>
              <a:cxn ang="0">
                <a:pos x="6" y="3"/>
              </a:cxn>
            </a:cxnLst>
            <a:rect l="0" t="0" r="r" b="b"/>
            <a:pathLst>
              <a:path w="53" h="9">
                <a:moveTo>
                  <a:pt x="0" y="9"/>
                </a:moveTo>
                <a:lnTo>
                  <a:pt x="17" y="9"/>
                </a:lnTo>
                <a:lnTo>
                  <a:pt x="29" y="9"/>
                </a:lnTo>
                <a:lnTo>
                  <a:pt x="40" y="9"/>
                </a:lnTo>
                <a:lnTo>
                  <a:pt x="53" y="9"/>
                </a:lnTo>
                <a:lnTo>
                  <a:pt x="46" y="6"/>
                </a:lnTo>
                <a:lnTo>
                  <a:pt x="38" y="3"/>
                </a:lnTo>
                <a:lnTo>
                  <a:pt x="31" y="1"/>
                </a:lnTo>
                <a:lnTo>
                  <a:pt x="25" y="0"/>
                </a:lnTo>
                <a:lnTo>
                  <a:pt x="19" y="0"/>
                </a:lnTo>
                <a:lnTo>
                  <a:pt x="14" y="0"/>
                </a:lnTo>
                <a:lnTo>
                  <a:pt x="9" y="1"/>
                </a:lnTo>
                <a:lnTo>
                  <a:pt x="6" y="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2" name="Line 504"/>
          <p:cNvSpPr>
            <a:spLocks noChangeShapeType="1"/>
          </p:cNvSpPr>
          <p:nvPr>
            <p:custDataLst>
              <p:tags r:id="rId340"/>
            </p:custDataLst>
          </p:nvPr>
        </p:nvSpPr>
        <p:spPr bwMode="auto">
          <a:xfrm flipV="1">
            <a:off x="6865615" y="1960364"/>
            <a:ext cx="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3" name="Freeform 505"/>
          <p:cNvSpPr>
            <a:spLocks/>
          </p:cNvSpPr>
          <p:nvPr>
            <p:custDataLst>
              <p:tags r:id="rId341"/>
            </p:custDataLst>
          </p:nvPr>
        </p:nvSpPr>
        <p:spPr bwMode="auto">
          <a:xfrm>
            <a:off x="6035353" y="1888927"/>
            <a:ext cx="11112" cy="55562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5" y="17"/>
              </a:cxn>
              <a:cxn ang="0">
                <a:pos x="13" y="8"/>
              </a:cxn>
              <a:cxn ang="0">
                <a:pos x="16" y="5"/>
              </a:cxn>
              <a:cxn ang="0">
                <a:pos x="20" y="2"/>
              </a:cxn>
              <a:cxn ang="0">
                <a:pos x="23" y="1"/>
              </a:cxn>
              <a:cxn ang="0">
                <a:pos x="26" y="0"/>
              </a:cxn>
              <a:cxn ang="0">
                <a:pos x="26" y="25"/>
              </a:cxn>
              <a:cxn ang="0">
                <a:pos x="20" y="25"/>
              </a:cxn>
              <a:cxn ang="0">
                <a:pos x="13" y="25"/>
              </a:cxn>
              <a:cxn ang="0">
                <a:pos x="0" y="25"/>
              </a:cxn>
            </a:cxnLst>
            <a:rect l="0" t="0" r="r" b="b"/>
            <a:pathLst>
              <a:path w="26" h="25">
                <a:moveTo>
                  <a:pt x="0" y="25"/>
                </a:moveTo>
                <a:lnTo>
                  <a:pt x="5" y="17"/>
                </a:lnTo>
                <a:lnTo>
                  <a:pt x="13" y="8"/>
                </a:lnTo>
                <a:lnTo>
                  <a:pt x="16" y="5"/>
                </a:lnTo>
                <a:lnTo>
                  <a:pt x="20" y="2"/>
                </a:lnTo>
                <a:lnTo>
                  <a:pt x="23" y="1"/>
                </a:lnTo>
                <a:lnTo>
                  <a:pt x="26" y="0"/>
                </a:lnTo>
                <a:lnTo>
                  <a:pt x="26" y="25"/>
                </a:lnTo>
                <a:lnTo>
                  <a:pt x="20" y="25"/>
                </a:lnTo>
                <a:lnTo>
                  <a:pt x="13" y="25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4" name="Freeform 506"/>
          <p:cNvSpPr>
            <a:spLocks/>
          </p:cNvSpPr>
          <p:nvPr>
            <p:custDataLst>
              <p:tags r:id="rId342"/>
            </p:custDataLst>
          </p:nvPr>
        </p:nvSpPr>
        <p:spPr bwMode="auto">
          <a:xfrm>
            <a:off x="6784653" y="1960364"/>
            <a:ext cx="9525" cy="57150"/>
          </a:xfrm>
          <a:custGeom>
            <a:avLst/>
            <a:gdLst/>
            <a:ahLst/>
            <a:cxnLst>
              <a:cxn ang="0">
                <a:pos x="33" y="25"/>
              </a:cxn>
              <a:cxn ang="0">
                <a:pos x="33" y="12"/>
              </a:cxn>
              <a:cxn ang="0">
                <a:pos x="33" y="0"/>
              </a:cxn>
              <a:cxn ang="0">
                <a:pos x="0" y="0"/>
              </a:cxn>
              <a:cxn ang="0">
                <a:pos x="9" y="9"/>
              </a:cxn>
              <a:cxn ang="0">
                <a:pos x="16" y="17"/>
              </a:cxn>
              <a:cxn ang="0">
                <a:pos x="20" y="20"/>
              </a:cxn>
              <a:cxn ang="0">
                <a:pos x="24" y="23"/>
              </a:cxn>
              <a:cxn ang="0">
                <a:pos x="28" y="24"/>
              </a:cxn>
              <a:cxn ang="0">
                <a:pos x="33" y="25"/>
              </a:cxn>
            </a:cxnLst>
            <a:rect l="0" t="0" r="r" b="b"/>
            <a:pathLst>
              <a:path w="33" h="25">
                <a:moveTo>
                  <a:pt x="33" y="25"/>
                </a:moveTo>
                <a:lnTo>
                  <a:pt x="33" y="12"/>
                </a:lnTo>
                <a:lnTo>
                  <a:pt x="33" y="0"/>
                </a:lnTo>
                <a:lnTo>
                  <a:pt x="0" y="0"/>
                </a:lnTo>
                <a:lnTo>
                  <a:pt x="9" y="9"/>
                </a:lnTo>
                <a:lnTo>
                  <a:pt x="16" y="17"/>
                </a:lnTo>
                <a:lnTo>
                  <a:pt x="20" y="20"/>
                </a:lnTo>
                <a:lnTo>
                  <a:pt x="24" y="23"/>
                </a:lnTo>
                <a:lnTo>
                  <a:pt x="28" y="24"/>
                </a:lnTo>
                <a:lnTo>
                  <a:pt x="33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5" name="Freeform 507"/>
          <p:cNvSpPr>
            <a:spLocks/>
          </p:cNvSpPr>
          <p:nvPr>
            <p:custDataLst>
              <p:tags r:id="rId343"/>
            </p:custDataLst>
          </p:nvPr>
        </p:nvSpPr>
        <p:spPr bwMode="auto">
          <a:xfrm>
            <a:off x="6738615" y="1923852"/>
            <a:ext cx="9525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" y="18"/>
              </a:cxn>
              <a:cxn ang="0">
                <a:pos x="16" y="11"/>
              </a:cxn>
              <a:cxn ang="0">
                <a:pos x="20" y="0"/>
              </a:cxn>
              <a:cxn ang="0">
                <a:pos x="0" y="0"/>
              </a:cxn>
            </a:cxnLst>
            <a:rect l="0" t="0" r="r" b="b"/>
            <a:pathLst>
              <a:path w="20" h="18">
                <a:moveTo>
                  <a:pt x="0" y="0"/>
                </a:moveTo>
                <a:lnTo>
                  <a:pt x="13" y="18"/>
                </a:lnTo>
                <a:lnTo>
                  <a:pt x="16" y="11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6" name="Freeform 508"/>
          <p:cNvSpPr>
            <a:spLocks/>
          </p:cNvSpPr>
          <p:nvPr>
            <p:custDataLst>
              <p:tags r:id="rId344"/>
            </p:custDataLst>
          </p:nvPr>
        </p:nvSpPr>
        <p:spPr bwMode="auto">
          <a:xfrm>
            <a:off x="7238678" y="2493764"/>
            <a:ext cx="12700" cy="58738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0"/>
              </a:cxn>
              <a:cxn ang="0">
                <a:pos x="9" y="0"/>
              </a:cxn>
              <a:cxn ang="0">
                <a:pos x="16" y="0"/>
              </a:cxn>
              <a:cxn ang="0">
                <a:pos x="24" y="0"/>
              </a:cxn>
              <a:cxn ang="0">
                <a:pos x="33" y="0"/>
              </a:cxn>
              <a:cxn ang="0">
                <a:pos x="30" y="2"/>
              </a:cxn>
              <a:cxn ang="0">
                <a:pos x="29" y="5"/>
              </a:cxn>
              <a:cxn ang="0">
                <a:pos x="28" y="9"/>
              </a:cxn>
              <a:cxn ang="0">
                <a:pos x="28" y="13"/>
              </a:cxn>
              <a:cxn ang="0">
                <a:pos x="28" y="17"/>
              </a:cxn>
              <a:cxn ang="0">
                <a:pos x="29" y="21"/>
              </a:cxn>
              <a:cxn ang="0">
                <a:pos x="30" y="26"/>
              </a:cxn>
              <a:cxn ang="0">
                <a:pos x="33" y="31"/>
              </a:cxn>
              <a:cxn ang="0">
                <a:pos x="0" y="31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0" y="0"/>
                </a:lnTo>
                <a:lnTo>
                  <a:pt x="9" y="0"/>
                </a:lnTo>
                <a:lnTo>
                  <a:pt x="16" y="0"/>
                </a:lnTo>
                <a:lnTo>
                  <a:pt x="24" y="0"/>
                </a:lnTo>
                <a:lnTo>
                  <a:pt x="33" y="0"/>
                </a:lnTo>
                <a:lnTo>
                  <a:pt x="30" y="2"/>
                </a:lnTo>
                <a:lnTo>
                  <a:pt x="29" y="5"/>
                </a:lnTo>
                <a:lnTo>
                  <a:pt x="28" y="9"/>
                </a:lnTo>
                <a:lnTo>
                  <a:pt x="28" y="13"/>
                </a:lnTo>
                <a:lnTo>
                  <a:pt x="28" y="17"/>
                </a:lnTo>
                <a:lnTo>
                  <a:pt x="29" y="21"/>
                </a:lnTo>
                <a:lnTo>
                  <a:pt x="30" y="26"/>
                </a:lnTo>
                <a:lnTo>
                  <a:pt x="33" y="31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7" name="Freeform 509"/>
          <p:cNvSpPr>
            <a:spLocks/>
          </p:cNvSpPr>
          <p:nvPr>
            <p:custDataLst>
              <p:tags r:id="rId345"/>
            </p:custDataLst>
          </p:nvPr>
        </p:nvSpPr>
        <p:spPr bwMode="auto">
          <a:xfrm>
            <a:off x="7532365" y="2015927"/>
            <a:ext cx="55563" cy="58737"/>
          </a:xfrm>
          <a:custGeom>
            <a:avLst/>
            <a:gdLst/>
            <a:ahLst/>
            <a:cxnLst>
              <a:cxn ang="0">
                <a:pos x="3" y="44"/>
              </a:cxn>
              <a:cxn ang="0">
                <a:pos x="1" y="42"/>
              </a:cxn>
              <a:cxn ang="0">
                <a:pos x="1" y="40"/>
              </a:cxn>
              <a:cxn ang="0">
                <a:pos x="0" y="37"/>
              </a:cxn>
              <a:cxn ang="0">
                <a:pos x="1" y="33"/>
              </a:cxn>
              <a:cxn ang="0">
                <a:pos x="2" y="25"/>
              </a:cxn>
              <a:cxn ang="0">
                <a:pos x="3" y="18"/>
              </a:cxn>
              <a:cxn ang="0">
                <a:pos x="9" y="13"/>
              </a:cxn>
              <a:cxn ang="0">
                <a:pos x="16" y="9"/>
              </a:cxn>
              <a:cxn ang="0">
                <a:pos x="21" y="6"/>
              </a:cxn>
              <a:cxn ang="0">
                <a:pos x="27" y="5"/>
              </a:cxn>
              <a:cxn ang="0">
                <a:pos x="39" y="3"/>
              </a:cxn>
              <a:cxn ang="0">
                <a:pos x="57" y="0"/>
              </a:cxn>
              <a:cxn ang="0">
                <a:pos x="60" y="5"/>
              </a:cxn>
              <a:cxn ang="0">
                <a:pos x="64" y="8"/>
              </a:cxn>
              <a:cxn ang="0">
                <a:pos x="69" y="11"/>
              </a:cxn>
              <a:cxn ang="0">
                <a:pos x="73" y="14"/>
              </a:cxn>
              <a:cxn ang="0">
                <a:pos x="83" y="18"/>
              </a:cxn>
              <a:cxn ang="0">
                <a:pos x="93" y="21"/>
              </a:cxn>
              <a:cxn ang="0">
                <a:pos x="103" y="25"/>
              </a:cxn>
              <a:cxn ang="0">
                <a:pos x="113" y="29"/>
              </a:cxn>
              <a:cxn ang="0">
                <a:pos x="117" y="32"/>
              </a:cxn>
              <a:cxn ang="0">
                <a:pos x="121" y="35"/>
              </a:cxn>
              <a:cxn ang="0">
                <a:pos x="126" y="38"/>
              </a:cxn>
              <a:cxn ang="0">
                <a:pos x="129" y="44"/>
              </a:cxn>
              <a:cxn ang="0">
                <a:pos x="119" y="48"/>
              </a:cxn>
              <a:cxn ang="0">
                <a:pos x="109" y="51"/>
              </a:cxn>
              <a:cxn ang="0">
                <a:pos x="99" y="53"/>
              </a:cxn>
              <a:cxn ang="0">
                <a:pos x="90" y="54"/>
              </a:cxn>
              <a:cxn ang="0">
                <a:pos x="70" y="56"/>
              </a:cxn>
              <a:cxn ang="0">
                <a:pos x="49" y="56"/>
              </a:cxn>
              <a:cxn ang="0">
                <a:pos x="40" y="55"/>
              </a:cxn>
              <a:cxn ang="0">
                <a:pos x="31" y="54"/>
              </a:cxn>
              <a:cxn ang="0">
                <a:pos x="23" y="52"/>
              </a:cxn>
              <a:cxn ang="0">
                <a:pos x="16" y="50"/>
              </a:cxn>
              <a:cxn ang="0">
                <a:pos x="6" y="46"/>
              </a:cxn>
              <a:cxn ang="0">
                <a:pos x="3" y="44"/>
              </a:cxn>
            </a:cxnLst>
            <a:rect l="0" t="0" r="r" b="b"/>
            <a:pathLst>
              <a:path w="129" h="56">
                <a:moveTo>
                  <a:pt x="3" y="44"/>
                </a:moveTo>
                <a:lnTo>
                  <a:pt x="1" y="42"/>
                </a:lnTo>
                <a:lnTo>
                  <a:pt x="1" y="40"/>
                </a:lnTo>
                <a:lnTo>
                  <a:pt x="0" y="37"/>
                </a:lnTo>
                <a:lnTo>
                  <a:pt x="1" y="33"/>
                </a:lnTo>
                <a:lnTo>
                  <a:pt x="2" y="25"/>
                </a:lnTo>
                <a:lnTo>
                  <a:pt x="3" y="18"/>
                </a:lnTo>
                <a:lnTo>
                  <a:pt x="9" y="13"/>
                </a:lnTo>
                <a:lnTo>
                  <a:pt x="16" y="9"/>
                </a:lnTo>
                <a:lnTo>
                  <a:pt x="21" y="6"/>
                </a:lnTo>
                <a:lnTo>
                  <a:pt x="27" y="5"/>
                </a:lnTo>
                <a:lnTo>
                  <a:pt x="39" y="3"/>
                </a:lnTo>
                <a:lnTo>
                  <a:pt x="57" y="0"/>
                </a:lnTo>
                <a:lnTo>
                  <a:pt x="60" y="5"/>
                </a:lnTo>
                <a:lnTo>
                  <a:pt x="64" y="8"/>
                </a:lnTo>
                <a:lnTo>
                  <a:pt x="69" y="11"/>
                </a:lnTo>
                <a:lnTo>
                  <a:pt x="73" y="14"/>
                </a:lnTo>
                <a:lnTo>
                  <a:pt x="83" y="18"/>
                </a:lnTo>
                <a:lnTo>
                  <a:pt x="93" y="21"/>
                </a:lnTo>
                <a:lnTo>
                  <a:pt x="103" y="25"/>
                </a:lnTo>
                <a:lnTo>
                  <a:pt x="113" y="29"/>
                </a:lnTo>
                <a:lnTo>
                  <a:pt x="117" y="32"/>
                </a:lnTo>
                <a:lnTo>
                  <a:pt x="121" y="35"/>
                </a:lnTo>
                <a:lnTo>
                  <a:pt x="126" y="38"/>
                </a:lnTo>
                <a:lnTo>
                  <a:pt x="129" y="44"/>
                </a:lnTo>
                <a:lnTo>
                  <a:pt x="119" y="48"/>
                </a:lnTo>
                <a:lnTo>
                  <a:pt x="109" y="51"/>
                </a:lnTo>
                <a:lnTo>
                  <a:pt x="99" y="53"/>
                </a:lnTo>
                <a:lnTo>
                  <a:pt x="90" y="54"/>
                </a:lnTo>
                <a:lnTo>
                  <a:pt x="70" y="56"/>
                </a:lnTo>
                <a:lnTo>
                  <a:pt x="49" y="56"/>
                </a:lnTo>
                <a:lnTo>
                  <a:pt x="40" y="55"/>
                </a:lnTo>
                <a:lnTo>
                  <a:pt x="31" y="54"/>
                </a:lnTo>
                <a:lnTo>
                  <a:pt x="23" y="52"/>
                </a:lnTo>
                <a:lnTo>
                  <a:pt x="16" y="50"/>
                </a:lnTo>
                <a:lnTo>
                  <a:pt x="6" y="46"/>
                </a:lnTo>
                <a:lnTo>
                  <a:pt x="3" y="4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8" name="Freeform 510"/>
          <p:cNvSpPr>
            <a:spLocks/>
          </p:cNvSpPr>
          <p:nvPr>
            <p:custDataLst>
              <p:tags r:id="rId346"/>
            </p:custDataLst>
          </p:nvPr>
        </p:nvSpPr>
        <p:spPr bwMode="auto">
          <a:xfrm>
            <a:off x="7668890" y="2368352"/>
            <a:ext cx="14288" cy="57150"/>
          </a:xfrm>
          <a:custGeom>
            <a:avLst/>
            <a:gdLst/>
            <a:ahLst/>
            <a:cxnLst>
              <a:cxn ang="0">
                <a:pos x="21" y="42"/>
              </a:cxn>
              <a:cxn ang="0">
                <a:pos x="0" y="30"/>
              </a:cxn>
              <a:cxn ang="0">
                <a:pos x="0" y="6"/>
              </a:cxn>
              <a:cxn ang="0">
                <a:pos x="7" y="5"/>
              </a:cxn>
              <a:cxn ang="0">
                <a:pos x="14" y="3"/>
              </a:cxn>
              <a:cxn ang="0">
                <a:pos x="24" y="1"/>
              </a:cxn>
              <a:cxn ang="0">
                <a:pos x="34" y="0"/>
              </a:cxn>
              <a:cxn ang="0">
                <a:pos x="34" y="18"/>
              </a:cxn>
              <a:cxn ang="0">
                <a:pos x="41" y="18"/>
              </a:cxn>
              <a:cxn ang="0">
                <a:pos x="21" y="42"/>
              </a:cxn>
            </a:cxnLst>
            <a:rect l="0" t="0" r="r" b="b"/>
            <a:pathLst>
              <a:path w="41" h="42">
                <a:moveTo>
                  <a:pt x="21" y="42"/>
                </a:moveTo>
                <a:lnTo>
                  <a:pt x="0" y="30"/>
                </a:lnTo>
                <a:lnTo>
                  <a:pt x="0" y="6"/>
                </a:lnTo>
                <a:lnTo>
                  <a:pt x="7" y="5"/>
                </a:lnTo>
                <a:lnTo>
                  <a:pt x="14" y="3"/>
                </a:lnTo>
                <a:lnTo>
                  <a:pt x="24" y="1"/>
                </a:lnTo>
                <a:lnTo>
                  <a:pt x="34" y="0"/>
                </a:lnTo>
                <a:lnTo>
                  <a:pt x="34" y="18"/>
                </a:lnTo>
                <a:lnTo>
                  <a:pt x="41" y="18"/>
                </a:lnTo>
                <a:lnTo>
                  <a:pt x="21" y="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9" name="Freeform 511"/>
          <p:cNvSpPr>
            <a:spLocks/>
          </p:cNvSpPr>
          <p:nvPr>
            <p:custDataLst>
              <p:tags r:id="rId347"/>
            </p:custDataLst>
          </p:nvPr>
        </p:nvSpPr>
        <p:spPr bwMode="auto">
          <a:xfrm>
            <a:off x="7818115" y="2481064"/>
            <a:ext cx="42863" cy="60325"/>
          </a:xfrm>
          <a:custGeom>
            <a:avLst/>
            <a:gdLst/>
            <a:ahLst/>
            <a:cxnLst>
              <a:cxn ang="0">
                <a:pos x="60" y="9"/>
              </a:cxn>
              <a:cxn ang="0">
                <a:pos x="67" y="18"/>
              </a:cxn>
              <a:cxn ang="0">
                <a:pos x="77" y="28"/>
              </a:cxn>
              <a:cxn ang="0">
                <a:pos x="81" y="33"/>
              </a:cxn>
              <a:cxn ang="0">
                <a:pos x="86" y="36"/>
              </a:cxn>
              <a:cxn ang="0">
                <a:pos x="90" y="38"/>
              </a:cxn>
              <a:cxn ang="0">
                <a:pos x="93" y="39"/>
              </a:cxn>
              <a:cxn ang="0">
                <a:pos x="60" y="39"/>
              </a:cxn>
              <a:cxn ang="0">
                <a:pos x="50" y="36"/>
              </a:cxn>
              <a:cxn ang="0">
                <a:pos x="43" y="32"/>
              </a:cxn>
              <a:cxn ang="0">
                <a:pos x="36" y="28"/>
              </a:cxn>
              <a:cxn ang="0">
                <a:pos x="30" y="23"/>
              </a:cxn>
              <a:cxn ang="0">
                <a:pos x="24" y="18"/>
              </a:cxn>
              <a:cxn ang="0">
                <a:pos x="16" y="13"/>
              </a:cxn>
              <a:cxn ang="0">
                <a:pos x="9" y="7"/>
              </a:cxn>
              <a:cxn ang="0">
                <a:pos x="0" y="3"/>
              </a:cxn>
              <a:cxn ang="0">
                <a:pos x="11" y="1"/>
              </a:cxn>
              <a:cxn ang="0">
                <a:pos x="20" y="0"/>
              </a:cxn>
              <a:cxn ang="0">
                <a:pos x="26" y="0"/>
              </a:cxn>
              <a:cxn ang="0">
                <a:pos x="33" y="1"/>
              </a:cxn>
              <a:cxn ang="0">
                <a:pos x="44" y="4"/>
              </a:cxn>
              <a:cxn ang="0">
                <a:pos x="60" y="9"/>
              </a:cxn>
            </a:cxnLst>
            <a:rect l="0" t="0" r="r" b="b"/>
            <a:pathLst>
              <a:path w="93" h="39">
                <a:moveTo>
                  <a:pt x="60" y="9"/>
                </a:moveTo>
                <a:lnTo>
                  <a:pt x="67" y="18"/>
                </a:lnTo>
                <a:lnTo>
                  <a:pt x="77" y="28"/>
                </a:lnTo>
                <a:lnTo>
                  <a:pt x="81" y="33"/>
                </a:lnTo>
                <a:lnTo>
                  <a:pt x="86" y="36"/>
                </a:lnTo>
                <a:lnTo>
                  <a:pt x="90" y="38"/>
                </a:lnTo>
                <a:lnTo>
                  <a:pt x="93" y="39"/>
                </a:lnTo>
                <a:lnTo>
                  <a:pt x="60" y="39"/>
                </a:lnTo>
                <a:lnTo>
                  <a:pt x="50" y="36"/>
                </a:lnTo>
                <a:lnTo>
                  <a:pt x="43" y="32"/>
                </a:lnTo>
                <a:lnTo>
                  <a:pt x="36" y="28"/>
                </a:lnTo>
                <a:lnTo>
                  <a:pt x="30" y="23"/>
                </a:lnTo>
                <a:lnTo>
                  <a:pt x="24" y="18"/>
                </a:lnTo>
                <a:lnTo>
                  <a:pt x="16" y="13"/>
                </a:lnTo>
                <a:lnTo>
                  <a:pt x="9" y="7"/>
                </a:lnTo>
                <a:lnTo>
                  <a:pt x="0" y="3"/>
                </a:lnTo>
                <a:lnTo>
                  <a:pt x="11" y="1"/>
                </a:lnTo>
                <a:lnTo>
                  <a:pt x="20" y="0"/>
                </a:lnTo>
                <a:lnTo>
                  <a:pt x="26" y="0"/>
                </a:lnTo>
                <a:lnTo>
                  <a:pt x="33" y="1"/>
                </a:lnTo>
                <a:lnTo>
                  <a:pt x="44" y="4"/>
                </a:lnTo>
                <a:lnTo>
                  <a:pt x="60" y="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0" name="Freeform 512"/>
          <p:cNvSpPr>
            <a:spLocks/>
          </p:cNvSpPr>
          <p:nvPr>
            <p:custDataLst>
              <p:tags r:id="rId348"/>
            </p:custDataLst>
          </p:nvPr>
        </p:nvSpPr>
        <p:spPr bwMode="auto">
          <a:xfrm>
            <a:off x="7868915" y="2496939"/>
            <a:ext cx="19050" cy="58738"/>
          </a:xfrm>
          <a:custGeom>
            <a:avLst/>
            <a:gdLst/>
            <a:ahLst/>
            <a:cxnLst>
              <a:cxn ang="0">
                <a:pos x="39" y="19"/>
              </a:cxn>
              <a:cxn ang="0">
                <a:pos x="13" y="19"/>
              </a:cxn>
              <a:cxn ang="0">
                <a:pos x="8" y="19"/>
              </a:cxn>
              <a:cxn ang="0">
                <a:pos x="5" y="17"/>
              </a:cxn>
              <a:cxn ang="0">
                <a:pos x="3" y="14"/>
              </a:cxn>
              <a:cxn ang="0">
                <a:pos x="2" y="11"/>
              </a:cxn>
              <a:cxn ang="0">
                <a:pos x="0" y="5"/>
              </a:cxn>
              <a:cxn ang="0">
                <a:pos x="0" y="0"/>
              </a:cxn>
              <a:cxn ang="0">
                <a:pos x="13" y="4"/>
              </a:cxn>
              <a:cxn ang="0">
                <a:pos x="22" y="9"/>
              </a:cxn>
              <a:cxn ang="0">
                <a:pos x="30" y="14"/>
              </a:cxn>
              <a:cxn ang="0">
                <a:pos x="39" y="19"/>
              </a:cxn>
            </a:cxnLst>
            <a:rect l="0" t="0" r="r" b="b"/>
            <a:pathLst>
              <a:path w="39" h="19">
                <a:moveTo>
                  <a:pt x="39" y="19"/>
                </a:moveTo>
                <a:lnTo>
                  <a:pt x="13" y="19"/>
                </a:lnTo>
                <a:lnTo>
                  <a:pt x="8" y="19"/>
                </a:lnTo>
                <a:lnTo>
                  <a:pt x="5" y="17"/>
                </a:lnTo>
                <a:lnTo>
                  <a:pt x="3" y="14"/>
                </a:lnTo>
                <a:lnTo>
                  <a:pt x="2" y="11"/>
                </a:lnTo>
                <a:lnTo>
                  <a:pt x="0" y="5"/>
                </a:lnTo>
                <a:lnTo>
                  <a:pt x="0" y="0"/>
                </a:lnTo>
                <a:lnTo>
                  <a:pt x="13" y="4"/>
                </a:lnTo>
                <a:lnTo>
                  <a:pt x="22" y="9"/>
                </a:lnTo>
                <a:lnTo>
                  <a:pt x="30" y="14"/>
                </a:lnTo>
                <a:lnTo>
                  <a:pt x="39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1" name="Freeform 513"/>
          <p:cNvSpPr>
            <a:spLocks/>
          </p:cNvSpPr>
          <p:nvPr>
            <p:custDataLst>
              <p:tags r:id="rId349"/>
            </p:custDataLst>
          </p:nvPr>
        </p:nvSpPr>
        <p:spPr bwMode="auto">
          <a:xfrm>
            <a:off x="7733978" y="2623939"/>
            <a:ext cx="14287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" y="31"/>
              </a:cxn>
              <a:cxn ang="0">
                <a:pos x="10" y="20"/>
              </a:cxn>
              <a:cxn ang="0">
                <a:pos x="18" y="8"/>
              </a:cxn>
              <a:cxn ang="0">
                <a:pos x="26" y="0"/>
              </a:cxn>
              <a:cxn ang="0">
                <a:pos x="26" y="9"/>
              </a:cxn>
              <a:cxn ang="0">
                <a:pos x="26" y="18"/>
              </a:cxn>
              <a:cxn ang="0">
                <a:pos x="25" y="22"/>
              </a:cxn>
              <a:cxn ang="0">
                <a:pos x="24" y="26"/>
              </a:cxn>
              <a:cxn ang="0">
                <a:pos x="21" y="29"/>
              </a:cxn>
              <a:cxn ang="0">
                <a:pos x="17" y="32"/>
              </a:cxn>
              <a:cxn ang="0">
                <a:pos x="14" y="34"/>
              </a:cxn>
              <a:cxn ang="0">
                <a:pos x="10" y="35"/>
              </a:cxn>
              <a:cxn ang="0">
                <a:pos x="4" y="36"/>
              </a:cxn>
              <a:cxn ang="0">
                <a:pos x="0" y="36"/>
              </a:cxn>
            </a:cxnLst>
            <a:rect l="0" t="0" r="r" b="b"/>
            <a:pathLst>
              <a:path w="26" h="36">
                <a:moveTo>
                  <a:pt x="0" y="36"/>
                </a:moveTo>
                <a:lnTo>
                  <a:pt x="3" y="31"/>
                </a:lnTo>
                <a:lnTo>
                  <a:pt x="10" y="20"/>
                </a:lnTo>
                <a:lnTo>
                  <a:pt x="18" y="8"/>
                </a:lnTo>
                <a:lnTo>
                  <a:pt x="26" y="0"/>
                </a:lnTo>
                <a:lnTo>
                  <a:pt x="26" y="9"/>
                </a:lnTo>
                <a:lnTo>
                  <a:pt x="26" y="18"/>
                </a:lnTo>
                <a:lnTo>
                  <a:pt x="25" y="22"/>
                </a:lnTo>
                <a:lnTo>
                  <a:pt x="24" y="26"/>
                </a:lnTo>
                <a:lnTo>
                  <a:pt x="21" y="29"/>
                </a:lnTo>
                <a:lnTo>
                  <a:pt x="17" y="32"/>
                </a:lnTo>
                <a:lnTo>
                  <a:pt x="14" y="34"/>
                </a:lnTo>
                <a:lnTo>
                  <a:pt x="10" y="35"/>
                </a:lnTo>
                <a:lnTo>
                  <a:pt x="4" y="36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2" name="Freeform 514"/>
          <p:cNvSpPr>
            <a:spLocks/>
          </p:cNvSpPr>
          <p:nvPr>
            <p:custDataLst>
              <p:tags r:id="rId350"/>
            </p:custDataLst>
          </p:nvPr>
        </p:nvSpPr>
        <p:spPr bwMode="auto">
          <a:xfrm>
            <a:off x="7745090" y="2652514"/>
            <a:ext cx="3175" cy="60325"/>
          </a:xfrm>
          <a:custGeom>
            <a:avLst/>
            <a:gdLst/>
            <a:ahLst/>
            <a:cxnLst>
              <a:cxn ang="0">
                <a:pos x="0" y="37"/>
              </a:cxn>
              <a:cxn ang="0">
                <a:pos x="0" y="0"/>
              </a:cxn>
              <a:cxn ang="0">
                <a:pos x="6" y="0"/>
              </a:cxn>
              <a:cxn ang="0">
                <a:pos x="6" y="31"/>
              </a:cxn>
              <a:cxn ang="0">
                <a:pos x="0" y="37"/>
              </a:cxn>
            </a:cxnLst>
            <a:rect l="0" t="0" r="r" b="b"/>
            <a:pathLst>
              <a:path w="6" h="37">
                <a:moveTo>
                  <a:pt x="0" y="37"/>
                </a:moveTo>
                <a:lnTo>
                  <a:pt x="0" y="0"/>
                </a:lnTo>
                <a:lnTo>
                  <a:pt x="6" y="0"/>
                </a:lnTo>
                <a:lnTo>
                  <a:pt x="6" y="31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3" name="Freeform 515"/>
          <p:cNvSpPr>
            <a:spLocks/>
          </p:cNvSpPr>
          <p:nvPr>
            <p:custDataLst>
              <p:tags r:id="rId351"/>
            </p:custDataLst>
          </p:nvPr>
        </p:nvSpPr>
        <p:spPr bwMode="auto">
          <a:xfrm>
            <a:off x="7732390" y="2735064"/>
            <a:ext cx="9525" cy="55563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25"/>
              </a:cxn>
              <a:cxn ang="0">
                <a:pos x="0" y="18"/>
              </a:cxn>
              <a:cxn ang="0">
                <a:pos x="2" y="9"/>
              </a:cxn>
              <a:cxn ang="0">
                <a:pos x="7" y="0"/>
              </a:cxn>
              <a:cxn ang="0">
                <a:pos x="11" y="7"/>
              </a:cxn>
              <a:cxn ang="0">
                <a:pos x="16" y="12"/>
              </a:cxn>
              <a:cxn ang="0">
                <a:pos x="17" y="14"/>
              </a:cxn>
              <a:cxn ang="0">
                <a:pos x="19" y="18"/>
              </a:cxn>
              <a:cxn ang="0">
                <a:pos x="19" y="21"/>
              </a:cxn>
              <a:cxn ang="0">
                <a:pos x="20" y="25"/>
              </a:cxn>
              <a:cxn ang="0">
                <a:pos x="19" y="27"/>
              </a:cxn>
              <a:cxn ang="0">
                <a:pos x="18" y="30"/>
              </a:cxn>
              <a:cxn ang="0">
                <a:pos x="16" y="33"/>
              </a:cxn>
              <a:cxn ang="0">
                <a:pos x="12" y="36"/>
              </a:cxn>
              <a:cxn ang="0">
                <a:pos x="9" y="39"/>
              </a:cxn>
              <a:cxn ang="0">
                <a:pos x="6" y="41"/>
              </a:cxn>
              <a:cxn ang="0">
                <a:pos x="2" y="42"/>
              </a:cxn>
              <a:cxn ang="0">
                <a:pos x="0" y="43"/>
              </a:cxn>
              <a:cxn ang="0">
                <a:pos x="0" y="31"/>
              </a:cxn>
            </a:cxnLst>
            <a:rect l="0" t="0" r="r" b="b"/>
            <a:pathLst>
              <a:path w="20" h="43">
                <a:moveTo>
                  <a:pt x="0" y="31"/>
                </a:moveTo>
                <a:lnTo>
                  <a:pt x="0" y="25"/>
                </a:lnTo>
                <a:lnTo>
                  <a:pt x="0" y="18"/>
                </a:lnTo>
                <a:lnTo>
                  <a:pt x="2" y="9"/>
                </a:lnTo>
                <a:lnTo>
                  <a:pt x="7" y="0"/>
                </a:lnTo>
                <a:lnTo>
                  <a:pt x="11" y="7"/>
                </a:lnTo>
                <a:lnTo>
                  <a:pt x="16" y="12"/>
                </a:lnTo>
                <a:lnTo>
                  <a:pt x="17" y="14"/>
                </a:lnTo>
                <a:lnTo>
                  <a:pt x="19" y="18"/>
                </a:lnTo>
                <a:lnTo>
                  <a:pt x="19" y="21"/>
                </a:lnTo>
                <a:lnTo>
                  <a:pt x="20" y="25"/>
                </a:lnTo>
                <a:lnTo>
                  <a:pt x="19" y="27"/>
                </a:lnTo>
                <a:lnTo>
                  <a:pt x="18" y="30"/>
                </a:lnTo>
                <a:lnTo>
                  <a:pt x="16" y="33"/>
                </a:lnTo>
                <a:lnTo>
                  <a:pt x="12" y="36"/>
                </a:lnTo>
                <a:lnTo>
                  <a:pt x="9" y="39"/>
                </a:lnTo>
                <a:lnTo>
                  <a:pt x="6" y="41"/>
                </a:lnTo>
                <a:lnTo>
                  <a:pt x="2" y="42"/>
                </a:lnTo>
                <a:lnTo>
                  <a:pt x="0" y="43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4" name="Freeform 516"/>
          <p:cNvSpPr>
            <a:spLocks/>
          </p:cNvSpPr>
          <p:nvPr>
            <p:custDataLst>
              <p:tags r:id="rId352"/>
            </p:custDataLst>
          </p:nvPr>
        </p:nvSpPr>
        <p:spPr bwMode="auto">
          <a:xfrm>
            <a:off x="7710165" y="2769989"/>
            <a:ext cx="0" cy="58738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0" y="25"/>
              </a:cxn>
              <a:cxn ang="0">
                <a:pos x="0" y="18"/>
              </a:cxn>
              <a:cxn ang="0">
                <a:pos x="0" y="9"/>
              </a:cxn>
              <a:cxn ang="0">
                <a:pos x="0" y="0"/>
              </a:cxn>
            </a:cxnLst>
            <a:rect l="0" t="0" r="r" b="b"/>
            <a:pathLst>
              <a:path h="30">
                <a:moveTo>
                  <a:pt x="0" y="30"/>
                </a:moveTo>
                <a:lnTo>
                  <a:pt x="0" y="25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5" name="Freeform 517"/>
          <p:cNvSpPr>
            <a:spLocks/>
          </p:cNvSpPr>
          <p:nvPr>
            <p:custDataLst>
              <p:tags r:id="rId353"/>
            </p:custDataLst>
          </p:nvPr>
        </p:nvSpPr>
        <p:spPr bwMode="auto">
          <a:xfrm>
            <a:off x="7710165" y="2769989"/>
            <a:ext cx="7938" cy="58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" y="0"/>
              </a:cxn>
              <a:cxn ang="0">
                <a:pos x="0" y="24"/>
              </a:cxn>
            </a:cxnLst>
            <a:rect l="0" t="0" r="r" b="b"/>
            <a:pathLst>
              <a:path w="20" h="24">
                <a:moveTo>
                  <a:pt x="0" y="0"/>
                </a:moveTo>
                <a:lnTo>
                  <a:pt x="20" y="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6" name="Freeform 518"/>
          <p:cNvSpPr>
            <a:spLocks/>
          </p:cNvSpPr>
          <p:nvPr>
            <p:custDataLst>
              <p:tags r:id="rId354"/>
            </p:custDataLst>
          </p:nvPr>
        </p:nvSpPr>
        <p:spPr bwMode="auto">
          <a:xfrm>
            <a:off x="7464103" y="2357239"/>
            <a:ext cx="17462" cy="60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" y="3"/>
              </a:cxn>
              <a:cxn ang="0">
                <a:pos x="14" y="5"/>
              </a:cxn>
              <a:cxn ang="0">
                <a:pos x="19" y="8"/>
              </a:cxn>
              <a:cxn ang="0">
                <a:pos x="23" y="10"/>
              </a:cxn>
              <a:cxn ang="0">
                <a:pos x="26" y="12"/>
              </a:cxn>
              <a:cxn ang="0">
                <a:pos x="32" y="14"/>
              </a:cxn>
              <a:cxn ang="0">
                <a:pos x="37" y="17"/>
              </a:cxn>
              <a:cxn ang="0">
                <a:pos x="46" y="19"/>
              </a:cxn>
              <a:cxn ang="0">
                <a:pos x="33" y="19"/>
              </a:cxn>
              <a:cxn ang="0">
                <a:pos x="24" y="19"/>
              </a:cxn>
              <a:cxn ang="0">
                <a:pos x="18" y="18"/>
              </a:cxn>
              <a:cxn ang="0">
                <a:pos x="13" y="17"/>
              </a:cxn>
              <a:cxn ang="0">
                <a:pos x="10" y="14"/>
              </a:cxn>
              <a:cxn ang="0">
                <a:pos x="7" y="11"/>
              </a:cxn>
              <a:cxn ang="0">
                <a:pos x="4" y="7"/>
              </a:cxn>
              <a:cxn ang="0">
                <a:pos x="0" y="0"/>
              </a:cxn>
            </a:cxnLst>
            <a:rect l="0" t="0" r="r" b="b"/>
            <a:pathLst>
              <a:path w="46" h="19">
                <a:moveTo>
                  <a:pt x="0" y="0"/>
                </a:moveTo>
                <a:lnTo>
                  <a:pt x="9" y="3"/>
                </a:lnTo>
                <a:lnTo>
                  <a:pt x="14" y="5"/>
                </a:lnTo>
                <a:lnTo>
                  <a:pt x="19" y="8"/>
                </a:lnTo>
                <a:lnTo>
                  <a:pt x="23" y="10"/>
                </a:lnTo>
                <a:lnTo>
                  <a:pt x="26" y="12"/>
                </a:lnTo>
                <a:lnTo>
                  <a:pt x="32" y="14"/>
                </a:lnTo>
                <a:lnTo>
                  <a:pt x="37" y="17"/>
                </a:lnTo>
                <a:lnTo>
                  <a:pt x="46" y="19"/>
                </a:lnTo>
                <a:lnTo>
                  <a:pt x="33" y="19"/>
                </a:lnTo>
                <a:lnTo>
                  <a:pt x="24" y="19"/>
                </a:lnTo>
                <a:lnTo>
                  <a:pt x="18" y="18"/>
                </a:lnTo>
                <a:lnTo>
                  <a:pt x="13" y="17"/>
                </a:lnTo>
                <a:lnTo>
                  <a:pt x="10" y="14"/>
                </a:lnTo>
                <a:lnTo>
                  <a:pt x="7" y="11"/>
                </a:lnTo>
                <a:lnTo>
                  <a:pt x="4" y="7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7" name="Freeform 519"/>
          <p:cNvSpPr>
            <a:spLocks/>
          </p:cNvSpPr>
          <p:nvPr>
            <p:custDataLst>
              <p:tags r:id="rId355"/>
            </p:custDataLst>
          </p:nvPr>
        </p:nvSpPr>
        <p:spPr bwMode="auto">
          <a:xfrm>
            <a:off x="4779640" y="2496939"/>
            <a:ext cx="47625" cy="58738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100" y="12"/>
              </a:cxn>
              <a:cxn ang="0">
                <a:pos x="100" y="55"/>
              </a:cxn>
              <a:cxn ang="0">
                <a:pos x="13" y="55"/>
              </a:cxn>
              <a:cxn ang="0">
                <a:pos x="0" y="43"/>
              </a:cxn>
              <a:cxn ang="0">
                <a:pos x="1" y="38"/>
              </a:cxn>
              <a:cxn ang="0">
                <a:pos x="4" y="32"/>
              </a:cxn>
              <a:cxn ang="0">
                <a:pos x="10" y="25"/>
              </a:cxn>
              <a:cxn ang="0">
                <a:pos x="16" y="18"/>
              </a:cxn>
              <a:cxn ang="0">
                <a:pos x="27" y="5"/>
              </a:cxn>
              <a:cxn ang="0">
                <a:pos x="33" y="0"/>
              </a:cxn>
            </a:cxnLst>
            <a:rect l="0" t="0" r="r" b="b"/>
            <a:pathLst>
              <a:path w="100" h="55">
                <a:moveTo>
                  <a:pt x="33" y="0"/>
                </a:moveTo>
                <a:lnTo>
                  <a:pt x="100" y="12"/>
                </a:lnTo>
                <a:lnTo>
                  <a:pt x="100" y="55"/>
                </a:lnTo>
                <a:lnTo>
                  <a:pt x="13" y="55"/>
                </a:lnTo>
                <a:lnTo>
                  <a:pt x="0" y="43"/>
                </a:lnTo>
                <a:lnTo>
                  <a:pt x="1" y="38"/>
                </a:lnTo>
                <a:lnTo>
                  <a:pt x="4" y="32"/>
                </a:lnTo>
                <a:lnTo>
                  <a:pt x="10" y="25"/>
                </a:lnTo>
                <a:lnTo>
                  <a:pt x="16" y="18"/>
                </a:lnTo>
                <a:lnTo>
                  <a:pt x="27" y="5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8" name="Freeform 520"/>
          <p:cNvSpPr>
            <a:spLocks/>
          </p:cNvSpPr>
          <p:nvPr>
            <p:custDataLst>
              <p:tags r:id="rId356"/>
            </p:custDataLst>
          </p:nvPr>
        </p:nvSpPr>
        <p:spPr bwMode="auto">
          <a:xfrm>
            <a:off x="5228903" y="2088952"/>
            <a:ext cx="42862" cy="58737"/>
          </a:xfrm>
          <a:custGeom>
            <a:avLst/>
            <a:gdLst/>
            <a:ahLst/>
            <a:cxnLst>
              <a:cxn ang="0">
                <a:pos x="53" y="2"/>
              </a:cxn>
              <a:cxn ang="0">
                <a:pos x="58" y="1"/>
              </a:cxn>
              <a:cxn ang="0">
                <a:pos x="62" y="0"/>
              </a:cxn>
              <a:cxn ang="0">
                <a:pos x="65" y="0"/>
              </a:cxn>
              <a:cxn ang="0">
                <a:pos x="69" y="1"/>
              </a:cxn>
              <a:cxn ang="0">
                <a:pos x="74" y="5"/>
              </a:cxn>
              <a:cxn ang="0">
                <a:pos x="79" y="11"/>
              </a:cxn>
              <a:cxn ang="0">
                <a:pos x="83" y="18"/>
              </a:cxn>
              <a:cxn ang="0">
                <a:pos x="87" y="25"/>
              </a:cxn>
              <a:cxn ang="0">
                <a:pos x="91" y="28"/>
              </a:cxn>
              <a:cxn ang="0">
                <a:pos x="93" y="30"/>
              </a:cxn>
              <a:cxn ang="0">
                <a:pos x="96" y="32"/>
              </a:cxn>
              <a:cxn ang="0">
                <a:pos x="99" y="34"/>
              </a:cxn>
              <a:cxn ang="0">
                <a:pos x="99" y="37"/>
              </a:cxn>
              <a:cxn ang="0">
                <a:pos x="97" y="40"/>
              </a:cxn>
              <a:cxn ang="0">
                <a:pos x="95" y="43"/>
              </a:cxn>
              <a:cxn ang="0">
                <a:pos x="91" y="45"/>
              </a:cxn>
              <a:cxn ang="0">
                <a:pos x="86" y="47"/>
              </a:cxn>
              <a:cxn ang="0">
                <a:pos x="81" y="48"/>
              </a:cxn>
              <a:cxn ang="0">
                <a:pos x="74" y="50"/>
              </a:cxn>
              <a:cxn ang="0">
                <a:pos x="68" y="50"/>
              </a:cxn>
              <a:cxn ang="0">
                <a:pos x="52" y="51"/>
              </a:cxn>
              <a:cxn ang="0">
                <a:pos x="36" y="49"/>
              </a:cxn>
              <a:cxn ang="0">
                <a:pos x="27" y="48"/>
              </a:cxn>
              <a:cxn ang="0">
                <a:pos x="18" y="45"/>
              </a:cxn>
              <a:cxn ang="0">
                <a:pos x="9" y="43"/>
              </a:cxn>
              <a:cxn ang="0">
                <a:pos x="1" y="40"/>
              </a:cxn>
              <a:cxn ang="0">
                <a:pos x="0" y="39"/>
              </a:cxn>
              <a:cxn ang="0">
                <a:pos x="1" y="37"/>
              </a:cxn>
              <a:cxn ang="0">
                <a:pos x="3" y="35"/>
              </a:cxn>
              <a:cxn ang="0">
                <a:pos x="6" y="33"/>
              </a:cxn>
              <a:cxn ang="0">
                <a:pos x="14" y="29"/>
              </a:cxn>
              <a:cxn ang="0">
                <a:pos x="25" y="24"/>
              </a:cxn>
              <a:cxn ang="0">
                <a:pos x="35" y="19"/>
              </a:cxn>
              <a:cxn ang="0">
                <a:pos x="45" y="12"/>
              </a:cxn>
              <a:cxn ang="0">
                <a:pos x="48" y="10"/>
              </a:cxn>
              <a:cxn ang="0">
                <a:pos x="51" y="7"/>
              </a:cxn>
              <a:cxn ang="0">
                <a:pos x="52" y="5"/>
              </a:cxn>
              <a:cxn ang="0">
                <a:pos x="53" y="2"/>
              </a:cxn>
            </a:cxnLst>
            <a:rect l="0" t="0" r="r" b="b"/>
            <a:pathLst>
              <a:path w="99" h="51">
                <a:moveTo>
                  <a:pt x="53" y="2"/>
                </a:moveTo>
                <a:lnTo>
                  <a:pt x="58" y="1"/>
                </a:lnTo>
                <a:lnTo>
                  <a:pt x="62" y="0"/>
                </a:lnTo>
                <a:lnTo>
                  <a:pt x="65" y="0"/>
                </a:lnTo>
                <a:lnTo>
                  <a:pt x="69" y="1"/>
                </a:lnTo>
                <a:lnTo>
                  <a:pt x="74" y="5"/>
                </a:lnTo>
                <a:lnTo>
                  <a:pt x="79" y="11"/>
                </a:lnTo>
                <a:lnTo>
                  <a:pt x="83" y="18"/>
                </a:lnTo>
                <a:lnTo>
                  <a:pt x="87" y="25"/>
                </a:lnTo>
                <a:lnTo>
                  <a:pt x="91" y="28"/>
                </a:lnTo>
                <a:lnTo>
                  <a:pt x="93" y="30"/>
                </a:lnTo>
                <a:lnTo>
                  <a:pt x="96" y="32"/>
                </a:lnTo>
                <a:lnTo>
                  <a:pt x="99" y="34"/>
                </a:lnTo>
                <a:lnTo>
                  <a:pt x="99" y="37"/>
                </a:lnTo>
                <a:lnTo>
                  <a:pt x="97" y="40"/>
                </a:lnTo>
                <a:lnTo>
                  <a:pt x="95" y="43"/>
                </a:lnTo>
                <a:lnTo>
                  <a:pt x="91" y="45"/>
                </a:lnTo>
                <a:lnTo>
                  <a:pt x="86" y="47"/>
                </a:lnTo>
                <a:lnTo>
                  <a:pt x="81" y="48"/>
                </a:lnTo>
                <a:lnTo>
                  <a:pt x="74" y="50"/>
                </a:lnTo>
                <a:lnTo>
                  <a:pt x="68" y="50"/>
                </a:lnTo>
                <a:lnTo>
                  <a:pt x="52" y="51"/>
                </a:lnTo>
                <a:lnTo>
                  <a:pt x="36" y="49"/>
                </a:lnTo>
                <a:lnTo>
                  <a:pt x="27" y="48"/>
                </a:lnTo>
                <a:lnTo>
                  <a:pt x="18" y="45"/>
                </a:lnTo>
                <a:lnTo>
                  <a:pt x="9" y="43"/>
                </a:lnTo>
                <a:lnTo>
                  <a:pt x="1" y="40"/>
                </a:lnTo>
                <a:lnTo>
                  <a:pt x="0" y="39"/>
                </a:lnTo>
                <a:lnTo>
                  <a:pt x="1" y="37"/>
                </a:lnTo>
                <a:lnTo>
                  <a:pt x="3" y="35"/>
                </a:lnTo>
                <a:lnTo>
                  <a:pt x="6" y="33"/>
                </a:lnTo>
                <a:lnTo>
                  <a:pt x="14" y="29"/>
                </a:lnTo>
                <a:lnTo>
                  <a:pt x="25" y="24"/>
                </a:lnTo>
                <a:lnTo>
                  <a:pt x="35" y="19"/>
                </a:lnTo>
                <a:lnTo>
                  <a:pt x="45" y="12"/>
                </a:lnTo>
                <a:lnTo>
                  <a:pt x="48" y="10"/>
                </a:lnTo>
                <a:lnTo>
                  <a:pt x="51" y="7"/>
                </a:lnTo>
                <a:lnTo>
                  <a:pt x="52" y="5"/>
                </a:lnTo>
                <a:lnTo>
                  <a:pt x="53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9" name="Freeform 521"/>
          <p:cNvSpPr>
            <a:spLocks/>
          </p:cNvSpPr>
          <p:nvPr>
            <p:custDataLst>
              <p:tags r:id="rId357"/>
            </p:custDataLst>
          </p:nvPr>
        </p:nvSpPr>
        <p:spPr bwMode="auto">
          <a:xfrm>
            <a:off x="5263828" y="1901627"/>
            <a:ext cx="228600" cy="163512"/>
          </a:xfrm>
          <a:custGeom>
            <a:avLst/>
            <a:gdLst/>
            <a:ahLst/>
            <a:cxnLst>
              <a:cxn ang="0">
                <a:pos x="315" y="27"/>
              </a:cxn>
              <a:cxn ang="0">
                <a:pos x="342" y="21"/>
              </a:cxn>
              <a:cxn ang="0">
                <a:pos x="385" y="20"/>
              </a:cxn>
              <a:cxn ang="0">
                <a:pos x="408" y="17"/>
              </a:cxn>
              <a:cxn ang="0">
                <a:pos x="427" y="7"/>
              </a:cxn>
              <a:cxn ang="0">
                <a:pos x="514" y="6"/>
              </a:cxn>
              <a:cxn ang="0">
                <a:pos x="525" y="19"/>
              </a:cxn>
              <a:cxn ang="0">
                <a:pos x="468" y="47"/>
              </a:cxn>
              <a:cxn ang="0">
                <a:pos x="392" y="73"/>
              </a:cxn>
              <a:cxn ang="0">
                <a:pos x="356" y="80"/>
              </a:cxn>
              <a:cxn ang="0">
                <a:pos x="321" y="83"/>
              </a:cxn>
              <a:cxn ang="0">
                <a:pos x="279" y="101"/>
              </a:cxn>
              <a:cxn ang="0">
                <a:pos x="244" y="121"/>
              </a:cxn>
              <a:cxn ang="0">
                <a:pos x="218" y="129"/>
              </a:cxn>
              <a:cxn ang="0">
                <a:pos x="187" y="123"/>
              </a:cxn>
              <a:cxn ang="0">
                <a:pos x="178" y="137"/>
              </a:cxn>
              <a:cxn ang="0">
                <a:pos x="175" y="145"/>
              </a:cxn>
              <a:cxn ang="0">
                <a:pos x="185" y="148"/>
              </a:cxn>
              <a:cxn ang="0">
                <a:pos x="184" y="157"/>
              </a:cxn>
              <a:cxn ang="0">
                <a:pos x="176" y="167"/>
              </a:cxn>
              <a:cxn ang="0">
                <a:pos x="180" y="179"/>
              </a:cxn>
              <a:cxn ang="0">
                <a:pos x="162" y="194"/>
              </a:cxn>
              <a:cxn ang="0">
                <a:pos x="144" y="204"/>
              </a:cxn>
              <a:cxn ang="0">
                <a:pos x="141" y="213"/>
              </a:cxn>
              <a:cxn ang="0">
                <a:pos x="144" y="228"/>
              </a:cxn>
              <a:cxn ang="0">
                <a:pos x="163" y="247"/>
              </a:cxn>
              <a:cxn ang="0">
                <a:pos x="191" y="267"/>
              </a:cxn>
              <a:cxn ang="0">
                <a:pos x="256" y="300"/>
              </a:cxn>
              <a:cxn ang="0">
                <a:pos x="243" y="311"/>
              </a:cxn>
              <a:cxn ang="0">
                <a:pos x="189" y="309"/>
              </a:cxn>
              <a:cxn ang="0">
                <a:pos x="145" y="308"/>
              </a:cxn>
              <a:cxn ang="0">
                <a:pos x="129" y="304"/>
              </a:cxn>
              <a:cxn ang="0">
                <a:pos x="123" y="298"/>
              </a:cxn>
              <a:cxn ang="0">
                <a:pos x="120" y="282"/>
              </a:cxn>
              <a:cxn ang="0">
                <a:pos x="116" y="278"/>
              </a:cxn>
              <a:cxn ang="0">
                <a:pos x="95" y="277"/>
              </a:cxn>
              <a:cxn ang="0">
                <a:pos x="80" y="296"/>
              </a:cxn>
              <a:cxn ang="0">
                <a:pos x="44" y="282"/>
              </a:cxn>
              <a:cxn ang="0">
                <a:pos x="0" y="246"/>
              </a:cxn>
              <a:cxn ang="0">
                <a:pos x="18" y="239"/>
              </a:cxn>
              <a:cxn ang="0">
                <a:pos x="34" y="222"/>
              </a:cxn>
              <a:cxn ang="0">
                <a:pos x="28" y="213"/>
              </a:cxn>
              <a:cxn ang="0">
                <a:pos x="34" y="200"/>
              </a:cxn>
              <a:cxn ang="0">
                <a:pos x="40" y="188"/>
              </a:cxn>
              <a:cxn ang="0">
                <a:pos x="34" y="179"/>
              </a:cxn>
              <a:cxn ang="0">
                <a:pos x="134" y="179"/>
              </a:cxn>
              <a:cxn ang="0">
                <a:pos x="131" y="177"/>
              </a:cxn>
              <a:cxn ang="0">
                <a:pos x="90" y="166"/>
              </a:cxn>
              <a:cxn ang="0">
                <a:pos x="54" y="148"/>
              </a:cxn>
              <a:cxn ang="0">
                <a:pos x="84" y="134"/>
              </a:cxn>
              <a:cxn ang="0">
                <a:pos x="120" y="111"/>
              </a:cxn>
              <a:cxn ang="0">
                <a:pos x="111" y="103"/>
              </a:cxn>
              <a:cxn ang="0">
                <a:pos x="100" y="80"/>
              </a:cxn>
              <a:cxn ang="0">
                <a:pos x="127" y="76"/>
              </a:cxn>
              <a:cxn ang="0">
                <a:pos x="184" y="58"/>
              </a:cxn>
              <a:cxn ang="0">
                <a:pos x="254" y="35"/>
              </a:cxn>
            </a:cxnLst>
            <a:rect l="0" t="0" r="r" b="b"/>
            <a:pathLst>
              <a:path w="525" h="311">
                <a:moveTo>
                  <a:pt x="273" y="31"/>
                </a:moveTo>
                <a:lnTo>
                  <a:pt x="307" y="31"/>
                </a:lnTo>
                <a:lnTo>
                  <a:pt x="315" y="27"/>
                </a:lnTo>
                <a:lnTo>
                  <a:pt x="324" y="24"/>
                </a:lnTo>
                <a:lnTo>
                  <a:pt x="333" y="22"/>
                </a:lnTo>
                <a:lnTo>
                  <a:pt x="342" y="21"/>
                </a:lnTo>
                <a:lnTo>
                  <a:pt x="359" y="20"/>
                </a:lnTo>
                <a:lnTo>
                  <a:pt x="377" y="20"/>
                </a:lnTo>
                <a:lnTo>
                  <a:pt x="385" y="20"/>
                </a:lnTo>
                <a:lnTo>
                  <a:pt x="393" y="20"/>
                </a:lnTo>
                <a:lnTo>
                  <a:pt x="401" y="19"/>
                </a:lnTo>
                <a:lnTo>
                  <a:pt x="408" y="17"/>
                </a:lnTo>
                <a:lnTo>
                  <a:pt x="415" y="15"/>
                </a:lnTo>
                <a:lnTo>
                  <a:pt x="421" y="11"/>
                </a:lnTo>
                <a:lnTo>
                  <a:pt x="427" y="7"/>
                </a:lnTo>
                <a:lnTo>
                  <a:pt x="433" y="0"/>
                </a:lnTo>
                <a:lnTo>
                  <a:pt x="512" y="0"/>
                </a:lnTo>
                <a:lnTo>
                  <a:pt x="514" y="6"/>
                </a:lnTo>
                <a:lnTo>
                  <a:pt x="519" y="12"/>
                </a:lnTo>
                <a:lnTo>
                  <a:pt x="523" y="17"/>
                </a:lnTo>
                <a:lnTo>
                  <a:pt x="525" y="19"/>
                </a:lnTo>
                <a:lnTo>
                  <a:pt x="511" y="26"/>
                </a:lnTo>
                <a:lnTo>
                  <a:pt x="491" y="36"/>
                </a:lnTo>
                <a:lnTo>
                  <a:pt x="468" y="47"/>
                </a:lnTo>
                <a:lnTo>
                  <a:pt x="443" y="57"/>
                </a:lnTo>
                <a:lnTo>
                  <a:pt x="418" y="66"/>
                </a:lnTo>
                <a:lnTo>
                  <a:pt x="392" y="73"/>
                </a:lnTo>
                <a:lnTo>
                  <a:pt x="379" y="76"/>
                </a:lnTo>
                <a:lnTo>
                  <a:pt x="368" y="78"/>
                </a:lnTo>
                <a:lnTo>
                  <a:pt x="356" y="80"/>
                </a:lnTo>
                <a:lnTo>
                  <a:pt x="346" y="80"/>
                </a:lnTo>
                <a:lnTo>
                  <a:pt x="333" y="81"/>
                </a:lnTo>
                <a:lnTo>
                  <a:pt x="321" y="83"/>
                </a:lnTo>
                <a:lnTo>
                  <a:pt x="309" y="86"/>
                </a:lnTo>
                <a:lnTo>
                  <a:pt x="299" y="90"/>
                </a:lnTo>
                <a:lnTo>
                  <a:pt x="279" y="101"/>
                </a:lnTo>
                <a:lnTo>
                  <a:pt x="262" y="111"/>
                </a:lnTo>
                <a:lnTo>
                  <a:pt x="253" y="116"/>
                </a:lnTo>
                <a:lnTo>
                  <a:pt x="244" y="121"/>
                </a:lnTo>
                <a:lnTo>
                  <a:pt x="235" y="124"/>
                </a:lnTo>
                <a:lnTo>
                  <a:pt x="226" y="127"/>
                </a:lnTo>
                <a:lnTo>
                  <a:pt x="218" y="129"/>
                </a:lnTo>
                <a:lnTo>
                  <a:pt x="208" y="129"/>
                </a:lnTo>
                <a:lnTo>
                  <a:pt x="198" y="127"/>
                </a:lnTo>
                <a:lnTo>
                  <a:pt x="187" y="123"/>
                </a:lnTo>
                <a:lnTo>
                  <a:pt x="186" y="128"/>
                </a:lnTo>
                <a:lnTo>
                  <a:pt x="183" y="133"/>
                </a:lnTo>
                <a:lnTo>
                  <a:pt x="178" y="137"/>
                </a:lnTo>
                <a:lnTo>
                  <a:pt x="174" y="142"/>
                </a:lnTo>
                <a:lnTo>
                  <a:pt x="174" y="144"/>
                </a:lnTo>
                <a:lnTo>
                  <a:pt x="175" y="145"/>
                </a:lnTo>
                <a:lnTo>
                  <a:pt x="177" y="146"/>
                </a:lnTo>
                <a:lnTo>
                  <a:pt x="180" y="147"/>
                </a:lnTo>
                <a:lnTo>
                  <a:pt x="185" y="148"/>
                </a:lnTo>
                <a:lnTo>
                  <a:pt x="187" y="148"/>
                </a:lnTo>
                <a:lnTo>
                  <a:pt x="186" y="152"/>
                </a:lnTo>
                <a:lnTo>
                  <a:pt x="184" y="157"/>
                </a:lnTo>
                <a:lnTo>
                  <a:pt x="181" y="160"/>
                </a:lnTo>
                <a:lnTo>
                  <a:pt x="178" y="164"/>
                </a:lnTo>
                <a:lnTo>
                  <a:pt x="176" y="167"/>
                </a:lnTo>
                <a:lnTo>
                  <a:pt x="175" y="171"/>
                </a:lnTo>
                <a:lnTo>
                  <a:pt x="176" y="175"/>
                </a:lnTo>
                <a:lnTo>
                  <a:pt x="180" y="179"/>
                </a:lnTo>
                <a:lnTo>
                  <a:pt x="175" y="185"/>
                </a:lnTo>
                <a:lnTo>
                  <a:pt x="168" y="190"/>
                </a:lnTo>
                <a:lnTo>
                  <a:pt x="162" y="194"/>
                </a:lnTo>
                <a:lnTo>
                  <a:pt x="155" y="197"/>
                </a:lnTo>
                <a:lnTo>
                  <a:pt x="150" y="201"/>
                </a:lnTo>
                <a:lnTo>
                  <a:pt x="144" y="204"/>
                </a:lnTo>
                <a:lnTo>
                  <a:pt x="143" y="207"/>
                </a:lnTo>
                <a:lnTo>
                  <a:pt x="141" y="209"/>
                </a:lnTo>
                <a:lnTo>
                  <a:pt x="141" y="213"/>
                </a:lnTo>
                <a:lnTo>
                  <a:pt x="140" y="216"/>
                </a:lnTo>
                <a:lnTo>
                  <a:pt x="141" y="222"/>
                </a:lnTo>
                <a:lnTo>
                  <a:pt x="144" y="228"/>
                </a:lnTo>
                <a:lnTo>
                  <a:pt x="149" y="234"/>
                </a:lnTo>
                <a:lnTo>
                  <a:pt x="155" y="241"/>
                </a:lnTo>
                <a:lnTo>
                  <a:pt x="163" y="247"/>
                </a:lnTo>
                <a:lnTo>
                  <a:pt x="172" y="254"/>
                </a:lnTo>
                <a:lnTo>
                  <a:pt x="181" y="260"/>
                </a:lnTo>
                <a:lnTo>
                  <a:pt x="191" y="267"/>
                </a:lnTo>
                <a:lnTo>
                  <a:pt x="213" y="279"/>
                </a:lnTo>
                <a:lnTo>
                  <a:pt x="235" y="290"/>
                </a:lnTo>
                <a:lnTo>
                  <a:pt x="256" y="300"/>
                </a:lnTo>
                <a:lnTo>
                  <a:pt x="273" y="308"/>
                </a:lnTo>
                <a:lnTo>
                  <a:pt x="258" y="310"/>
                </a:lnTo>
                <a:lnTo>
                  <a:pt x="243" y="311"/>
                </a:lnTo>
                <a:lnTo>
                  <a:pt x="229" y="311"/>
                </a:lnTo>
                <a:lnTo>
                  <a:pt x="214" y="310"/>
                </a:lnTo>
                <a:lnTo>
                  <a:pt x="189" y="309"/>
                </a:lnTo>
                <a:lnTo>
                  <a:pt x="167" y="308"/>
                </a:lnTo>
                <a:lnTo>
                  <a:pt x="155" y="308"/>
                </a:lnTo>
                <a:lnTo>
                  <a:pt x="145" y="308"/>
                </a:lnTo>
                <a:lnTo>
                  <a:pt x="138" y="307"/>
                </a:lnTo>
                <a:lnTo>
                  <a:pt x="131" y="305"/>
                </a:lnTo>
                <a:lnTo>
                  <a:pt x="129" y="304"/>
                </a:lnTo>
                <a:lnTo>
                  <a:pt x="127" y="302"/>
                </a:lnTo>
                <a:lnTo>
                  <a:pt x="124" y="300"/>
                </a:lnTo>
                <a:lnTo>
                  <a:pt x="123" y="298"/>
                </a:lnTo>
                <a:lnTo>
                  <a:pt x="121" y="292"/>
                </a:lnTo>
                <a:lnTo>
                  <a:pt x="120" y="284"/>
                </a:lnTo>
                <a:lnTo>
                  <a:pt x="120" y="282"/>
                </a:lnTo>
                <a:lnTo>
                  <a:pt x="119" y="280"/>
                </a:lnTo>
                <a:lnTo>
                  <a:pt x="118" y="279"/>
                </a:lnTo>
                <a:lnTo>
                  <a:pt x="116" y="278"/>
                </a:lnTo>
                <a:lnTo>
                  <a:pt x="111" y="277"/>
                </a:lnTo>
                <a:lnTo>
                  <a:pt x="106" y="276"/>
                </a:lnTo>
                <a:lnTo>
                  <a:pt x="95" y="277"/>
                </a:lnTo>
                <a:lnTo>
                  <a:pt x="87" y="278"/>
                </a:lnTo>
                <a:lnTo>
                  <a:pt x="84" y="287"/>
                </a:lnTo>
                <a:lnTo>
                  <a:pt x="80" y="296"/>
                </a:lnTo>
                <a:lnTo>
                  <a:pt x="66" y="291"/>
                </a:lnTo>
                <a:lnTo>
                  <a:pt x="55" y="287"/>
                </a:lnTo>
                <a:lnTo>
                  <a:pt x="44" y="282"/>
                </a:lnTo>
                <a:lnTo>
                  <a:pt x="35" y="276"/>
                </a:lnTo>
                <a:lnTo>
                  <a:pt x="19" y="263"/>
                </a:lnTo>
                <a:lnTo>
                  <a:pt x="0" y="246"/>
                </a:lnTo>
                <a:lnTo>
                  <a:pt x="8" y="244"/>
                </a:lnTo>
                <a:lnTo>
                  <a:pt x="13" y="242"/>
                </a:lnTo>
                <a:lnTo>
                  <a:pt x="18" y="239"/>
                </a:lnTo>
                <a:lnTo>
                  <a:pt x="22" y="237"/>
                </a:lnTo>
                <a:lnTo>
                  <a:pt x="29" y="230"/>
                </a:lnTo>
                <a:lnTo>
                  <a:pt x="34" y="222"/>
                </a:lnTo>
                <a:lnTo>
                  <a:pt x="31" y="219"/>
                </a:lnTo>
                <a:lnTo>
                  <a:pt x="29" y="216"/>
                </a:lnTo>
                <a:lnTo>
                  <a:pt x="28" y="213"/>
                </a:lnTo>
                <a:lnTo>
                  <a:pt x="28" y="211"/>
                </a:lnTo>
                <a:lnTo>
                  <a:pt x="30" y="205"/>
                </a:lnTo>
                <a:lnTo>
                  <a:pt x="34" y="200"/>
                </a:lnTo>
                <a:lnTo>
                  <a:pt x="38" y="196"/>
                </a:lnTo>
                <a:lnTo>
                  <a:pt x="40" y="191"/>
                </a:lnTo>
                <a:lnTo>
                  <a:pt x="40" y="188"/>
                </a:lnTo>
                <a:lnTo>
                  <a:pt x="39" y="185"/>
                </a:lnTo>
                <a:lnTo>
                  <a:pt x="37" y="182"/>
                </a:lnTo>
                <a:lnTo>
                  <a:pt x="34" y="179"/>
                </a:lnTo>
                <a:lnTo>
                  <a:pt x="73" y="179"/>
                </a:lnTo>
                <a:lnTo>
                  <a:pt x="106" y="179"/>
                </a:lnTo>
                <a:lnTo>
                  <a:pt x="134" y="179"/>
                </a:lnTo>
                <a:lnTo>
                  <a:pt x="167" y="179"/>
                </a:lnTo>
                <a:lnTo>
                  <a:pt x="147" y="178"/>
                </a:lnTo>
                <a:lnTo>
                  <a:pt x="131" y="177"/>
                </a:lnTo>
                <a:lnTo>
                  <a:pt x="117" y="174"/>
                </a:lnTo>
                <a:lnTo>
                  <a:pt x="102" y="171"/>
                </a:lnTo>
                <a:lnTo>
                  <a:pt x="90" y="166"/>
                </a:lnTo>
                <a:lnTo>
                  <a:pt x="78" y="161"/>
                </a:lnTo>
                <a:lnTo>
                  <a:pt x="66" y="155"/>
                </a:lnTo>
                <a:lnTo>
                  <a:pt x="54" y="148"/>
                </a:lnTo>
                <a:lnTo>
                  <a:pt x="65" y="143"/>
                </a:lnTo>
                <a:lnTo>
                  <a:pt x="75" y="139"/>
                </a:lnTo>
                <a:lnTo>
                  <a:pt x="84" y="134"/>
                </a:lnTo>
                <a:lnTo>
                  <a:pt x="91" y="130"/>
                </a:lnTo>
                <a:lnTo>
                  <a:pt x="106" y="120"/>
                </a:lnTo>
                <a:lnTo>
                  <a:pt x="120" y="111"/>
                </a:lnTo>
                <a:lnTo>
                  <a:pt x="118" y="110"/>
                </a:lnTo>
                <a:lnTo>
                  <a:pt x="115" y="108"/>
                </a:lnTo>
                <a:lnTo>
                  <a:pt x="111" y="103"/>
                </a:lnTo>
                <a:lnTo>
                  <a:pt x="108" y="99"/>
                </a:lnTo>
                <a:lnTo>
                  <a:pt x="102" y="87"/>
                </a:lnTo>
                <a:lnTo>
                  <a:pt x="100" y="80"/>
                </a:lnTo>
                <a:lnTo>
                  <a:pt x="108" y="80"/>
                </a:lnTo>
                <a:lnTo>
                  <a:pt x="117" y="78"/>
                </a:lnTo>
                <a:lnTo>
                  <a:pt x="127" y="76"/>
                </a:lnTo>
                <a:lnTo>
                  <a:pt x="138" y="73"/>
                </a:lnTo>
                <a:lnTo>
                  <a:pt x="161" y="66"/>
                </a:lnTo>
                <a:lnTo>
                  <a:pt x="184" y="58"/>
                </a:lnTo>
                <a:lnTo>
                  <a:pt x="209" y="50"/>
                </a:lnTo>
                <a:lnTo>
                  <a:pt x="232" y="41"/>
                </a:lnTo>
                <a:lnTo>
                  <a:pt x="254" y="35"/>
                </a:lnTo>
                <a:lnTo>
                  <a:pt x="273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70" name="Freeform 522"/>
          <p:cNvSpPr>
            <a:spLocks/>
          </p:cNvSpPr>
          <p:nvPr>
            <p:custDataLst>
              <p:tags r:id="rId358"/>
            </p:custDataLst>
          </p:nvPr>
        </p:nvSpPr>
        <p:spPr bwMode="auto">
          <a:xfrm>
            <a:off x="5055865" y="2212777"/>
            <a:ext cx="31750" cy="55562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54" y="1"/>
              </a:cxn>
              <a:cxn ang="0">
                <a:pos x="62" y="3"/>
              </a:cxn>
              <a:cxn ang="0">
                <a:pos x="68" y="7"/>
              </a:cxn>
              <a:cxn ang="0">
                <a:pos x="72" y="12"/>
              </a:cxn>
              <a:cxn ang="0">
                <a:pos x="75" y="17"/>
              </a:cxn>
              <a:cxn ang="0">
                <a:pos x="77" y="22"/>
              </a:cxn>
              <a:cxn ang="0">
                <a:pos x="79" y="27"/>
              </a:cxn>
              <a:cxn ang="0">
                <a:pos x="79" y="32"/>
              </a:cxn>
              <a:cxn ang="0">
                <a:pos x="77" y="34"/>
              </a:cxn>
              <a:cxn ang="0">
                <a:pos x="75" y="35"/>
              </a:cxn>
              <a:cxn ang="0">
                <a:pos x="72" y="36"/>
              </a:cxn>
              <a:cxn ang="0">
                <a:pos x="68" y="37"/>
              </a:cxn>
              <a:cxn ang="0">
                <a:pos x="57" y="38"/>
              </a:cxn>
              <a:cxn ang="0">
                <a:pos x="46" y="38"/>
              </a:cxn>
              <a:cxn ang="0">
                <a:pos x="38" y="37"/>
              </a:cxn>
              <a:cxn ang="0">
                <a:pos x="30" y="36"/>
              </a:cxn>
              <a:cxn ang="0">
                <a:pos x="21" y="35"/>
              </a:cxn>
              <a:cxn ang="0">
                <a:pos x="15" y="32"/>
              </a:cxn>
              <a:cxn ang="0">
                <a:pos x="8" y="29"/>
              </a:cxn>
              <a:cxn ang="0">
                <a:pos x="4" y="25"/>
              </a:cxn>
              <a:cxn ang="0">
                <a:pos x="2" y="22"/>
              </a:cxn>
              <a:cxn ang="0">
                <a:pos x="1" y="20"/>
              </a:cxn>
              <a:cxn ang="0">
                <a:pos x="0" y="17"/>
              </a:cxn>
              <a:cxn ang="0">
                <a:pos x="0" y="13"/>
              </a:cxn>
              <a:cxn ang="0">
                <a:pos x="1" y="11"/>
              </a:cxn>
              <a:cxn ang="0">
                <a:pos x="4" y="9"/>
              </a:cxn>
              <a:cxn ang="0">
                <a:pos x="10" y="6"/>
              </a:cxn>
              <a:cxn ang="0">
                <a:pos x="17" y="4"/>
              </a:cxn>
              <a:cxn ang="0">
                <a:pos x="32" y="1"/>
              </a:cxn>
              <a:cxn ang="0">
                <a:pos x="46" y="0"/>
              </a:cxn>
            </a:cxnLst>
            <a:rect l="0" t="0" r="r" b="b"/>
            <a:pathLst>
              <a:path w="79" h="38">
                <a:moveTo>
                  <a:pt x="46" y="0"/>
                </a:moveTo>
                <a:lnTo>
                  <a:pt x="54" y="1"/>
                </a:lnTo>
                <a:lnTo>
                  <a:pt x="62" y="3"/>
                </a:lnTo>
                <a:lnTo>
                  <a:pt x="68" y="7"/>
                </a:lnTo>
                <a:lnTo>
                  <a:pt x="72" y="12"/>
                </a:lnTo>
                <a:lnTo>
                  <a:pt x="75" y="17"/>
                </a:lnTo>
                <a:lnTo>
                  <a:pt x="77" y="22"/>
                </a:lnTo>
                <a:lnTo>
                  <a:pt x="79" y="27"/>
                </a:lnTo>
                <a:lnTo>
                  <a:pt x="79" y="32"/>
                </a:lnTo>
                <a:lnTo>
                  <a:pt x="77" y="34"/>
                </a:lnTo>
                <a:lnTo>
                  <a:pt x="75" y="35"/>
                </a:lnTo>
                <a:lnTo>
                  <a:pt x="72" y="36"/>
                </a:lnTo>
                <a:lnTo>
                  <a:pt x="68" y="37"/>
                </a:lnTo>
                <a:lnTo>
                  <a:pt x="57" y="38"/>
                </a:lnTo>
                <a:lnTo>
                  <a:pt x="46" y="38"/>
                </a:lnTo>
                <a:lnTo>
                  <a:pt x="38" y="37"/>
                </a:lnTo>
                <a:lnTo>
                  <a:pt x="30" y="36"/>
                </a:lnTo>
                <a:lnTo>
                  <a:pt x="21" y="35"/>
                </a:lnTo>
                <a:lnTo>
                  <a:pt x="15" y="32"/>
                </a:lnTo>
                <a:lnTo>
                  <a:pt x="8" y="29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3"/>
                </a:lnTo>
                <a:lnTo>
                  <a:pt x="1" y="11"/>
                </a:lnTo>
                <a:lnTo>
                  <a:pt x="4" y="9"/>
                </a:lnTo>
                <a:lnTo>
                  <a:pt x="10" y="6"/>
                </a:lnTo>
                <a:lnTo>
                  <a:pt x="17" y="4"/>
                </a:lnTo>
                <a:lnTo>
                  <a:pt x="32" y="1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71" name="Freeform 523"/>
          <p:cNvSpPr>
            <a:spLocks/>
          </p:cNvSpPr>
          <p:nvPr>
            <p:custDataLst>
              <p:tags r:id="rId359"/>
            </p:custDataLst>
          </p:nvPr>
        </p:nvSpPr>
        <p:spPr bwMode="auto">
          <a:xfrm>
            <a:off x="7360915" y="2509639"/>
            <a:ext cx="196850" cy="268288"/>
          </a:xfrm>
          <a:custGeom>
            <a:avLst/>
            <a:gdLst/>
            <a:ahLst/>
            <a:cxnLst>
              <a:cxn ang="0">
                <a:pos x="26" y="45"/>
              </a:cxn>
              <a:cxn ang="0">
                <a:pos x="12" y="25"/>
              </a:cxn>
              <a:cxn ang="0">
                <a:pos x="0" y="0"/>
              </a:cxn>
              <a:cxn ang="0">
                <a:pos x="22" y="7"/>
              </a:cxn>
              <a:cxn ang="0">
                <a:pos x="33" y="6"/>
              </a:cxn>
              <a:cxn ang="0">
                <a:pos x="95" y="67"/>
              </a:cxn>
              <a:cxn ang="0">
                <a:pos x="146" y="123"/>
              </a:cxn>
              <a:cxn ang="0">
                <a:pos x="216" y="198"/>
              </a:cxn>
              <a:cxn ang="0">
                <a:pos x="258" y="237"/>
              </a:cxn>
              <a:cxn ang="0">
                <a:pos x="303" y="266"/>
              </a:cxn>
              <a:cxn ang="0">
                <a:pos x="372" y="311"/>
              </a:cxn>
              <a:cxn ang="0">
                <a:pos x="398" y="336"/>
              </a:cxn>
              <a:cxn ang="0">
                <a:pos x="365" y="320"/>
              </a:cxn>
              <a:cxn ang="0">
                <a:pos x="324" y="296"/>
              </a:cxn>
              <a:cxn ang="0">
                <a:pos x="314" y="298"/>
              </a:cxn>
              <a:cxn ang="0">
                <a:pos x="313" y="311"/>
              </a:cxn>
              <a:cxn ang="0">
                <a:pos x="317" y="337"/>
              </a:cxn>
              <a:cxn ang="0">
                <a:pos x="326" y="358"/>
              </a:cxn>
              <a:cxn ang="0">
                <a:pos x="348" y="387"/>
              </a:cxn>
              <a:cxn ang="0">
                <a:pos x="394" y="421"/>
              </a:cxn>
              <a:cxn ang="0">
                <a:pos x="440" y="458"/>
              </a:cxn>
              <a:cxn ang="0">
                <a:pos x="448" y="476"/>
              </a:cxn>
              <a:cxn ang="0">
                <a:pos x="428" y="469"/>
              </a:cxn>
              <a:cxn ang="0">
                <a:pos x="392" y="462"/>
              </a:cxn>
              <a:cxn ang="0">
                <a:pos x="393" y="494"/>
              </a:cxn>
              <a:cxn ang="0">
                <a:pos x="398" y="511"/>
              </a:cxn>
              <a:cxn ang="0">
                <a:pos x="388" y="492"/>
              </a:cxn>
              <a:cxn ang="0">
                <a:pos x="363" y="466"/>
              </a:cxn>
              <a:cxn ang="0">
                <a:pos x="343" y="445"/>
              </a:cxn>
              <a:cxn ang="0">
                <a:pos x="339" y="431"/>
              </a:cxn>
              <a:cxn ang="0">
                <a:pos x="328" y="411"/>
              </a:cxn>
              <a:cxn ang="0">
                <a:pos x="310" y="384"/>
              </a:cxn>
              <a:cxn ang="0">
                <a:pos x="298" y="367"/>
              </a:cxn>
              <a:cxn ang="0">
                <a:pos x="280" y="358"/>
              </a:cxn>
              <a:cxn ang="0">
                <a:pos x="264" y="343"/>
              </a:cxn>
              <a:cxn ang="0">
                <a:pos x="249" y="314"/>
              </a:cxn>
              <a:cxn ang="0">
                <a:pos x="245" y="293"/>
              </a:cxn>
              <a:cxn ang="0">
                <a:pos x="234" y="281"/>
              </a:cxn>
              <a:cxn ang="0">
                <a:pos x="194" y="244"/>
              </a:cxn>
              <a:cxn ang="0">
                <a:pos x="171" y="220"/>
              </a:cxn>
              <a:cxn ang="0">
                <a:pos x="163" y="203"/>
              </a:cxn>
              <a:cxn ang="0">
                <a:pos x="154" y="187"/>
              </a:cxn>
              <a:cxn ang="0">
                <a:pos x="115" y="155"/>
              </a:cxn>
              <a:cxn ang="0">
                <a:pos x="70" y="130"/>
              </a:cxn>
              <a:cxn ang="0">
                <a:pos x="47" y="110"/>
              </a:cxn>
              <a:cxn ang="0">
                <a:pos x="38" y="93"/>
              </a:cxn>
              <a:cxn ang="0">
                <a:pos x="34" y="75"/>
              </a:cxn>
            </a:cxnLst>
            <a:rect l="0" t="0" r="r" b="b"/>
            <a:pathLst>
              <a:path w="459" h="511">
                <a:moveTo>
                  <a:pt x="33" y="68"/>
                </a:moveTo>
                <a:lnTo>
                  <a:pt x="29" y="56"/>
                </a:lnTo>
                <a:lnTo>
                  <a:pt x="26" y="45"/>
                </a:lnTo>
                <a:lnTo>
                  <a:pt x="22" y="38"/>
                </a:lnTo>
                <a:lnTo>
                  <a:pt x="16" y="31"/>
                </a:lnTo>
                <a:lnTo>
                  <a:pt x="12" y="25"/>
                </a:lnTo>
                <a:lnTo>
                  <a:pt x="6" y="18"/>
                </a:lnTo>
                <a:lnTo>
                  <a:pt x="3" y="10"/>
                </a:lnTo>
                <a:lnTo>
                  <a:pt x="0" y="0"/>
                </a:lnTo>
                <a:lnTo>
                  <a:pt x="6" y="2"/>
                </a:lnTo>
                <a:lnTo>
                  <a:pt x="16" y="5"/>
                </a:lnTo>
                <a:lnTo>
                  <a:pt x="22" y="7"/>
                </a:lnTo>
                <a:lnTo>
                  <a:pt x="26" y="8"/>
                </a:lnTo>
                <a:lnTo>
                  <a:pt x="29" y="8"/>
                </a:lnTo>
                <a:lnTo>
                  <a:pt x="33" y="6"/>
                </a:lnTo>
                <a:lnTo>
                  <a:pt x="59" y="31"/>
                </a:lnTo>
                <a:lnTo>
                  <a:pt x="80" y="50"/>
                </a:lnTo>
                <a:lnTo>
                  <a:pt x="95" y="67"/>
                </a:lnTo>
                <a:lnTo>
                  <a:pt x="107" y="80"/>
                </a:lnTo>
                <a:lnTo>
                  <a:pt x="125" y="102"/>
                </a:lnTo>
                <a:lnTo>
                  <a:pt x="146" y="123"/>
                </a:lnTo>
                <a:lnTo>
                  <a:pt x="172" y="149"/>
                </a:lnTo>
                <a:lnTo>
                  <a:pt x="195" y="175"/>
                </a:lnTo>
                <a:lnTo>
                  <a:pt x="216" y="198"/>
                </a:lnTo>
                <a:lnTo>
                  <a:pt x="239" y="222"/>
                </a:lnTo>
                <a:lnTo>
                  <a:pt x="248" y="230"/>
                </a:lnTo>
                <a:lnTo>
                  <a:pt x="258" y="237"/>
                </a:lnTo>
                <a:lnTo>
                  <a:pt x="269" y="245"/>
                </a:lnTo>
                <a:lnTo>
                  <a:pt x="280" y="252"/>
                </a:lnTo>
                <a:lnTo>
                  <a:pt x="303" y="266"/>
                </a:lnTo>
                <a:lnTo>
                  <a:pt x="327" y="281"/>
                </a:lnTo>
                <a:lnTo>
                  <a:pt x="350" y="295"/>
                </a:lnTo>
                <a:lnTo>
                  <a:pt x="372" y="311"/>
                </a:lnTo>
                <a:lnTo>
                  <a:pt x="382" y="318"/>
                </a:lnTo>
                <a:lnTo>
                  <a:pt x="391" y="327"/>
                </a:lnTo>
                <a:lnTo>
                  <a:pt x="398" y="336"/>
                </a:lnTo>
                <a:lnTo>
                  <a:pt x="405" y="345"/>
                </a:lnTo>
                <a:lnTo>
                  <a:pt x="387" y="334"/>
                </a:lnTo>
                <a:lnTo>
                  <a:pt x="365" y="320"/>
                </a:lnTo>
                <a:lnTo>
                  <a:pt x="343" y="306"/>
                </a:lnTo>
                <a:lnTo>
                  <a:pt x="326" y="295"/>
                </a:lnTo>
                <a:lnTo>
                  <a:pt x="324" y="296"/>
                </a:lnTo>
                <a:lnTo>
                  <a:pt x="318" y="296"/>
                </a:lnTo>
                <a:lnTo>
                  <a:pt x="316" y="297"/>
                </a:lnTo>
                <a:lnTo>
                  <a:pt x="314" y="298"/>
                </a:lnTo>
                <a:lnTo>
                  <a:pt x="313" y="300"/>
                </a:lnTo>
                <a:lnTo>
                  <a:pt x="311" y="301"/>
                </a:lnTo>
                <a:lnTo>
                  <a:pt x="313" y="311"/>
                </a:lnTo>
                <a:lnTo>
                  <a:pt x="313" y="320"/>
                </a:lnTo>
                <a:lnTo>
                  <a:pt x="315" y="328"/>
                </a:lnTo>
                <a:lnTo>
                  <a:pt x="317" y="337"/>
                </a:lnTo>
                <a:lnTo>
                  <a:pt x="319" y="344"/>
                </a:lnTo>
                <a:lnTo>
                  <a:pt x="322" y="351"/>
                </a:lnTo>
                <a:lnTo>
                  <a:pt x="326" y="358"/>
                </a:lnTo>
                <a:lnTo>
                  <a:pt x="329" y="364"/>
                </a:lnTo>
                <a:lnTo>
                  <a:pt x="338" y="375"/>
                </a:lnTo>
                <a:lnTo>
                  <a:pt x="348" y="387"/>
                </a:lnTo>
                <a:lnTo>
                  <a:pt x="359" y="396"/>
                </a:lnTo>
                <a:lnTo>
                  <a:pt x="370" y="405"/>
                </a:lnTo>
                <a:lnTo>
                  <a:pt x="394" y="421"/>
                </a:lnTo>
                <a:lnTo>
                  <a:pt x="418" y="438"/>
                </a:lnTo>
                <a:lnTo>
                  <a:pt x="430" y="448"/>
                </a:lnTo>
                <a:lnTo>
                  <a:pt x="440" y="458"/>
                </a:lnTo>
                <a:lnTo>
                  <a:pt x="450" y="468"/>
                </a:lnTo>
                <a:lnTo>
                  <a:pt x="459" y="480"/>
                </a:lnTo>
                <a:lnTo>
                  <a:pt x="448" y="476"/>
                </a:lnTo>
                <a:lnTo>
                  <a:pt x="437" y="473"/>
                </a:lnTo>
                <a:lnTo>
                  <a:pt x="432" y="471"/>
                </a:lnTo>
                <a:lnTo>
                  <a:pt x="428" y="469"/>
                </a:lnTo>
                <a:lnTo>
                  <a:pt x="426" y="466"/>
                </a:lnTo>
                <a:lnTo>
                  <a:pt x="425" y="462"/>
                </a:lnTo>
                <a:lnTo>
                  <a:pt x="392" y="462"/>
                </a:lnTo>
                <a:lnTo>
                  <a:pt x="392" y="475"/>
                </a:lnTo>
                <a:lnTo>
                  <a:pt x="393" y="488"/>
                </a:lnTo>
                <a:lnTo>
                  <a:pt x="393" y="494"/>
                </a:lnTo>
                <a:lnTo>
                  <a:pt x="395" y="501"/>
                </a:lnTo>
                <a:lnTo>
                  <a:pt x="396" y="506"/>
                </a:lnTo>
                <a:lnTo>
                  <a:pt x="398" y="511"/>
                </a:lnTo>
                <a:lnTo>
                  <a:pt x="395" y="505"/>
                </a:lnTo>
                <a:lnTo>
                  <a:pt x="392" y="498"/>
                </a:lnTo>
                <a:lnTo>
                  <a:pt x="388" y="492"/>
                </a:lnTo>
                <a:lnTo>
                  <a:pt x="383" y="486"/>
                </a:lnTo>
                <a:lnTo>
                  <a:pt x="374" y="476"/>
                </a:lnTo>
                <a:lnTo>
                  <a:pt x="363" y="466"/>
                </a:lnTo>
                <a:lnTo>
                  <a:pt x="354" y="458"/>
                </a:lnTo>
                <a:lnTo>
                  <a:pt x="346" y="449"/>
                </a:lnTo>
                <a:lnTo>
                  <a:pt x="343" y="445"/>
                </a:lnTo>
                <a:lnTo>
                  <a:pt x="340" y="439"/>
                </a:lnTo>
                <a:lnTo>
                  <a:pt x="339" y="435"/>
                </a:lnTo>
                <a:lnTo>
                  <a:pt x="339" y="431"/>
                </a:lnTo>
                <a:lnTo>
                  <a:pt x="337" y="425"/>
                </a:lnTo>
                <a:lnTo>
                  <a:pt x="333" y="419"/>
                </a:lnTo>
                <a:lnTo>
                  <a:pt x="328" y="411"/>
                </a:lnTo>
                <a:lnTo>
                  <a:pt x="321" y="403"/>
                </a:lnTo>
                <a:lnTo>
                  <a:pt x="316" y="394"/>
                </a:lnTo>
                <a:lnTo>
                  <a:pt x="310" y="384"/>
                </a:lnTo>
                <a:lnTo>
                  <a:pt x="307" y="376"/>
                </a:lnTo>
                <a:lnTo>
                  <a:pt x="305" y="369"/>
                </a:lnTo>
                <a:lnTo>
                  <a:pt x="298" y="367"/>
                </a:lnTo>
                <a:lnTo>
                  <a:pt x="292" y="365"/>
                </a:lnTo>
                <a:lnTo>
                  <a:pt x="285" y="362"/>
                </a:lnTo>
                <a:lnTo>
                  <a:pt x="280" y="358"/>
                </a:lnTo>
                <a:lnTo>
                  <a:pt x="274" y="353"/>
                </a:lnTo>
                <a:lnTo>
                  <a:pt x="269" y="348"/>
                </a:lnTo>
                <a:lnTo>
                  <a:pt x="264" y="343"/>
                </a:lnTo>
                <a:lnTo>
                  <a:pt x="261" y="337"/>
                </a:lnTo>
                <a:lnTo>
                  <a:pt x="254" y="325"/>
                </a:lnTo>
                <a:lnTo>
                  <a:pt x="249" y="314"/>
                </a:lnTo>
                <a:lnTo>
                  <a:pt x="247" y="304"/>
                </a:lnTo>
                <a:lnTo>
                  <a:pt x="246" y="295"/>
                </a:lnTo>
                <a:lnTo>
                  <a:pt x="245" y="293"/>
                </a:lnTo>
                <a:lnTo>
                  <a:pt x="242" y="289"/>
                </a:lnTo>
                <a:lnTo>
                  <a:pt x="239" y="285"/>
                </a:lnTo>
                <a:lnTo>
                  <a:pt x="234" y="281"/>
                </a:lnTo>
                <a:lnTo>
                  <a:pt x="221" y="269"/>
                </a:lnTo>
                <a:lnTo>
                  <a:pt x="208" y="257"/>
                </a:lnTo>
                <a:lnTo>
                  <a:pt x="194" y="244"/>
                </a:lnTo>
                <a:lnTo>
                  <a:pt x="181" y="232"/>
                </a:lnTo>
                <a:lnTo>
                  <a:pt x="175" y="226"/>
                </a:lnTo>
                <a:lnTo>
                  <a:pt x="171" y="220"/>
                </a:lnTo>
                <a:lnTo>
                  <a:pt x="168" y="214"/>
                </a:lnTo>
                <a:lnTo>
                  <a:pt x="165" y="209"/>
                </a:lnTo>
                <a:lnTo>
                  <a:pt x="163" y="203"/>
                </a:lnTo>
                <a:lnTo>
                  <a:pt x="161" y="197"/>
                </a:lnTo>
                <a:lnTo>
                  <a:pt x="158" y="192"/>
                </a:lnTo>
                <a:lnTo>
                  <a:pt x="154" y="187"/>
                </a:lnTo>
                <a:lnTo>
                  <a:pt x="146" y="178"/>
                </a:lnTo>
                <a:lnTo>
                  <a:pt x="137" y="170"/>
                </a:lnTo>
                <a:lnTo>
                  <a:pt x="115" y="155"/>
                </a:lnTo>
                <a:lnTo>
                  <a:pt x="92" y="143"/>
                </a:lnTo>
                <a:lnTo>
                  <a:pt x="81" y="136"/>
                </a:lnTo>
                <a:lnTo>
                  <a:pt x="70" y="130"/>
                </a:lnTo>
                <a:lnTo>
                  <a:pt x="60" y="122"/>
                </a:lnTo>
                <a:lnTo>
                  <a:pt x="51" y="114"/>
                </a:lnTo>
                <a:lnTo>
                  <a:pt x="47" y="110"/>
                </a:lnTo>
                <a:lnTo>
                  <a:pt x="44" y="104"/>
                </a:lnTo>
                <a:lnTo>
                  <a:pt x="40" y="99"/>
                </a:lnTo>
                <a:lnTo>
                  <a:pt x="38" y="93"/>
                </a:lnTo>
                <a:lnTo>
                  <a:pt x="36" y="88"/>
                </a:lnTo>
                <a:lnTo>
                  <a:pt x="34" y="81"/>
                </a:lnTo>
                <a:lnTo>
                  <a:pt x="34" y="75"/>
                </a:lnTo>
                <a:lnTo>
                  <a:pt x="33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524"/>
          <p:cNvGrpSpPr>
            <a:grpSpLocks/>
          </p:cNvGrpSpPr>
          <p:nvPr>
            <p:custDataLst>
              <p:tags r:id="rId360"/>
            </p:custDataLst>
          </p:nvPr>
        </p:nvGrpSpPr>
        <p:grpSpPr bwMode="auto">
          <a:xfrm>
            <a:off x="6151240" y="2465189"/>
            <a:ext cx="671513" cy="384175"/>
            <a:chOff x="4115" y="1551"/>
            <a:chExt cx="504" cy="244"/>
          </a:xfrm>
        </p:grpSpPr>
        <p:sp>
          <p:nvSpPr>
            <p:cNvPr id="2573" name="Freeform 525"/>
            <p:cNvSpPr>
              <a:spLocks/>
            </p:cNvSpPr>
            <p:nvPr/>
          </p:nvSpPr>
          <p:spPr bwMode="auto">
            <a:xfrm>
              <a:off x="4540" y="1551"/>
              <a:ext cx="79" cy="86"/>
            </a:xfrm>
            <a:custGeom>
              <a:avLst/>
              <a:gdLst/>
              <a:ahLst/>
              <a:cxnLst>
                <a:cxn ang="0">
                  <a:pos x="13" y="247"/>
                </a:cxn>
                <a:cxn ang="0">
                  <a:pos x="79" y="259"/>
                </a:cxn>
                <a:cxn ang="0">
                  <a:pos x="120" y="240"/>
                </a:cxn>
                <a:cxn ang="0">
                  <a:pos x="133" y="210"/>
                </a:cxn>
                <a:cxn ang="0">
                  <a:pos x="192" y="161"/>
                </a:cxn>
                <a:cxn ang="0">
                  <a:pos x="212" y="111"/>
                </a:cxn>
                <a:cxn ang="0">
                  <a:pos x="240" y="26"/>
                </a:cxn>
                <a:cxn ang="0">
                  <a:pos x="212" y="0"/>
                </a:cxn>
                <a:cxn ang="0">
                  <a:pos x="206" y="32"/>
                </a:cxn>
                <a:cxn ang="0">
                  <a:pos x="199" y="74"/>
                </a:cxn>
                <a:cxn ang="0">
                  <a:pos x="166" y="105"/>
                </a:cxn>
                <a:cxn ang="0">
                  <a:pos x="133" y="149"/>
                </a:cxn>
                <a:cxn ang="0">
                  <a:pos x="113" y="179"/>
                </a:cxn>
                <a:cxn ang="0">
                  <a:pos x="93" y="216"/>
                </a:cxn>
                <a:cxn ang="0">
                  <a:pos x="20" y="222"/>
                </a:cxn>
                <a:cxn ang="0">
                  <a:pos x="0" y="222"/>
                </a:cxn>
                <a:cxn ang="0">
                  <a:pos x="13" y="247"/>
                </a:cxn>
              </a:cxnLst>
              <a:rect l="0" t="0" r="r" b="b"/>
              <a:pathLst>
                <a:path w="240" h="259">
                  <a:moveTo>
                    <a:pt x="13" y="247"/>
                  </a:moveTo>
                  <a:lnTo>
                    <a:pt x="79" y="259"/>
                  </a:lnTo>
                  <a:lnTo>
                    <a:pt x="120" y="240"/>
                  </a:lnTo>
                  <a:lnTo>
                    <a:pt x="133" y="210"/>
                  </a:lnTo>
                  <a:lnTo>
                    <a:pt x="192" y="161"/>
                  </a:lnTo>
                  <a:lnTo>
                    <a:pt x="212" y="111"/>
                  </a:lnTo>
                  <a:lnTo>
                    <a:pt x="240" y="26"/>
                  </a:lnTo>
                  <a:lnTo>
                    <a:pt x="212" y="0"/>
                  </a:lnTo>
                  <a:lnTo>
                    <a:pt x="206" y="32"/>
                  </a:lnTo>
                  <a:lnTo>
                    <a:pt x="199" y="74"/>
                  </a:lnTo>
                  <a:lnTo>
                    <a:pt x="166" y="105"/>
                  </a:lnTo>
                  <a:lnTo>
                    <a:pt x="133" y="149"/>
                  </a:lnTo>
                  <a:lnTo>
                    <a:pt x="113" y="179"/>
                  </a:lnTo>
                  <a:lnTo>
                    <a:pt x="93" y="216"/>
                  </a:lnTo>
                  <a:lnTo>
                    <a:pt x="20" y="222"/>
                  </a:lnTo>
                  <a:lnTo>
                    <a:pt x="0" y="222"/>
                  </a:lnTo>
                  <a:lnTo>
                    <a:pt x="13" y="24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74" name="Freeform 526"/>
            <p:cNvSpPr>
              <a:spLocks/>
            </p:cNvSpPr>
            <p:nvPr/>
          </p:nvSpPr>
          <p:spPr bwMode="auto">
            <a:xfrm>
              <a:off x="4115" y="1761"/>
              <a:ext cx="84" cy="34"/>
            </a:xfrm>
            <a:custGeom>
              <a:avLst/>
              <a:gdLst/>
              <a:ahLst/>
              <a:cxnLst>
                <a:cxn ang="0">
                  <a:pos x="33" y="104"/>
                </a:cxn>
                <a:cxn ang="0">
                  <a:pos x="26" y="86"/>
                </a:cxn>
                <a:cxn ang="0">
                  <a:pos x="52" y="62"/>
                </a:cxn>
                <a:cxn ang="0">
                  <a:pos x="72" y="49"/>
                </a:cxn>
                <a:cxn ang="0">
                  <a:pos x="126" y="43"/>
                </a:cxn>
                <a:cxn ang="0">
                  <a:pos x="172" y="43"/>
                </a:cxn>
                <a:cxn ang="0">
                  <a:pos x="246" y="31"/>
                </a:cxn>
                <a:cxn ang="0">
                  <a:pos x="259" y="7"/>
                </a:cxn>
                <a:cxn ang="0">
                  <a:pos x="246" y="0"/>
                </a:cxn>
                <a:cxn ang="0">
                  <a:pos x="205" y="13"/>
                </a:cxn>
                <a:cxn ang="0">
                  <a:pos x="152" y="7"/>
                </a:cxn>
                <a:cxn ang="0">
                  <a:pos x="106" y="13"/>
                </a:cxn>
                <a:cxn ang="0">
                  <a:pos x="52" y="19"/>
                </a:cxn>
                <a:cxn ang="0">
                  <a:pos x="26" y="43"/>
                </a:cxn>
                <a:cxn ang="0">
                  <a:pos x="0" y="68"/>
                </a:cxn>
                <a:cxn ang="0">
                  <a:pos x="0" y="104"/>
                </a:cxn>
                <a:cxn ang="0">
                  <a:pos x="33" y="104"/>
                </a:cxn>
              </a:cxnLst>
              <a:rect l="0" t="0" r="r" b="b"/>
              <a:pathLst>
                <a:path w="259" h="104">
                  <a:moveTo>
                    <a:pt x="33" y="104"/>
                  </a:moveTo>
                  <a:lnTo>
                    <a:pt x="26" y="86"/>
                  </a:lnTo>
                  <a:lnTo>
                    <a:pt x="52" y="62"/>
                  </a:lnTo>
                  <a:lnTo>
                    <a:pt x="72" y="49"/>
                  </a:lnTo>
                  <a:lnTo>
                    <a:pt x="126" y="43"/>
                  </a:lnTo>
                  <a:lnTo>
                    <a:pt x="172" y="43"/>
                  </a:lnTo>
                  <a:lnTo>
                    <a:pt x="246" y="31"/>
                  </a:lnTo>
                  <a:lnTo>
                    <a:pt x="259" y="7"/>
                  </a:lnTo>
                  <a:lnTo>
                    <a:pt x="246" y="0"/>
                  </a:lnTo>
                  <a:lnTo>
                    <a:pt x="205" y="13"/>
                  </a:lnTo>
                  <a:lnTo>
                    <a:pt x="152" y="7"/>
                  </a:lnTo>
                  <a:lnTo>
                    <a:pt x="106" y="13"/>
                  </a:lnTo>
                  <a:lnTo>
                    <a:pt x="52" y="19"/>
                  </a:lnTo>
                  <a:lnTo>
                    <a:pt x="26" y="43"/>
                  </a:lnTo>
                  <a:lnTo>
                    <a:pt x="0" y="68"/>
                  </a:lnTo>
                  <a:lnTo>
                    <a:pt x="0" y="104"/>
                  </a:lnTo>
                  <a:lnTo>
                    <a:pt x="33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575" name="Freeform 527"/>
          <p:cNvSpPr>
            <a:spLocks/>
          </p:cNvSpPr>
          <p:nvPr>
            <p:custDataLst>
              <p:tags r:id="rId361"/>
            </p:custDataLst>
          </p:nvPr>
        </p:nvSpPr>
        <p:spPr bwMode="auto">
          <a:xfrm>
            <a:off x="5208265" y="3214489"/>
            <a:ext cx="530225" cy="511175"/>
          </a:xfrm>
          <a:custGeom>
            <a:avLst/>
            <a:gdLst/>
            <a:ahLst/>
            <a:cxnLst>
              <a:cxn ang="0">
                <a:pos x="932" y="466"/>
              </a:cxn>
              <a:cxn ang="0">
                <a:pos x="932" y="442"/>
              </a:cxn>
              <a:cxn ang="0">
                <a:pos x="930" y="412"/>
              </a:cxn>
              <a:cxn ang="0">
                <a:pos x="908" y="385"/>
              </a:cxn>
              <a:cxn ang="0">
                <a:pos x="899" y="367"/>
              </a:cxn>
              <a:cxn ang="0">
                <a:pos x="817" y="312"/>
              </a:cxn>
              <a:cxn ang="0">
                <a:pos x="759" y="263"/>
              </a:cxn>
              <a:cxn ang="0">
                <a:pos x="752" y="229"/>
              </a:cxn>
              <a:cxn ang="0">
                <a:pos x="726" y="218"/>
              </a:cxn>
              <a:cxn ang="0">
                <a:pos x="695" y="207"/>
              </a:cxn>
              <a:cxn ang="0">
                <a:pos x="638" y="196"/>
              </a:cxn>
              <a:cxn ang="0">
                <a:pos x="596" y="201"/>
              </a:cxn>
              <a:cxn ang="0">
                <a:pos x="570" y="204"/>
              </a:cxn>
              <a:cxn ang="0">
                <a:pos x="530" y="195"/>
              </a:cxn>
              <a:cxn ang="0">
                <a:pos x="505" y="179"/>
              </a:cxn>
              <a:cxn ang="0">
                <a:pos x="483" y="128"/>
              </a:cxn>
              <a:cxn ang="0">
                <a:pos x="465" y="103"/>
              </a:cxn>
              <a:cxn ang="0">
                <a:pos x="432" y="81"/>
              </a:cxn>
              <a:cxn ang="0">
                <a:pos x="365" y="61"/>
              </a:cxn>
              <a:cxn ang="0">
                <a:pos x="303" y="32"/>
              </a:cxn>
              <a:cxn ang="0">
                <a:pos x="214" y="10"/>
              </a:cxn>
              <a:cxn ang="0">
                <a:pos x="166" y="38"/>
              </a:cxn>
              <a:cxn ang="0">
                <a:pos x="151" y="61"/>
              </a:cxn>
              <a:cxn ang="0">
                <a:pos x="153" y="90"/>
              </a:cxn>
              <a:cxn ang="0">
                <a:pos x="169" y="118"/>
              </a:cxn>
              <a:cxn ang="0">
                <a:pos x="151" y="150"/>
              </a:cxn>
              <a:cxn ang="0">
                <a:pos x="95" y="186"/>
              </a:cxn>
              <a:cxn ang="0">
                <a:pos x="54" y="190"/>
              </a:cxn>
              <a:cxn ang="0">
                <a:pos x="9" y="183"/>
              </a:cxn>
              <a:cxn ang="0">
                <a:pos x="0" y="236"/>
              </a:cxn>
              <a:cxn ang="0">
                <a:pos x="9" y="269"/>
              </a:cxn>
              <a:cxn ang="0">
                <a:pos x="25" y="282"/>
              </a:cxn>
              <a:cxn ang="0">
                <a:pos x="40" y="307"/>
              </a:cxn>
              <a:cxn ang="0">
                <a:pos x="83" y="364"/>
              </a:cxn>
              <a:cxn ang="0">
                <a:pos x="102" y="414"/>
              </a:cxn>
              <a:cxn ang="0">
                <a:pos x="121" y="427"/>
              </a:cxn>
              <a:cxn ang="0">
                <a:pos x="133" y="438"/>
              </a:cxn>
              <a:cxn ang="0">
                <a:pos x="148" y="469"/>
              </a:cxn>
              <a:cxn ang="0">
                <a:pos x="224" y="546"/>
              </a:cxn>
              <a:cxn ang="0">
                <a:pos x="249" y="585"/>
              </a:cxn>
              <a:cxn ang="0">
                <a:pos x="256" y="624"/>
              </a:cxn>
              <a:cxn ang="0">
                <a:pos x="266" y="659"/>
              </a:cxn>
              <a:cxn ang="0">
                <a:pos x="299" y="701"/>
              </a:cxn>
              <a:cxn ang="0">
                <a:pos x="361" y="761"/>
              </a:cxn>
              <a:cxn ang="0">
                <a:pos x="388" y="814"/>
              </a:cxn>
              <a:cxn ang="0">
                <a:pos x="425" y="867"/>
              </a:cxn>
              <a:cxn ang="0">
                <a:pos x="483" y="938"/>
              </a:cxn>
              <a:cxn ang="0">
                <a:pos x="528" y="979"/>
              </a:cxn>
              <a:cxn ang="0">
                <a:pos x="543" y="953"/>
              </a:cxn>
              <a:cxn ang="0">
                <a:pos x="546" y="909"/>
              </a:cxn>
              <a:cxn ang="0">
                <a:pos x="570" y="896"/>
              </a:cxn>
              <a:cxn ang="0">
                <a:pos x="605" y="895"/>
              </a:cxn>
              <a:cxn ang="0">
                <a:pos x="660" y="909"/>
              </a:cxn>
              <a:cxn ang="0">
                <a:pos x="708" y="943"/>
              </a:cxn>
              <a:cxn ang="0">
                <a:pos x="787" y="838"/>
              </a:cxn>
              <a:cxn ang="0">
                <a:pos x="1199" y="567"/>
              </a:cxn>
              <a:cxn ang="0">
                <a:pos x="940" y="468"/>
              </a:cxn>
            </a:cxnLst>
            <a:rect l="0" t="0" r="r" b="b"/>
            <a:pathLst>
              <a:path w="1227" h="979">
                <a:moveTo>
                  <a:pt x="940" y="468"/>
                </a:moveTo>
                <a:lnTo>
                  <a:pt x="937" y="468"/>
                </a:lnTo>
                <a:lnTo>
                  <a:pt x="935" y="467"/>
                </a:lnTo>
                <a:lnTo>
                  <a:pt x="932" y="466"/>
                </a:lnTo>
                <a:lnTo>
                  <a:pt x="931" y="465"/>
                </a:lnTo>
                <a:lnTo>
                  <a:pt x="930" y="461"/>
                </a:lnTo>
                <a:lnTo>
                  <a:pt x="930" y="456"/>
                </a:lnTo>
                <a:lnTo>
                  <a:pt x="932" y="442"/>
                </a:lnTo>
                <a:lnTo>
                  <a:pt x="933" y="425"/>
                </a:lnTo>
                <a:lnTo>
                  <a:pt x="933" y="420"/>
                </a:lnTo>
                <a:lnTo>
                  <a:pt x="932" y="416"/>
                </a:lnTo>
                <a:lnTo>
                  <a:pt x="930" y="412"/>
                </a:lnTo>
                <a:lnTo>
                  <a:pt x="928" y="407"/>
                </a:lnTo>
                <a:lnTo>
                  <a:pt x="921" y="400"/>
                </a:lnTo>
                <a:lnTo>
                  <a:pt x="915" y="392"/>
                </a:lnTo>
                <a:lnTo>
                  <a:pt x="908" y="385"/>
                </a:lnTo>
                <a:lnTo>
                  <a:pt x="903" y="378"/>
                </a:lnTo>
                <a:lnTo>
                  <a:pt x="902" y="373"/>
                </a:lnTo>
                <a:lnTo>
                  <a:pt x="901" y="370"/>
                </a:lnTo>
                <a:lnTo>
                  <a:pt x="899" y="367"/>
                </a:lnTo>
                <a:lnTo>
                  <a:pt x="901" y="363"/>
                </a:lnTo>
                <a:lnTo>
                  <a:pt x="865" y="344"/>
                </a:lnTo>
                <a:lnTo>
                  <a:pt x="838" y="328"/>
                </a:lnTo>
                <a:lnTo>
                  <a:pt x="817" y="312"/>
                </a:lnTo>
                <a:lnTo>
                  <a:pt x="801" y="300"/>
                </a:lnTo>
                <a:lnTo>
                  <a:pt x="779" y="280"/>
                </a:lnTo>
                <a:lnTo>
                  <a:pt x="761" y="264"/>
                </a:lnTo>
                <a:lnTo>
                  <a:pt x="759" y="263"/>
                </a:lnTo>
                <a:lnTo>
                  <a:pt x="757" y="258"/>
                </a:lnTo>
                <a:lnTo>
                  <a:pt x="756" y="252"/>
                </a:lnTo>
                <a:lnTo>
                  <a:pt x="754" y="245"/>
                </a:lnTo>
                <a:lnTo>
                  <a:pt x="752" y="229"/>
                </a:lnTo>
                <a:lnTo>
                  <a:pt x="748" y="216"/>
                </a:lnTo>
                <a:lnTo>
                  <a:pt x="740" y="218"/>
                </a:lnTo>
                <a:lnTo>
                  <a:pt x="733" y="218"/>
                </a:lnTo>
                <a:lnTo>
                  <a:pt x="726" y="218"/>
                </a:lnTo>
                <a:lnTo>
                  <a:pt x="718" y="217"/>
                </a:lnTo>
                <a:lnTo>
                  <a:pt x="711" y="215"/>
                </a:lnTo>
                <a:lnTo>
                  <a:pt x="703" y="212"/>
                </a:lnTo>
                <a:lnTo>
                  <a:pt x="695" y="207"/>
                </a:lnTo>
                <a:lnTo>
                  <a:pt x="688" y="203"/>
                </a:lnTo>
                <a:lnTo>
                  <a:pt x="667" y="199"/>
                </a:lnTo>
                <a:lnTo>
                  <a:pt x="650" y="197"/>
                </a:lnTo>
                <a:lnTo>
                  <a:pt x="638" y="196"/>
                </a:lnTo>
                <a:lnTo>
                  <a:pt x="630" y="196"/>
                </a:lnTo>
                <a:lnTo>
                  <a:pt x="617" y="199"/>
                </a:lnTo>
                <a:lnTo>
                  <a:pt x="602" y="203"/>
                </a:lnTo>
                <a:lnTo>
                  <a:pt x="596" y="201"/>
                </a:lnTo>
                <a:lnTo>
                  <a:pt x="591" y="201"/>
                </a:lnTo>
                <a:lnTo>
                  <a:pt x="584" y="202"/>
                </a:lnTo>
                <a:lnTo>
                  <a:pt x="578" y="203"/>
                </a:lnTo>
                <a:lnTo>
                  <a:pt x="570" y="204"/>
                </a:lnTo>
                <a:lnTo>
                  <a:pt x="563" y="205"/>
                </a:lnTo>
                <a:lnTo>
                  <a:pt x="556" y="204"/>
                </a:lnTo>
                <a:lnTo>
                  <a:pt x="548" y="203"/>
                </a:lnTo>
                <a:lnTo>
                  <a:pt x="530" y="195"/>
                </a:lnTo>
                <a:lnTo>
                  <a:pt x="517" y="190"/>
                </a:lnTo>
                <a:lnTo>
                  <a:pt x="513" y="187"/>
                </a:lnTo>
                <a:lnTo>
                  <a:pt x="509" y="183"/>
                </a:lnTo>
                <a:lnTo>
                  <a:pt x="505" y="179"/>
                </a:lnTo>
                <a:lnTo>
                  <a:pt x="502" y="173"/>
                </a:lnTo>
                <a:lnTo>
                  <a:pt x="493" y="152"/>
                </a:lnTo>
                <a:lnTo>
                  <a:pt x="487" y="136"/>
                </a:lnTo>
                <a:lnTo>
                  <a:pt x="483" y="128"/>
                </a:lnTo>
                <a:lnTo>
                  <a:pt x="479" y="121"/>
                </a:lnTo>
                <a:lnTo>
                  <a:pt x="476" y="115"/>
                </a:lnTo>
                <a:lnTo>
                  <a:pt x="470" y="109"/>
                </a:lnTo>
                <a:lnTo>
                  <a:pt x="465" y="103"/>
                </a:lnTo>
                <a:lnTo>
                  <a:pt x="459" y="96"/>
                </a:lnTo>
                <a:lnTo>
                  <a:pt x="451" y="91"/>
                </a:lnTo>
                <a:lnTo>
                  <a:pt x="443" y="86"/>
                </a:lnTo>
                <a:lnTo>
                  <a:pt x="432" y="81"/>
                </a:lnTo>
                <a:lnTo>
                  <a:pt x="420" y="77"/>
                </a:lnTo>
                <a:lnTo>
                  <a:pt x="405" y="72"/>
                </a:lnTo>
                <a:lnTo>
                  <a:pt x="389" y="68"/>
                </a:lnTo>
                <a:lnTo>
                  <a:pt x="365" y="61"/>
                </a:lnTo>
                <a:lnTo>
                  <a:pt x="346" y="55"/>
                </a:lnTo>
                <a:lnTo>
                  <a:pt x="332" y="48"/>
                </a:lnTo>
                <a:lnTo>
                  <a:pt x="317" y="40"/>
                </a:lnTo>
                <a:lnTo>
                  <a:pt x="303" y="32"/>
                </a:lnTo>
                <a:lnTo>
                  <a:pt x="287" y="23"/>
                </a:lnTo>
                <a:lnTo>
                  <a:pt x="265" y="13"/>
                </a:lnTo>
                <a:lnTo>
                  <a:pt x="236" y="0"/>
                </a:lnTo>
                <a:lnTo>
                  <a:pt x="214" y="10"/>
                </a:lnTo>
                <a:lnTo>
                  <a:pt x="186" y="24"/>
                </a:lnTo>
                <a:lnTo>
                  <a:pt x="178" y="28"/>
                </a:lnTo>
                <a:lnTo>
                  <a:pt x="171" y="33"/>
                </a:lnTo>
                <a:lnTo>
                  <a:pt x="166" y="38"/>
                </a:lnTo>
                <a:lnTo>
                  <a:pt x="160" y="44"/>
                </a:lnTo>
                <a:lnTo>
                  <a:pt x="156" y="49"/>
                </a:lnTo>
                <a:lnTo>
                  <a:pt x="153" y="55"/>
                </a:lnTo>
                <a:lnTo>
                  <a:pt x="151" y="61"/>
                </a:lnTo>
                <a:lnTo>
                  <a:pt x="149" y="68"/>
                </a:lnTo>
                <a:lnTo>
                  <a:pt x="151" y="75"/>
                </a:lnTo>
                <a:lnTo>
                  <a:pt x="152" y="82"/>
                </a:lnTo>
                <a:lnTo>
                  <a:pt x="153" y="90"/>
                </a:lnTo>
                <a:lnTo>
                  <a:pt x="156" y="97"/>
                </a:lnTo>
                <a:lnTo>
                  <a:pt x="159" y="105"/>
                </a:lnTo>
                <a:lnTo>
                  <a:pt x="164" y="112"/>
                </a:lnTo>
                <a:lnTo>
                  <a:pt x="169" y="118"/>
                </a:lnTo>
                <a:lnTo>
                  <a:pt x="177" y="123"/>
                </a:lnTo>
                <a:lnTo>
                  <a:pt x="171" y="129"/>
                </a:lnTo>
                <a:lnTo>
                  <a:pt x="163" y="139"/>
                </a:lnTo>
                <a:lnTo>
                  <a:pt x="151" y="150"/>
                </a:lnTo>
                <a:lnTo>
                  <a:pt x="136" y="162"/>
                </a:lnTo>
                <a:lnTo>
                  <a:pt x="120" y="173"/>
                </a:lnTo>
                <a:lnTo>
                  <a:pt x="102" y="182"/>
                </a:lnTo>
                <a:lnTo>
                  <a:pt x="95" y="186"/>
                </a:lnTo>
                <a:lnTo>
                  <a:pt x="86" y="188"/>
                </a:lnTo>
                <a:lnTo>
                  <a:pt x="78" y="190"/>
                </a:lnTo>
                <a:lnTo>
                  <a:pt x="70" y="191"/>
                </a:lnTo>
                <a:lnTo>
                  <a:pt x="54" y="190"/>
                </a:lnTo>
                <a:lnTo>
                  <a:pt x="37" y="187"/>
                </a:lnTo>
                <a:lnTo>
                  <a:pt x="22" y="183"/>
                </a:lnTo>
                <a:lnTo>
                  <a:pt x="10" y="179"/>
                </a:lnTo>
                <a:lnTo>
                  <a:pt x="9" y="183"/>
                </a:lnTo>
                <a:lnTo>
                  <a:pt x="6" y="193"/>
                </a:lnTo>
                <a:lnTo>
                  <a:pt x="2" y="208"/>
                </a:lnTo>
                <a:lnTo>
                  <a:pt x="0" y="226"/>
                </a:lnTo>
                <a:lnTo>
                  <a:pt x="0" y="236"/>
                </a:lnTo>
                <a:lnTo>
                  <a:pt x="0" y="245"/>
                </a:lnTo>
                <a:lnTo>
                  <a:pt x="2" y="253"/>
                </a:lnTo>
                <a:lnTo>
                  <a:pt x="5" y="261"/>
                </a:lnTo>
                <a:lnTo>
                  <a:pt x="9" y="269"/>
                </a:lnTo>
                <a:lnTo>
                  <a:pt x="14" y="276"/>
                </a:lnTo>
                <a:lnTo>
                  <a:pt x="18" y="278"/>
                </a:lnTo>
                <a:lnTo>
                  <a:pt x="21" y="280"/>
                </a:lnTo>
                <a:lnTo>
                  <a:pt x="25" y="282"/>
                </a:lnTo>
                <a:lnTo>
                  <a:pt x="30" y="283"/>
                </a:lnTo>
                <a:lnTo>
                  <a:pt x="32" y="291"/>
                </a:lnTo>
                <a:lnTo>
                  <a:pt x="35" y="299"/>
                </a:lnTo>
                <a:lnTo>
                  <a:pt x="40" y="307"/>
                </a:lnTo>
                <a:lnTo>
                  <a:pt x="44" y="315"/>
                </a:lnTo>
                <a:lnTo>
                  <a:pt x="56" y="331"/>
                </a:lnTo>
                <a:lnTo>
                  <a:pt x="69" y="347"/>
                </a:lnTo>
                <a:lnTo>
                  <a:pt x="83" y="364"/>
                </a:lnTo>
                <a:lnTo>
                  <a:pt x="92" y="383"/>
                </a:lnTo>
                <a:lnTo>
                  <a:pt x="97" y="393"/>
                </a:lnTo>
                <a:lnTo>
                  <a:pt x="100" y="403"/>
                </a:lnTo>
                <a:lnTo>
                  <a:pt x="102" y="414"/>
                </a:lnTo>
                <a:lnTo>
                  <a:pt x="103" y="425"/>
                </a:lnTo>
                <a:lnTo>
                  <a:pt x="110" y="425"/>
                </a:lnTo>
                <a:lnTo>
                  <a:pt x="117" y="426"/>
                </a:lnTo>
                <a:lnTo>
                  <a:pt x="121" y="427"/>
                </a:lnTo>
                <a:lnTo>
                  <a:pt x="124" y="429"/>
                </a:lnTo>
                <a:lnTo>
                  <a:pt x="128" y="431"/>
                </a:lnTo>
                <a:lnTo>
                  <a:pt x="131" y="435"/>
                </a:lnTo>
                <a:lnTo>
                  <a:pt x="133" y="438"/>
                </a:lnTo>
                <a:lnTo>
                  <a:pt x="135" y="441"/>
                </a:lnTo>
                <a:lnTo>
                  <a:pt x="139" y="450"/>
                </a:lnTo>
                <a:lnTo>
                  <a:pt x="143" y="459"/>
                </a:lnTo>
                <a:lnTo>
                  <a:pt x="148" y="469"/>
                </a:lnTo>
                <a:lnTo>
                  <a:pt x="156" y="480"/>
                </a:lnTo>
                <a:lnTo>
                  <a:pt x="184" y="504"/>
                </a:lnTo>
                <a:lnTo>
                  <a:pt x="216" y="536"/>
                </a:lnTo>
                <a:lnTo>
                  <a:pt x="224" y="546"/>
                </a:lnTo>
                <a:lnTo>
                  <a:pt x="232" y="556"/>
                </a:lnTo>
                <a:lnTo>
                  <a:pt x="238" y="565"/>
                </a:lnTo>
                <a:lnTo>
                  <a:pt x="244" y="575"/>
                </a:lnTo>
                <a:lnTo>
                  <a:pt x="249" y="585"/>
                </a:lnTo>
                <a:lnTo>
                  <a:pt x="253" y="595"/>
                </a:lnTo>
                <a:lnTo>
                  <a:pt x="255" y="606"/>
                </a:lnTo>
                <a:lnTo>
                  <a:pt x="256" y="616"/>
                </a:lnTo>
                <a:lnTo>
                  <a:pt x="256" y="624"/>
                </a:lnTo>
                <a:lnTo>
                  <a:pt x="257" y="631"/>
                </a:lnTo>
                <a:lnTo>
                  <a:pt x="258" y="638"/>
                </a:lnTo>
                <a:lnTo>
                  <a:pt x="260" y="645"/>
                </a:lnTo>
                <a:lnTo>
                  <a:pt x="266" y="659"/>
                </a:lnTo>
                <a:lnTo>
                  <a:pt x="272" y="670"/>
                </a:lnTo>
                <a:lnTo>
                  <a:pt x="280" y="681"/>
                </a:lnTo>
                <a:lnTo>
                  <a:pt x="289" y="691"/>
                </a:lnTo>
                <a:lnTo>
                  <a:pt x="299" y="701"/>
                </a:lnTo>
                <a:lnTo>
                  <a:pt x="310" y="710"/>
                </a:lnTo>
                <a:lnTo>
                  <a:pt x="331" y="730"/>
                </a:lnTo>
                <a:lnTo>
                  <a:pt x="352" y="750"/>
                </a:lnTo>
                <a:lnTo>
                  <a:pt x="361" y="761"/>
                </a:lnTo>
                <a:lnTo>
                  <a:pt x="369" y="774"/>
                </a:lnTo>
                <a:lnTo>
                  <a:pt x="377" y="787"/>
                </a:lnTo>
                <a:lnTo>
                  <a:pt x="382" y="801"/>
                </a:lnTo>
                <a:lnTo>
                  <a:pt x="388" y="814"/>
                </a:lnTo>
                <a:lnTo>
                  <a:pt x="394" y="827"/>
                </a:lnTo>
                <a:lnTo>
                  <a:pt x="401" y="838"/>
                </a:lnTo>
                <a:lnTo>
                  <a:pt x="409" y="848"/>
                </a:lnTo>
                <a:lnTo>
                  <a:pt x="425" y="867"/>
                </a:lnTo>
                <a:lnTo>
                  <a:pt x="443" y="886"/>
                </a:lnTo>
                <a:lnTo>
                  <a:pt x="459" y="905"/>
                </a:lnTo>
                <a:lnTo>
                  <a:pt x="476" y="925"/>
                </a:lnTo>
                <a:lnTo>
                  <a:pt x="483" y="938"/>
                </a:lnTo>
                <a:lnTo>
                  <a:pt x="490" y="950"/>
                </a:lnTo>
                <a:lnTo>
                  <a:pt x="496" y="964"/>
                </a:lnTo>
                <a:lnTo>
                  <a:pt x="502" y="979"/>
                </a:lnTo>
                <a:lnTo>
                  <a:pt x="528" y="979"/>
                </a:lnTo>
                <a:lnTo>
                  <a:pt x="535" y="973"/>
                </a:lnTo>
                <a:lnTo>
                  <a:pt x="539" y="966"/>
                </a:lnTo>
                <a:lnTo>
                  <a:pt x="541" y="960"/>
                </a:lnTo>
                <a:lnTo>
                  <a:pt x="543" y="953"/>
                </a:lnTo>
                <a:lnTo>
                  <a:pt x="543" y="938"/>
                </a:lnTo>
                <a:lnTo>
                  <a:pt x="541" y="918"/>
                </a:lnTo>
                <a:lnTo>
                  <a:pt x="543" y="913"/>
                </a:lnTo>
                <a:lnTo>
                  <a:pt x="546" y="909"/>
                </a:lnTo>
                <a:lnTo>
                  <a:pt x="551" y="905"/>
                </a:lnTo>
                <a:lnTo>
                  <a:pt x="557" y="901"/>
                </a:lnTo>
                <a:lnTo>
                  <a:pt x="563" y="898"/>
                </a:lnTo>
                <a:lnTo>
                  <a:pt x="570" y="896"/>
                </a:lnTo>
                <a:lnTo>
                  <a:pt x="577" y="894"/>
                </a:lnTo>
                <a:lnTo>
                  <a:pt x="582" y="893"/>
                </a:lnTo>
                <a:lnTo>
                  <a:pt x="594" y="894"/>
                </a:lnTo>
                <a:lnTo>
                  <a:pt x="605" y="895"/>
                </a:lnTo>
                <a:lnTo>
                  <a:pt x="616" y="896"/>
                </a:lnTo>
                <a:lnTo>
                  <a:pt x="626" y="898"/>
                </a:lnTo>
                <a:lnTo>
                  <a:pt x="644" y="902"/>
                </a:lnTo>
                <a:lnTo>
                  <a:pt x="660" y="909"/>
                </a:lnTo>
                <a:lnTo>
                  <a:pt x="674" y="916"/>
                </a:lnTo>
                <a:lnTo>
                  <a:pt x="686" y="924"/>
                </a:lnTo>
                <a:lnTo>
                  <a:pt x="697" y="934"/>
                </a:lnTo>
                <a:lnTo>
                  <a:pt x="708" y="943"/>
                </a:lnTo>
                <a:lnTo>
                  <a:pt x="729" y="916"/>
                </a:lnTo>
                <a:lnTo>
                  <a:pt x="756" y="881"/>
                </a:lnTo>
                <a:lnTo>
                  <a:pt x="778" y="851"/>
                </a:lnTo>
                <a:lnTo>
                  <a:pt x="787" y="838"/>
                </a:lnTo>
                <a:lnTo>
                  <a:pt x="1033" y="789"/>
                </a:lnTo>
                <a:lnTo>
                  <a:pt x="1146" y="763"/>
                </a:lnTo>
                <a:lnTo>
                  <a:pt x="1227" y="616"/>
                </a:lnTo>
                <a:lnTo>
                  <a:pt x="1199" y="567"/>
                </a:lnTo>
                <a:lnTo>
                  <a:pt x="1173" y="591"/>
                </a:lnTo>
                <a:lnTo>
                  <a:pt x="1000" y="573"/>
                </a:lnTo>
                <a:lnTo>
                  <a:pt x="940" y="480"/>
                </a:lnTo>
                <a:lnTo>
                  <a:pt x="940" y="4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76" name="Freeform 528"/>
          <p:cNvSpPr>
            <a:spLocks/>
          </p:cNvSpPr>
          <p:nvPr>
            <p:custDataLst>
              <p:tags r:id="rId362"/>
            </p:custDataLst>
          </p:nvPr>
        </p:nvSpPr>
        <p:spPr bwMode="auto">
          <a:xfrm>
            <a:off x="4682803" y="2758877"/>
            <a:ext cx="57150" cy="57150"/>
          </a:xfrm>
          <a:custGeom>
            <a:avLst/>
            <a:gdLst/>
            <a:ahLst/>
            <a:cxnLst>
              <a:cxn ang="0">
                <a:pos x="146" y="18"/>
              </a:cxn>
              <a:cxn ang="0">
                <a:pos x="138" y="24"/>
              </a:cxn>
              <a:cxn ang="0">
                <a:pos x="130" y="29"/>
              </a:cxn>
              <a:cxn ang="0">
                <a:pos x="123" y="35"/>
              </a:cxn>
              <a:cxn ang="0">
                <a:pos x="118" y="41"/>
              </a:cxn>
              <a:cxn ang="0">
                <a:pos x="108" y="53"/>
              </a:cxn>
              <a:cxn ang="0">
                <a:pos x="98" y="64"/>
              </a:cxn>
              <a:cxn ang="0">
                <a:pos x="93" y="69"/>
              </a:cxn>
              <a:cxn ang="0">
                <a:pos x="85" y="73"/>
              </a:cxn>
              <a:cxn ang="0">
                <a:pos x="76" y="77"/>
              </a:cxn>
              <a:cxn ang="0">
                <a:pos x="66" y="80"/>
              </a:cxn>
              <a:cxn ang="0">
                <a:pos x="53" y="81"/>
              </a:cxn>
              <a:cxn ang="0">
                <a:pos x="39" y="80"/>
              </a:cxn>
              <a:cxn ang="0">
                <a:pos x="21" y="77"/>
              </a:cxn>
              <a:cxn ang="0">
                <a:pos x="0" y="74"/>
              </a:cxn>
              <a:cxn ang="0">
                <a:pos x="0" y="62"/>
              </a:cxn>
              <a:cxn ang="0">
                <a:pos x="0" y="49"/>
              </a:cxn>
              <a:cxn ang="0">
                <a:pos x="0" y="34"/>
              </a:cxn>
              <a:cxn ang="0">
                <a:pos x="0" y="18"/>
              </a:cxn>
              <a:cxn ang="0">
                <a:pos x="14" y="18"/>
              </a:cxn>
              <a:cxn ang="0">
                <a:pos x="22" y="18"/>
              </a:cxn>
              <a:cxn ang="0">
                <a:pos x="31" y="18"/>
              </a:cxn>
              <a:cxn ang="0">
                <a:pos x="40" y="18"/>
              </a:cxn>
              <a:cxn ang="0">
                <a:pos x="52" y="18"/>
              </a:cxn>
              <a:cxn ang="0">
                <a:pos x="63" y="16"/>
              </a:cxn>
              <a:cxn ang="0">
                <a:pos x="73" y="14"/>
              </a:cxn>
              <a:cxn ang="0">
                <a:pos x="83" y="11"/>
              </a:cxn>
              <a:cxn ang="0">
                <a:pos x="101" y="5"/>
              </a:cxn>
              <a:cxn ang="0">
                <a:pos x="120" y="0"/>
              </a:cxn>
              <a:cxn ang="0">
                <a:pos x="129" y="4"/>
              </a:cxn>
              <a:cxn ang="0">
                <a:pos x="135" y="9"/>
              </a:cxn>
              <a:cxn ang="0">
                <a:pos x="141" y="14"/>
              </a:cxn>
              <a:cxn ang="0">
                <a:pos x="146" y="18"/>
              </a:cxn>
            </a:cxnLst>
            <a:rect l="0" t="0" r="r" b="b"/>
            <a:pathLst>
              <a:path w="146" h="81">
                <a:moveTo>
                  <a:pt x="146" y="18"/>
                </a:moveTo>
                <a:lnTo>
                  <a:pt x="138" y="24"/>
                </a:lnTo>
                <a:lnTo>
                  <a:pt x="130" y="29"/>
                </a:lnTo>
                <a:lnTo>
                  <a:pt x="123" y="35"/>
                </a:lnTo>
                <a:lnTo>
                  <a:pt x="118" y="41"/>
                </a:lnTo>
                <a:lnTo>
                  <a:pt x="108" y="53"/>
                </a:lnTo>
                <a:lnTo>
                  <a:pt x="98" y="64"/>
                </a:lnTo>
                <a:lnTo>
                  <a:pt x="93" y="69"/>
                </a:lnTo>
                <a:lnTo>
                  <a:pt x="85" y="73"/>
                </a:lnTo>
                <a:lnTo>
                  <a:pt x="76" y="77"/>
                </a:lnTo>
                <a:lnTo>
                  <a:pt x="66" y="80"/>
                </a:lnTo>
                <a:lnTo>
                  <a:pt x="53" y="81"/>
                </a:lnTo>
                <a:lnTo>
                  <a:pt x="39" y="80"/>
                </a:lnTo>
                <a:lnTo>
                  <a:pt x="21" y="77"/>
                </a:lnTo>
                <a:lnTo>
                  <a:pt x="0" y="74"/>
                </a:lnTo>
                <a:lnTo>
                  <a:pt x="0" y="62"/>
                </a:lnTo>
                <a:lnTo>
                  <a:pt x="0" y="49"/>
                </a:lnTo>
                <a:lnTo>
                  <a:pt x="0" y="34"/>
                </a:lnTo>
                <a:lnTo>
                  <a:pt x="0" y="18"/>
                </a:lnTo>
                <a:lnTo>
                  <a:pt x="14" y="18"/>
                </a:lnTo>
                <a:lnTo>
                  <a:pt x="22" y="18"/>
                </a:lnTo>
                <a:lnTo>
                  <a:pt x="31" y="18"/>
                </a:lnTo>
                <a:lnTo>
                  <a:pt x="40" y="18"/>
                </a:lnTo>
                <a:lnTo>
                  <a:pt x="52" y="18"/>
                </a:lnTo>
                <a:lnTo>
                  <a:pt x="63" y="16"/>
                </a:lnTo>
                <a:lnTo>
                  <a:pt x="73" y="14"/>
                </a:lnTo>
                <a:lnTo>
                  <a:pt x="83" y="11"/>
                </a:lnTo>
                <a:lnTo>
                  <a:pt x="101" y="5"/>
                </a:lnTo>
                <a:lnTo>
                  <a:pt x="120" y="0"/>
                </a:lnTo>
                <a:lnTo>
                  <a:pt x="129" y="4"/>
                </a:lnTo>
                <a:lnTo>
                  <a:pt x="135" y="9"/>
                </a:lnTo>
                <a:lnTo>
                  <a:pt x="141" y="14"/>
                </a:lnTo>
                <a:lnTo>
                  <a:pt x="146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77" name="Freeform 529"/>
          <p:cNvSpPr>
            <a:spLocks/>
          </p:cNvSpPr>
          <p:nvPr>
            <p:custDataLst>
              <p:tags r:id="rId363"/>
            </p:custDataLst>
          </p:nvPr>
        </p:nvSpPr>
        <p:spPr bwMode="auto">
          <a:xfrm>
            <a:off x="4422453" y="2971602"/>
            <a:ext cx="15875" cy="57150"/>
          </a:xfrm>
          <a:custGeom>
            <a:avLst/>
            <a:gdLst/>
            <a:ahLst/>
            <a:cxnLst>
              <a:cxn ang="0">
                <a:pos x="34" y="49"/>
              </a:cxn>
              <a:cxn ang="0">
                <a:pos x="34" y="34"/>
              </a:cxn>
              <a:cxn ang="0">
                <a:pos x="34" y="25"/>
              </a:cxn>
              <a:cxn ang="0">
                <a:pos x="33" y="21"/>
              </a:cxn>
              <a:cxn ang="0">
                <a:pos x="33" y="17"/>
              </a:cxn>
              <a:cxn ang="0">
                <a:pos x="31" y="15"/>
              </a:cxn>
              <a:cxn ang="0">
                <a:pos x="30" y="12"/>
              </a:cxn>
              <a:cxn ang="0">
                <a:pos x="25" y="8"/>
              </a:cxn>
              <a:cxn ang="0">
                <a:pos x="21" y="0"/>
              </a:cxn>
              <a:cxn ang="0">
                <a:pos x="8" y="0"/>
              </a:cxn>
              <a:cxn ang="0">
                <a:pos x="0" y="0"/>
              </a:cxn>
              <a:cxn ang="0">
                <a:pos x="3" y="11"/>
              </a:cxn>
              <a:cxn ang="0">
                <a:pos x="7" y="20"/>
              </a:cxn>
              <a:cxn ang="0">
                <a:pos x="10" y="27"/>
              </a:cxn>
              <a:cxn ang="0">
                <a:pos x="14" y="34"/>
              </a:cxn>
              <a:cxn ang="0">
                <a:pos x="19" y="39"/>
              </a:cxn>
              <a:cxn ang="0">
                <a:pos x="24" y="43"/>
              </a:cxn>
              <a:cxn ang="0">
                <a:pos x="29" y="46"/>
              </a:cxn>
              <a:cxn ang="0">
                <a:pos x="34" y="49"/>
              </a:cxn>
            </a:cxnLst>
            <a:rect l="0" t="0" r="r" b="b"/>
            <a:pathLst>
              <a:path w="34" h="49">
                <a:moveTo>
                  <a:pt x="34" y="49"/>
                </a:moveTo>
                <a:lnTo>
                  <a:pt x="34" y="34"/>
                </a:lnTo>
                <a:lnTo>
                  <a:pt x="34" y="25"/>
                </a:lnTo>
                <a:lnTo>
                  <a:pt x="33" y="21"/>
                </a:lnTo>
                <a:lnTo>
                  <a:pt x="33" y="17"/>
                </a:lnTo>
                <a:lnTo>
                  <a:pt x="31" y="15"/>
                </a:lnTo>
                <a:lnTo>
                  <a:pt x="30" y="12"/>
                </a:lnTo>
                <a:lnTo>
                  <a:pt x="25" y="8"/>
                </a:lnTo>
                <a:lnTo>
                  <a:pt x="21" y="0"/>
                </a:lnTo>
                <a:lnTo>
                  <a:pt x="8" y="0"/>
                </a:lnTo>
                <a:lnTo>
                  <a:pt x="0" y="0"/>
                </a:lnTo>
                <a:lnTo>
                  <a:pt x="3" y="11"/>
                </a:lnTo>
                <a:lnTo>
                  <a:pt x="7" y="20"/>
                </a:lnTo>
                <a:lnTo>
                  <a:pt x="10" y="27"/>
                </a:lnTo>
                <a:lnTo>
                  <a:pt x="14" y="34"/>
                </a:lnTo>
                <a:lnTo>
                  <a:pt x="19" y="39"/>
                </a:lnTo>
                <a:lnTo>
                  <a:pt x="24" y="43"/>
                </a:lnTo>
                <a:lnTo>
                  <a:pt x="29" y="46"/>
                </a:lnTo>
                <a:lnTo>
                  <a:pt x="34" y="4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78" name="Freeform 530"/>
          <p:cNvSpPr>
            <a:spLocks/>
          </p:cNvSpPr>
          <p:nvPr>
            <p:custDataLst>
              <p:tags r:id="rId364"/>
            </p:custDataLst>
          </p:nvPr>
        </p:nvSpPr>
        <p:spPr bwMode="auto">
          <a:xfrm>
            <a:off x="4014465" y="3317677"/>
            <a:ext cx="28575" cy="57150"/>
          </a:xfrm>
          <a:custGeom>
            <a:avLst/>
            <a:gdLst/>
            <a:ahLst/>
            <a:cxnLst>
              <a:cxn ang="0">
                <a:pos x="60" y="0"/>
              </a:cxn>
              <a:cxn ang="0">
                <a:pos x="56" y="4"/>
              </a:cxn>
              <a:cxn ang="0">
                <a:pos x="51" y="10"/>
              </a:cxn>
              <a:cxn ang="0">
                <a:pos x="48" y="15"/>
              </a:cxn>
              <a:cxn ang="0">
                <a:pos x="46" y="21"/>
              </a:cxn>
              <a:cxn ang="0">
                <a:pos x="41" y="31"/>
              </a:cxn>
              <a:cxn ang="0">
                <a:pos x="37" y="42"/>
              </a:cxn>
              <a:cxn ang="0">
                <a:pos x="35" y="47"/>
              </a:cxn>
              <a:cxn ang="0">
                <a:pos x="32" y="51"/>
              </a:cxn>
              <a:cxn ang="0">
                <a:pos x="29" y="56"/>
              </a:cxn>
              <a:cxn ang="0">
                <a:pos x="25" y="60"/>
              </a:cxn>
              <a:cxn ang="0">
                <a:pos x="20" y="65"/>
              </a:cxn>
              <a:cxn ang="0">
                <a:pos x="15" y="69"/>
              </a:cxn>
              <a:cxn ang="0">
                <a:pos x="8" y="72"/>
              </a:cxn>
              <a:cxn ang="0">
                <a:pos x="0" y="74"/>
              </a:cxn>
              <a:cxn ang="0">
                <a:pos x="5" y="60"/>
              </a:cxn>
              <a:cxn ang="0">
                <a:pos x="12" y="47"/>
              </a:cxn>
              <a:cxn ang="0">
                <a:pos x="19" y="34"/>
              </a:cxn>
              <a:cxn ang="0">
                <a:pos x="27" y="23"/>
              </a:cxn>
              <a:cxn ang="0">
                <a:pos x="36" y="14"/>
              </a:cxn>
              <a:cxn ang="0">
                <a:pos x="43" y="6"/>
              </a:cxn>
              <a:cxn ang="0">
                <a:pos x="48" y="3"/>
              </a:cxn>
              <a:cxn ang="0">
                <a:pos x="52" y="1"/>
              </a:cxn>
              <a:cxn ang="0">
                <a:pos x="56" y="0"/>
              </a:cxn>
              <a:cxn ang="0">
                <a:pos x="60" y="0"/>
              </a:cxn>
            </a:cxnLst>
            <a:rect l="0" t="0" r="r" b="b"/>
            <a:pathLst>
              <a:path w="60" h="74">
                <a:moveTo>
                  <a:pt x="60" y="0"/>
                </a:moveTo>
                <a:lnTo>
                  <a:pt x="56" y="4"/>
                </a:lnTo>
                <a:lnTo>
                  <a:pt x="51" y="10"/>
                </a:lnTo>
                <a:lnTo>
                  <a:pt x="48" y="15"/>
                </a:lnTo>
                <a:lnTo>
                  <a:pt x="46" y="21"/>
                </a:lnTo>
                <a:lnTo>
                  <a:pt x="41" y="31"/>
                </a:lnTo>
                <a:lnTo>
                  <a:pt x="37" y="42"/>
                </a:lnTo>
                <a:lnTo>
                  <a:pt x="35" y="47"/>
                </a:lnTo>
                <a:lnTo>
                  <a:pt x="32" y="51"/>
                </a:lnTo>
                <a:lnTo>
                  <a:pt x="29" y="56"/>
                </a:lnTo>
                <a:lnTo>
                  <a:pt x="25" y="60"/>
                </a:lnTo>
                <a:lnTo>
                  <a:pt x="20" y="65"/>
                </a:lnTo>
                <a:lnTo>
                  <a:pt x="15" y="69"/>
                </a:lnTo>
                <a:lnTo>
                  <a:pt x="8" y="72"/>
                </a:lnTo>
                <a:lnTo>
                  <a:pt x="0" y="74"/>
                </a:lnTo>
                <a:lnTo>
                  <a:pt x="5" y="60"/>
                </a:lnTo>
                <a:lnTo>
                  <a:pt x="12" y="47"/>
                </a:lnTo>
                <a:lnTo>
                  <a:pt x="19" y="34"/>
                </a:lnTo>
                <a:lnTo>
                  <a:pt x="27" y="23"/>
                </a:lnTo>
                <a:lnTo>
                  <a:pt x="36" y="14"/>
                </a:lnTo>
                <a:lnTo>
                  <a:pt x="43" y="6"/>
                </a:lnTo>
                <a:lnTo>
                  <a:pt x="48" y="3"/>
                </a:lnTo>
                <a:lnTo>
                  <a:pt x="52" y="1"/>
                </a:lnTo>
                <a:lnTo>
                  <a:pt x="56" y="0"/>
                </a:lnTo>
                <a:lnTo>
                  <a:pt x="6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79" name="Freeform 531"/>
          <p:cNvSpPr>
            <a:spLocks/>
          </p:cNvSpPr>
          <p:nvPr>
            <p:custDataLst>
              <p:tags r:id="rId365"/>
            </p:custDataLst>
          </p:nvPr>
        </p:nvSpPr>
        <p:spPr bwMode="auto">
          <a:xfrm>
            <a:off x="3955728" y="3333552"/>
            <a:ext cx="23812" cy="60325"/>
          </a:xfrm>
          <a:custGeom>
            <a:avLst/>
            <a:gdLst/>
            <a:ahLst/>
            <a:cxnLst>
              <a:cxn ang="0">
                <a:pos x="13" y="8"/>
              </a:cxn>
              <a:cxn ang="0">
                <a:pos x="22" y="8"/>
              </a:cxn>
              <a:cxn ang="0">
                <a:pos x="28" y="6"/>
              </a:cxn>
              <a:cxn ang="0">
                <a:pos x="32" y="5"/>
              </a:cxn>
              <a:cxn ang="0">
                <a:pos x="35" y="3"/>
              </a:cxn>
              <a:cxn ang="0">
                <a:pos x="37" y="1"/>
              </a:cxn>
              <a:cxn ang="0">
                <a:pos x="39" y="0"/>
              </a:cxn>
              <a:cxn ang="0">
                <a:pos x="43" y="1"/>
              </a:cxn>
              <a:cxn ang="0">
                <a:pos x="47" y="2"/>
              </a:cxn>
              <a:cxn ang="0">
                <a:pos x="46" y="7"/>
              </a:cxn>
              <a:cxn ang="0">
                <a:pos x="46" y="11"/>
              </a:cxn>
              <a:cxn ang="0">
                <a:pos x="44" y="15"/>
              </a:cxn>
              <a:cxn ang="0">
                <a:pos x="43" y="19"/>
              </a:cxn>
              <a:cxn ang="0">
                <a:pos x="37" y="26"/>
              </a:cxn>
              <a:cxn ang="0">
                <a:pos x="30" y="32"/>
              </a:cxn>
              <a:cxn ang="0">
                <a:pos x="24" y="38"/>
              </a:cxn>
              <a:cxn ang="0">
                <a:pos x="16" y="42"/>
              </a:cxn>
              <a:cxn ang="0">
                <a:pos x="7" y="45"/>
              </a:cxn>
              <a:cxn ang="0">
                <a:pos x="0" y="45"/>
              </a:cxn>
              <a:cxn ang="0">
                <a:pos x="2" y="38"/>
              </a:cxn>
              <a:cxn ang="0">
                <a:pos x="6" y="26"/>
              </a:cxn>
              <a:cxn ang="0">
                <a:pos x="11" y="15"/>
              </a:cxn>
              <a:cxn ang="0">
                <a:pos x="13" y="8"/>
              </a:cxn>
            </a:cxnLst>
            <a:rect l="0" t="0" r="r" b="b"/>
            <a:pathLst>
              <a:path w="47" h="45">
                <a:moveTo>
                  <a:pt x="13" y="8"/>
                </a:moveTo>
                <a:lnTo>
                  <a:pt x="22" y="8"/>
                </a:lnTo>
                <a:lnTo>
                  <a:pt x="28" y="6"/>
                </a:lnTo>
                <a:lnTo>
                  <a:pt x="32" y="5"/>
                </a:lnTo>
                <a:lnTo>
                  <a:pt x="35" y="3"/>
                </a:lnTo>
                <a:lnTo>
                  <a:pt x="37" y="1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6" y="7"/>
                </a:lnTo>
                <a:lnTo>
                  <a:pt x="46" y="11"/>
                </a:lnTo>
                <a:lnTo>
                  <a:pt x="44" y="15"/>
                </a:lnTo>
                <a:lnTo>
                  <a:pt x="43" y="19"/>
                </a:lnTo>
                <a:lnTo>
                  <a:pt x="37" y="26"/>
                </a:lnTo>
                <a:lnTo>
                  <a:pt x="30" y="32"/>
                </a:lnTo>
                <a:lnTo>
                  <a:pt x="24" y="38"/>
                </a:lnTo>
                <a:lnTo>
                  <a:pt x="16" y="42"/>
                </a:lnTo>
                <a:lnTo>
                  <a:pt x="7" y="45"/>
                </a:lnTo>
                <a:lnTo>
                  <a:pt x="0" y="45"/>
                </a:lnTo>
                <a:lnTo>
                  <a:pt x="2" y="38"/>
                </a:lnTo>
                <a:lnTo>
                  <a:pt x="6" y="26"/>
                </a:lnTo>
                <a:lnTo>
                  <a:pt x="11" y="15"/>
                </a:lnTo>
                <a:lnTo>
                  <a:pt x="13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80" name="Freeform 532"/>
          <p:cNvSpPr>
            <a:spLocks/>
          </p:cNvSpPr>
          <p:nvPr>
            <p:custDataLst>
              <p:tags r:id="rId366"/>
            </p:custDataLst>
          </p:nvPr>
        </p:nvSpPr>
        <p:spPr bwMode="auto">
          <a:xfrm>
            <a:off x="3930328" y="3327202"/>
            <a:ext cx="6350" cy="57150"/>
          </a:xfrm>
          <a:custGeom>
            <a:avLst/>
            <a:gdLst/>
            <a:ahLst/>
            <a:cxnLst>
              <a:cxn ang="0">
                <a:pos x="6" y="36"/>
              </a:cxn>
              <a:cxn ang="0">
                <a:pos x="5" y="30"/>
              </a:cxn>
              <a:cxn ang="0">
                <a:pos x="3" y="20"/>
              </a:cxn>
              <a:cxn ang="0">
                <a:pos x="1" y="10"/>
              </a:cxn>
              <a:cxn ang="0">
                <a:pos x="0" y="0"/>
              </a:cxn>
              <a:cxn ang="0">
                <a:pos x="26" y="0"/>
              </a:cxn>
              <a:cxn ang="0">
                <a:pos x="25" y="12"/>
              </a:cxn>
              <a:cxn ang="0">
                <a:pos x="24" y="23"/>
              </a:cxn>
              <a:cxn ang="0">
                <a:pos x="23" y="27"/>
              </a:cxn>
              <a:cxn ang="0">
                <a:pos x="23" y="31"/>
              </a:cxn>
              <a:cxn ang="0">
                <a:pos x="24" y="34"/>
              </a:cxn>
              <a:cxn ang="0">
                <a:pos x="26" y="36"/>
              </a:cxn>
              <a:cxn ang="0">
                <a:pos x="6" y="36"/>
              </a:cxn>
            </a:cxnLst>
            <a:rect l="0" t="0" r="r" b="b"/>
            <a:pathLst>
              <a:path w="26" h="36">
                <a:moveTo>
                  <a:pt x="6" y="36"/>
                </a:moveTo>
                <a:lnTo>
                  <a:pt x="5" y="30"/>
                </a:lnTo>
                <a:lnTo>
                  <a:pt x="3" y="20"/>
                </a:lnTo>
                <a:lnTo>
                  <a:pt x="1" y="10"/>
                </a:lnTo>
                <a:lnTo>
                  <a:pt x="0" y="0"/>
                </a:lnTo>
                <a:lnTo>
                  <a:pt x="26" y="0"/>
                </a:lnTo>
                <a:lnTo>
                  <a:pt x="25" y="12"/>
                </a:lnTo>
                <a:lnTo>
                  <a:pt x="24" y="23"/>
                </a:lnTo>
                <a:lnTo>
                  <a:pt x="23" y="27"/>
                </a:lnTo>
                <a:lnTo>
                  <a:pt x="23" y="31"/>
                </a:lnTo>
                <a:lnTo>
                  <a:pt x="24" y="34"/>
                </a:lnTo>
                <a:lnTo>
                  <a:pt x="26" y="36"/>
                </a:lnTo>
                <a:lnTo>
                  <a:pt x="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81" name="Freeform 533"/>
          <p:cNvSpPr>
            <a:spLocks/>
          </p:cNvSpPr>
          <p:nvPr>
            <p:custDataLst>
              <p:tags r:id="rId367"/>
            </p:custDataLst>
          </p:nvPr>
        </p:nvSpPr>
        <p:spPr bwMode="auto">
          <a:xfrm>
            <a:off x="5201915" y="3055739"/>
            <a:ext cx="174625" cy="158750"/>
          </a:xfrm>
          <a:custGeom>
            <a:avLst/>
            <a:gdLst/>
            <a:ahLst/>
            <a:cxnLst>
              <a:cxn ang="0">
                <a:pos x="26" y="162"/>
              </a:cxn>
              <a:cxn ang="0">
                <a:pos x="28" y="156"/>
              </a:cxn>
              <a:cxn ang="0">
                <a:pos x="30" y="154"/>
              </a:cxn>
              <a:cxn ang="0">
                <a:pos x="28" y="151"/>
              </a:cxn>
              <a:cxn ang="0">
                <a:pos x="18" y="143"/>
              </a:cxn>
              <a:cxn ang="0">
                <a:pos x="6" y="127"/>
              </a:cxn>
              <a:cxn ang="0">
                <a:pos x="2" y="116"/>
              </a:cxn>
              <a:cxn ang="0">
                <a:pos x="5" y="112"/>
              </a:cxn>
              <a:cxn ang="0">
                <a:pos x="6" y="104"/>
              </a:cxn>
              <a:cxn ang="0">
                <a:pos x="17" y="97"/>
              </a:cxn>
              <a:cxn ang="0">
                <a:pos x="34" y="93"/>
              </a:cxn>
              <a:cxn ang="0">
                <a:pos x="47" y="88"/>
              </a:cxn>
              <a:cxn ang="0">
                <a:pos x="57" y="82"/>
              </a:cxn>
              <a:cxn ang="0">
                <a:pos x="67" y="70"/>
              </a:cxn>
              <a:cxn ang="0">
                <a:pos x="75" y="52"/>
              </a:cxn>
              <a:cxn ang="0">
                <a:pos x="84" y="47"/>
              </a:cxn>
              <a:cxn ang="0">
                <a:pos x="95" y="52"/>
              </a:cxn>
              <a:cxn ang="0">
                <a:pos x="117" y="54"/>
              </a:cxn>
              <a:cxn ang="0">
                <a:pos x="169" y="46"/>
              </a:cxn>
              <a:cxn ang="0">
                <a:pos x="212" y="43"/>
              </a:cxn>
              <a:cxn ang="0">
                <a:pos x="234" y="41"/>
              </a:cxn>
              <a:cxn ang="0">
                <a:pos x="264" y="35"/>
              </a:cxn>
              <a:cxn ang="0">
                <a:pos x="318" y="17"/>
              </a:cxn>
              <a:cxn ang="0">
                <a:pos x="359" y="4"/>
              </a:cxn>
              <a:cxn ang="0">
                <a:pos x="372" y="3"/>
              </a:cxn>
              <a:cxn ang="0">
                <a:pos x="385" y="3"/>
              </a:cxn>
              <a:cxn ang="0">
                <a:pos x="398" y="1"/>
              </a:cxn>
              <a:cxn ang="0">
                <a:pos x="395" y="8"/>
              </a:cxn>
              <a:cxn ang="0">
                <a:pos x="360" y="41"/>
              </a:cxn>
              <a:cxn ang="0">
                <a:pos x="344" y="57"/>
              </a:cxn>
              <a:cxn ang="0">
                <a:pos x="339" y="64"/>
              </a:cxn>
              <a:cxn ang="0">
                <a:pos x="339" y="96"/>
              </a:cxn>
              <a:cxn ang="0">
                <a:pos x="337" y="149"/>
              </a:cxn>
              <a:cxn ang="0">
                <a:pos x="335" y="180"/>
              </a:cxn>
              <a:cxn ang="0">
                <a:pos x="326" y="198"/>
              </a:cxn>
              <a:cxn ang="0">
                <a:pos x="305" y="210"/>
              </a:cxn>
              <a:cxn ang="0">
                <a:pos x="265" y="227"/>
              </a:cxn>
              <a:cxn ang="0">
                <a:pos x="106" y="302"/>
              </a:cxn>
              <a:cxn ang="0">
                <a:pos x="57" y="260"/>
              </a:cxn>
              <a:cxn ang="0">
                <a:pos x="70" y="228"/>
              </a:cxn>
              <a:cxn ang="0">
                <a:pos x="81" y="209"/>
              </a:cxn>
              <a:cxn ang="0">
                <a:pos x="86" y="172"/>
              </a:cxn>
              <a:cxn ang="0">
                <a:pos x="71" y="173"/>
              </a:cxn>
              <a:cxn ang="0">
                <a:pos x="57" y="169"/>
              </a:cxn>
              <a:cxn ang="0">
                <a:pos x="41" y="165"/>
              </a:cxn>
              <a:cxn ang="0">
                <a:pos x="26" y="166"/>
              </a:cxn>
            </a:cxnLst>
            <a:rect l="0" t="0" r="r" b="b"/>
            <a:pathLst>
              <a:path w="405" h="302">
                <a:moveTo>
                  <a:pt x="26" y="166"/>
                </a:moveTo>
                <a:lnTo>
                  <a:pt x="26" y="162"/>
                </a:lnTo>
                <a:lnTo>
                  <a:pt x="27" y="158"/>
                </a:lnTo>
                <a:lnTo>
                  <a:pt x="28" y="156"/>
                </a:lnTo>
                <a:lnTo>
                  <a:pt x="29" y="155"/>
                </a:lnTo>
                <a:lnTo>
                  <a:pt x="30" y="154"/>
                </a:lnTo>
                <a:lnTo>
                  <a:pt x="33" y="154"/>
                </a:lnTo>
                <a:lnTo>
                  <a:pt x="28" y="151"/>
                </a:lnTo>
                <a:lnTo>
                  <a:pt x="23" y="147"/>
                </a:lnTo>
                <a:lnTo>
                  <a:pt x="18" y="143"/>
                </a:lnTo>
                <a:lnTo>
                  <a:pt x="14" y="138"/>
                </a:lnTo>
                <a:lnTo>
                  <a:pt x="6" y="127"/>
                </a:lnTo>
                <a:lnTo>
                  <a:pt x="0" y="117"/>
                </a:lnTo>
                <a:lnTo>
                  <a:pt x="2" y="116"/>
                </a:lnTo>
                <a:lnTo>
                  <a:pt x="4" y="115"/>
                </a:lnTo>
                <a:lnTo>
                  <a:pt x="5" y="112"/>
                </a:lnTo>
                <a:lnTo>
                  <a:pt x="5" y="110"/>
                </a:lnTo>
                <a:lnTo>
                  <a:pt x="6" y="104"/>
                </a:lnTo>
                <a:lnTo>
                  <a:pt x="6" y="98"/>
                </a:lnTo>
                <a:lnTo>
                  <a:pt x="17" y="97"/>
                </a:lnTo>
                <a:lnTo>
                  <a:pt x="26" y="95"/>
                </a:lnTo>
                <a:lnTo>
                  <a:pt x="34" y="93"/>
                </a:lnTo>
                <a:lnTo>
                  <a:pt x="41" y="91"/>
                </a:lnTo>
                <a:lnTo>
                  <a:pt x="47" y="88"/>
                </a:lnTo>
                <a:lnTo>
                  <a:pt x="52" y="85"/>
                </a:lnTo>
                <a:lnTo>
                  <a:pt x="57" y="82"/>
                </a:lnTo>
                <a:lnTo>
                  <a:pt x="60" y="78"/>
                </a:lnTo>
                <a:lnTo>
                  <a:pt x="67" y="70"/>
                </a:lnTo>
                <a:lnTo>
                  <a:pt x="71" y="61"/>
                </a:lnTo>
                <a:lnTo>
                  <a:pt x="75" y="52"/>
                </a:lnTo>
                <a:lnTo>
                  <a:pt x="80" y="43"/>
                </a:lnTo>
                <a:lnTo>
                  <a:pt x="84" y="47"/>
                </a:lnTo>
                <a:lnTo>
                  <a:pt x="89" y="50"/>
                </a:lnTo>
                <a:lnTo>
                  <a:pt x="95" y="52"/>
                </a:lnTo>
                <a:lnTo>
                  <a:pt x="102" y="53"/>
                </a:lnTo>
                <a:lnTo>
                  <a:pt x="117" y="54"/>
                </a:lnTo>
                <a:lnTo>
                  <a:pt x="135" y="52"/>
                </a:lnTo>
                <a:lnTo>
                  <a:pt x="169" y="46"/>
                </a:lnTo>
                <a:lnTo>
                  <a:pt x="200" y="43"/>
                </a:lnTo>
                <a:lnTo>
                  <a:pt x="212" y="43"/>
                </a:lnTo>
                <a:lnTo>
                  <a:pt x="223" y="42"/>
                </a:lnTo>
                <a:lnTo>
                  <a:pt x="234" y="41"/>
                </a:lnTo>
                <a:lnTo>
                  <a:pt x="245" y="39"/>
                </a:lnTo>
                <a:lnTo>
                  <a:pt x="264" y="35"/>
                </a:lnTo>
                <a:lnTo>
                  <a:pt x="283" y="29"/>
                </a:lnTo>
                <a:lnTo>
                  <a:pt x="318" y="17"/>
                </a:lnTo>
                <a:lnTo>
                  <a:pt x="352" y="6"/>
                </a:lnTo>
                <a:lnTo>
                  <a:pt x="359" y="4"/>
                </a:lnTo>
                <a:lnTo>
                  <a:pt x="365" y="3"/>
                </a:lnTo>
                <a:lnTo>
                  <a:pt x="372" y="3"/>
                </a:lnTo>
                <a:lnTo>
                  <a:pt x="378" y="3"/>
                </a:lnTo>
                <a:lnTo>
                  <a:pt x="385" y="3"/>
                </a:lnTo>
                <a:lnTo>
                  <a:pt x="392" y="2"/>
                </a:lnTo>
                <a:lnTo>
                  <a:pt x="398" y="1"/>
                </a:lnTo>
                <a:lnTo>
                  <a:pt x="405" y="0"/>
                </a:lnTo>
                <a:lnTo>
                  <a:pt x="395" y="8"/>
                </a:lnTo>
                <a:lnTo>
                  <a:pt x="372" y="29"/>
                </a:lnTo>
                <a:lnTo>
                  <a:pt x="360" y="41"/>
                </a:lnTo>
                <a:lnTo>
                  <a:pt x="349" y="52"/>
                </a:lnTo>
                <a:lnTo>
                  <a:pt x="344" y="57"/>
                </a:lnTo>
                <a:lnTo>
                  <a:pt x="341" y="61"/>
                </a:lnTo>
                <a:lnTo>
                  <a:pt x="339" y="64"/>
                </a:lnTo>
                <a:lnTo>
                  <a:pt x="339" y="68"/>
                </a:lnTo>
                <a:lnTo>
                  <a:pt x="339" y="96"/>
                </a:lnTo>
                <a:lnTo>
                  <a:pt x="338" y="132"/>
                </a:lnTo>
                <a:lnTo>
                  <a:pt x="337" y="149"/>
                </a:lnTo>
                <a:lnTo>
                  <a:pt x="336" y="165"/>
                </a:lnTo>
                <a:lnTo>
                  <a:pt x="335" y="180"/>
                </a:lnTo>
                <a:lnTo>
                  <a:pt x="332" y="191"/>
                </a:lnTo>
                <a:lnTo>
                  <a:pt x="326" y="198"/>
                </a:lnTo>
                <a:lnTo>
                  <a:pt x="317" y="204"/>
                </a:lnTo>
                <a:lnTo>
                  <a:pt x="305" y="210"/>
                </a:lnTo>
                <a:lnTo>
                  <a:pt x="293" y="215"/>
                </a:lnTo>
                <a:lnTo>
                  <a:pt x="265" y="227"/>
                </a:lnTo>
                <a:lnTo>
                  <a:pt x="239" y="241"/>
                </a:lnTo>
                <a:lnTo>
                  <a:pt x="106" y="302"/>
                </a:lnTo>
                <a:lnTo>
                  <a:pt x="53" y="271"/>
                </a:lnTo>
                <a:lnTo>
                  <a:pt x="57" y="260"/>
                </a:lnTo>
                <a:lnTo>
                  <a:pt x="64" y="240"/>
                </a:lnTo>
                <a:lnTo>
                  <a:pt x="70" y="228"/>
                </a:lnTo>
                <a:lnTo>
                  <a:pt x="75" y="218"/>
                </a:lnTo>
                <a:lnTo>
                  <a:pt x="81" y="209"/>
                </a:lnTo>
                <a:lnTo>
                  <a:pt x="86" y="203"/>
                </a:lnTo>
                <a:lnTo>
                  <a:pt x="86" y="172"/>
                </a:lnTo>
                <a:lnTo>
                  <a:pt x="79" y="173"/>
                </a:lnTo>
                <a:lnTo>
                  <a:pt x="71" y="173"/>
                </a:lnTo>
                <a:lnTo>
                  <a:pt x="63" y="171"/>
                </a:lnTo>
                <a:lnTo>
                  <a:pt x="57" y="169"/>
                </a:lnTo>
                <a:lnTo>
                  <a:pt x="49" y="167"/>
                </a:lnTo>
                <a:lnTo>
                  <a:pt x="41" y="165"/>
                </a:lnTo>
                <a:lnTo>
                  <a:pt x="34" y="165"/>
                </a:lnTo>
                <a:lnTo>
                  <a:pt x="26" y="16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82" name="Freeform 534"/>
          <p:cNvSpPr>
            <a:spLocks/>
          </p:cNvSpPr>
          <p:nvPr>
            <p:custDataLst>
              <p:tags r:id="rId368"/>
            </p:custDataLst>
          </p:nvPr>
        </p:nvSpPr>
        <p:spPr bwMode="auto">
          <a:xfrm>
            <a:off x="7295828" y="3436739"/>
            <a:ext cx="42862" cy="79375"/>
          </a:xfrm>
          <a:custGeom>
            <a:avLst/>
            <a:gdLst/>
            <a:ahLst/>
            <a:cxnLst>
              <a:cxn ang="0">
                <a:pos x="100" y="1"/>
              </a:cxn>
              <a:cxn ang="0">
                <a:pos x="100" y="30"/>
              </a:cxn>
              <a:cxn ang="0">
                <a:pos x="100" y="55"/>
              </a:cxn>
              <a:cxn ang="0">
                <a:pos x="100" y="78"/>
              </a:cxn>
              <a:cxn ang="0">
                <a:pos x="100" y="99"/>
              </a:cxn>
              <a:cxn ang="0">
                <a:pos x="98" y="109"/>
              </a:cxn>
              <a:cxn ang="0">
                <a:pos x="94" y="118"/>
              </a:cxn>
              <a:cxn ang="0">
                <a:pos x="89" y="128"/>
              </a:cxn>
              <a:cxn ang="0">
                <a:pos x="82" y="137"/>
              </a:cxn>
              <a:cxn ang="0">
                <a:pos x="73" y="144"/>
              </a:cxn>
              <a:cxn ang="0">
                <a:pos x="62" y="150"/>
              </a:cxn>
              <a:cxn ang="0">
                <a:pos x="57" y="152"/>
              </a:cxn>
              <a:cxn ang="0">
                <a:pos x="51" y="154"/>
              </a:cxn>
              <a:cxn ang="0">
                <a:pos x="46" y="155"/>
              </a:cxn>
              <a:cxn ang="0">
                <a:pos x="39" y="155"/>
              </a:cxn>
              <a:cxn ang="0">
                <a:pos x="35" y="154"/>
              </a:cxn>
              <a:cxn ang="0">
                <a:pos x="30" y="153"/>
              </a:cxn>
              <a:cxn ang="0">
                <a:pos x="26" y="151"/>
              </a:cxn>
              <a:cxn ang="0">
                <a:pos x="22" y="149"/>
              </a:cxn>
              <a:cxn ang="0">
                <a:pos x="15" y="142"/>
              </a:cxn>
              <a:cxn ang="0">
                <a:pos x="9" y="134"/>
              </a:cxn>
              <a:cxn ang="0">
                <a:pos x="5" y="124"/>
              </a:cxn>
              <a:cxn ang="0">
                <a:pos x="2" y="113"/>
              </a:cxn>
              <a:cxn ang="0">
                <a:pos x="0" y="103"/>
              </a:cxn>
              <a:cxn ang="0">
                <a:pos x="0" y="93"/>
              </a:cxn>
              <a:cxn ang="0">
                <a:pos x="0" y="77"/>
              </a:cxn>
              <a:cxn ang="0">
                <a:pos x="0" y="65"/>
              </a:cxn>
              <a:cxn ang="0">
                <a:pos x="0" y="56"/>
              </a:cxn>
              <a:cxn ang="0">
                <a:pos x="0" y="50"/>
              </a:cxn>
              <a:cxn ang="0">
                <a:pos x="15" y="50"/>
              </a:cxn>
              <a:cxn ang="0">
                <a:pos x="26" y="50"/>
              </a:cxn>
              <a:cxn ang="0">
                <a:pos x="26" y="40"/>
              </a:cxn>
              <a:cxn ang="0">
                <a:pos x="27" y="31"/>
              </a:cxn>
              <a:cxn ang="0">
                <a:pos x="29" y="23"/>
              </a:cxn>
              <a:cxn ang="0">
                <a:pos x="31" y="17"/>
              </a:cxn>
              <a:cxn ang="0">
                <a:pos x="35" y="12"/>
              </a:cxn>
              <a:cxn ang="0">
                <a:pos x="39" y="7"/>
              </a:cxn>
              <a:cxn ang="0">
                <a:pos x="42" y="4"/>
              </a:cxn>
              <a:cxn ang="0">
                <a:pos x="48" y="2"/>
              </a:cxn>
              <a:cxn ang="0">
                <a:pos x="59" y="0"/>
              </a:cxn>
              <a:cxn ang="0">
                <a:pos x="71" y="0"/>
              </a:cxn>
              <a:cxn ang="0">
                <a:pos x="84" y="0"/>
              </a:cxn>
              <a:cxn ang="0">
                <a:pos x="100" y="1"/>
              </a:cxn>
            </a:cxnLst>
            <a:rect l="0" t="0" r="r" b="b"/>
            <a:pathLst>
              <a:path w="100" h="155">
                <a:moveTo>
                  <a:pt x="100" y="1"/>
                </a:moveTo>
                <a:lnTo>
                  <a:pt x="100" y="30"/>
                </a:lnTo>
                <a:lnTo>
                  <a:pt x="100" y="55"/>
                </a:lnTo>
                <a:lnTo>
                  <a:pt x="100" y="78"/>
                </a:lnTo>
                <a:lnTo>
                  <a:pt x="100" y="99"/>
                </a:lnTo>
                <a:lnTo>
                  <a:pt x="98" y="109"/>
                </a:lnTo>
                <a:lnTo>
                  <a:pt x="94" y="118"/>
                </a:lnTo>
                <a:lnTo>
                  <a:pt x="89" y="128"/>
                </a:lnTo>
                <a:lnTo>
                  <a:pt x="82" y="137"/>
                </a:lnTo>
                <a:lnTo>
                  <a:pt x="73" y="144"/>
                </a:lnTo>
                <a:lnTo>
                  <a:pt x="62" y="150"/>
                </a:lnTo>
                <a:lnTo>
                  <a:pt x="57" y="152"/>
                </a:lnTo>
                <a:lnTo>
                  <a:pt x="51" y="154"/>
                </a:lnTo>
                <a:lnTo>
                  <a:pt x="46" y="155"/>
                </a:lnTo>
                <a:lnTo>
                  <a:pt x="39" y="155"/>
                </a:lnTo>
                <a:lnTo>
                  <a:pt x="35" y="154"/>
                </a:lnTo>
                <a:lnTo>
                  <a:pt x="30" y="153"/>
                </a:lnTo>
                <a:lnTo>
                  <a:pt x="26" y="151"/>
                </a:lnTo>
                <a:lnTo>
                  <a:pt x="22" y="149"/>
                </a:lnTo>
                <a:lnTo>
                  <a:pt x="15" y="142"/>
                </a:lnTo>
                <a:lnTo>
                  <a:pt x="9" y="134"/>
                </a:lnTo>
                <a:lnTo>
                  <a:pt x="5" y="124"/>
                </a:lnTo>
                <a:lnTo>
                  <a:pt x="2" y="113"/>
                </a:lnTo>
                <a:lnTo>
                  <a:pt x="0" y="103"/>
                </a:lnTo>
                <a:lnTo>
                  <a:pt x="0" y="93"/>
                </a:lnTo>
                <a:lnTo>
                  <a:pt x="0" y="77"/>
                </a:lnTo>
                <a:lnTo>
                  <a:pt x="0" y="65"/>
                </a:lnTo>
                <a:lnTo>
                  <a:pt x="0" y="56"/>
                </a:lnTo>
                <a:lnTo>
                  <a:pt x="0" y="50"/>
                </a:lnTo>
                <a:lnTo>
                  <a:pt x="15" y="50"/>
                </a:lnTo>
                <a:lnTo>
                  <a:pt x="26" y="50"/>
                </a:lnTo>
                <a:lnTo>
                  <a:pt x="26" y="40"/>
                </a:lnTo>
                <a:lnTo>
                  <a:pt x="27" y="31"/>
                </a:lnTo>
                <a:lnTo>
                  <a:pt x="29" y="23"/>
                </a:lnTo>
                <a:lnTo>
                  <a:pt x="31" y="17"/>
                </a:lnTo>
                <a:lnTo>
                  <a:pt x="35" y="12"/>
                </a:lnTo>
                <a:lnTo>
                  <a:pt x="39" y="7"/>
                </a:lnTo>
                <a:lnTo>
                  <a:pt x="42" y="4"/>
                </a:lnTo>
                <a:lnTo>
                  <a:pt x="48" y="2"/>
                </a:lnTo>
                <a:lnTo>
                  <a:pt x="59" y="0"/>
                </a:lnTo>
                <a:lnTo>
                  <a:pt x="71" y="0"/>
                </a:lnTo>
                <a:lnTo>
                  <a:pt x="84" y="0"/>
                </a:lnTo>
                <a:lnTo>
                  <a:pt x="100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" name="Group 535"/>
          <p:cNvGrpSpPr>
            <a:grpSpLocks/>
          </p:cNvGrpSpPr>
          <p:nvPr>
            <p:custDataLst>
              <p:tags r:id="rId369"/>
            </p:custDataLst>
          </p:nvPr>
        </p:nvGrpSpPr>
        <p:grpSpPr bwMode="auto">
          <a:xfrm>
            <a:off x="4943153" y="2904927"/>
            <a:ext cx="482600" cy="201612"/>
            <a:chOff x="3289" y="1830"/>
            <a:chExt cx="363" cy="128"/>
          </a:xfrm>
        </p:grpSpPr>
        <p:sp>
          <p:nvSpPr>
            <p:cNvPr id="2584" name="Freeform 536"/>
            <p:cNvSpPr>
              <a:spLocks/>
            </p:cNvSpPr>
            <p:nvPr/>
          </p:nvSpPr>
          <p:spPr bwMode="auto">
            <a:xfrm>
              <a:off x="3289" y="1871"/>
              <a:ext cx="4" cy="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2" y="1"/>
                </a:cxn>
                <a:cxn ang="0">
                  <a:pos x="9" y="3"/>
                </a:cxn>
                <a:cxn ang="0">
                  <a:pos x="4" y="5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3" y="0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lnTo>
                    <a:pt x="12" y="1"/>
                  </a:lnTo>
                  <a:lnTo>
                    <a:pt x="9" y="3"/>
                  </a:lnTo>
                  <a:lnTo>
                    <a:pt x="4" y="5"/>
                  </a:lnTo>
                  <a:lnTo>
                    <a:pt x="0" y="7"/>
                  </a:lnTo>
                  <a:lnTo>
                    <a:pt x="7" y="3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85" name="Freeform 537"/>
            <p:cNvSpPr>
              <a:spLocks/>
            </p:cNvSpPr>
            <p:nvPr/>
          </p:nvSpPr>
          <p:spPr bwMode="auto">
            <a:xfrm>
              <a:off x="3324" y="1937"/>
              <a:ext cx="10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5"/>
                </a:cxn>
                <a:cxn ang="0">
                  <a:pos x="15" y="3"/>
                </a:cxn>
                <a:cxn ang="0">
                  <a:pos x="25" y="1"/>
                </a:cxn>
                <a:cxn ang="0">
                  <a:pos x="34" y="0"/>
                </a:cxn>
                <a:cxn ang="0">
                  <a:pos x="31" y="2"/>
                </a:cxn>
                <a:cxn ang="0">
                  <a:pos x="27" y="4"/>
                </a:cxn>
                <a:cxn ang="0">
                  <a:pos x="22" y="6"/>
                </a:cxn>
                <a:cxn ang="0">
                  <a:pos x="18" y="7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0" y="6"/>
                </a:cxn>
              </a:cxnLst>
              <a:rect l="0" t="0" r="r" b="b"/>
              <a:pathLst>
                <a:path w="34" h="8">
                  <a:moveTo>
                    <a:pt x="0" y="6"/>
                  </a:moveTo>
                  <a:lnTo>
                    <a:pt x="7" y="5"/>
                  </a:lnTo>
                  <a:lnTo>
                    <a:pt x="15" y="3"/>
                  </a:lnTo>
                  <a:lnTo>
                    <a:pt x="25" y="1"/>
                  </a:lnTo>
                  <a:lnTo>
                    <a:pt x="34" y="0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2" y="6"/>
                  </a:lnTo>
                  <a:lnTo>
                    <a:pt x="18" y="7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86" name="Freeform 538"/>
            <p:cNvSpPr>
              <a:spLocks/>
            </p:cNvSpPr>
            <p:nvPr/>
          </p:nvSpPr>
          <p:spPr bwMode="auto">
            <a:xfrm>
              <a:off x="3343" y="1948"/>
              <a:ext cx="4" cy="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0" y="0"/>
                </a:cxn>
                <a:cxn ang="0">
                  <a:pos x="13" y="12"/>
                </a:cxn>
                <a:cxn ang="0">
                  <a:pos x="0" y="24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0"/>
                  </a:lnTo>
                  <a:lnTo>
                    <a:pt x="13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87" name="Freeform 539"/>
            <p:cNvSpPr>
              <a:spLocks/>
            </p:cNvSpPr>
            <p:nvPr/>
          </p:nvSpPr>
          <p:spPr bwMode="auto">
            <a:xfrm>
              <a:off x="3313" y="1834"/>
              <a:ext cx="34" cy="2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27"/>
                </a:cxn>
                <a:cxn ang="0">
                  <a:pos x="0" y="45"/>
                </a:cxn>
                <a:cxn ang="0">
                  <a:pos x="0" y="62"/>
                </a:cxn>
                <a:cxn ang="0">
                  <a:pos x="0" y="69"/>
                </a:cxn>
                <a:cxn ang="0">
                  <a:pos x="16" y="66"/>
                </a:cxn>
                <a:cxn ang="0">
                  <a:pos x="49" y="58"/>
                </a:cxn>
                <a:cxn ang="0">
                  <a:pos x="85" y="50"/>
                </a:cxn>
                <a:cxn ang="0">
                  <a:pos x="107" y="44"/>
                </a:cxn>
                <a:cxn ang="0">
                  <a:pos x="101" y="38"/>
                </a:cxn>
                <a:cxn ang="0">
                  <a:pos x="94" y="34"/>
                </a:cxn>
                <a:cxn ang="0">
                  <a:pos x="86" y="30"/>
                </a:cxn>
                <a:cxn ang="0">
                  <a:pos x="78" y="27"/>
                </a:cxn>
                <a:cxn ang="0">
                  <a:pos x="72" y="23"/>
                </a:cxn>
                <a:cxn ang="0">
                  <a:pos x="65" y="18"/>
                </a:cxn>
                <a:cxn ang="0">
                  <a:pos x="63" y="15"/>
                </a:cxn>
                <a:cxn ang="0">
                  <a:pos x="62" y="11"/>
                </a:cxn>
                <a:cxn ang="0">
                  <a:pos x="61" y="7"/>
                </a:cxn>
                <a:cxn ang="0">
                  <a:pos x="61" y="0"/>
                </a:cxn>
                <a:cxn ang="0">
                  <a:pos x="54" y="1"/>
                </a:cxn>
                <a:cxn ang="0">
                  <a:pos x="38" y="4"/>
                </a:cxn>
                <a:cxn ang="0">
                  <a:pos x="18" y="9"/>
                </a:cxn>
                <a:cxn ang="0">
                  <a:pos x="0" y="13"/>
                </a:cxn>
              </a:cxnLst>
              <a:rect l="0" t="0" r="r" b="b"/>
              <a:pathLst>
                <a:path w="107" h="69">
                  <a:moveTo>
                    <a:pt x="0" y="13"/>
                  </a:moveTo>
                  <a:lnTo>
                    <a:pt x="0" y="27"/>
                  </a:lnTo>
                  <a:lnTo>
                    <a:pt x="0" y="4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16" y="66"/>
                  </a:lnTo>
                  <a:lnTo>
                    <a:pt x="49" y="58"/>
                  </a:lnTo>
                  <a:lnTo>
                    <a:pt x="85" y="50"/>
                  </a:lnTo>
                  <a:lnTo>
                    <a:pt x="107" y="44"/>
                  </a:lnTo>
                  <a:lnTo>
                    <a:pt x="101" y="38"/>
                  </a:lnTo>
                  <a:lnTo>
                    <a:pt x="94" y="34"/>
                  </a:lnTo>
                  <a:lnTo>
                    <a:pt x="86" y="30"/>
                  </a:lnTo>
                  <a:lnTo>
                    <a:pt x="78" y="27"/>
                  </a:lnTo>
                  <a:lnTo>
                    <a:pt x="72" y="23"/>
                  </a:lnTo>
                  <a:lnTo>
                    <a:pt x="65" y="18"/>
                  </a:lnTo>
                  <a:lnTo>
                    <a:pt x="63" y="15"/>
                  </a:lnTo>
                  <a:lnTo>
                    <a:pt x="62" y="11"/>
                  </a:lnTo>
                  <a:lnTo>
                    <a:pt x="61" y="7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38" y="4"/>
                  </a:lnTo>
                  <a:lnTo>
                    <a:pt x="18" y="9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88" name="Freeform 540"/>
            <p:cNvSpPr>
              <a:spLocks/>
            </p:cNvSpPr>
            <p:nvPr/>
          </p:nvSpPr>
          <p:spPr bwMode="auto">
            <a:xfrm>
              <a:off x="3302" y="1830"/>
              <a:ext cx="350" cy="128"/>
            </a:xfrm>
            <a:custGeom>
              <a:avLst/>
              <a:gdLst/>
              <a:ahLst/>
              <a:cxnLst>
                <a:cxn ang="0">
                  <a:pos x="992" y="124"/>
                </a:cxn>
                <a:cxn ang="0">
                  <a:pos x="970" y="103"/>
                </a:cxn>
                <a:cxn ang="0">
                  <a:pos x="962" y="57"/>
                </a:cxn>
                <a:cxn ang="0">
                  <a:pos x="936" y="36"/>
                </a:cxn>
                <a:cxn ang="0">
                  <a:pos x="817" y="19"/>
                </a:cxn>
                <a:cxn ang="0">
                  <a:pos x="726" y="58"/>
                </a:cxn>
                <a:cxn ang="0">
                  <a:pos x="678" y="65"/>
                </a:cxn>
                <a:cxn ang="0">
                  <a:pos x="632" y="65"/>
                </a:cxn>
                <a:cxn ang="0">
                  <a:pos x="612" y="44"/>
                </a:cxn>
                <a:cxn ang="0">
                  <a:pos x="560" y="37"/>
                </a:cxn>
                <a:cxn ang="0">
                  <a:pos x="525" y="19"/>
                </a:cxn>
                <a:cxn ang="0">
                  <a:pos x="483" y="21"/>
                </a:cxn>
                <a:cxn ang="0">
                  <a:pos x="465" y="0"/>
                </a:cxn>
                <a:cxn ang="0">
                  <a:pos x="390" y="16"/>
                </a:cxn>
                <a:cxn ang="0">
                  <a:pos x="299" y="26"/>
                </a:cxn>
                <a:cxn ang="0">
                  <a:pos x="257" y="45"/>
                </a:cxn>
                <a:cxn ang="0">
                  <a:pos x="138" y="61"/>
                </a:cxn>
                <a:cxn ang="0">
                  <a:pos x="173" y="75"/>
                </a:cxn>
                <a:cxn ang="0">
                  <a:pos x="164" y="90"/>
                </a:cxn>
                <a:cxn ang="0">
                  <a:pos x="114" y="93"/>
                </a:cxn>
                <a:cxn ang="0">
                  <a:pos x="42" y="94"/>
                </a:cxn>
                <a:cxn ang="0">
                  <a:pos x="8" y="110"/>
                </a:cxn>
                <a:cxn ang="0">
                  <a:pos x="0" y="147"/>
                </a:cxn>
                <a:cxn ang="0">
                  <a:pos x="16" y="167"/>
                </a:cxn>
                <a:cxn ang="0">
                  <a:pos x="22" y="193"/>
                </a:cxn>
                <a:cxn ang="0">
                  <a:pos x="21" y="210"/>
                </a:cxn>
                <a:cxn ang="0">
                  <a:pos x="49" y="237"/>
                </a:cxn>
                <a:cxn ang="0">
                  <a:pos x="56" y="259"/>
                </a:cxn>
                <a:cxn ang="0">
                  <a:pos x="74" y="271"/>
                </a:cxn>
                <a:cxn ang="0">
                  <a:pos x="96" y="290"/>
                </a:cxn>
                <a:cxn ang="0">
                  <a:pos x="205" y="352"/>
                </a:cxn>
                <a:cxn ang="0">
                  <a:pos x="253" y="370"/>
                </a:cxn>
                <a:cxn ang="0">
                  <a:pos x="267" y="358"/>
                </a:cxn>
                <a:cxn ang="0">
                  <a:pos x="277" y="338"/>
                </a:cxn>
                <a:cxn ang="0">
                  <a:pos x="297" y="316"/>
                </a:cxn>
                <a:cxn ang="0">
                  <a:pos x="334" y="323"/>
                </a:cxn>
                <a:cxn ang="0">
                  <a:pos x="362" y="358"/>
                </a:cxn>
                <a:cxn ang="0">
                  <a:pos x="399" y="370"/>
                </a:cxn>
                <a:cxn ang="0">
                  <a:pos x="447" y="359"/>
                </a:cxn>
                <a:cxn ang="0">
                  <a:pos x="493" y="335"/>
                </a:cxn>
                <a:cxn ang="0">
                  <a:pos x="525" y="327"/>
                </a:cxn>
                <a:cxn ang="0">
                  <a:pos x="564" y="326"/>
                </a:cxn>
                <a:cxn ang="0">
                  <a:pos x="567" y="367"/>
                </a:cxn>
                <a:cxn ang="0">
                  <a:pos x="590" y="377"/>
                </a:cxn>
                <a:cxn ang="0">
                  <a:pos x="613" y="362"/>
                </a:cxn>
                <a:cxn ang="0">
                  <a:pos x="647" y="336"/>
                </a:cxn>
                <a:cxn ang="0">
                  <a:pos x="752" y="327"/>
                </a:cxn>
                <a:cxn ang="0">
                  <a:pos x="831" y="315"/>
                </a:cxn>
                <a:cxn ang="0">
                  <a:pos x="918" y="283"/>
                </a:cxn>
                <a:cxn ang="0">
                  <a:pos x="967" y="286"/>
                </a:cxn>
                <a:cxn ang="0">
                  <a:pos x="1005" y="293"/>
                </a:cxn>
                <a:cxn ang="0">
                  <a:pos x="1056" y="308"/>
                </a:cxn>
                <a:cxn ang="0">
                  <a:pos x="1056" y="268"/>
                </a:cxn>
                <a:cxn ang="0">
                  <a:pos x="1026" y="219"/>
                </a:cxn>
                <a:cxn ang="0">
                  <a:pos x="1017" y="167"/>
                </a:cxn>
              </a:cxnLst>
              <a:rect l="0" t="0" r="r" b="b"/>
              <a:pathLst>
                <a:path w="1070" h="382">
                  <a:moveTo>
                    <a:pt x="1011" y="142"/>
                  </a:moveTo>
                  <a:lnTo>
                    <a:pt x="1011" y="136"/>
                  </a:lnTo>
                  <a:lnTo>
                    <a:pt x="1011" y="123"/>
                  </a:lnTo>
                  <a:lnTo>
                    <a:pt x="1000" y="125"/>
                  </a:lnTo>
                  <a:lnTo>
                    <a:pt x="992" y="124"/>
                  </a:lnTo>
                  <a:lnTo>
                    <a:pt x="984" y="122"/>
                  </a:lnTo>
                  <a:lnTo>
                    <a:pt x="980" y="119"/>
                  </a:lnTo>
                  <a:lnTo>
                    <a:pt x="976" y="114"/>
                  </a:lnTo>
                  <a:lnTo>
                    <a:pt x="972" y="109"/>
                  </a:lnTo>
                  <a:lnTo>
                    <a:pt x="970" y="103"/>
                  </a:lnTo>
                  <a:lnTo>
                    <a:pt x="969" y="96"/>
                  </a:lnTo>
                  <a:lnTo>
                    <a:pt x="967" y="82"/>
                  </a:lnTo>
                  <a:lnTo>
                    <a:pt x="966" y="68"/>
                  </a:lnTo>
                  <a:lnTo>
                    <a:pt x="965" y="62"/>
                  </a:lnTo>
                  <a:lnTo>
                    <a:pt x="962" y="57"/>
                  </a:lnTo>
                  <a:lnTo>
                    <a:pt x="960" y="53"/>
                  </a:lnTo>
                  <a:lnTo>
                    <a:pt x="957" y="50"/>
                  </a:lnTo>
                  <a:lnTo>
                    <a:pt x="950" y="44"/>
                  </a:lnTo>
                  <a:lnTo>
                    <a:pt x="944" y="40"/>
                  </a:lnTo>
                  <a:lnTo>
                    <a:pt x="936" y="36"/>
                  </a:lnTo>
                  <a:lnTo>
                    <a:pt x="928" y="33"/>
                  </a:lnTo>
                  <a:lnTo>
                    <a:pt x="912" y="28"/>
                  </a:lnTo>
                  <a:lnTo>
                    <a:pt x="894" y="25"/>
                  </a:lnTo>
                  <a:lnTo>
                    <a:pt x="857" y="22"/>
                  </a:lnTo>
                  <a:lnTo>
                    <a:pt x="817" y="19"/>
                  </a:lnTo>
                  <a:lnTo>
                    <a:pt x="799" y="29"/>
                  </a:lnTo>
                  <a:lnTo>
                    <a:pt x="769" y="43"/>
                  </a:lnTo>
                  <a:lnTo>
                    <a:pt x="752" y="50"/>
                  </a:lnTo>
                  <a:lnTo>
                    <a:pt x="734" y="56"/>
                  </a:lnTo>
                  <a:lnTo>
                    <a:pt x="726" y="58"/>
                  </a:lnTo>
                  <a:lnTo>
                    <a:pt x="719" y="60"/>
                  </a:lnTo>
                  <a:lnTo>
                    <a:pt x="711" y="61"/>
                  </a:lnTo>
                  <a:lnTo>
                    <a:pt x="704" y="62"/>
                  </a:lnTo>
                  <a:lnTo>
                    <a:pt x="692" y="63"/>
                  </a:lnTo>
                  <a:lnTo>
                    <a:pt x="678" y="65"/>
                  </a:lnTo>
                  <a:lnTo>
                    <a:pt x="664" y="67"/>
                  </a:lnTo>
                  <a:lnTo>
                    <a:pt x="652" y="68"/>
                  </a:lnTo>
                  <a:lnTo>
                    <a:pt x="644" y="68"/>
                  </a:lnTo>
                  <a:lnTo>
                    <a:pt x="637" y="67"/>
                  </a:lnTo>
                  <a:lnTo>
                    <a:pt x="632" y="65"/>
                  </a:lnTo>
                  <a:lnTo>
                    <a:pt x="626" y="63"/>
                  </a:lnTo>
                  <a:lnTo>
                    <a:pt x="622" y="59"/>
                  </a:lnTo>
                  <a:lnTo>
                    <a:pt x="618" y="55"/>
                  </a:lnTo>
                  <a:lnTo>
                    <a:pt x="614" y="50"/>
                  </a:lnTo>
                  <a:lnTo>
                    <a:pt x="612" y="44"/>
                  </a:lnTo>
                  <a:lnTo>
                    <a:pt x="601" y="45"/>
                  </a:lnTo>
                  <a:lnTo>
                    <a:pt x="591" y="44"/>
                  </a:lnTo>
                  <a:lnTo>
                    <a:pt x="581" y="42"/>
                  </a:lnTo>
                  <a:lnTo>
                    <a:pt x="571" y="40"/>
                  </a:lnTo>
                  <a:lnTo>
                    <a:pt x="560" y="37"/>
                  </a:lnTo>
                  <a:lnTo>
                    <a:pt x="549" y="34"/>
                  </a:lnTo>
                  <a:lnTo>
                    <a:pt x="537" y="32"/>
                  </a:lnTo>
                  <a:lnTo>
                    <a:pt x="525" y="32"/>
                  </a:lnTo>
                  <a:lnTo>
                    <a:pt x="525" y="25"/>
                  </a:lnTo>
                  <a:lnTo>
                    <a:pt x="525" y="19"/>
                  </a:lnTo>
                  <a:lnTo>
                    <a:pt x="512" y="22"/>
                  </a:lnTo>
                  <a:lnTo>
                    <a:pt x="499" y="25"/>
                  </a:lnTo>
                  <a:lnTo>
                    <a:pt x="493" y="25"/>
                  </a:lnTo>
                  <a:lnTo>
                    <a:pt x="488" y="23"/>
                  </a:lnTo>
                  <a:lnTo>
                    <a:pt x="483" y="21"/>
                  </a:lnTo>
                  <a:lnTo>
                    <a:pt x="477" y="17"/>
                  </a:lnTo>
                  <a:lnTo>
                    <a:pt x="473" y="13"/>
                  </a:lnTo>
                  <a:lnTo>
                    <a:pt x="468" y="9"/>
                  </a:lnTo>
                  <a:lnTo>
                    <a:pt x="466" y="5"/>
                  </a:lnTo>
                  <a:lnTo>
                    <a:pt x="465" y="0"/>
                  </a:lnTo>
                  <a:lnTo>
                    <a:pt x="456" y="5"/>
                  </a:lnTo>
                  <a:lnTo>
                    <a:pt x="445" y="9"/>
                  </a:lnTo>
                  <a:lnTo>
                    <a:pt x="432" y="12"/>
                  </a:lnTo>
                  <a:lnTo>
                    <a:pt x="419" y="14"/>
                  </a:lnTo>
                  <a:lnTo>
                    <a:pt x="390" y="16"/>
                  </a:lnTo>
                  <a:lnTo>
                    <a:pt x="360" y="19"/>
                  </a:lnTo>
                  <a:lnTo>
                    <a:pt x="343" y="20"/>
                  </a:lnTo>
                  <a:lnTo>
                    <a:pt x="329" y="21"/>
                  </a:lnTo>
                  <a:lnTo>
                    <a:pt x="313" y="23"/>
                  </a:lnTo>
                  <a:lnTo>
                    <a:pt x="299" y="26"/>
                  </a:lnTo>
                  <a:lnTo>
                    <a:pt x="286" y="30"/>
                  </a:lnTo>
                  <a:lnTo>
                    <a:pt x="274" y="35"/>
                  </a:lnTo>
                  <a:lnTo>
                    <a:pt x="267" y="38"/>
                  </a:lnTo>
                  <a:lnTo>
                    <a:pt x="262" y="41"/>
                  </a:lnTo>
                  <a:lnTo>
                    <a:pt x="257" y="45"/>
                  </a:lnTo>
                  <a:lnTo>
                    <a:pt x="253" y="50"/>
                  </a:lnTo>
                  <a:lnTo>
                    <a:pt x="147" y="50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38" y="61"/>
                  </a:lnTo>
                  <a:lnTo>
                    <a:pt x="133" y="62"/>
                  </a:lnTo>
                  <a:lnTo>
                    <a:pt x="143" y="65"/>
                  </a:lnTo>
                  <a:lnTo>
                    <a:pt x="153" y="68"/>
                  </a:lnTo>
                  <a:lnTo>
                    <a:pt x="163" y="70"/>
                  </a:lnTo>
                  <a:lnTo>
                    <a:pt x="173" y="75"/>
                  </a:lnTo>
                  <a:lnTo>
                    <a:pt x="173" y="79"/>
                  </a:lnTo>
                  <a:lnTo>
                    <a:pt x="172" y="83"/>
                  </a:lnTo>
                  <a:lnTo>
                    <a:pt x="170" y="86"/>
                  </a:lnTo>
                  <a:lnTo>
                    <a:pt x="167" y="88"/>
                  </a:lnTo>
                  <a:lnTo>
                    <a:pt x="164" y="90"/>
                  </a:lnTo>
                  <a:lnTo>
                    <a:pt x="161" y="91"/>
                  </a:lnTo>
                  <a:lnTo>
                    <a:pt x="158" y="92"/>
                  </a:lnTo>
                  <a:lnTo>
                    <a:pt x="153" y="93"/>
                  </a:lnTo>
                  <a:lnTo>
                    <a:pt x="133" y="94"/>
                  </a:lnTo>
                  <a:lnTo>
                    <a:pt x="114" y="93"/>
                  </a:lnTo>
                  <a:lnTo>
                    <a:pt x="108" y="93"/>
                  </a:lnTo>
                  <a:lnTo>
                    <a:pt x="94" y="93"/>
                  </a:lnTo>
                  <a:lnTo>
                    <a:pt x="74" y="93"/>
                  </a:lnTo>
                  <a:lnTo>
                    <a:pt x="53" y="93"/>
                  </a:lnTo>
                  <a:lnTo>
                    <a:pt x="42" y="94"/>
                  </a:lnTo>
                  <a:lnTo>
                    <a:pt x="31" y="95"/>
                  </a:lnTo>
                  <a:lnTo>
                    <a:pt x="22" y="99"/>
                  </a:lnTo>
                  <a:lnTo>
                    <a:pt x="15" y="104"/>
                  </a:lnTo>
                  <a:lnTo>
                    <a:pt x="11" y="107"/>
                  </a:lnTo>
                  <a:lnTo>
                    <a:pt x="8" y="110"/>
                  </a:lnTo>
                  <a:lnTo>
                    <a:pt x="6" y="114"/>
                  </a:lnTo>
                  <a:lnTo>
                    <a:pt x="4" y="119"/>
                  </a:lnTo>
                  <a:lnTo>
                    <a:pt x="2" y="130"/>
                  </a:lnTo>
                  <a:lnTo>
                    <a:pt x="0" y="142"/>
                  </a:lnTo>
                  <a:lnTo>
                    <a:pt x="0" y="147"/>
                  </a:lnTo>
                  <a:lnTo>
                    <a:pt x="2" y="151"/>
                  </a:lnTo>
                  <a:lnTo>
                    <a:pt x="4" y="154"/>
                  </a:lnTo>
                  <a:lnTo>
                    <a:pt x="5" y="157"/>
                  </a:lnTo>
                  <a:lnTo>
                    <a:pt x="10" y="162"/>
                  </a:lnTo>
                  <a:lnTo>
                    <a:pt x="16" y="167"/>
                  </a:lnTo>
                  <a:lnTo>
                    <a:pt x="20" y="173"/>
                  </a:lnTo>
                  <a:lnTo>
                    <a:pt x="22" y="179"/>
                  </a:lnTo>
                  <a:lnTo>
                    <a:pt x="24" y="183"/>
                  </a:lnTo>
                  <a:lnTo>
                    <a:pt x="24" y="188"/>
                  </a:lnTo>
                  <a:lnTo>
                    <a:pt x="22" y="193"/>
                  </a:lnTo>
                  <a:lnTo>
                    <a:pt x="20" y="198"/>
                  </a:lnTo>
                  <a:lnTo>
                    <a:pt x="19" y="200"/>
                  </a:lnTo>
                  <a:lnTo>
                    <a:pt x="19" y="203"/>
                  </a:lnTo>
                  <a:lnTo>
                    <a:pt x="20" y="206"/>
                  </a:lnTo>
                  <a:lnTo>
                    <a:pt x="21" y="210"/>
                  </a:lnTo>
                  <a:lnTo>
                    <a:pt x="25" y="217"/>
                  </a:lnTo>
                  <a:lnTo>
                    <a:pt x="30" y="224"/>
                  </a:lnTo>
                  <a:lnTo>
                    <a:pt x="37" y="230"/>
                  </a:lnTo>
                  <a:lnTo>
                    <a:pt x="44" y="235"/>
                  </a:lnTo>
                  <a:lnTo>
                    <a:pt x="49" y="237"/>
                  </a:lnTo>
                  <a:lnTo>
                    <a:pt x="52" y="239"/>
                  </a:lnTo>
                  <a:lnTo>
                    <a:pt x="56" y="241"/>
                  </a:lnTo>
                  <a:lnTo>
                    <a:pt x="60" y="241"/>
                  </a:lnTo>
                  <a:lnTo>
                    <a:pt x="59" y="250"/>
                  </a:lnTo>
                  <a:lnTo>
                    <a:pt x="56" y="259"/>
                  </a:lnTo>
                  <a:lnTo>
                    <a:pt x="52" y="266"/>
                  </a:lnTo>
                  <a:lnTo>
                    <a:pt x="47" y="271"/>
                  </a:lnTo>
                  <a:lnTo>
                    <a:pt x="56" y="271"/>
                  </a:lnTo>
                  <a:lnTo>
                    <a:pt x="66" y="271"/>
                  </a:lnTo>
                  <a:lnTo>
                    <a:pt x="74" y="271"/>
                  </a:lnTo>
                  <a:lnTo>
                    <a:pt x="81" y="271"/>
                  </a:lnTo>
                  <a:lnTo>
                    <a:pt x="82" y="275"/>
                  </a:lnTo>
                  <a:lnTo>
                    <a:pt x="84" y="280"/>
                  </a:lnTo>
                  <a:lnTo>
                    <a:pt x="89" y="284"/>
                  </a:lnTo>
                  <a:lnTo>
                    <a:pt x="96" y="290"/>
                  </a:lnTo>
                  <a:lnTo>
                    <a:pt x="112" y="302"/>
                  </a:lnTo>
                  <a:lnTo>
                    <a:pt x="131" y="313"/>
                  </a:lnTo>
                  <a:lnTo>
                    <a:pt x="170" y="334"/>
                  </a:lnTo>
                  <a:lnTo>
                    <a:pt x="193" y="345"/>
                  </a:lnTo>
                  <a:lnTo>
                    <a:pt x="205" y="352"/>
                  </a:lnTo>
                  <a:lnTo>
                    <a:pt x="218" y="360"/>
                  </a:lnTo>
                  <a:lnTo>
                    <a:pt x="226" y="364"/>
                  </a:lnTo>
                  <a:lnTo>
                    <a:pt x="234" y="367"/>
                  </a:lnTo>
                  <a:lnTo>
                    <a:pt x="243" y="370"/>
                  </a:lnTo>
                  <a:lnTo>
                    <a:pt x="253" y="370"/>
                  </a:lnTo>
                  <a:lnTo>
                    <a:pt x="255" y="370"/>
                  </a:lnTo>
                  <a:lnTo>
                    <a:pt x="257" y="367"/>
                  </a:lnTo>
                  <a:lnTo>
                    <a:pt x="261" y="365"/>
                  </a:lnTo>
                  <a:lnTo>
                    <a:pt x="264" y="361"/>
                  </a:lnTo>
                  <a:lnTo>
                    <a:pt x="267" y="358"/>
                  </a:lnTo>
                  <a:lnTo>
                    <a:pt x="271" y="355"/>
                  </a:lnTo>
                  <a:lnTo>
                    <a:pt x="275" y="353"/>
                  </a:lnTo>
                  <a:lnTo>
                    <a:pt x="279" y="352"/>
                  </a:lnTo>
                  <a:lnTo>
                    <a:pt x="277" y="344"/>
                  </a:lnTo>
                  <a:lnTo>
                    <a:pt x="277" y="338"/>
                  </a:lnTo>
                  <a:lnTo>
                    <a:pt x="278" y="332"/>
                  </a:lnTo>
                  <a:lnTo>
                    <a:pt x="280" y="326"/>
                  </a:lnTo>
                  <a:lnTo>
                    <a:pt x="284" y="322"/>
                  </a:lnTo>
                  <a:lnTo>
                    <a:pt x="289" y="318"/>
                  </a:lnTo>
                  <a:lnTo>
                    <a:pt x="297" y="316"/>
                  </a:lnTo>
                  <a:lnTo>
                    <a:pt x="306" y="315"/>
                  </a:lnTo>
                  <a:lnTo>
                    <a:pt x="316" y="315"/>
                  </a:lnTo>
                  <a:lnTo>
                    <a:pt x="323" y="317"/>
                  </a:lnTo>
                  <a:lnTo>
                    <a:pt x="329" y="320"/>
                  </a:lnTo>
                  <a:lnTo>
                    <a:pt x="334" y="323"/>
                  </a:lnTo>
                  <a:lnTo>
                    <a:pt x="343" y="332"/>
                  </a:lnTo>
                  <a:lnTo>
                    <a:pt x="350" y="342"/>
                  </a:lnTo>
                  <a:lnTo>
                    <a:pt x="353" y="347"/>
                  </a:lnTo>
                  <a:lnTo>
                    <a:pt x="357" y="353"/>
                  </a:lnTo>
                  <a:lnTo>
                    <a:pt x="362" y="358"/>
                  </a:lnTo>
                  <a:lnTo>
                    <a:pt x="367" y="362"/>
                  </a:lnTo>
                  <a:lnTo>
                    <a:pt x="373" y="365"/>
                  </a:lnTo>
                  <a:lnTo>
                    <a:pt x="380" y="368"/>
                  </a:lnTo>
                  <a:lnTo>
                    <a:pt x="389" y="370"/>
                  </a:lnTo>
                  <a:lnTo>
                    <a:pt x="399" y="370"/>
                  </a:lnTo>
                  <a:lnTo>
                    <a:pt x="409" y="370"/>
                  </a:lnTo>
                  <a:lnTo>
                    <a:pt x="418" y="369"/>
                  </a:lnTo>
                  <a:lnTo>
                    <a:pt x="425" y="367"/>
                  </a:lnTo>
                  <a:lnTo>
                    <a:pt x="433" y="365"/>
                  </a:lnTo>
                  <a:lnTo>
                    <a:pt x="447" y="359"/>
                  </a:lnTo>
                  <a:lnTo>
                    <a:pt x="459" y="352"/>
                  </a:lnTo>
                  <a:lnTo>
                    <a:pt x="472" y="345"/>
                  </a:lnTo>
                  <a:lnTo>
                    <a:pt x="483" y="339"/>
                  </a:lnTo>
                  <a:lnTo>
                    <a:pt x="488" y="336"/>
                  </a:lnTo>
                  <a:lnTo>
                    <a:pt x="493" y="335"/>
                  </a:lnTo>
                  <a:lnTo>
                    <a:pt x="499" y="333"/>
                  </a:lnTo>
                  <a:lnTo>
                    <a:pt x="506" y="333"/>
                  </a:lnTo>
                  <a:lnTo>
                    <a:pt x="512" y="332"/>
                  </a:lnTo>
                  <a:lnTo>
                    <a:pt x="521" y="329"/>
                  </a:lnTo>
                  <a:lnTo>
                    <a:pt x="525" y="327"/>
                  </a:lnTo>
                  <a:lnTo>
                    <a:pt x="529" y="325"/>
                  </a:lnTo>
                  <a:lnTo>
                    <a:pt x="531" y="323"/>
                  </a:lnTo>
                  <a:lnTo>
                    <a:pt x="532" y="321"/>
                  </a:lnTo>
                  <a:lnTo>
                    <a:pt x="565" y="321"/>
                  </a:lnTo>
                  <a:lnTo>
                    <a:pt x="564" y="326"/>
                  </a:lnTo>
                  <a:lnTo>
                    <a:pt x="563" y="333"/>
                  </a:lnTo>
                  <a:lnTo>
                    <a:pt x="564" y="341"/>
                  </a:lnTo>
                  <a:lnTo>
                    <a:pt x="565" y="349"/>
                  </a:lnTo>
                  <a:lnTo>
                    <a:pt x="566" y="358"/>
                  </a:lnTo>
                  <a:lnTo>
                    <a:pt x="567" y="367"/>
                  </a:lnTo>
                  <a:lnTo>
                    <a:pt x="567" y="375"/>
                  </a:lnTo>
                  <a:lnTo>
                    <a:pt x="565" y="382"/>
                  </a:lnTo>
                  <a:lnTo>
                    <a:pt x="575" y="381"/>
                  </a:lnTo>
                  <a:lnTo>
                    <a:pt x="582" y="379"/>
                  </a:lnTo>
                  <a:lnTo>
                    <a:pt x="590" y="377"/>
                  </a:lnTo>
                  <a:lnTo>
                    <a:pt x="596" y="375"/>
                  </a:lnTo>
                  <a:lnTo>
                    <a:pt x="601" y="372"/>
                  </a:lnTo>
                  <a:lnTo>
                    <a:pt x="605" y="369"/>
                  </a:lnTo>
                  <a:lnTo>
                    <a:pt x="610" y="366"/>
                  </a:lnTo>
                  <a:lnTo>
                    <a:pt x="613" y="362"/>
                  </a:lnTo>
                  <a:lnTo>
                    <a:pt x="623" y="345"/>
                  </a:lnTo>
                  <a:lnTo>
                    <a:pt x="632" y="327"/>
                  </a:lnTo>
                  <a:lnTo>
                    <a:pt x="636" y="331"/>
                  </a:lnTo>
                  <a:lnTo>
                    <a:pt x="641" y="334"/>
                  </a:lnTo>
                  <a:lnTo>
                    <a:pt x="647" y="336"/>
                  </a:lnTo>
                  <a:lnTo>
                    <a:pt x="654" y="337"/>
                  </a:lnTo>
                  <a:lnTo>
                    <a:pt x="669" y="338"/>
                  </a:lnTo>
                  <a:lnTo>
                    <a:pt x="687" y="336"/>
                  </a:lnTo>
                  <a:lnTo>
                    <a:pt x="721" y="330"/>
                  </a:lnTo>
                  <a:lnTo>
                    <a:pt x="752" y="327"/>
                  </a:lnTo>
                  <a:lnTo>
                    <a:pt x="767" y="327"/>
                  </a:lnTo>
                  <a:lnTo>
                    <a:pt x="781" y="325"/>
                  </a:lnTo>
                  <a:lnTo>
                    <a:pt x="794" y="324"/>
                  </a:lnTo>
                  <a:lnTo>
                    <a:pt x="808" y="321"/>
                  </a:lnTo>
                  <a:lnTo>
                    <a:pt x="831" y="315"/>
                  </a:lnTo>
                  <a:lnTo>
                    <a:pt x="853" y="307"/>
                  </a:lnTo>
                  <a:lnTo>
                    <a:pt x="873" y="299"/>
                  </a:lnTo>
                  <a:lnTo>
                    <a:pt x="895" y="290"/>
                  </a:lnTo>
                  <a:lnTo>
                    <a:pt x="906" y="287"/>
                  </a:lnTo>
                  <a:lnTo>
                    <a:pt x="918" y="283"/>
                  </a:lnTo>
                  <a:lnTo>
                    <a:pt x="930" y="280"/>
                  </a:lnTo>
                  <a:lnTo>
                    <a:pt x="944" y="278"/>
                  </a:lnTo>
                  <a:lnTo>
                    <a:pt x="951" y="279"/>
                  </a:lnTo>
                  <a:lnTo>
                    <a:pt x="961" y="284"/>
                  </a:lnTo>
                  <a:lnTo>
                    <a:pt x="967" y="286"/>
                  </a:lnTo>
                  <a:lnTo>
                    <a:pt x="972" y="288"/>
                  </a:lnTo>
                  <a:lnTo>
                    <a:pt x="979" y="289"/>
                  </a:lnTo>
                  <a:lnTo>
                    <a:pt x="983" y="290"/>
                  </a:lnTo>
                  <a:lnTo>
                    <a:pt x="995" y="290"/>
                  </a:lnTo>
                  <a:lnTo>
                    <a:pt x="1005" y="293"/>
                  </a:lnTo>
                  <a:lnTo>
                    <a:pt x="1015" y="295"/>
                  </a:lnTo>
                  <a:lnTo>
                    <a:pt x="1024" y="300"/>
                  </a:lnTo>
                  <a:lnTo>
                    <a:pt x="1034" y="303"/>
                  </a:lnTo>
                  <a:lnTo>
                    <a:pt x="1045" y="306"/>
                  </a:lnTo>
                  <a:lnTo>
                    <a:pt x="1056" y="308"/>
                  </a:lnTo>
                  <a:lnTo>
                    <a:pt x="1070" y="309"/>
                  </a:lnTo>
                  <a:lnTo>
                    <a:pt x="1068" y="297"/>
                  </a:lnTo>
                  <a:lnTo>
                    <a:pt x="1063" y="286"/>
                  </a:lnTo>
                  <a:lnTo>
                    <a:pt x="1060" y="276"/>
                  </a:lnTo>
                  <a:lnTo>
                    <a:pt x="1056" y="268"/>
                  </a:lnTo>
                  <a:lnTo>
                    <a:pt x="1047" y="254"/>
                  </a:lnTo>
                  <a:lnTo>
                    <a:pt x="1038" y="241"/>
                  </a:lnTo>
                  <a:lnTo>
                    <a:pt x="1034" y="233"/>
                  </a:lnTo>
                  <a:lnTo>
                    <a:pt x="1030" y="226"/>
                  </a:lnTo>
                  <a:lnTo>
                    <a:pt x="1026" y="219"/>
                  </a:lnTo>
                  <a:lnTo>
                    <a:pt x="1024" y="211"/>
                  </a:lnTo>
                  <a:lnTo>
                    <a:pt x="1021" y="202"/>
                  </a:lnTo>
                  <a:lnTo>
                    <a:pt x="1018" y="192"/>
                  </a:lnTo>
                  <a:lnTo>
                    <a:pt x="1017" y="179"/>
                  </a:lnTo>
                  <a:lnTo>
                    <a:pt x="1017" y="167"/>
                  </a:lnTo>
                  <a:lnTo>
                    <a:pt x="1014" y="152"/>
                  </a:lnTo>
                  <a:lnTo>
                    <a:pt x="1011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589" name="Freeform 541"/>
          <p:cNvSpPr>
            <a:spLocks/>
          </p:cNvSpPr>
          <p:nvPr>
            <p:custDataLst>
              <p:tags r:id="rId370"/>
            </p:custDataLst>
          </p:nvPr>
        </p:nvSpPr>
        <p:spPr bwMode="auto">
          <a:xfrm>
            <a:off x="2931790" y="4057452"/>
            <a:ext cx="100013" cy="122237"/>
          </a:xfrm>
          <a:custGeom>
            <a:avLst/>
            <a:gdLst/>
            <a:ahLst/>
            <a:cxnLst>
              <a:cxn ang="0">
                <a:pos x="63" y="236"/>
              </a:cxn>
              <a:cxn ang="0">
                <a:pos x="68" y="237"/>
              </a:cxn>
              <a:cxn ang="0">
                <a:pos x="75" y="235"/>
              </a:cxn>
              <a:cxn ang="0">
                <a:pos x="83" y="234"/>
              </a:cxn>
              <a:cxn ang="0">
                <a:pos x="89" y="230"/>
              </a:cxn>
              <a:cxn ang="0">
                <a:pos x="96" y="223"/>
              </a:cxn>
              <a:cxn ang="0">
                <a:pos x="99" y="214"/>
              </a:cxn>
              <a:cxn ang="0">
                <a:pos x="123" y="209"/>
              </a:cxn>
              <a:cxn ang="0">
                <a:pos x="166" y="205"/>
              </a:cxn>
              <a:cxn ang="0">
                <a:pos x="195" y="198"/>
              </a:cxn>
              <a:cxn ang="0">
                <a:pos x="209" y="191"/>
              </a:cxn>
              <a:cxn ang="0">
                <a:pos x="220" y="181"/>
              </a:cxn>
              <a:cxn ang="0">
                <a:pos x="225" y="168"/>
              </a:cxn>
              <a:cxn ang="0">
                <a:pos x="226" y="153"/>
              </a:cxn>
              <a:cxn ang="0">
                <a:pos x="223" y="140"/>
              </a:cxn>
              <a:cxn ang="0">
                <a:pos x="215" y="123"/>
              </a:cxn>
              <a:cxn ang="0">
                <a:pos x="203" y="100"/>
              </a:cxn>
              <a:cxn ang="0">
                <a:pos x="196" y="84"/>
              </a:cxn>
              <a:cxn ang="0">
                <a:pos x="193" y="74"/>
              </a:cxn>
              <a:cxn ang="0">
                <a:pos x="195" y="59"/>
              </a:cxn>
              <a:cxn ang="0">
                <a:pos x="200" y="43"/>
              </a:cxn>
              <a:cxn ang="0">
                <a:pos x="213" y="25"/>
              </a:cxn>
              <a:cxn ang="0">
                <a:pos x="213" y="14"/>
              </a:cxn>
              <a:cxn ang="0">
                <a:pos x="191" y="7"/>
              </a:cxn>
              <a:cxn ang="0">
                <a:pos x="154" y="2"/>
              </a:cxn>
              <a:cxn ang="0">
                <a:pos x="20" y="6"/>
              </a:cxn>
              <a:cxn ang="0">
                <a:pos x="18" y="31"/>
              </a:cxn>
              <a:cxn ang="0">
                <a:pos x="10" y="54"/>
              </a:cxn>
              <a:cxn ang="0">
                <a:pos x="3" y="79"/>
              </a:cxn>
              <a:cxn ang="0">
                <a:pos x="0" y="111"/>
              </a:cxn>
              <a:cxn ang="0">
                <a:pos x="3" y="130"/>
              </a:cxn>
              <a:cxn ang="0">
                <a:pos x="10" y="146"/>
              </a:cxn>
              <a:cxn ang="0">
                <a:pos x="30" y="173"/>
              </a:cxn>
              <a:cxn ang="0">
                <a:pos x="51" y="199"/>
              </a:cxn>
              <a:cxn ang="0">
                <a:pos x="57" y="216"/>
              </a:cxn>
              <a:cxn ang="0">
                <a:pos x="61" y="234"/>
              </a:cxn>
            </a:cxnLst>
            <a:rect l="0" t="0" r="r" b="b"/>
            <a:pathLst>
              <a:path w="226" h="237">
                <a:moveTo>
                  <a:pt x="61" y="234"/>
                </a:moveTo>
                <a:lnTo>
                  <a:pt x="63" y="236"/>
                </a:lnTo>
                <a:lnTo>
                  <a:pt x="65" y="237"/>
                </a:lnTo>
                <a:lnTo>
                  <a:pt x="68" y="237"/>
                </a:lnTo>
                <a:lnTo>
                  <a:pt x="70" y="237"/>
                </a:lnTo>
                <a:lnTo>
                  <a:pt x="75" y="235"/>
                </a:lnTo>
                <a:lnTo>
                  <a:pt x="80" y="234"/>
                </a:lnTo>
                <a:lnTo>
                  <a:pt x="83" y="234"/>
                </a:lnTo>
                <a:lnTo>
                  <a:pt x="86" y="232"/>
                </a:lnTo>
                <a:lnTo>
                  <a:pt x="89" y="230"/>
                </a:lnTo>
                <a:lnTo>
                  <a:pt x="92" y="227"/>
                </a:lnTo>
                <a:lnTo>
                  <a:pt x="96" y="223"/>
                </a:lnTo>
                <a:lnTo>
                  <a:pt x="98" y="219"/>
                </a:lnTo>
                <a:lnTo>
                  <a:pt x="99" y="214"/>
                </a:lnTo>
                <a:lnTo>
                  <a:pt x="100" y="209"/>
                </a:lnTo>
                <a:lnTo>
                  <a:pt x="123" y="209"/>
                </a:lnTo>
                <a:lnTo>
                  <a:pt x="145" y="208"/>
                </a:lnTo>
                <a:lnTo>
                  <a:pt x="166" y="205"/>
                </a:lnTo>
                <a:lnTo>
                  <a:pt x="186" y="201"/>
                </a:lnTo>
                <a:lnTo>
                  <a:pt x="195" y="198"/>
                </a:lnTo>
                <a:lnTo>
                  <a:pt x="202" y="195"/>
                </a:lnTo>
                <a:lnTo>
                  <a:pt x="209" y="191"/>
                </a:lnTo>
                <a:lnTo>
                  <a:pt x="215" y="186"/>
                </a:lnTo>
                <a:lnTo>
                  <a:pt x="220" y="181"/>
                </a:lnTo>
                <a:lnTo>
                  <a:pt x="223" y="175"/>
                </a:lnTo>
                <a:lnTo>
                  <a:pt x="225" y="168"/>
                </a:lnTo>
                <a:lnTo>
                  <a:pt x="226" y="161"/>
                </a:lnTo>
                <a:lnTo>
                  <a:pt x="226" y="153"/>
                </a:lnTo>
                <a:lnTo>
                  <a:pt x="225" y="147"/>
                </a:lnTo>
                <a:lnTo>
                  <a:pt x="223" y="140"/>
                </a:lnTo>
                <a:lnTo>
                  <a:pt x="221" y="134"/>
                </a:lnTo>
                <a:lnTo>
                  <a:pt x="215" y="123"/>
                </a:lnTo>
                <a:lnTo>
                  <a:pt x="210" y="112"/>
                </a:lnTo>
                <a:lnTo>
                  <a:pt x="203" y="100"/>
                </a:lnTo>
                <a:lnTo>
                  <a:pt x="198" y="90"/>
                </a:lnTo>
                <a:lnTo>
                  <a:pt x="196" y="84"/>
                </a:lnTo>
                <a:lnTo>
                  <a:pt x="195" y="79"/>
                </a:lnTo>
                <a:lnTo>
                  <a:pt x="193" y="74"/>
                </a:lnTo>
                <a:lnTo>
                  <a:pt x="193" y="68"/>
                </a:lnTo>
                <a:lnTo>
                  <a:pt x="195" y="59"/>
                </a:lnTo>
                <a:lnTo>
                  <a:pt x="197" y="51"/>
                </a:lnTo>
                <a:lnTo>
                  <a:pt x="200" y="43"/>
                </a:lnTo>
                <a:lnTo>
                  <a:pt x="204" y="36"/>
                </a:lnTo>
                <a:lnTo>
                  <a:pt x="213" y="25"/>
                </a:lnTo>
                <a:lnTo>
                  <a:pt x="220" y="19"/>
                </a:lnTo>
                <a:lnTo>
                  <a:pt x="213" y="14"/>
                </a:lnTo>
                <a:lnTo>
                  <a:pt x="203" y="11"/>
                </a:lnTo>
                <a:lnTo>
                  <a:pt x="191" y="7"/>
                </a:lnTo>
                <a:lnTo>
                  <a:pt x="179" y="5"/>
                </a:lnTo>
                <a:lnTo>
                  <a:pt x="154" y="2"/>
                </a:lnTo>
                <a:lnTo>
                  <a:pt x="133" y="0"/>
                </a:lnTo>
                <a:lnTo>
                  <a:pt x="20" y="6"/>
                </a:lnTo>
                <a:lnTo>
                  <a:pt x="20" y="19"/>
                </a:lnTo>
                <a:lnTo>
                  <a:pt x="18" y="31"/>
                </a:lnTo>
                <a:lnTo>
                  <a:pt x="14" y="42"/>
                </a:lnTo>
                <a:lnTo>
                  <a:pt x="10" y="54"/>
                </a:lnTo>
                <a:lnTo>
                  <a:pt x="7" y="66"/>
                </a:lnTo>
                <a:lnTo>
                  <a:pt x="3" y="79"/>
                </a:lnTo>
                <a:lnTo>
                  <a:pt x="1" y="93"/>
                </a:lnTo>
                <a:lnTo>
                  <a:pt x="0" y="111"/>
                </a:lnTo>
                <a:lnTo>
                  <a:pt x="1" y="121"/>
                </a:lnTo>
                <a:lnTo>
                  <a:pt x="3" y="130"/>
                </a:lnTo>
                <a:lnTo>
                  <a:pt x="6" y="138"/>
                </a:lnTo>
                <a:lnTo>
                  <a:pt x="10" y="146"/>
                </a:lnTo>
                <a:lnTo>
                  <a:pt x="19" y="159"/>
                </a:lnTo>
                <a:lnTo>
                  <a:pt x="30" y="173"/>
                </a:lnTo>
                <a:lnTo>
                  <a:pt x="41" y="185"/>
                </a:lnTo>
                <a:lnTo>
                  <a:pt x="51" y="199"/>
                </a:lnTo>
                <a:lnTo>
                  <a:pt x="55" y="207"/>
                </a:lnTo>
                <a:lnTo>
                  <a:pt x="57" y="216"/>
                </a:lnTo>
                <a:lnTo>
                  <a:pt x="59" y="225"/>
                </a:lnTo>
                <a:lnTo>
                  <a:pt x="61" y="23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0" name="Freeform 542"/>
          <p:cNvSpPr>
            <a:spLocks/>
          </p:cNvSpPr>
          <p:nvPr>
            <p:custDataLst>
              <p:tags r:id="rId371"/>
            </p:custDataLst>
          </p:nvPr>
        </p:nvSpPr>
        <p:spPr bwMode="auto">
          <a:xfrm>
            <a:off x="6876728" y="3493889"/>
            <a:ext cx="207962" cy="458788"/>
          </a:xfrm>
          <a:custGeom>
            <a:avLst/>
            <a:gdLst/>
            <a:ahLst/>
            <a:cxnLst>
              <a:cxn ang="0">
                <a:pos x="287" y="109"/>
              </a:cxn>
              <a:cxn ang="0">
                <a:pos x="250" y="138"/>
              </a:cxn>
              <a:cxn ang="0">
                <a:pos x="199" y="197"/>
              </a:cxn>
              <a:cxn ang="0">
                <a:pos x="198" y="213"/>
              </a:cxn>
              <a:cxn ang="0">
                <a:pos x="206" y="239"/>
              </a:cxn>
              <a:cxn ang="0">
                <a:pos x="221" y="265"/>
              </a:cxn>
              <a:cxn ang="0">
                <a:pos x="240" y="288"/>
              </a:cxn>
              <a:cxn ang="0">
                <a:pos x="259" y="301"/>
              </a:cxn>
              <a:cxn ang="0">
                <a:pos x="279" y="329"/>
              </a:cxn>
              <a:cxn ang="0">
                <a:pos x="295" y="361"/>
              </a:cxn>
              <a:cxn ang="0">
                <a:pos x="305" y="369"/>
              </a:cxn>
              <a:cxn ang="0">
                <a:pos x="438" y="499"/>
              </a:cxn>
              <a:cxn ang="0">
                <a:pos x="471" y="589"/>
              </a:cxn>
              <a:cxn ang="0">
                <a:pos x="478" y="647"/>
              </a:cxn>
              <a:cxn ang="0">
                <a:pos x="476" y="687"/>
              </a:cxn>
              <a:cxn ang="0">
                <a:pos x="478" y="708"/>
              </a:cxn>
              <a:cxn ang="0">
                <a:pos x="447" y="718"/>
              </a:cxn>
              <a:cxn ang="0">
                <a:pos x="420" y="733"/>
              </a:cxn>
              <a:cxn ang="0">
                <a:pos x="391" y="756"/>
              </a:cxn>
              <a:cxn ang="0">
                <a:pos x="365" y="789"/>
              </a:cxn>
              <a:cxn ang="0">
                <a:pos x="348" y="785"/>
              </a:cxn>
              <a:cxn ang="0">
                <a:pos x="319" y="789"/>
              </a:cxn>
              <a:cxn ang="0">
                <a:pos x="313" y="804"/>
              </a:cxn>
              <a:cxn ang="0">
                <a:pos x="289" y="838"/>
              </a:cxn>
              <a:cxn ang="0">
                <a:pos x="256" y="868"/>
              </a:cxn>
              <a:cxn ang="0">
                <a:pos x="239" y="875"/>
              </a:cxn>
              <a:cxn ang="0">
                <a:pos x="232" y="868"/>
              </a:cxn>
              <a:cxn ang="0">
                <a:pos x="225" y="844"/>
              </a:cxn>
              <a:cxn ang="0">
                <a:pos x="231" y="800"/>
              </a:cxn>
              <a:cxn ang="0">
                <a:pos x="253" y="775"/>
              </a:cxn>
              <a:cxn ang="0">
                <a:pos x="277" y="760"/>
              </a:cxn>
              <a:cxn ang="0">
                <a:pos x="295" y="753"/>
              </a:cxn>
              <a:cxn ang="0">
                <a:pos x="305" y="743"/>
              </a:cxn>
              <a:cxn ang="0">
                <a:pos x="314" y="714"/>
              </a:cxn>
              <a:cxn ang="0">
                <a:pos x="330" y="686"/>
              </a:cxn>
              <a:cxn ang="0">
                <a:pos x="365" y="643"/>
              </a:cxn>
              <a:cxn ang="0">
                <a:pos x="371" y="536"/>
              </a:cxn>
              <a:cxn ang="0">
                <a:pos x="364" y="475"/>
              </a:cxn>
              <a:cxn ang="0">
                <a:pos x="341" y="427"/>
              </a:cxn>
              <a:cxn ang="0">
                <a:pos x="297" y="377"/>
              </a:cxn>
              <a:cxn ang="0">
                <a:pos x="219" y="308"/>
              </a:cxn>
              <a:cxn ang="0">
                <a:pos x="161" y="255"/>
              </a:cxn>
              <a:cxn ang="0">
                <a:pos x="108" y="198"/>
              </a:cxn>
              <a:cxn ang="0">
                <a:pos x="72" y="146"/>
              </a:cxn>
              <a:cxn ang="0">
                <a:pos x="42" y="104"/>
              </a:cxn>
              <a:cxn ang="0">
                <a:pos x="46" y="41"/>
              </a:cxn>
              <a:cxn ang="0">
                <a:pos x="129" y="19"/>
              </a:cxn>
              <a:cxn ang="0">
                <a:pos x="148" y="5"/>
              </a:cxn>
              <a:cxn ang="0">
                <a:pos x="175" y="16"/>
              </a:cxn>
              <a:cxn ang="0">
                <a:pos x="221" y="35"/>
              </a:cxn>
              <a:cxn ang="0">
                <a:pos x="269" y="67"/>
              </a:cxn>
            </a:cxnLst>
            <a:rect l="0" t="0" r="r" b="b"/>
            <a:pathLst>
              <a:path w="478" h="875">
                <a:moveTo>
                  <a:pt x="299" y="104"/>
                </a:moveTo>
                <a:lnTo>
                  <a:pt x="295" y="106"/>
                </a:lnTo>
                <a:lnTo>
                  <a:pt x="287" y="109"/>
                </a:lnTo>
                <a:lnTo>
                  <a:pt x="277" y="116"/>
                </a:lnTo>
                <a:lnTo>
                  <a:pt x="264" y="126"/>
                </a:lnTo>
                <a:lnTo>
                  <a:pt x="250" y="138"/>
                </a:lnTo>
                <a:lnTo>
                  <a:pt x="233" y="154"/>
                </a:lnTo>
                <a:lnTo>
                  <a:pt x="217" y="173"/>
                </a:lnTo>
                <a:lnTo>
                  <a:pt x="199" y="197"/>
                </a:lnTo>
                <a:lnTo>
                  <a:pt x="197" y="201"/>
                </a:lnTo>
                <a:lnTo>
                  <a:pt x="197" y="207"/>
                </a:lnTo>
                <a:lnTo>
                  <a:pt x="198" y="213"/>
                </a:lnTo>
                <a:lnTo>
                  <a:pt x="199" y="221"/>
                </a:lnTo>
                <a:lnTo>
                  <a:pt x="202" y="229"/>
                </a:lnTo>
                <a:lnTo>
                  <a:pt x="206" y="239"/>
                </a:lnTo>
                <a:lnTo>
                  <a:pt x="210" y="248"/>
                </a:lnTo>
                <a:lnTo>
                  <a:pt x="214" y="256"/>
                </a:lnTo>
                <a:lnTo>
                  <a:pt x="221" y="265"/>
                </a:lnTo>
                <a:lnTo>
                  <a:pt x="226" y="273"/>
                </a:lnTo>
                <a:lnTo>
                  <a:pt x="233" y="281"/>
                </a:lnTo>
                <a:lnTo>
                  <a:pt x="240" y="288"/>
                </a:lnTo>
                <a:lnTo>
                  <a:pt x="246" y="294"/>
                </a:lnTo>
                <a:lnTo>
                  <a:pt x="253" y="298"/>
                </a:lnTo>
                <a:lnTo>
                  <a:pt x="259" y="301"/>
                </a:lnTo>
                <a:lnTo>
                  <a:pt x="266" y="302"/>
                </a:lnTo>
                <a:lnTo>
                  <a:pt x="271" y="314"/>
                </a:lnTo>
                <a:lnTo>
                  <a:pt x="279" y="329"/>
                </a:lnTo>
                <a:lnTo>
                  <a:pt x="286" y="346"/>
                </a:lnTo>
                <a:lnTo>
                  <a:pt x="292" y="357"/>
                </a:lnTo>
                <a:lnTo>
                  <a:pt x="295" y="361"/>
                </a:lnTo>
                <a:lnTo>
                  <a:pt x="298" y="365"/>
                </a:lnTo>
                <a:lnTo>
                  <a:pt x="302" y="367"/>
                </a:lnTo>
                <a:lnTo>
                  <a:pt x="305" y="369"/>
                </a:lnTo>
                <a:lnTo>
                  <a:pt x="313" y="372"/>
                </a:lnTo>
                <a:lnTo>
                  <a:pt x="319" y="376"/>
                </a:lnTo>
                <a:lnTo>
                  <a:pt x="438" y="499"/>
                </a:lnTo>
                <a:lnTo>
                  <a:pt x="453" y="535"/>
                </a:lnTo>
                <a:lnTo>
                  <a:pt x="466" y="571"/>
                </a:lnTo>
                <a:lnTo>
                  <a:pt x="471" y="589"/>
                </a:lnTo>
                <a:lnTo>
                  <a:pt x="475" y="607"/>
                </a:lnTo>
                <a:lnTo>
                  <a:pt x="477" y="627"/>
                </a:lnTo>
                <a:lnTo>
                  <a:pt x="478" y="647"/>
                </a:lnTo>
                <a:lnTo>
                  <a:pt x="477" y="666"/>
                </a:lnTo>
                <a:lnTo>
                  <a:pt x="476" y="680"/>
                </a:lnTo>
                <a:lnTo>
                  <a:pt x="476" y="687"/>
                </a:lnTo>
                <a:lnTo>
                  <a:pt x="476" y="693"/>
                </a:lnTo>
                <a:lnTo>
                  <a:pt x="476" y="700"/>
                </a:lnTo>
                <a:lnTo>
                  <a:pt x="478" y="708"/>
                </a:lnTo>
                <a:lnTo>
                  <a:pt x="467" y="711"/>
                </a:lnTo>
                <a:lnTo>
                  <a:pt x="457" y="714"/>
                </a:lnTo>
                <a:lnTo>
                  <a:pt x="447" y="718"/>
                </a:lnTo>
                <a:lnTo>
                  <a:pt x="437" y="722"/>
                </a:lnTo>
                <a:lnTo>
                  <a:pt x="428" y="727"/>
                </a:lnTo>
                <a:lnTo>
                  <a:pt x="420" y="733"/>
                </a:lnTo>
                <a:lnTo>
                  <a:pt x="412" y="739"/>
                </a:lnTo>
                <a:lnTo>
                  <a:pt x="404" y="744"/>
                </a:lnTo>
                <a:lnTo>
                  <a:pt x="391" y="756"/>
                </a:lnTo>
                <a:lnTo>
                  <a:pt x="380" y="767"/>
                </a:lnTo>
                <a:lnTo>
                  <a:pt x="371" y="778"/>
                </a:lnTo>
                <a:lnTo>
                  <a:pt x="365" y="789"/>
                </a:lnTo>
                <a:lnTo>
                  <a:pt x="360" y="786"/>
                </a:lnTo>
                <a:lnTo>
                  <a:pt x="354" y="785"/>
                </a:lnTo>
                <a:lnTo>
                  <a:pt x="348" y="785"/>
                </a:lnTo>
                <a:lnTo>
                  <a:pt x="342" y="786"/>
                </a:lnTo>
                <a:lnTo>
                  <a:pt x="330" y="788"/>
                </a:lnTo>
                <a:lnTo>
                  <a:pt x="319" y="789"/>
                </a:lnTo>
                <a:lnTo>
                  <a:pt x="318" y="793"/>
                </a:lnTo>
                <a:lnTo>
                  <a:pt x="316" y="798"/>
                </a:lnTo>
                <a:lnTo>
                  <a:pt x="313" y="804"/>
                </a:lnTo>
                <a:lnTo>
                  <a:pt x="310" y="810"/>
                </a:lnTo>
                <a:lnTo>
                  <a:pt x="300" y="824"/>
                </a:lnTo>
                <a:lnTo>
                  <a:pt x="289" y="838"/>
                </a:lnTo>
                <a:lnTo>
                  <a:pt x="276" y="853"/>
                </a:lnTo>
                <a:lnTo>
                  <a:pt x="263" y="864"/>
                </a:lnTo>
                <a:lnTo>
                  <a:pt x="256" y="868"/>
                </a:lnTo>
                <a:lnTo>
                  <a:pt x="250" y="872"/>
                </a:lnTo>
                <a:lnTo>
                  <a:pt x="244" y="874"/>
                </a:lnTo>
                <a:lnTo>
                  <a:pt x="239" y="875"/>
                </a:lnTo>
                <a:lnTo>
                  <a:pt x="236" y="874"/>
                </a:lnTo>
                <a:lnTo>
                  <a:pt x="234" y="872"/>
                </a:lnTo>
                <a:lnTo>
                  <a:pt x="232" y="868"/>
                </a:lnTo>
                <a:lnTo>
                  <a:pt x="230" y="864"/>
                </a:lnTo>
                <a:lnTo>
                  <a:pt x="226" y="854"/>
                </a:lnTo>
                <a:lnTo>
                  <a:pt x="225" y="844"/>
                </a:lnTo>
                <a:lnTo>
                  <a:pt x="226" y="830"/>
                </a:lnTo>
                <a:lnTo>
                  <a:pt x="229" y="816"/>
                </a:lnTo>
                <a:lnTo>
                  <a:pt x="231" y="800"/>
                </a:lnTo>
                <a:lnTo>
                  <a:pt x="232" y="782"/>
                </a:lnTo>
                <a:lnTo>
                  <a:pt x="244" y="779"/>
                </a:lnTo>
                <a:lnTo>
                  <a:pt x="253" y="775"/>
                </a:lnTo>
                <a:lnTo>
                  <a:pt x="262" y="770"/>
                </a:lnTo>
                <a:lnTo>
                  <a:pt x="269" y="765"/>
                </a:lnTo>
                <a:lnTo>
                  <a:pt x="277" y="760"/>
                </a:lnTo>
                <a:lnTo>
                  <a:pt x="285" y="756"/>
                </a:lnTo>
                <a:lnTo>
                  <a:pt x="289" y="754"/>
                </a:lnTo>
                <a:lnTo>
                  <a:pt x="295" y="753"/>
                </a:lnTo>
                <a:lnTo>
                  <a:pt x="300" y="752"/>
                </a:lnTo>
                <a:lnTo>
                  <a:pt x="305" y="752"/>
                </a:lnTo>
                <a:lnTo>
                  <a:pt x="305" y="743"/>
                </a:lnTo>
                <a:lnTo>
                  <a:pt x="308" y="733"/>
                </a:lnTo>
                <a:lnTo>
                  <a:pt x="311" y="723"/>
                </a:lnTo>
                <a:lnTo>
                  <a:pt x="314" y="714"/>
                </a:lnTo>
                <a:lnTo>
                  <a:pt x="319" y="705"/>
                </a:lnTo>
                <a:lnTo>
                  <a:pt x="324" y="695"/>
                </a:lnTo>
                <a:lnTo>
                  <a:pt x="330" y="686"/>
                </a:lnTo>
                <a:lnTo>
                  <a:pt x="336" y="677"/>
                </a:lnTo>
                <a:lnTo>
                  <a:pt x="349" y="659"/>
                </a:lnTo>
                <a:lnTo>
                  <a:pt x="365" y="643"/>
                </a:lnTo>
                <a:lnTo>
                  <a:pt x="378" y="629"/>
                </a:lnTo>
                <a:lnTo>
                  <a:pt x="392" y="616"/>
                </a:lnTo>
                <a:lnTo>
                  <a:pt x="371" y="536"/>
                </a:lnTo>
                <a:lnTo>
                  <a:pt x="371" y="514"/>
                </a:lnTo>
                <a:lnTo>
                  <a:pt x="368" y="493"/>
                </a:lnTo>
                <a:lnTo>
                  <a:pt x="364" y="475"/>
                </a:lnTo>
                <a:lnTo>
                  <a:pt x="357" y="458"/>
                </a:lnTo>
                <a:lnTo>
                  <a:pt x="349" y="442"/>
                </a:lnTo>
                <a:lnTo>
                  <a:pt x="341" y="427"/>
                </a:lnTo>
                <a:lnTo>
                  <a:pt x="331" y="414"/>
                </a:lnTo>
                <a:lnTo>
                  <a:pt x="321" y="402"/>
                </a:lnTo>
                <a:lnTo>
                  <a:pt x="297" y="377"/>
                </a:lnTo>
                <a:lnTo>
                  <a:pt x="271" y="355"/>
                </a:lnTo>
                <a:lnTo>
                  <a:pt x="245" y="332"/>
                </a:lnTo>
                <a:lnTo>
                  <a:pt x="219" y="308"/>
                </a:lnTo>
                <a:lnTo>
                  <a:pt x="199" y="292"/>
                </a:lnTo>
                <a:lnTo>
                  <a:pt x="179" y="273"/>
                </a:lnTo>
                <a:lnTo>
                  <a:pt x="161" y="255"/>
                </a:lnTo>
                <a:lnTo>
                  <a:pt x="142" y="237"/>
                </a:lnTo>
                <a:lnTo>
                  <a:pt x="124" y="217"/>
                </a:lnTo>
                <a:lnTo>
                  <a:pt x="108" y="198"/>
                </a:lnTo>
                <a:lnTo>
                  <a:pt x="92" y="179"/>
                </a:lnTo>
                <a:lnTo>
                  <a:pt x="79" y="160"/>
                </a:lnTo>
                <a:lnTo>
                  <a:pt x="72" y="146"/>
                </a:lnTo>
                <a:lnTo>
                  <a:pt x="63" y="133"/>
                </a:lnTo>
                <a:lnTo>
                  <a:pt x="53" y="118"/>
                </a:lnTo>
                <a:lnTo>
                  <a:pt x="42" y="104"/>
                </a:lnTo>
                <a:lnTo>
                  <a:pt x="21" y="77"/>
                </a:lnTo>
                <a:lnTo>
                  <a:pt x="0" y="49"/>
                </a:lnTo>
                <a:lnTo>
                  <a:pt x="46" y="41"/>
                </a:lnTo>
                <a:lnTo>
                  <a:pt x="91" y="32"/>
                </a:lnTo>
                <a:lnTo>
                  <a:pt x="111" y="26"/>
                </a:lnTo>
                <a:lnTo>
                  <a:pt x="129" y="19"/>
                </a:lnTo>
                <a:lnTo>
                  <a:pt x="136" y="15"/>
                </a:lnTo>
                <a:lnTo>
                  <a:pt x="143" y="11"/>
                </a:lnTo>
                <a:lnTo>
                  <a:pt x="148" y="5"/>
                </a:lnTo>
                <a:lnTo>
                  <a:pt x="153" y="0"/>
                </a:lnTo>
                <a:lnTo>
                  <a:pt x="163" y="9"/>
                </a:lnTo>
                <a:lnTo>
                  <a:pt x="175" y="16"/>
                </a:lnTo>
                <a:lnTo>
                  <a:pt x="186" y="21"/>
                </a:lnTo>
                <a:lnTo>
                  <a:pt x="198" y="26"/>
                </a:lnTo>
                <a:lnTo>
                  <a:pt x="221" y="35"/>
                </a:lnTo>
                <a:lnTo>
                  <a:pt x="239" y="43"/>
                </a:lnTo>
                <a:lnTo>
                  <a:pt x="256" y="55"/>
                </a:lnTo>
                <a:lnTo>
                  <a:pt x="269" y="67"/>
                </a:lnTo>
                <a:lnTo>
                  <a:pt x="282" y="82"/>
                </a:lnTo>
                <a:lnTo>
                  <a:pt x="299" y="10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1" name="Freeform 543"/>
          <p:cNvSpPr>
            <a:spLocks/>
          </p:cNvSpPr>
          <p:nvPr>
            <p:custDataLst>
              <p:tags r:id="rId372"/>
            </p:custDataLst>
          </p:nvPr>
        </p:nvSpPr>
        <p:spPr bwMode="auto">
          <a:xfrm>
            <a:off x="6964040" y="4179689"/>
            <a:ext cx="25400" cy="57150"/>
          </a:xfrm>
          <a:custGeom>
            <a:avLst/>
            <a:gdLst/>
            <a:ahLst/>
            <a:cxnLst>
              <a:cxn ang="0">
                <a:pos x="59" y="6"/>
              </a:cxn>
              <a:cxn ang="0">
                <a:pos x="57" y="11"/>
              </a:cxn>
              <a:cxn ang="0">
                <a:pos x="53" y="15"/>
              </a:cxn>
              <a:cxn ang="0">
                <a:pos x="49" y="19"/>
              </a:cxn>
              <a:cxn ang="0">
                <a:pos x="45" y="24"/>
              </a:cxn>
              <a:cxn ang="0">
                <a:pos x="40" y="27"/>
              </a:cxn>
              <a:cxn ang="0">
                <a:pos x="36" y="29"/>
              </a:cxn>
              <a:cxn ang="0">
                <a:pos x="30" y="31"/>
              </a:cxn>
              <a:cxn ang="0">
                <a:pos x="26" y="31"/>
              </a:cxn>
              <a:cxn ang="0">
                <a:pos x="21" y="31"/>
              </a:cxn>
              <a:cxn ang="0">
                <a:pos x="17" y="30"/>
              </a:cxn>
              <a:cxn ang="0">
                <a:pos x="14" y="29"/>
              </a:cxn>
              <a:cxn ang="0">
                <a:pos x="11" y="27"/>
              </a:cxn>
              <a:cxn ang="0">
                <a:pos x="4" y="20"/>
              </a:cxn>
              <a:cxn ang="0">
                <a:pos x="0" y="12"/>
              </a:cxn>
              <a:cxn ang="0">
                <a:pos x="1" y="9"/>
              </a:cxn>
              <a:cxn ang="0">
                <a:pos x="3" y="6"/>
              </a:cxn>
              <a:cxn ang="0">
                <a:pos x="5" y="4"/>
              </a:cxn>
              <a:cxn ang="0">
                <a:pos x="8" y="3"/>
              </a:cxn>
              <a:cxn ang="0">
                <a:pos x="16" y="1"/>
              </a:cxn>
              <a:cxn ang="0">
                <a:pos x="24" y="0"/>
              </a:cxn>
              <a:cxn ang="0">
                <a:pos x="34" y="0"/>
              </a:cxn>
              <a:cxn ang="0">
                <a:pos x="42" y="2"/>
              </a:cxn>
              <a:cxn ang="0">
                <a:pos x="51" y="4"/>
              </a:cxn>
              <a:cxn ang="0">
                <a:pos x="59" y="6"/>
              </a:cxn>
            </a:cxnLst>
            <a:rect l="0" t="0" r="r" b="b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2" name="Freeform 544"/>
          <p:cNvSpPr>
            <a:spLocks/>
          </p:cNvSpPr>
          <p:nvPr>
            <p:custDataLst>
              <p:tags r:id="rId373"/>
            </p:custDataLst>
          </p:nvPr>
        </p:nvSpPr>
        <p:spPr bwMode="auto">
          <a:xfrm>
            <a:off x="5655940" y="3438327"/>
            <a:ext cx="174625" cy="271462"/>
          </a:xfrm>
          <a:custGeom>
            <a:avLst/>
            <a:gdLst/>
            <a:ahLst/>
            <a:cxnLst>
              <a:cxn ang="0">
                <a:pos x="200" y="8"/>
              </a:cxn>
              <a:cxn ang="0">
                <a:pos x="202" y="22"/>
              </a:cxn>
              <a:cxn ang="0">
                <a:pos x="208" y="36"/>
              </a:cxn>
              <a:cxn ang="0">
                <a:pos x="214" y="49"/>
              </a:cxn>
              <a:cxn ang="0">
                <a:pos x="224" y="63"/>
              </a:cxn>
              <a:cxn ang="0">
                <a:pos x="235" y="75"/>
              </a:cxn>
              <a:cxn ang="0">
                <a:pos x="249" y="86"/>
              </a:cxn>
              <a:cxn ang="0">
                <a:pos x="264" y="95"/>
              </a:cxn>
              <a:cxn ang="0">
                <a:pos x="316" y="106"/>
              </a:cxn>
              <a:cxn ang="0">
                <a:pos x="365" y="119"/>
              </a:cxn>
              <a:cxn ang="0">
                <a:pos x="380" y="127"/>
              </a:cxn>
              <a:cxn ang="0">
                <a:pos x="392" y="137"/>
              </a:cxn>
              <a:cxn ang="0">
                <a:pos x="398" y="151"/>
              </a:cxn>
              <a:cxn ang="0">
                <a:pos x="398" y="174"/>
              </a:cxn>
              <a:cxn ang="0">
                <a:pos x="390" y="200"/>
              </a:cxn>
              <a:cxn ang="0">
                <a:pos x="369" y="239"/>
              </a:cxn>
              <a:cxn ang="0">
                <a:pos x="344" y="276"/>
              </a:cxn>
              <a:cxn ang="0">
                <a:pos x="328" y="303"/>
              </a:cxn>
              <a:cxn ang="0">
                <a:pos x="314" y="330"/>
              </a:cxn>
              <a:cxn ang="0">
                <a:pos x="307" y="360"/>
              </a:cxn>
              <a:cxn ang="0">
                <a:pos x="297" y="377"/>
              </a:cxn>
              <a:cxn ang="0">
                <a:pos x="268" y="387"/>
              </a:cxn>
              <a:cxn ang="0">
                <a:pos x="246" y="399"/>
              </a:cxn>
              <a:cxn ang="0">
                <a:pos x="235" y="408"/>
              </a:cxn>
              <a:cxn ang="0">
                <a:pos x="227" y="417"/>
              </a:cxn>
              <a:cxn ang="0">
                <a:pos x="224" y="427"/>
              </a:cxn>
              <a:cxn ang="0">
                <a:pos x="213" y="438"/>
              </a:cxn>
              <a:cxn ang="0">
                <a:pos x="188" y="450"/>
              </a:cxn>
              <a:cxn ang="0">
                <a:pos x="173" y="456"/>
              </a:cxn>
              <a:cxn ang="0">
                <a:pos x="166" y="467"/>
              </a:cxn>
              <a:cxn ang="0">
                <a:pos x="158" y="481"/>
              </a:cxn>
              <a:cxn ang="0">
                <a:pos x="146" y="490"/>
              </a:cxn>
              <a:cxn ang="0">
                <a:pos x="131" y="494"/>
              </a:cxn>
              <a:cxn ang="0">
                <a:pos x="102" y="498"/>
              </a:cxn>
              <a:cxn ang="0">
                <a:pos x="73" y="504"/>
              </a:cxn>
              <a:cxn ang="0">
                <a:pos x="55" y="512"/>
              </a:cxn>
              <a:cxn ang="0">
                <a:pos x="46" y="514"/>
              </a:cxn>
              <a:cxn ang="0">
                <a:pos x="43" y="506"/>
              </a:cxn>
              <a:cxn ang="0">
                <a:pos x="38" y="497"/>
              </a:cxn>
              <a:cxn ang="0">
                <a:pos x="34" y="487"/>
              </a:cxn>
              <a:cxn ang="0">
                <a:pos x="33" y="468"/>
              </a:cxn>
              <a:cxn ang="0">
                <a:pos x="29" y="445"/>
              </a:cxn>
              <a:cxn ang="0">
                <a:pos x="17" y="418"/>
              </a:cxn>
              <a:cxn ang="0">
                <a:pos x="0" y="358"/>
              </a:cxn>
              <a:cxn ang="0">
                <a:pos x="194" y="185"/>
              </a:cxn>
              <a:cxn ang="0">
                <a:pos x="200" y="0"/>
              </a:cxn>
            </a:cxnLst>
            <a:rect l="0" t="0" r="r" b="b"/>
            <a:pathLst>
              <a:path w="399" h="518">
                <a:moveTo>
                  <a:pt x="200" y="0"/>
                </a:moveTo>
                <a:lnTo>
                  <a:pt x="200" y="8"/>
                </a:lnTo>
                <a:lnTo>
                  <a:pt x="201" y="15"/>
                </a:lnTo>
                <a:lnTo>
                  <a:pt x="202" y="22"/>
                </a:lnTo>
                <a:lnTo>
                  <a:pt x="205" y="29"/>
                </a:lnTo>
                <a:lnTo>
                  <a:pt x="208" y="36"/>
                </a:lnTo>
                <a:lnTo>
                  <a:pt x="211" y="42"/>
                </a:lnTo>
                <a:lnTo>
                  <a:pt x="214" y="49"/>
                </a:lnTo>
                <a:lnTo>
                  <a:pt x="219" y="56"/>
                </a:lnTo>
                <a:lnTo>
                  <a:pt x="224" y="63"/>
                </a:lnTo>
                <a:lnTo>
                  <a:pt x="230" y="69"/>
                </a:lnTo>
                <a:lnTo>
                  <a:pt x="235" y="75"/>
                </a:lnTo>
                <a:lnTo>
                  <a:pt x="242" y="81"/>
                </a:lnTo>
                <a:lnTo>
                  <a:pt x="249" y="86"/>
                </a:lnTo>
                <a:lnTo>
                  <a:pt x="256" y="91"/>
                </a:lnTo>
                <a:lnTo>
                  <a:pt x="264" y="95"/>
                </a:lnTo>
                <a:lnTo>
                  <a:pt x="273" y="98"/>
                </a:lnTo>
                <a:lnTo>
                  <a:pt x="316" y="106"/>
                </a:lnTo>
                <a:lnTo>
                  <a:pt x="356" y="116"/>
                </a:lnTo>
                <a:lnTo>
                  <a:pt x="365" y="119"/>
                </a:lnTo>
                <a:lnTo>
                  <a:pt x="374" y="123"/>
                </a:lnTo>
                <a:lnTo>
                  <a:pt x="380" y="127"/>
                </a:lnTo>
                <a:lnTo>
                  <a:pt x="387" y="132"/>
                </a:lnTo>
                <a:lnTo>
                  <a:pt x="392" y="137"/>
                </a:lnTo>
                <a:lnTo>
                  <a:pt x="396" y="144"/>
                </a:lnTo>
                <a:lnTo>
                  <a:pt x="398" y="151"/>
                </a:lnTo>
                <a:lnTo>
                  <a:pt x="399" y="160"/>
                </a:lnTo>
                <a:lnTo>
                  <a:pt x="398" y="174"/>
                </a:lnTo>
                <a:lnTo>
                  <a:pt x="396" y="187"/>
                </a:lnTo>
                <a:lnTo>
                  <a:pt x="390" y="200"/>
                </a:lnTo>
                <a:lnTo>
                  <a:pt x="385" y="213"/>
                </a:lnTo>
                <a:lnTo>
                  <a:pt x="369" y="239"/>
                </a:lnTo>
                <a:lnTo>
                  <a:pt x="353" y="263"/>
                </a:lnTo>
                <a:lnTo>
                  <a:pt x="344" y="276"/>
                </a:lnTo>
                <a:lnTo>
                  <a:pt x="335" y="290"/>
                </a:lnTo>
                <a:lnTo>
                  <a:pt x="328" y="303"/>
                </a:lnTo>
                <a:lnTo>
                  <a:pt x="321" y="316"/>
                </a:lnTo>
                <a:lnTo>
                  <a:pt x="314" y="330"/>
                </a:lnTo>
                <a:lnTo>
                  <a:pt x="310" y="345"/>
                </a:lnTo>
                <a:lnTo>
                  <a:pt x="307" y="360"/>
                </a:lnTo>
                <a:lnTo>
                  <a:pt x="306" y="376"/>
                </a:lnTo>
                <a:lnTo>
                  <a:pt x="297" y="377"/>
                </a:lnTo>
                <a:lnTo>
                  <a:pt x="284" y="381"/>
                </a:lnTo>
                <a:lnTo>
                  <a:pt x="268" y="387"/>
                </a:lnTo>
                <a:lnTo>
                  <a:pt x="254" y="395"/>
                </a:lnTo>
                <a:lnTo>
                  <a:pt x="246" y="399"/>
                </a:lnTo>
                <a:lnTo>
                  <a:pt x="241" y="403"/>
                </a:lnTo>
                <a:lnTo>
                  <a:pt x="235" y="408"/>
                </a:lnTo>
                <a:lnTo>
                  <a:pt x="231" y="413"/>
                </a:lnTo>
                <a:lnTo>
                  <a:pt x="227" y="417"/>
                </a:lnTo>
                <a:lnTo>
                  <a:pt x="225" y="422"/>
                </a:lnTo>
                <a:lnTo>
                  <a:pt x="224" y="427"/>
                </a:lnTo>
                <a:lnTo>
                  <a:pt x="227" y="431"/>
                </a:lnTo>
                <a:lnTo>
                  <a:pt x="213" y="438"/>
                </a:lnTo>
                <a:lnTo>
                  <a:pt x="197" y="446"/>
                </a:lnTo>
                <a:lnTo>
                  <a:pt x="188" y="450"/>
                </a:lnTo>
                <a:lnTo>
                  <a:pt x="179" y="454"/>
                </a:lnTo>
                <a:lnTo>
                  <a:pt x="173" y="456"/>
                </a:lnTo>
                <a:lnTo>
                  <a:pt x="166" y="456"/>
                </a:lnTo>
                <a:lnTo>
                  <a:pt x="166" y="467"/>
                </a:lnTo>
                <a:lnTo>
                  <a:pt x="163" y="475"/>
                </a:lnTo>
                <a:lnTo>
                  <a:pt x="158" y="481"/>
                </a:lnTo>
                <a:lnTo>
                  <a:pt x="153" y="486"/>
                </a:lnTo>
                <a:lnTo>
                  <a:pt x="146" y="490"/>
                </a:lnTo>
                <a:lnTo>
                  <a:pt x="139" y="493"/>
                </a:lnTo>
                <a:lnTo>
                  <a:pt x="131" y="494"/>
                </a:lnTo>
                <a:lnTo>
                  <a:pt x="122" y="496"/>
                </a:lnTo>
                <a:lnTo>
                  <a:pt x="102" y="498"/>
                </a:lnTo>
                <a:lnTo>
                  <a:pt x="83" y="501"/>
                </a:lnTo>
                <a:lnTo>
                  <a:pt x="73" y="504"/>
                </a:lnTo>
                <a:lnTo>
                  <a:pt x="64" y="507"/>
                </a:lnTo>
                <a:lnTo>
                  <a:pt x="55" y="512"/>
                </a:lnTo>
                <a:lnTo>
                  <a:pt x="46" y="518"/>
                </a:lnTo>
                <a:lnTo>
                  <a:pt x="46" y="514"/>
                </a:lnTo>
                <a:lnTo>
                  <a:pt x="45" y="510"/>
                </a:lnTo>
                <a:lnTo>
                  <a:pt x="43" y="506"/>
                </a:lnTo>
                <a:lnTo>
                  <a:pt x="40" y="501"/>
                </a:lnTo>
                <a:lnTo>
                  <a:pt x="38" y="497"/>
                </a:lnTo>
                <a:lnTo>
                  <a:pt x="36" y="492"/>
                </a:lnTo>
                <a:lnTo>
                  <a:pt x="34" y="487"/>
                </a:lnTo>
                <a:lnTo>
                  <a:pt x="33" y="481"/>
                </a:lnTo>
                <a:lnTo>
                  <a:pt x="33" y="468"/>
                </a:lnTo>
                <a:lnTo>
                  <a:pt x="31" y="456"/>
                </a:lnTo>
                <a:lnTo>
                  <a:pt x="29" y="445"/>
                </a:lnTo>
                <a:lnTo>
                  <a:pt x="26" y="436"/>
                </a:lnTo>
                <a:lnTo>
                  <a:pt x="17" y="418"/>
                </a:lnTo>
                <a:lnTo>
                  <a:pt x="7" y="401"/>
                </a:lnTo>
                <a:lnTo>
                  <a:pt x="0" y="358"/>
                </a:lnTo>
                <a:lnTo>
                  <a:pt x="113" y="332"/>
                </a:lnTo>
                <a:lnTo>
                  <a:pt x="194" y="185"/>
                </a:lnTo>
                <a:lnTo>
                  <a:pt x="166" y="136"/>
                </a:lnTo>
                <a:lnTo>
                  <a:pt x="20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3" name="Freeform 545"/>
          <p:cNvSpPr>
            <a:spLocks/>
          </p:cNvSpPr>
          <p:nvPr>
            <p:custDataLst>
              <p:tags r:id="rId374"/>
            </p:custDataLst>
          </p:nvPr>
        </p:nvSpPr>
        <p:spPr bwMode="auto">
          <a:xfrm>
            <a:off x="4382765" y="3492302"/>
            <a:ext cx="376238" cy="385762"/>
          </a:xfrm>
          <a:custGeom>
            <a:avLst/>
            <a:gdLst/>
            <a:ahLst/>
            <a:cxnLst>
              <a:cxn ang="0">
                <a:pos x="231" y="270"/>
              </a:cxn>
              <a:cxn ang="0">
                <a:pos x="245" y="264"/>
              </a:cxn>
              <a:cxn ang="0">
                <a:pos x="272" y="272"/>
              </a:cxn>
              <a:cxn ang="0">
                <a:pos x="654" y="1"/>
              </a:cxn>
              <a:cxn ang="0">
                <a:pos x="679" y="6"/>
              </a:cxn>
              <a:cxn ang="0">
                <a:pos x="711" y="21"/>
              </a:cxn>
              <a:cxn ang="0">
                <a:pos x="730" y="35"/>
              </a:cxn>
              <a:cxn ang="0">
                <a:pos x="760" y="57"/>
              </a:cxn>
              <a:cxn ang="0">
                <a:pos x="791" y="59"/>
              </a:cxn>
              <a:cxn ang="0">
                <a:pos x="831" y="43"/>
              </a:cxn>
              <a:cxn ang="0">
                <a:pos x="854" y="166"/>
              </a:cxn>
              <a:cxn ang="0">
                <a:pos x="866" y="205"/>
              </a:cxn>
              <a:cxn ang="0">
                <a:pos x="850" y="301"/>
              </a:cxn>
              <a:cxn ang="0">
                <a:pos x="848" y="376"/>
              </a:cxn>
              <a:cxn ang="0">
                <a:pos x="834" y="421"/>
              </a:cxn>
              <a:cxn ang="0">
                <a:pos x="802" y="467"/>
              </a:cxn>
              <a:cxn ang="0">
                <a:pos x="777" y="499"/>
              </a:cxn>
              <a:cxn ang="0">
                <a:pos x="758" y="567"/>
              </a:cxn>
              <a:cxn ang="0">
                <a:pos x="711" y="629"/>
              </a:cxn>
              <a:cxn ang="0">
                <a:pos x="680" y="646"/>
              </a:cxn>
              <a:cxn ang="0">
                <a:pos x="644" y="638"/>
              </a:cxn>
              <a:cxn ang="0">
                <a:pos x="611" y="625"/>
              </a:cxn>
              <a:cxn ang="0">
                <a:pos x="566" y="633"/>
              </a:cxn>
              <a:cxn ang="0">
                <a:pos x="530" y="659"/>
              </a:cxn>
              <a:cxn ang="0">
                <a:pos x="511" y="680"/>
              </a:cxn>
              <a:cxn ang="0">
                <a:pos x="491" y="684"/>
              </a:cxn>
              <a:cxn ang="0">
                <a:pos x="470" y="668"/>
              </a:cxn>
              <a:cxn ang="0">
                <a:pos x="446" y="639"/>
              </a:cxn>
              <a:cxn ang="0">
                <a:pos x="421" y="635"/>
              </a:cxn>
              <a:cxn ang="0">
                <a:pos x="405" y="647"/>
              </a:cxn>
              <a:cxn ang="0">
                <a:pos x="384" y="652"/>
              </a:cxn>
              <a:cxn ang="0">
                <a:pos x="350" y="638"/>
              </a:cxn>
              <a:cxn ang="0">
                <a:pos x="306" y="608"/>
              </a:cxn>
              <a:cxn ang="0">
                <a:pos x="271" y="604"/>
              </a:cxn>
              <a:cxn ang="0">
                <a:pos x="237" y="620"/>
              </a:cxn>
              <a:cxn ang="0">
                <a:pos x="209" y="653"/>
              </a:cxn>
              <a:cxn ang="0">
                <a:pos x="190" y="692"/>
              </a:cxn>
              <a:cxn ang="0">
                <a:pos x="178" y="719"/>
              </a:cxn>
              <a:cxn ang="0">
                <a:pos x="149" y="702"/>
              </a:cxn>
              <a:cxn ang="0">
                <a:pos x="100" y="740"/>
              </a:cxn>
              <a:cxn ang="0">
                <a:pos x="66" y="699"/>
              </a:cxn>
              <a:cxn ang="0">
                <a:pos x="64" y="644"/>
              </a:cxn>
              <a:cxn ang="0">
                <a:pos x="50" y="613"/>
              </a:cxn>
              <a:cxn ang="0">
                <a:pos x="20" y="587"/>
              </a:cxn>
              <a:cxn ang="0">
                <a:pos x="5" y="558"/>
              </a:cxn>
              <a:cxn ang="0">
                <a:pos x="53" y="530"/>
              </a:cxn>
              <a:cxn ang="0">
                <a:pos x="76" y="518"/>
              </a:cxn>
              <a:cxn ang="0">
                <a:pos x="139" y="510"/>
              </a:cxn>
              <a:cxn ang="0">
                <a:pos x="182" y="500"/>
              </a:cxn>
              <a:cxn ang="0">
                <a:pos x="201" y="475"/>
              </a:cxn>
              <a:cxn ang="0">
                <a:pos x="219" y="424"/>
              </a:cxn>
              <a:cxn ang="0">
                <a:pos x="224" y="367"/>
              </a:cxn>
              <a:cxn ang="0">
                <a:pos x="219" y="320"/>
              </a:cxn>
            </a:cxnLst>
            <a:rect l="0" t="0" r="r" b="b"/>
            <a:pathLst>
              <a:path w="866" h="740">
                <a:moveTo>
                  <a:pt x="219" y="283"/>
                </a:moveTo>
                <a:lnTo>
                  <a:pt x="223" y="278"/>
                </a:lnTo>
                <a:lnTo>
                  <a:pt x="227" y="273"/>
                </a:lnTo>
                <a:lnTo>
                  <a:pt x="231" y="270"/>
                </a:lnTo>
                <a:lnTo>
                  <a:pt x="234" y="267"/>
                </a:lnTo>
                <a:lnTo>
                  <a:pt x="238" y="266"/>
                </a:lnTo>
                <a:lnTo>
                  <a:pt x="242" y="264"/>
                </a:lnTo>
                <a:lnTo>
                  <a:pt x="245" y="264"/>
                </a:lnTo>
                <a:lnTo>
                  <a:pt x="250" y="264"/>
                </a:lnTo>
                <a:lnTo>
                  <a:pt x="256" y="265"/>
                </a:lnTo>
                <a:lnTo>
                  <a:pt x="264" y="268"/>
                </a:lnTo>
                <a:lnTo>
                  <a:pt x="272" y="272"/>
                </a:lnTo>
                <a:lnTo>
                  <a:pt x="279" y="277"/>
                </a:lnTo>
                <a:lnTo>
                  <a:pt x="645" y="6"/>
                </a:lnTo>
                <a:lnTo>
                  <a:pt x="649" y="3"/>
                </a:lnTo>
                <a:lnTo>
                  <a:pt x="654" y="1"/>
                </a:lnTo>
                <a:lnTo>
                  <a:pt x="658" y="0"/>
                </a:lnTo>
                <a:lnTo>
                  <a:pt x="663" y="0"/>
                </a:lnTo>
                <a:lnTo>
                  <a:pt x="671" y="2"/>
                </a:lnTo>
                <a:lnTo>
                  <a:pt x="679" y="6"/>
                </a:lnTo>
                <a:lnTo>
                  <a:pt x="689" y="11"/>
                </a:lnTo>
                <a:lnTo>
                  <a:pt x="699" y="17"/>
                </a:lnTo>
                <a:lnTo>
                  <a:pt x="704" y="19"/>
                </a:lnTo>
                <a:lnTo>
                  <a:pt x="711" y="21"/>
                </a:lnTo>
                <a:lnTo>
                  <a:pt x="717" y="23"/>
                </a:lnTo>
                <a:lnTo>
                  <a:pt x="724" y="25"/>
                </a:lnTo>
                <a:lnTo>
                  <a:pt x="726" y="30"/>
                </a:lnTo>
                <a:lnTo>
                  <a:pt x="730" y="35"/>
                </a:lnTo>
                <a:lnTo>
                  <a:pt x="736" y="42"/>
                </a:lnTo>
                <a:lnTo>
                  <a:pt x="744" y="47"/>
                </a:lnTo>
                <a:lnTo>
                  <a:pt x="752" y="53"/>
                </a:lnTo>
                <a:lnTo>
                  <a:pt x="760" y="57"/>
                </a:lnTo>
                <a:lnTo>
                  <a:pt x="769" y="60"/>
                </a:lnTo>
                <a:lnTo>
                  <a:pt x="778" y="61"/>
                </a:lnTo>
                <a:lnTo>
                  <a:pt x="784" y="60"/>
                </a:lnTo>
                <a:lnTo>
                  <a:pt x="791" y="59"/>
                </a:lnTo>
                <a:lnTo>
                  <a:pt x="798" y="57"/>
                </a:lnTo>
                <a:lnTo>
                  <a:pt x="804" y="54"/>
                </a:lnTo>
                <a:lnTo>
                  <a:pt x="816" y="48"/>
                </a:lnTo>
                <a:lnTo>
                  <a:pt x="831" y="43"/>
                </a:lnTo>
                <a:lnTo>
                  <a:pt x="824" y="122"/>
                </a:lnTo>
                <a:lnTo>
                  <a:pt x="836" y="140"/>
                </a:lnTo>
                <a:lnTo>
                  <a:pt x="846" y="154"/>
                </a:lnTo>
                <a:lnTo>
                  <a:pt x="854" y="166"/>
                </a:lnTo>
                <a:lnTo>
                  <a:pt x="859" y="177"/>
                </a:lnTo>
                <a:lnTo>
                  <a:pt x="862" y="188"/>
                </a:lnTo>
                <a:lnTo>
                  <a:pt x="865" y="197"/>
                </a:lnTo>
                <a:lnTo>
                  <a:pt x="866" y="205"/>
                </a:lnTo>
                <a:lnTo>
                  <a:pt x="865" y="211"/>
                </a:lnTo>
                <a:lnTo>
                  <a:pt x="857" y="234"/>
                </a:lnTo>
                <a:lnTo>
                  <a:pt x="850" y="259"/>
                </a:lnTo>
                <a:lnTo>
                  <a:pt x="850" y="301"/>
                </a:lnTo>
                <a:lnTo>
                  <a:pt x="850" y="334"/>
                </a:lnTo>
                <a:lnTo>
                  <a:pt x="850" y="350"/>
                </a:lnTo>
                <a:lnTo>
                  <a:pt x="849" y="364"/>
                </a:lnTo>
                <a:lnTo>
                  <a:pt x="848" y="376"/>
                </a:lnTo>
                <a:lnTo>
                  <a:pt x="846" y="388"/>
                </a:lnTo>
                <a:lnTo>
                  <a:pt x="843" y="399"/>
                </a:lnTo>
                <a:lnTo>
                  <a:pt x="839" y="411"/>
                </a:lnTo>
                <a:lnTo>
                  <a:pt x="834" y="421"/>
                </a:lnTo>
                <a:lnTo>
                  <a:pt x="828" y="432"/>
                </a:lnTo>
                <a:lnTo>
                  <a:pt x="821" y="443"/>
                </a:lnTo>
                <a:lnTo>
                  <a:pt x="813" y="454"/>
                </a:lnTo>
                <a:lnTo>
                  <a:pt x="802" y="467"/>
                </a:lnTo>
                <a:lnTo>
                  <a:pt x="791" y="480"/>
                </a:lnTo>
                <a:lnTo>
                  <a:pt x="786" y="486"/>
                </a:lnTo>
                <a:lnTo>
                  <a:pt x="781" y="493"/>
                </a:lnTo>
                <a:lnTo>
                  <a:pt x="777" y="499"/>
                </a:lnTo>
                <a:lnTo>
                  <a:pt x="773" y="506"/>
                </a:lnTo>
                <a:lnTo>
                  <a:pt x="768" y="522"/>
                </a:lnTo>
                <a:lnTo>
                  <a:pt x="764" y="537"/>
                </a:lnTo>
                <a:lnTo>
                  <a:pt x="758" y="567"/>
                </a:lnTo>
                <a:lnTo>
                  <a:pt x="755" y="593"/>
                </a:lnTo>
                <a:lnTo>
                  <a:pt x="731" y="585"/>
                </a:lnTo>
                <a:lnTo>
                  <a:pt x="698" y="591"/>
                </a:lnTo>
                <a:lnTo>
                  <a:pt x="711" y="629"/>
                </a:lnTo>
                <a:lnTo>
                  <a:pt x="719" y="636"/>
                </a:lnTo>
                <a:lnTo>
                  <a:pt x="704" y="641"/>
                </a:lnTo>
                <a:lnTo>
                  <a:pt x="692" y="645"/>
                </a:lnTo>
                <a:lnTo>
                  <a:pt x="680" y="646"/>
                </a:lnTo>
                <a:lnTo>
                  <a:pt x="670" y="646"/>
                </a:lnTo>
                <a:lnTo>
                  <a:pt x="661" y="644"/>
                </a:lnTo>
                <a:lnTo>
                  <a:pt x="653" y="641"/>
                </a:lnTo>
                <a:lnTo>
                  <a:pt x="644" y="638"/>
                </a:lnTo>
                <a:lnTo>
                  <a:pt x="636" y="634"/>
                </a:lnTo>
                <a:lnTo>
                  <a:pt x="629" y="631"/>
                </a:lnTo>
                <a:lnTo>
                  <a:pt x="620" y="628"/>
                </a:lnTo>
                <a:lnTo>
                  <a:pt x="611" y="625"/>
                </a:lnTo>
                <a:lnTo>
                  <a:pt x="601" y="624"/>
                </a:lnTo>
                <a:lnTo>
                  <a:pt x="591" y="625"/>
                </a:lnTo>
                <a:lnTo>
                  <a:pt x="579" y="628"/>
                </a:lnTo>
                <a:lnTo>
                  <a:pt x="566" y="633"/>
                </a:lnTo>
                <a:lnTo>
                  <a:pt x="552" y="641"/>
                </a:lnTo>
                <a:lnTo>
                  <a:pt x="543" y="646"/>
                </a:lnTo>
                <a:lnTo>
                  <a:pt x="536" y="652"/>
                </a:lnTo>
                <a:lnTo>
                  <a:pt x="530" y="659"/>
                </a:lnTo>
                <a:lnTo>
                  <a:pt x="525" y="666"/>
                </a:lnTo>
                <a:lnTo>
                  <a:pt x="520" y="673"/>
                </a:lnTo>
                <a:lnTo>
                  <a:pt x="514" y="678"/>
                </a:lnTo>
                <a:lnTo>
                  <a:pt x="511" y="680"/>
                </a:lnTo>
                <a:lnTo>
                  <a:pt x="508" y="683"/>
                </a:lnTo>
                <a:lnTo>
                  <a:pt x="503" y="684"/>
                </a:lnTo>
                <a:lnTo>
                  <a:pt x="499" y="684"/>
                </a:lnTo>
                <a:lnTo>
                  <a:pt x="491" y="684"/>
                </a:lnTo>
                <a:lnTo>
                  <a:pt x="486" y="682"/>
                </a:lnTo>
                <a:lnTo>
                  <a:pt x="481" y="679"/>
                </a:lnTo>
                <a:lnTo>
                  <a:pt x="477" y="676"/>
                </a:lnTo>
                <a:lnTo>
                  <a:pt x="470" y="668"/>
                </a:lnTo>
                <a:lnTo>
                  <a:pt x="465" y="659"/>
                </a:lnTo>
                <a:lnTo>
                  <a:pt x="458" y="650"/>
                </a:lnTo>
                <a:lnTo>
                  <a:pt x="451" y="642"/>
                </a:lnTo>
                <a:lnTo>
                  <a:pt x="446" y="639"/>
                </a:lnTo>
                <a:lnTo>
                  <a:pt x="441" y="637"/>
                </a:lnTo>
                <a:lnTo>
                  <a:pt x="433" y="635"/>
                </a:lnTo>
                <a:lnTo>
                  <a:pt x="425" y="635"/>
                </a:lnTo>
                <a:lnTo>
                  <a:pt x="421" y="635"/>
                </a:lnTo>
                <a:lnTo>
                  <a:pt x="417" y="638"/>
                </a:lnTo>
                <a:lnTo>
                  <a:pt x="412" y="640"/>
                </a:lnTo>
                <a:lnTo>
                  <a:pt x="409" y="644"/>
                </a:lnTo>
                <a:lnTo>
                  <a:pt x="405" y="647"/>
                </a:lnTo>
                <a:lnTo>
                  <a:pt x="401" y="650"/>
                </a:lnTo>
                <a:lnTo>
                  <a:pt x="397" y="652"/>
                </a:lnTo>
                <a:lnTo>
                  <a:pt x="392" y="653"/>
                </a:lnTo>
                <a:lnTo>
                  <a:pt x="384" y="652"/>
                </a:lnTo>
                <a:lnTo>
                  <a:pt x="376" y="651"/>
                </a:lnTo>
                <a:lnTo>
                  <a:pt x="369" y="648"/>
                </a:lnTo>
                <a:lnTo>
                  <a:pt x="363" y="645"/>
                </a:lnTo>
                <a:lnTo>
                  <a:pt x="350" y="638"/>
                </a:lnTo>
                <a:lnTo>
                  <a:pt x="339" y="629"/>
                </a:lnTo>
                <a:lnTo>
                  <a:pt x="327" y="619"/>
                </a:lnTo>
                <a:lnTo>
                  <a:pt x="312" y="611"/>
                </a:lnTo>
                <a:lnTo>
                  <a:pt x="306" y="608"/>
                </a:lnTo>
                <a:lnTo>
                  <a:pt x="297" y="606"/>
                </a:lnTo>
                <a:lnTo>
                  <a:pt x="289" y="604"/>
                </a:lnTo>
                <a:lnTo>
                  <a:pt x="279" y="603"/>
                </a:lnTo>
                <a:lnTo>
                  <a:pt x="271" y="604"/>
                </a:lnTo>
                <a:lnTo>
                  <a:pt x="262" y="606"/>
                </a:lnTo>
                <a:lnTo>
                  <a:pt x="253" y="610"/>
                </a:lnTo>
                <a:lnTo>
                  <a:pt x="245" y="615"/>
                </a:lnTo>
                <a:lnTo>
                  <a:pt x="237" y="620"/>
                </a:lnTo>
                <a:lnTo>
                  <a:pt x="229" y="628"/>
                </a:lnTo>
                <a:lnTo>
                  <a:pt x="222" y="636"/>
                </a:lnTo>
                <a:lnTo>
                  <a:pt x="216" y="644"/>
                </a:lnTo>
                <a:lnTo>
                  <a:pt x="209" y="653"/>
                </a:lnTo>
                <a:lnTo>
                  <a:pt x="204" y="662"/>
                </a:lnTo>
                <a:lnTo>
                  <a:pt x="198" y="671"/>
                </a:lnTo>
                <a:lnTo>
                  <a:pt x="194" y="682"/>
                </a:lnTo>
                <a:lnTo>
                  <a:pt x="190" y="692"/>
                </a:lnTo>
                <a:lnTo>
                  <a:pt x="188" y="702"/>
                </a:lnTo>
                <a:lnTo>
                  <a:pt x="187" y="711"/>
                </a:lnTo>
                <a:lnTo>
                  <a:pt x="186" y="720"/>
                </a:lnTo>
                <a:lnTo>
                  <a:pt x="178" y="719"/>
                </a:lnTo>
                <a:lnTo>
                  <a:pt x="172" y="717"/>
                </a:lnTo>
                <a:lnTo>
                  <a:pt x="164" y="712"/>
                </a:lnTo>
                <a:lnTo>
                  <a:pt x="156" y="708"/>
                </a:lnTo>
                <a:lnTo>
                  <a:pt x="149" y="702"/>
                </a:lnTo>
                <a:lnTo>
                  <a:pt x="141" y="697"/>
                </a:lnTo>
                <a:lnTo>
                  <a:pt x="134" y="693"/>
                </a:lnTo>
                <a:lnTo>
                  <a:pt x="127" y="690"/>
                </a:lnTo>
                <a:lnTo>
                  <a:pt x="100" y="740"/>
                </a:lnTo>
                <a:lnTo>
                  <a:pt x="73" y="740"/>
                </a:lnTo>
                <a:lnTo>
                  <a:pt x="70" y="725"/>
                </a:lnTo>
                <a:lnTo>
                  <a:pt x="67" y="712"/>
                </a:lnTo>
                <a:lnTo>
                  <a:pt x="66" y="699"/>
                </a:lnTo>
                <a:lnTo>
                  <a:pt x="66" y="686"/>
                </a:lnTo>
                <a:lnTo>
                  <a:pt x="66" y="672"/>
                </a:lnTo>
                <a:lnTo>
                  <a:pt x="66" y="658"/>
                </a:lnTo>
                <a:lnTo>
                  <a:pt x="64" y="644"/>
                </a:lnTo>
                <a:lnTo>
                  <a:pt x="60" y="629"/>
                </a:lnTo>
                <a:lnTo>
                  <a:pt x="58" y="622"/>
                </a:lnTo>
                <a:lnTo>
                  <a:pt x="53" y="618"/>
                </a:lnTo>
                <a:lnTo>
                  <a:pt x="50" y="613"/>
                </a:lnTo>
                <a:lnTo>
                  <a:pt x="46" y="609"/>
                </a:lnTo>
                <a:lnTo>
                  <a:pt x="36" y="601"/>
                </a:lnTo>
                <a:lnTo>
                  <a:pt x="25" y="592"/>
                </a:lnTo>
                <a:lnTo>
                  <a:pt x="20" y="587"/>
                </a:lnTo>
                <a:lnTo>
                  <a:pt x="16" y="581"/>
                </a:lnTo>
                <a:lnTo>
                  <a:pt x="11" y="575"/>
                </a:lnTo>
                <a:lnTo>
                  <a:pt x="8" y="566"/>
                </a:lnTo>
                <a:lnTo>
                  <a:pt x="5" y="558"/>
                </a:lnTo>
                <a:lnTo>
                  <a:pt x="3" y="548"/>
                </a:lnTo>
                <a:lnTo>
                  <a:pt x="0" y="537"/>
                </a:lnTo>
                <a:lnTo>
                  <a:pt x="0" y="524"/>
                </a:lnTo>
                <a:lnTo>
                  <a:pt x="53" y="530"/>
                </a:lnTo>
                <a:lnTo>
                  <a:pt x="59" y="526"/>
                </a:lnTo>
                <a:lnTo>
                  <a:pt x="64" y="522"/>
                </a:lnTo>
                <a:lnTo>
                  <a:pt x="71" y="520"/>
                </a:lnTo>
                <a:lnTo>
                  <a:pt x="76" y="518"/>
                </a:lnTo>
                <a:lnTo>
                  <a:pt x="91" y="514"/>
                </a:lnTo>
                <a:lnTo>
                  <a:pt x="106" y="512"/>
                </a:lnTo>
                <a:lnTo>
                  <a:pt x="121" y="511"/>
                </a:lnTo>
                <a:lnTo>
                  <a:pt x="139" y="510"/>
                </a:lnTo>
                <a:lnTo>
                  <a:pt x="155" y="508"/>
                </a:lnTo>
                <a:lnTo>
                  <a:pt x="173" y="505"/>
                </a:lnTo>
                <a:lnTo>
                  <a:pt x="177" y="503"/>
                </a:lnTo>
                <a:lnTo>
                  <a:pt x="182" y="500"/>
                </a:lnTo>
                <a:lnTo>
                  <a:pt x="185" y="497"/>
                </a:lnTo>
                <a:lnTo>
                  <a:pt x="189" y="494"/>
                </a:lnTo>
                <a:lnTo>
                  <a:pt x="196" y="485"/>
                </a:lnTo>
                <a:lnTo>
                  <a:pt x="201" y="475"/>
                </a:lnTo>
                <a:lnTo>
                  <a:pt x="207" y="464"/>
                </a:lnTo>
                <a:lnTo>
                  <a:pt x="211" y="451"/>
                </a:lnTo>
                <a:lnTo>
                  <a:pt x="216" y="438"/>
                </a:lnTo>
                <a:lnTo>
                  <a:pt x="219" y="424"/>
                </a:lnTo>
                <a:lnTo>
                  <a:pt x="221" y="410"/>
                </a:lnTo>
                <a:lnTo>
                  <a:pt x="223" y="395"/>
                </a:lnTo>
                <a:lnTo>
                  <a:pt x="224" y="381"/>
                </a:lnTo>
                <a:lnTo>
                  <a:pt x="224" y="367"/>
                </a:lnTo>
                <a:lnTo>
                  <a:pt x="224" y="354"/>
                </a:lnTo>
                <a:lnTo>
                  <a:pt x="223" y="341"/>
                </a:lnTo>
                <a:lnTo>
                  <a:pt x="221" y="330"/>
                </a:lnTo>
                <a:lnTo>
                  <a:pt x="219" y="320"/>
                </a:lnTo>
                <a:lnTo>
                  <a:pt x="219" y="28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4" name="Freeform 546"/>
          <p:cNvSpPr>
            <a:spLocks/>
          </p:cNvSpPr>
          <p:nvPr>
            <p:custDataLst>
              <p:tags r:id="rId375"/>
            </p:custDataLst>
          </p:nvPr>
        </p:nvSpPr>
        <p:spPr bwMode="auto">
          <a:xfrm>
            <a:off x="4052565" y="3109714"/>
            <a:ext cx="300038" cy="260350"/>
          </a:xfrm>
          <a:custGeom>
            <a:avLst/>
            <a:gdLst/>
            <a:ahLst/>
            <a:cxnLst>
              <a:cxn ang="0">
                <a:pos x="648" y="53"/>
              </a:cxn>
              <a:cxn ang="0">
                <a:pos x="657" y="161"/>
              </a:cxn>
              <a:cxn ang="0">
                <a:pos x="661" y="167"/>
              </a:cxn>
              <a:cxn ang="0">
                <a:pos x="677" y="177"/>
              </a:cxn>
              <a:cxn ang="0">
                <a:pos x="694" y="189"/>
              </a:cxn>
              <a:cxn ang="0">
                <a:pos x="697" y="198"/>
              </a:cxn>
              <a:cxn ang="0">
                <a:pos x="694" y="211"/>
              </a:cxn>
              <a:cxn ang="0">
                <a:pos x="685" y="217"/>
              </a:cxn>
              <a:cxn ang="0">
                <a:pos x="655" y="218"/>
              </a:cxn>
              <a:cxn ang="0">
                <a:pos x="605" y="228"/>
              </a:cxn>
              <a:cxn ang="0">
                <a:pos x="567" y="250"/>
              </a:cxn>
              <a:cxn ang="0">
                <a:pos x="549" y="267"/>
              </a:cxn>
              <a:cxn ang="0">
                <a:pos x="539" y="288"/>
              </a:cxn>
              <a:cxn ang="0">
                <a:pos x="521" y="302"/>
              </a:cxn>
              <a:cxn ang="0">
                <a:pos x="491" y="324"/>
              </a:cxn>
              <a:cxn ang="0">
                <a:pos x="455" y="352"/>
              </a:cxn>
              <a:cxn ang="0">
                <a:pos x="420" y="370"/>
              </a:cxn>
              <a:cxn ang="0">
                <a:pos x="372" y="377"/>
              </a:cxn>
              <a:cxn ang="0">
                <a:pos x="344" y="380"/>
              </a:cxn>
              <a:cxn ang="0">
                <a:pos x="316" y="396"/>
              </a:cxn>
              <a:cxn ang="0">
                <a:pos x="290" y="417"/>
              </a:cxn>
              <a:cxn ang="0">
                <a:pos x="265" y="426"/>
              </a:cxn>
              <a:cxn ang="0">
                <a:pos x="5" y="496"/>
              </a:cxn>
              <a:cxn ang="0">
                <a:pos x="32" y="487"/>
              </a:cxn>
              <a:cxn ang="0">
                <a:pos x="85" y="473"/>
              </a:cxn>
              <a:cxn ang="0">
                <a:pos x="93" y="459"/>
              </a:cxn>
              <a:cxn ang="0">
                <a:pos x="99" y="438"/>
              </a:cxn>
              <a:cxn ang="0">
                <a:pos x="119" y="422"/>
              </a:cxn>
              <a:cxn ang="0">
                <a:pos x="160" y="399"/>
              </a:cxn>
              <a:cxn ang="0">
                <a:pos x="181" y="382"/>
              </a:cxn>
              <a:cxn ang="0">
                <a:pos x="192" y="357"/>
              </a:cxn>
              <a:cxn ang="0">
                <a:pos x="193" y="316"/>
              </a:cxn>
              <a:cxn ang="0">
                <a:pos x="195" y="254"/>
              </a:cxn>
              <a:cxn ang="0">
                <a:pos x="192" y="192"/>
              </a:cxn>
              <a:cxn ang="0">
                <a:pos x="214" y="189"/>
              </a:cxn>
              <a:cxn ang="0">
                <a:pos x="228" y="179"/>
              </a:cxn>
              <a:cxn ang="0">
                <a:pos x="241" y="165"/>
              </a:cxn>
              <a:cxn ang="0">
                <a:pos x="252" y="152"/>
              </a:cxn>
              <a:cxn ang="0">
                <a:pos x="281" y="146"/>
              </a:cxn>
              <a:cxn ang="0">
                <a:pos x="314" y="143"/>
              </a:cxn>
              <a:cxn ang="0">
                <a:pos x="340" y="131"/>
              </a:cxn>
              <a:cxn ang="0">
                <a:pos x="360" y="108"/>
              </a:cxn>
              <a:cxn ang="0">
                <a:pos x="388" y="48"/>
              </a:cxn>
              <a:cxn ang="0">
                <a:pos x="407" y="12"/>
              </a:cxn>
              <a:cxn ang="0">
                <a:pos x="426" y="8"/>
              </a:cxn>
              <a:cxn ang="0">
                <a:pos x="449" y="20"/>
              </a:cxn>
              <a:cxn ang="0">
                <a:pos x="512" y="18"/>
              </a:cxn>
              <a:cxn ang="0">
                <a:pos x="590" y="13"/>
              </a:cxn>
              <a:cxn ang="0">
                <a:pos x="597" y="17"/>
              </a:cxn>
              <a:cxn ang="0">
                <a:pos x="605" y="36"/>
              </a:cxn>
              <a:cxn ang="0">
                <a:pos x="611" y="51"/>
              </a:cxn>
              <a:cxn ang="0">
                <a:pos x="618" y="50"/>
              </a:cxn>
            </a:cxnLst>
            <a:rect l="0" t="0" r="r" b="b"/>
            <a:pathLst>
              <a:path w="697" h="500">
                <a:moveTo>
                  <a:pt x="631" y="50"/>
                </a:moveTo>
                <a:lnTo>
                  <a:pt x="635" y="51"/>
                </a:lnTo>
                <a:lnTo>
                  <a:pt x="648" y="53"/>
                </a:lnTo>
                <a:lnTo>
                  <a:pt x="659" y="55"/>
                </a:lnTo>
                <a:lnTo>
                  <a:pt x="664" y="56"/>
                </a:lnTo>
                <a:lnTo>
                  <a:pt x="657" y="161"/>
                </a:lnTo>
                <a:lnTo>
                  <a:pt x="657" y="163"/>
                </a:lnTo>
                <a:lnTo>
                  <a:pt x="659" y="165"/>
                </a:lnTo>
                <a:lnTo>
                  <a:pt x="661" y="167"/>
                </a:lnTo>
                <a:lnTo>
                  <a:pt x="664" y="169"/>
                </a:lnTo>
                <a:lnTo>
                  <a:pt x="669" y="173"/>
                </a:lnTo>
                <a:lnTo>
                  <a:pt x="677" y="177"/>
                </a:lnTo>
                <a:lnTo>
                  <a:pt x="685" y="181"/>
                </a:lnTo>
                <a:lnTo>
                  <a:pt x="691" y="185"/>
                </a:lnTo>
                <a:lnTo>
                  <a:pt x="694" y="189"/>
                </a:lnTo>
                <a:lnTo>
                  <a:pt x="696" y="192"/>
                </a:lnTo>
                <a:lnTo>
                  <a:pt x="697" y="195"/>
                </a:lnTo>
                <a:lnTo>
                  <a:pt x="697" y="198"/>
                </a:lnTo>
                <a:lnTo>
                  <a:pt x="697" y="203"/>
                </a:lnTo>
                <a:lnTo>
                  <a:pt x="696" y="208"/>
                </a:lnTo>
                <a:lnTo>
                  <a:pt x="694" y="211"/>
                </a:lnTo>
                <a:lnTo>
                  <a:pt x="691" y="214"/>
                </a:lnTo>
                <a:lnTo>
                  <a:pt x="688" y="216"/>
                </a:lnTo>
                <a:lnTo>
                  <a:pt x="685" y="217"/>
                </a:lnTo>
                <a:lnTo>
                  <a:pt x="680" y="218"/>
                </a:lnTo>
                <a:lnTo>
                  <a:pt x="676" y="219"/>
                </a:lnTo>
                <a:lnTo>
                  <a:pt x="655" y="218"/>
                </a:lnTo>
                <a:lnTo>
                  <a:pt x="631" y="216"/>
                </a:lnTo>
                <a:lnTo>
                  <a:pt x="619" y="221"/>
                </a:lnTo>
                <a:lnTo>
                  <a:pt x="605" y="228"/>
                </a:lnTo>
                <a:lnTo>
                  <a:pt x="589" y="235"/>
                </a:lnTo>
                <a:lnTo>
                  <a:pt x="574" y="245"/>
                </a:lnTo>
                <a:lnTo>
                  <a:pt x="567" y="250"/>
                </a:lnTo>
                <a:lnTo>
                  <a:pt x="560" y="256"/>
                </a:lnTo>
                <a:lnTo>
                  <a:pt x="554" y="261"/>
                </a:lnTo>
                <a:lnTo>
                  <a:pt x="549" y="267"/>
                </a:lnTo>
                <a:lnTo>
                  <a:pt x="544" y="274"/>
                </a:lnTo>
                <a:lnTo>
                  <a:pt x="541" y="281"/>
                </a:lnTo>
                <a:lnTo>
                  <a:pt x="539" y="288"/>
                </a:lnTo>
                <a:lnTo>
                  <a:pt x="538" y="296"/>
                </a:lnTo>
                <a:lnTo>
                  <a:pt x="529" y="299"/>
                </a:lnTo>
                <a:lnTo>
                  <a:pt x="521" y="302"/>
                </a:lnTo>
                <a:lnTo>
                  <a:pt x="514" y="306"/>
                </a:lnTo>
                <a:lnTo>
                  <a:pt x="506" y="312"/>
                </a:lnTo>
                <a:lnTo>
                  <a:pt x="491" y="324"/>
                </a:lnTo>
                <a:lnTo>
                  <a:pt x="475" y="339"/>
                </a:lnTo>
                <a:lnTo>
                  <a:pt x="465" y="346"/>
                </a:lnTo>
                <a:lnTo>
                  <a:pt x="455" y="352"/>
                </a:lnTo>
                <a:lnTo>
                  <a:pt x="445" y="360"/>
                </a:lnTo>
                <a:lnTo>
                  <a:pt x="433" y="365"/>
                </a:lnTo>
                <a:lnTo>
                  <a:pt x="420" y="370"/>
                </a:lnTo>
                <a:lnTo>
                  <a:pt x="406" y="373"/>
                </a:lnTo>
                <a:lnTo>
                  <a:pt x="389" y="376"/>
                </a:lnTo>
                <a:lnTo>
                  <a:pt x="372" y="377"/>
                </a:lnTo>
                <a:lnTo>
                  <a:pt x="361" y="377"/>
                </a:lnTo>
                <a:lnTo>
                  <a:pt x="352" y="378"/>
                </a:lnTo>
                <a:lnTo>
                  <a:pt x="344" y="380"/>
                </a:lnTo>
                <a:lnTo>
                  <a:pt x="337" y="382"/>
                </a:lnTo>
                <a:lnTo>
                  <a:pt x="326" y="389"/>
                </a:lnTo>
                <a:lnTo>
                  <a:pt x="316" y="396"/>
                </a:lnTo>
                <a:lnTo>
                  <a:pt x="306" y="404"/>
                </a:lnTo>
                <a:lnTo>
                  <a:pt x="296" y="413"/>
                </a:lnTo>
                <a:lnTo>
                  <a:pt x="290" y="417"/>
                </a:lnTo>
                <a:lnTo>
                  <a:pt x="283" y="420"/>
                </a:lnTo>
                <a:lnTo>
                  <a:pt x="274" y="423"/>
                </a:lnTo>
                <a:lnTo>
                  <a:pt x="265" y="426"/>
                </a:lnTo>
                <a:lnTo>
                  <a:pt x="272" y="494"/>
                </a:lnTo>
                <a:lnTo>
                  <a:pt x="0" y="500"/>
                </a:lnTo>
                <a:lnTo>
                  <a:pt x="5" y="496"/>
                </a:lnTo>
                <a:lnTo>
                  <a:pt x="13" y="492"/>
                </a:lnTo>
                <a:lnTo>
                  <a:pt x="22" y="490"/>
                </a:lnTo>
                <a:lnTo>
                  <a:pt x="32" y="487"/>
                </a:lnTo>
                <a:lnTo>
                  <a:pt x="55" y="483"/>
                </a:lnTo>
                <a:lnTo>
                  <a:pt x="80" y="475"/>
                </a:lnTo>
                <a:lnTo>
                  <a:pt x="85" y="473"/>
                </a:lnTo>
                <a:lnTo>
                  <a:pt x="90" y="469"/>
                </a:lnTo>
                <a:lnTo>
                  <a:pt x="92" y="465"/>
                </a:lnTo>
                <a:lnTo>
                  <a:pt x="93" y="459"/>
                </a:lnTo>
                <a:lnTo>
                  <a:pt x="93" y="451"/>
                </a:lnTo>
                <a:lnTo>
                  <a:pt x="93" y="444"/>
                </a:lnTo>
                <a:lnTo>
                  <a:pt x="99" y="438"/>
                </a:lnTo>
                <a:lnTo>
                  <a:pt x="104" y="432"/>
                </a:lnTo>
                <a:lnTo>
                  <a:pt x="112" y="427"/>
                </a:lnTo>
                <a:lnTo>
                  <a:pt x="119" y="422"/>
                </a:lnTo>
                <a:lnTo>
                  <a:pt x="136" y="414"/>
                </a:lnTo>
                <a:lnTo>
                  <a:pt x="152" y="404"/>
                </a:lnTo>
                <a:lnTo>
                  <a:pt x="160" y="399"/>
                </a:lnTo>
                <a:lnTo>
                  <a:pt x="168" y="394"/>
                </a:lnTo>
                <a:lnTo>
                  <a:pt x="174" y="388"/>
                </a:lnTo>
                <a:lnTo>
                  <a:pt x="181" y="382"/>
                </a:lnTo>
                <a:lnTo>
                  <a:pt x="185" y="375"/>
                </a:lnTo>
                <a:lnTo>
                  <a:pt x="189" y="366"/>
                </a:lnTo>
                <a:lnTo>
                  <a:pt x="192" y="357"/>
                </a:lnTo>
                <a:lnTo>
                  <a:pt x="192" y="345"/>
                </a:lnTo>
                <a:lnTo>
                  <a:pt x="193" y="332"/>
                </a:lnTo>
                <a:lnTo>
                  <a:pt x="193" y="316"/>
                </a:lnTo>
                <a:lnTo>
                  <a:pt x="194" y="296"/>
                </a:lnTo>
                <a:lnTo>
                  <a:pt x="195" y="275"/>
                </a:lnTo>
                <a:lnTo>
                  <a:pt x="195" y="254"/>
                </a:lnTo>
                <a:lnTo>
                  <a:pt x="195" y="232"/>
                </a:lnTo>
                <a:lnTo>
                  <a:pt x="194" y="211"/>
                </a:lnTo>
                <a:lnTo>
                  <a:pt x="192" y="192"/>
                </a:lnTo>
                <a:lnTo>
                  <a:pt x="201" y="192"/>
                </a:lnTo>
                <a:lnTo>
                  <a:pt x="207" y="190"/>
                </a:lnTo>
                <a:lnTo>
                  <a:pt x="214" y="189"/>
                </a:lnTo>
                <a:lnTo>
                  <a:pt x="219" y="185"/>
                </a:lnTo>
                <a:lnTo>
                  <a:pt x="224" y="182"/>
                </a:lnTo>
                <a:lnTo>
                  <a:pt x="228" y="179"/>
                </a:lnTo>
                <a:lnTo>
                  <a:pt x="232" y="176"/>
                </a:lnTo>
                <a:lnTo>
                  <a:pt x="236" y="172"/>
                </a:lnTo>
                <a:lnTo>
                  <a:pt x="241" y="165"/>
                </a:lnTo>
                <a:lnTo>
                  <a:pt x="247" y="158"/>
                </a:lnTo>
                <a:lnTo>
                  <a:pt x="249" y="155"/>
                </a:lnTo>
                <a:lnTo>
                  <a:pt x="252" y="152"/>
                </a:lnTo>
                <a:lnTo>
                  <a:pt x="256" y="150"/>
                </a:lnTo>
                <a:lnTo>
                  <a:pt x="259" y="149"/>
                </a:lnTo>
                <a:lnTo>
                  <a:pt x="281" y="146"/>
                </a:lnTo>
                <a:lnTo>
                  <a:pt x="297" y="145"/>
                </a:lnTo>
                <a:lnTo>
                  <a:pt x="306" y="144"/>
                </a:lnTo>
                <a:lnTo>
                  <a:pt x="314" y="143"/>
                </a:lnTo>
                <a:lnTo>
                  <a:pt x="323" y="140"/>
                </a:lnTo>
                <a:lnTo>
                  <a:pt x="331" y="137"/>
                </a:lnTo>
                <a:lnTo>
                  <a:pt x="340" y="131"/>
                </a:lnTo>
                <a:lnTo>
                  <a:pt x="348" y="124"/>
                </a:lnTo>
                <a:lnTo>
                  <a:pt x="354" y="116"/>
                </a:lnTo>
                <a:lnTo>
                  <a:pt x="360" y="108"/>
                </a:lnTo>
                <a:lnTo>
                  <a:pt x="371" y="89"/>
                </a:lnTo>
                <a:lnTo>
                  <a:pt x="380" y="68"/>
                </a:lnTo>
                <a:lnTo>
                  <a:pt x="388" y="48"/>
                </a:lnTo>
                <a:lnTo>
                  <a:pt x="397" y="29"/>
                </a:lnTo>
                <a:lnTo>
                  <a:pt x="402" y="21"/>
                </a:lnTo>
                <a:lnTo>
                  <a:pt x="407" y="12"/>
                </a:lnTo>
                <a:lnTo>
                  <a:pt x="413" y="6"/>
                </a:lnTo>
                <a:lnTo>
                  <a:pt x="418" y="0"/>
                </a:lnTo>
                <a:lnTo>
                  <a:pt x="426" y="8"/>
                </a:lnTo>
                <a:lnTo>
                  <a:pt x="433" y="14"/>
                </a:lnTo>
                <a:lnTo>
                  <a:pt x="441" y="17"/>
                </a:lnTo>
                <a:lnTo>
                  <a:pt x="449" y="20"/>
                </a:lnTo>
                <a:lnTo>
                  <a:pt x="465" y="20"/>
                </a:lnTo>
                <a:lnTo>
                  <a:pt x="485" y="20"/>
                </a:lnTo>
                <a:lnTo>
                  <a:pt x="512" y="18"/>
                </a:lnTo>
                <a:lnTo>
                  <a:pt x="543" y="16"/>
                </a:lnTo>
                <a:lnTo>
                  <a:pt x="571" y="14"/>
                </a:lnTo>
                <a:lnTo>
                  <a:pt x="590" y="13"/>
                </a:lnTo>
                <a:lnTo>
                  <a:pt x="594" y="13"/>
                </a:lnTo>
                <a:lnTo>
                  <a:pt x="595" y="15"/>
                </a:lnTo>
                <a:lnTo>
                  <a:pt x="597" y="17"/>
                </a:lnTo>
                <a:lnTo>
                  <a:pt x="599" y="21"/>
                </a:lnTo>
                <a:lnTo>
                  <a:pt x="601" y="28"/>
                </a:lnTo>
                <a:lnTo>
                  <a:pt x="605" y="36"/>
                </a:lnTo>
                <a:lnTo>
                  <a:pt x="607" y="44"/>
                </a:lnTo>
                <a:lnTo>
                  <a:pt x="609" y="49"/>
                </a:lnTo>
                <a:lnTo>
                  <a:pt x="611" y="51"/>
                </a:lnTo>
                <a:lnTo>
                  <a:pt x="613" y="52"/>
                </a:lnTo>
                <a:lnTo>
                  <a:pt x="615" y="51"/>
                </a:lnTo>
                <a:lnTo>
                  <a:pt x="618" y="50"/>
                </a:lnTo>
                <a:lnTo>
                  <a:pt x="631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5" name="Freeform 547"/>
          <p:cNvSpPr>
            <a:spLocks/>
          </p:cNvSpPr>
          <p:nvPr>
            <p:custDataLst>
              <p:tags r:id="rId376"/>
            </p:custDataLst>
          </p:nvPr>
        </p:nvSpPr>
        <p:spPr bwMode="auto">
          <a:xfrm>
            <a:off x="4752653" y="2039739"/>
            <a:ext cx="236537" cy="92075"/>
          </a:xfrm>
          <a:custGeom>
            <a:avLst/>
            <a:gdLst/>
            <a:ahLst/>
            <a:cxnLst>
              <a:cxn ang="0">
                <a:pos x="74" y="19"/>
              </a:cxn>
              <a:cxn ang="0">
                <a:pos x="94" y="34"/>
              </a:cxn>
              <a:cxn ang="0">
                <a:pos x="110" y="27"/>
              </a:cxn>
              <a:cxn ang="0">
                <a:pos x="132" y="27"/>
              </a:cxn>
              <a:cxn ang="0">
                <a:pos x="161" y="44"/>
              </a:cxn>
              <a:cxn ang="0">
                <a:pos x="209" y="19"/>
              </a:cxn>
              <a:cxn ang="0">
                <a:pos x="243" y="19"/>
              </a:cxn>
              <a:cxn ang="0">
                <a:pos x="260" y="16"/>
              </a:cxn>
              <a:cxn ang="0">
                <a:pos x="269" y="14"/>
              </a:cxn>
              <a:cxn ang="0">
                <a:pos x="279" y="11"/>
              </a:cxn>
              <a:cxn ang="0">
                <a:pos x="286" y="3"/>
              </a:cxn>
              <a:cxn ang="0">
                <a:pos x="321" y="5"/>
              </a:cxn>
              <a:cxn ang="0">
                <a:pos x="333" y="12"/>
              </a:cxn>
              <a:cxn ang="0">
                <a:pos x="348" y="7"/>
              </a:cxn>
              <a:cxn ang="0">
                <a:pos x="353" y="0"/>
              </a:cxn>
              <a:cxn ang="0">
                <a:pos x="367" y="7"/>
              </a:cxn>
              <a:cxn ang="0">
                <a:pos x="389" y="7"/>
              </a:cxn>
              <a:cxn ang="0">
                <a:pos x="436" y="1"/>
              </a:cxn>
              <a:cxn ang="0">
                <a:pos x="482" y="6"/>
              </a:cxn>
              <a:cxn ang="0">
                <a:pos x="528" y="12"/>
              </a:cxn>
              <a:cxn ang="0">
                <a:pos x="545" y="49"/>
              </a:cxn>
              <a:cxn ang="0">
                <a:pos x="537" y="60"/>
              </a:cxn>
              <a:cxn ang="0">
                <a:pos x="513" y="62"/>
              </a:cxn>
              <a:cxn ang="0">
                <a:pos x="483" y="54"/>
              </a:cxn>
              <a:cxn ang="0">
                <a:pos x="413" y="44"/>
              </a:cxn>
              <a:cxn ang="0">
                <a:pos x="438" y="81"/>
              </a:cxn>
              <a:cxn ang="0">
                <a:pos x="471" y="102"/>
              </a:cxn>
              <a:cxn ang="0">
                <a:pos x="493" y="119"/>
              </a:cxn>
              <a:cxn ang="0">
                <a:pos x="475" y="136"/>
              </a:cxn>
              <a:cxn ang="0">
                <a:pos x="449" y="142"/>
              </a:cxn>
              <a:cxn ang="0">
                <a:pos x="426" y="141"/>
              </a:cxn>
              <a:cxn ang="0">
                <a:pos x="412" y="134"/>
              </a:cxn>
              <a:cxn ang="0">
                <a:pos x="399" y="130"/>
              </a:cxn>
              <a:cxn ang="0">
                <a:pos x="385" y="121"/>
              </a:cxn>
              <a:cxn ang="0">
                <a:pos x="375" y="104"/>
              </a:cxn>
              <a:cxn ang="0">
                <a:pos x="365" y="92"/>
              </a:cxn>
              <a:cxn ang="0">
                <a:pos x="344" y="84"/>
              </a:cxn>
              <a:cxn ang="0">
                <a:pos x="325" y="76"/>
              </a:cxn>
              <a:cxn ang="0">
                <a:pos x="303" y="87"/>
              </a:cxn>
              <a:cxn ang="0">
                <a:pos x="258" y="134"/>
              </a:cxn>
              <a:cxn ang="0">
                <a:pos x="236" y="163"/>
              </a:cxn>
              <a:cxn ang="0">
                <a:pos x="220" y="172"/>
              </a:cxn>
              <a:cxn ang="0">
                <a:pos x="188" y="167"/>
              </a:cxn>
              <a:cxn ang="0">
                <a:pos x="165" y="155"/>
              </a:cxn>
              <a:cxn ang="0">
                <a:pos x="113" y="105"/>
              </a:cxn>
              <a:cxn ang="0">
                <a:pos x="95" y="91"/>
              </a:cxn>
              <a:cxn ang="0">
                <a:pos x="60" y="76"/>
              </a:cxn>
              <a:cxn ang="0">
                <a:pos x="16" y="58"/>
              </a:cxn>
              <a:cxn ang="0">
                <a:pos x="11" y="34"/>
              </a:cxn>
              <a:cxn ang="0">
                <a:pos x="28" y="19"/>
              </a:cxn>
              <a:cxn ang="0">
                <a:pos x="47" y="12"/>
              </a:cxn>
            </a:cxnLst>
            <a:rect l="0" t="0" r="r" b="b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6" name="Freeform 548"/>
          <p:cNvSpPr>
            <a:spLocks/>
          </p:cNvSpPr>
          <p:nvPr>
            <p:custDataLst>
              <p:tags r:id="rId377"/>
            </p:custDataLst>
          </p:nvPr>
        </p:nvSpPr>
        <p:spPr bwMode="auto">
          <a:xfrm>
            <a:off x="5263828" y="2023864"/>
            <a:ext cx="107950" cy="60325"/>
          </a:xfrm>
          <a:custGeom>
            <a:avLst/>
            <a:gdLst/>
            <a:ahLst/>
            <a:cxnLst>
              <a:cxn ang="0">
                <a:pos x="27" y="36"/>
              </a:cxn>
              <a:cxn ang="0">
                <a:pos x="36" y="36"/>
              </a:cxn>
              <a:cxn ang="0">
                <a:pos x="45" y="35"/>
              </a:cxn>
              <a:cxn ang="0">
                <a:pos x="53" y="33"/>
              </a:cxn>
              <a:cxn ang="0">
                <a:pos x="59" y="31"/>
              </a:cxn>
              <a:cxn ang="0">
                <a:pos x="66" y="30"/>
              </a:cxn>
              <a:cxn ang="0">
                <a:pos x="72" y="29"/>
              </a:cxn>
              <a:cxn ang="0">
                <a:pos x="80" y="29"/>
              </a:cxn>
              <a:cxn ang="0">
                <a:pos x="87" y="30"/>
              </a:cxn>
              <a:cxn ang="0">
                <a:pos x="87" y="42"/>
              </a:cxn>
              <a:cxn ang="0">
                <a:pos x="154" y="42"/>
              </a:cxn>
              <a:cxn ang="0">
                <a:pos x="154" y="39"/>
              </a:cxn>
              <a:cxn ang="0">
                <a:pos x="156" y="36"/>
              </a:cxn>
              <a:cxn ang="0">
                <a:pos x="159" y="33"/>
              </a:cxn>
              <a:cxn ang="0">
                <a:pos x="163" y="31"/>
              </a:cxn>
              <a:cxn ang="0">
                <a:pos x="175" y="26"/>
              </a:cxn>
              <a:cxn ang="0">
                <a:pos x="190" y="23"/>
              </a:cxn>
              <a:cxn ang="0">
                <a:pos x="221" y="17"/>
              </a:cxn>
              <a:cxn ang="0">
                <a:pos x="246" y="12"/>
              </a:cxn>
              <a:cxn ang="0">
                <a:pos x="212" y="13"/>
              </a:cxn>
              <a:cxn ang="0">
                <a:pos x="186" y="14"/>
              </a:cxn>
              <a:cxn ang="0">
                <a:pos x="178" y="15"/>
              </a:cxn>
              <a:cxn ang="0">
                <a:pos x="171" y="15"/>
              </a:cxn>
              <a:cxn ang="0">
                <a:pos x="168" y="14"/>
              </a:cxn>
              <a:cxn ang="0">
                <a:pos x="167" y="12"/>
              </a:cxn>
              <a:cxn ang="0">
                <a:pos x="159" y="16"/>
              </a:cxn>
              <a:cxn ang="0">
                <a:pos x="152" y="17"/>
              </a:cxn>
              <a:cxn ang="0">
                <a:pos x="147" y="17"/>
              </a:cxn>
              <a:cxn ang="0">
                <a:pos x="141" y="15"/>
              </a:cxn>
              <a:cxn ang="0">
                <a:pos x="137" y="12"/>
              </a:cxn>
              <a:cxn ang="0">
                <a:pos x="133" y="9"/>
              </a:cxn>
              <a:cxn ang="0">
                <a:pos x="129" y="5"/>
              </a:cxn>
              <a:cxn ang="0">
                <a:pos x="126" y="0"/>
              </a:cxn>
              <a:cxn ang="0">
                <a:pos x="121" y="2"/>
              </a:cxn>
              <a:cxn ang="0">
                <a:pos x="113" y="4"/>
              </a:cxn>
              <a:cxn ang="0">
                <a:pos x="103" y="5"/>
              </a:cxn>
              <a:cxn ang="0">
                <a:pos x="93" y="5"/>
              </a:cxn>
              <a:cxn ang="0">
                <a:pos x="74" y="6"/>
              </a:cxn>
              <a:cxn ang="0">
                <a:pos x="60" y="6"/>
              </a:cxn>
              <a:cxn ang="0">
                <a:pos x="58" y="9"/>
              </a:cxn>
              <a:cxn ang="0">
                <a:pos x="56" y="12"/>
              </a:cxn>
              <a:cxn ang="0">
                <a:pos x="54" y="15"/>
              </a:cxn>
              <a:cxn ang="0">
                <a:pos x="50" y="17"/>
              </a:cxn>
              <a:cxn ang="0">
                <a:pos x="42" y="20"/>
              </a:cxn>
              <a:cxn ang="0">
                <a:pos x="33" y="22"/>
              </a:cxn>
              <a:cxn ang="0">
                <a:pos x="14" y="24"/>
              </a:cxn>
              <a:cxn ang="0">
                <a:pos x="0" y="24"/>
              </a:cxn>
              <a:cxn ang="0">
                <a:pos x="1" y="27"/>
              </a:cxn>
              <a:cxn ang="0">
                <a:pos x="3" y="29"/>
              </a:cxn>
              <a:cxn ang="0">
                <a:pos x="5" y="31"/>
              </a:cxn>
              <a:cxn ang="0">
                <a:pos x="9" y="33"/>
              </a:cxn>
              <a:cxn ang="0">
                <a:pos x="17" y="35"/>
              </a:cxn>
              <a:cxn ang="0">
                <a:pos x="27" y="36"/>
              </a:cxn>
            </a:cxnLst>
            <a:rect l="0" t="0" r="r" b="b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7" name="Freeform 549"/>
          <p:cNvSpPr>
            <a:spLocks/>
          </p:cNvSpPr>
          <p:nvPr>
            <p:custDataLst>
              <p:tags r:id="rId378"/>
            </p:custDataLst>
          </p:nvPr>
        </p:nvSpPr>
        <p:spPr bwMode="auto">
          <a:xfrm>
            <a:off x="5406703" y="2006402"/>
            <a:ext cx="63500" cy="57150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118" y="1"/>
              </a:cxn>
              <a:cxn ang="0">
                <a:pos x="134" y="3"/>
              </a:cxn>
              <a:cxn ang="0">
                <a:pos x="145" y="5"/>
              </a:cxn>
              <a:cxn ang="0">
                <a:pos x="149" y="6"/>
              </a:cxn>
              <a:cxn ang="0">
                <a:pos x="149" y="8"/>
              </a:cxn>
              <a:cxn ang="0">
                <a:pos x="147" y="10"/>
              </a:cxn>
              <a:cxn ang="0">
                <a:pos x="145" y="12"/>
              </a:cxn>
              <a:cxn ang="0">
                <a:pos x="141" y="13"/>
              </a:cxn>
              <a:cxn ang="0">
                <a:pos x="137" y="14"/>
              </a:cxn>
              <a:cxn ang="0">
                <a:pos x="132" y="14"/>
              </a:cxn>
              <a:cxn ang="0">
                <a:pos x="127" y="14"/>
              </a:cxn>
              <a:cxn ang="0">
                <a:pos x="123" y="12"/>
              </a:cxn>
              <a:cxn ang="0">
                <a:pos x="123" y="23"/>
              </a:cxn>
              <a:cxn ang="0">
                <a:pos x="123" y="33"/>
              </a:cxn>
              <a:cxn ang="0">
                <a:pos x="123" y="41"/>
              </a:cxn>
              <a:cxn ang="0">
                <a:pos x="123" y="49"/>
              </a:cxn>
              <a:cxn ang="0">
                <a:pos x="116" y="50"/>
              </a:cxn>
              <a:cxn ang="0">
                <a:pos x="109" y="51"/>
              </a:cxn>
              <a:cxn ang="0">
                <a:pos x="104" y="53"/>
              </a:cxn>
              <a:cxn ang="0">
                <a:pos x="100" y="55"/>
              </a:cxn>
              <a:cxn ang="0">
                <a:pos x="94" y="57"/>
              </a:cxn>
              <a:cxn ang="0">
                <a:pos x="89" y="59"/>
              </a:cxn>
              <a:cxn ang="0">
                <a:pos x="83" y="61"/>
              </a:cxn>
              <a:cxn ang="0">
                <a:pos x="76" y="61"/>
              </a:cxn>
              <a:cxn ang="0">
                <a:pos x="67" y="60"/>
              </a:cxn>
              <a:cxn ang="0">
                <a:pos x="53" y="57"/>
              </a:cxn>
              <a:cxn ang="0">
                <a:pos x="39" y="54"/>
              </a:cxn>
              <a:cxn ang="0">
                <a:pos x="25" y="49"/>
              </a:cxn>
              <a:cxn ang="0">
                <a:pos x="12" y="45"/>
              </a:cxn>
              <a:cxn ang="0">
                <a:pos x="3" y="41"/>
              </a:cxn>
              <a:cxn ang="0">
                <a:pos x="1" y="39"/>
              </a:cxn>
              <a:cxn ang="0">
                <a:pos x="0" y="38"/>
              </a:cxn>
              <a:cxn ang="0">
                <a:pos x="0" y="37"/>
              </a:cxn>
              <a:cxn ang="0">
                <a:pos x="3" y="37"/>
              </a:cxn>
              <a:cxn ang="0">
                <a:pos x="19" y="36"/>
              </a:cxn>
              <a:cxn ang="0">
                <a:pos x="35" y="35"/>
              </a:cxn>
              <a:cxn ang="0">
                <a:pos x="48" y="32"/>
              </a:cxn>
              <a:cxn ang="0">
                <a:pos x="60" y="27"/>
              </a:cxn>
              <a:cxn ang="0">
                <a:pos x="72" y="22"/>
              </a:cxn>
              <a:cxn ang="0">
                <a:pos x="82" y="16"/>
              </a:cxn>
              <a:cxn ang="0">
                <a:pos x="93" y="8"/>
              </a:cxn>
              <a:cxn ang="0">
                <a:pos x="103" y="0"/>
              </a:cxn>
            </a:cxnLst>
            <a:rect l="0" t="0" r="r" b="b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8" name="Freeform 550"/>
          <p:cNvSpPr>
            <a:spLocks/>
          </p:cNvSpPr>
          <p:nvPr>
            <p:custDataLst>
              <p:tags r:id="rId379"/>
            </p:custDataLst>
          </p:nvPr>
        </p:nvSpPr>
        <p:spPr bwMode="auto">
          <a:xfrm>
            <a:off x="5443215" y="2014339"/>
            <a:ext cx="130175" cy="57150"/>
          </a:xfrm>
          <a:custGeom>
            <a:avLst/>
            <a:gdLst/>
            <a:ahLst/>
            <a:cxnLst>
              <a:cxn ang="0">
                <a:pos x="133" y="72"/>
              </a:cxn>
              <a:cxn ang="0">
                <a:pos x="154" y="65"/>
              </a:cxn>
              <a:cxn ang="0">
                <a:pos x="178" y="54"/>
              </a:cxn>
              <a:cxn ang="0">
                <a:pos x="199" y="42"/>
              </a:cxn>
              <a:cxn ang="0">
                <a:pos x="207" y="40"/>
              </a:cxn>
              <a:cxn ang="0">
                <a:pos x="211" y="46"/>
              </a:cxn>
              <a:cxn ang="0">
                <a:pos x="220" y="51"/>
              </a:cxn>
              <a:cxn ang="0">
                <a:pos x="243" y="55"/>
              </a:cxn>
              <a:cxn ang="0">
                <a:pos x="269" y="55"/>
              </a:cxn>
              <a:cxn ang="0">
                <a:pos x="286" y="55"/>
              </a:cxn>
              <a:cxn ang="0">
                <a:pos x="293" y="46"/>
              </a:cxn>
              <a:cxn ang="0">
                <a:pos x="298" y="31"/>
              </a:cxn>
              <a:cxn ang="0">
                <a:pos x="279" y="25"/>
              </a:cxn>
              <a:cxn ang="0">
                <a:pos x="244" y="25"/>
              </a:cxn>
              <a:cxn ang="0">
                <a:pos x="225" y="25"/>
              </a:cxn>
              <a:cxn ang="0">
                <a:pos x="214" y="27"/>
              </a:cxn>
              <a:cxn ang="0">
                <a:pos x="204" y="33"/>
              </a:cxn>
              <a:cxn ang="0">
                <a:pos x="172" y="37"/>
              </a:cxn>
              <a:cxn ang="0">
                <a:pos x="176" y="28"/>
              </a:cxn>
              <a:cxn ang="0">
                <a:pos x="180" y="21"/>
              </a:cxn>
              <a:cxn ang="0">
                <a:pos x="194" y="13"/>
              </a:cxn>
              <a:cxn ang="0">
                <a:pos x="210" y="9"/>
              </a:cxn>
              <a:cxn ang="0">
                <a:pos x="225" y="0"/>
              </a:cxn>
              <a:cxn ang="0">
                <a:pos x="185" y="3"/>
              </a:cxn>
              <a:cxn ang="0">
                <a:pos x="157" y="11"/>
              </a:cxn>
              <a:cxn ang="0">
                <a:pos x="134" y="25"/>
              </a:cxn>
              <a:cxn ang="0">
                <a:pos x="114" y="40"/>
              </a:cxn>
              <a:cxn ang="0">
                <a:pos x="100" y="53"/>
              </a:cxn>
              <a:cxn ang="0">
                <a:pos x="87" y="59"/>
              </a:cxn>
              <a:cxn ang="0">
                <a:pos x="64" y="63"/>
              </a:cxn>
              <a:cxn ang="0">
                <a:pos x="32" y="64"/>
              </a:cxn>
              <a:cxn ang="0">
                <a:pos x="12" y="67"/>
              </a:cxn>
              <a:cxn ang="0">
                <a:pos x="2" y="70"/>
              </a:cxn>
              <a:cxn ang="0">
                <a:pos x="39" y="74"/>
              </a:cxn>
              <a:cxn ang="0">
                <a:pos x="102" y="74"/>
              </a:cxn>
            </a:cxnLst>
            <a:rect l="0" t="0" r="r" b="b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2" name="TextBox 551"/>
          <p:cNvSpPr txBox="1"/>
          <p:nvPr/>
        </p:nvSpPr>
        <p:spPr>
          <a:xfrm>
            <a:off x="3491880" y="980728"/>
            <a:ext cx="981359" cy="707886"/>
          </a:xfrm>
          <a:prstGeom prst="rect">
            <a:avLst/>
          </a:prstGeom>
          <a:solidFill>
            <a:schemeClr val="tx1"/>
          </a:solidFill>
          <a:ln>
            <a:solidFill>
              <a:srgbClr val="C1CD23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Birmingham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Bristol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Glasgow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Liverpool</a:t>
            </a:r>
            <a:endParaRPr lang="en-US" sz="1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53" name="TextBox 552"/>
          <p:cNvSpPr txBox="1"/>
          <p:nvPr/>
        </p:nvSpPr>
        <p:spPr>
          <a:xfrm>
            <a:off x="3203848" y="2924944"/>
            <a:ext cx="792088" cy="1477328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Ferrara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Florence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LNF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Naples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Perugia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Pisa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Rome I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Rome II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Turin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554" name="TextBox 553"/>
          <p:cNvSpPr txBox="1"/>
          <p:nvPr/>
        </p:nvSpPr>
        <p:spPr>
          <a:xfrm>
            <a:off x="3131840" y="2204864"/>
            <a:ext cx="1080120" cy="246221"/>
          </a:xfrm>
          <a:prstGeom prst="rect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FF00"/>
                </a:solidFill>
              </a:rPr>
              <a:t>UC Louvain</a:t>
            </a:r>
            <a:endParaRPr lang="en-US" sz="1000" b="1" dirty="0">
              <a:solidFill>
                <a:srgbClr val="00FF00"/>
              </a:solidFill>
            </a:endParaRPr>
          </a:p>
        </p:txBody>
      </p:sp>
      <p:sp>
        <p:nvSpPr>
          <p:cNvPr id="555" name="TextBox 554"/>
          <p:cNvSpPr txBox="1"/>
          <p:nvPr/>
        </p:nvSpPr>
        <p:spPr>
          <a:xfrm>
            <a:off x="3707904" y="1844824"/>
            <a:ext cx="556563" cy="246221"/>
          </a:xfrm>
          <a:prstGeom prst="rect">
            <a:avLst/>
          </a:prstGeom>
          <a:solidFill>
            <a:schemeClr val="tx1"/>
          </a:solidFill>
          <a:ln>
            <a:solidFill>
              <a:srgbClr val="491FF9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491FF9"/>
                </a:solidFill>
              </a:rPr>
              <a:t>Mainz</a:t>
            </a:r>
            <a:endParaRPr lang="en-US" sz="1000" b="1" dirty="0">
              <a:solidFill>
                <a:srgbClr val="491FF9"/>
              </a:solidFill>
            </a:endParaRPr>
          </a:p>
        </p:txBody>
      </p:sp>
      <p:sp>
        <p:nvSpPr>
          <p:cNvPr id="556" name="Rectangle 555"/>
          <p:cNvSpPr/>
          <p:nvPr/>
        </p:nvSpPr>
        <p:spPr>
          <a:xfrm>
            <a:off x="251520" y="2924944"/>
            <a:ext cx="1224136" cy="707886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C000"/>
                </a:solidFill>
              </a:rPr>
              <a:t>George Mason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C000"/>
                </a:solidFill>
              </a:rPr>
              <a:t>SLAC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C000"/>
                </a:solidFill>
              </a:rPr>
              <a:t>UC </a:t>
            </a:r>
            <a:r>
              <a:rPr lang="en-US" sz="1000" b="1" dirty="0" smtClean="0">
                <a:solidFill>
                  <a:srgbClr val="FFC000"/>
                </a:solidFill>
              </a:rPr>
              <a:t>Merced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C000"/>
                </a:solidFill>
              </a:rPr>
              <a:t>BU(*)</a:t>
            </a:r>
            <a:endParaRPr lang="en-US" sz="1000" b="1" dirty="0">
              <a:solidFill>
                <a:srgbClr val="FFC000"/>
              </a:solidFill>
            </a:endParaRPr>
          </a:p>
        </p:txBody>
      </p:sp>
      <p:sp>
        <p:nvSpPr>
          <p:cNvPr id="558" name="Rectangle 557"/>
          <p:cNvSpPr/>
          <p:nvPr/>
        </p:nvSpPr>
        <p:spPr>
          <a:xfrm>
            <a:off x="539552" y="3789040"/>
            <a:ext cx="1296144" cy="246221"/>
          </a:xfrm>
          <a:prstGeom prst="rect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92D050"/>
                </a:solidFill>
              </a:rPr>
              <a:t>San Luis Potosi</a:t>
            </a:r>
          </a:p>
        </p:txBody>
      </p:sp>
      <p:sp>
        <p:nvSpPr>
          <p:cNvPr id="559" name="TextBox 558"/>
          <p:cNvSpPr txBox="1"/>
          <p:nvPr/>
        </p:nvSpPr>
        <p:spPr>
          <a:xfrm>
            <a:off x="7596336" y="1412776"/>
            <a:ext cx="648072" cy="553998"/>
          </a:xfrm>
          <a:prstGeom prst="rect">
            <a:avLst/>
          </a:prstGeom>
          <a:solidFill>
            <a:schemeClr val="tx1"/>
          </a:solidFill>
          <a:ln>
            <a:solidFill>
              <a:srgbClr val="FF99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99FF"/>
                </a:solidFill>
              </a:rPr>
              <a:t>IHEP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99FF"/>
                </a:solidFill>
              </a:rPr>
              <a:t>INR</a:t>
            </a:r>
          </a:p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99FF"/>
                </a:solidFill>
              </a:rPr>
              <a:t>JINR</a:t>
            </a:r>
          </a:p>
        </p:txBody>
      </p:sp>
      <p:sp>
        <p:nvSpPr>
          <p:cNvPr id="560" name="TextBox 559"/>
          <p:cNvSpPr txBox="1"/>
          <p:nvPr/>
        </p:nvSpPr>
        <p:spPr>
          <a:xfrm>
            <a:off x="3347864" y="2492896"/>
            <a:ext cx="518091" cy="246221"/>
          </a:xfrm>
          <a:prstGeom prst="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7030A0"/>
                </a:solidFill>
              </a:rPr>
              <a:t>CERN</a:t>
            </a:r>
          </a:p>
        </p:txBody>
      </p:sp>
      <p:sp>
        <p:nvSpPr>
          <p:cNvPr id="562" name="TextBox 561"/>
          <p:cNvSpPr txBox="1"/>
          <p:nvPr/>
        </p:nvSpPr>
        <p:spPr>
          <a:xfrm>
            <a:off x="5038155" y="2169756"/>
            <a:ext cx="864096" cy="246221"/>
          </a:xfrm>
          <a:prstGeom prst="rect">
            <a:avLst/>
          </a:prstGeom>
          <a:solidFill>
            <a:schemeClr val="tx1"/>
          </a:solidFill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FF00"/>
                </a:solidFill>
              </a:rPr>
              <a:t>Bratislava</a:t>
            </a:r>
            <a:endParaRPr lang="en-US" sz="1000" b="1" dirty="0">
              <a:solidFill>
                <a:srgbClr val="00FF00"/>
              </a:solidFill>
            </a:endParaRPr>
          </a:p>
        </p:txBody>
      </p:sp>
      <p:sp>
        <p:nvSpPr>
          <p:cNvPr id="563" name="TextBox 562"/>
          <p:cNvSpPr txBox="1"/>
          <p:nvPr/>
        </p:nvSpPr>
        <p:spPr>
          <a:xfrm>
            <a:off x="5035327" y="3005733"/>
            <a:ext cx="576064" cy="246221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FFFF"/>
                </a:solidFill>
              </a:rPr>
              <a:t>Sofia</a:t>
            </a:r>
            <a:endParaRPr lang="en-US" sz="1000" b="1" dirty="0">
              <a:solidFill>
                <a:srgbClr val="00FFFF"/>
              </a:solidFill>
            </a:endParaRPr>
          </a:p>
        </p:txBody>
      </p:sp>
      <p:sp>
        <p:nvSpPr>
          <p:cNvPr id="566" name="Title 565"/>
          <p:cNvSpPr>
            <a:spLocks noGrp="1"/>
          </p:cNvSpPr>
          <p:nvPr>
            <p:ph type="title"/>
          </p:nvPr>
        </p:nvSpPr>
        <p:spPr>
          <a:xfrm>
            <a:off x="0" y="-171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NA62 Collaboration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69" name="Picture 2" descr="na62logo"/>
          <p:cNvPicPr>
            <a:picLocks noChangeAspect="1" noChangeArrowheads="1"/>
          </p:cNvPicPr>
          <p:nvPr/>
        </p:nvPicPr>
        <p:blipFill>
          <a:blip r:embed="rId38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  <p:sp>
        <p:nvSpPr>
          <p:cNvPr id="570" name="Rectangle 569"/>
          <p:cNvSpPr/>
          <p:nvPr/>
        </p:nvSpPr>
        <p:spPr>
          <a:xfrm>
            <a:off x="4617748" y="1786453"/>
            <a:ext cx="655949" cy="246221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C000"/>
                </a:solidFill>
              </a:rPr>
              <a:t>Prague</a:t>
            </a:r>
            <a:endParaRPr lang="en-US" sz="1000" b="1" dirty="0">
              <a:solidFill>
                <a:srgbClr val="FFC000"/>
              </a:solidFill>
            </a:endParaRPr>
          </a:p>
        </p:txBody>
      </p:sp>
      <p:sp>
        <p:nvSpPr>
          <p:cNvPr id="572" name="TextBox 571"/>
          <p:cNvSpPr txBox="1"/>
          <p:nvPr/>
        </p:nvSpPr>
        <p:spPr>
          <a:xfrm>
            <a:off x="5103489" y="2496939"/>
            <a:ext cx="942975" cy="246221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B050"/>
                </a:solidFill>
              </a:rPr>
              <a:t>Bucharest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564" name="TextBox 563"/>
          <p:cNvSpPr txBox="1"/>
          <p:nvPr/>
        </p:nvSpPr>
        <p:spPr>
          <a:xfrm>
            <a:off x="251520" y="4941168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</a:rPr>
              <a:t>*CERN-BU KR2109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565" name="TextBox 564"/>
          <p:cNvSpPr txBox="1"/>
          <p:nvPr/>
        </p:nvSpPr>
        <p:spPr>
          <a:xfrm>
            <a:off x="3923928" y="5877272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28 Institutes, 206 Collaborators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205501338"/>
      </p:ext>
    </p:extLst>
  </p:cSld>
  <p:clrMapOvr>
    <a:masterClrMapping/>
  </p:clrMapOvr>
  <p:transition spd="slow" advTm="27267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44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NA62 “No-lose” Theorem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67544" y="5229200"/>
            <a:ext cx="3520440" cy="457200"/>
          </a:xfrm>
        </p:spPr>
        <p:txBody>
          <a:bodyPr/>
          <a:lstStyle/>
          <a:p>
            <a:r>
              <a:rPr lang="en-US" dirty="0" smtClean="0"/>
              <a:t>Standard Model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4427984" y="5157192"/>
            <a:ext cx="3520440" cy="457200"/>
          </a:xfrm>
        </p:spPr>
        <p:txBody>
          <a:bodyPr/>
          <a:lstStyle/>
          <a:p>
            <a:r>
              <a:rPr lang="en-US" dirty="0" smtClean="0"/>
              <a:t>New Physics</a:t>
            </a:r>
            <a:endParaRPr lang="en-US" dirty="0"/>
          </a:p>
        </p:txBody>
      </p:sp>
      <p:pic>
        <p:nvPicPr>
          <p:cNvPr id="18" name="Picture 4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211960" cy="33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23528" y="1052736"/>
            <a:ext cx="612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 precisely SM parameters </a:t>
            </a:r>
            <a:r>
              <a:rPr lang="en-US" u="sng" dirty="0" smtClean="0"/>
              <a:t>or</a:t>
            </a:r>
            <a:r>
              <a:rPr lang="en-US" dirty="0" smtClean="0"/>
              <a:t> discover New Physics</a:t>
            </a:r>
            <a:endParaRPr lang="en-US" dirty="0"/>
          </a:p>
        </p:txBody>
      </p:sp>
      <p:pic>
        <p:nvPicPr>
          <p:cNvPr id="2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628800"/>
            <a:ext cx="4327162" cy="324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1520" y="5949280"/>
            <a:ext cx="802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of a Strong </a:t>
            </a:r>
            <a:r>
              <a:rPr lang="en-US" dirty="0" err="1" smtClean="0"/>
              <a:t>Flavour</a:t>
            </a:r>
            <a:r>
              <a:rPr lang="en-US" dirty="0" smtClean="0"/>
              <a:t> program </a:t>
            </a:r>
            <a:r>
              <a:rPr lang="en-US" dirty="0" err="1" smtClean="0"/>
              <a:t>worlwide</a:t>
            </a:r>
            <a:r>
              <a:rPr lang="en-US" dirty="0" smtClean="0"/>
              <a:t> which includes </a:t>
            </a:r>
            <a:r>
              <a:rPr lang="en-US" dirty="0" err="1" smtClean="0"/>
              <a:t>LHCb</a:t>
            </a:r>
            <a:r>
              <a:rPr lang="en-US" dirty="0" smtClean="0"/>
              <a:t> and BELLEII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48464" cy="1052736"/>
          </a:xfrm>
        </p:spPr>
        <p:txBody>
          <a:bodyPr/>
          <a:lstStyle/>
          <a:p>
            <a:r>
              <a:rPr lang="en-US" sz="3600" dirty="0" smtClean="0"/>
              <a:t>NA62 Layout  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430-FFB4-44B5-92B7-E46BAE4A563A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149080"/>
            <a:ext cx="5317604" cy="228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840662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8144" y="3861048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~10</a:t>
            </a:r>
            <a:r>
              <a:rPr lang="en-US" b="1" baseline="30000" dirty="0" smtClean="0">
                <a:solidFill>
                  <a:srgbClr val="FFFFFF"/>
                </a:solidFill>
                <a:latin typeface="Book Antiqua" pitchFamily="18" charset="0"/>
              </a:rPr>
              <a:t>12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 / s protons from SPS (400 </a:t>
            </a:r>
            <a:r>
              <a:rPr lang="en-US" b="1" dirty="0" err="1" smtClean="0">
                <a:solidFill>
                  <a:srgbClr val="FFFFFF"/>
                </a:solidFill>
                <a:latin typeface="Book Antiqua" pitchFamily="18" charset="0"/>
              </a:rPr>
              <a:t>GeV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/c) on Be  target (~1 </a:t>
            </a:r>
            <a:r>
              <a:rPr lang="en-US" b="1" dirty="0" smtClean="0">
                <a:solidFill>
                  <a:srgbClr val="FFFFFF"/>
                </a:solidFill>
                <a:latin typeface="Symbol" pitchFamily="18" charset="2"/>
              </a:rPr>
              <a:t>l)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750 MHz secondary beam: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Positive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FFFFFF"/>
                </a:solidFill>
                <a:latin typeface="Book Antiqua" pitchFamily="18" charset="0"/>
              </a:rPr>
              <a:t>Kaon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 fraction ~6%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 p/p ~ 1%</a:t>
            </a:r>
            <a:endParaRPr lang="en-US" b="1" dirty="0">
              <a:solidFill>
                <a:srgbClr val="FFFFFF"/>
              </a:solidFill>
              <a:latin typeface="Book Antiqua" pitchFamily="18" charset="0"/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51477" y="188913"/>
            <a:ext cx="7793037" cy="768350"/>
          </a:xfrm>
        </p:spPr>
        <p:txBody>
          <a:bodyPr>
            <a:normAutofit/>
          </a:bodyPr>
          <a:lstStyle/>
          <a:p>
            <a:r>
              <a:rPr lang="fr-CH" sz="3600" dirty="0" smtClean="0"/>
              <a:t>NA62 STRAW TRACKER</a:t>
            </a:r>
            <a:endParaRPr lang="en-US" sz="3600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2482261" cy="3720485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20C-3D3E-F343-9563-C8829657BFF8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7" y="0"/>
            <a:ext cx="24876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150" r="16489"/>
          <a:stretch/>
        </p:blipFill>
        <p:spPr>
          <a:xfrm>
            <a:off x="4283968" y="980728"/>
            <a:ext cx="3960032" cy="5694431"/>
          </a:xfrm>
          <a:prstGeom prst="rect">
            <a:avLst/>
          </a:prstGeom>
        </p:spPr>
      </p:pic>
      <p:pic>
        <p:nvPicPr>
          <p:cNvPr id="16" name="Picture 15" descr="P318033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208069"/>
            <a:ext cx="3533241" cy="26499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192566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-11201"/>
            <a:ext cx="8229600" cy="925601"/>
          </a:xfrm>
        </p:spPr>
        <p:txBody>
          <a:bodyPr/>
          <a:lstStyle/>
          <a:p>
            <a:r>
              <a:rPr lang="fr-CH" dirty="0" smtClean="0">
                <a:latin typeface="Helvetica" charset="0"/>
                <a:ea typeface="ＭＳ Ｐゴシック" charset="-128"/>
              </a:rPr>
              <a:t>NA62 LAV </a:t>
            </a:r>
            <a:endParaRPr lang="en-US" dirty="0" smtClean="0">
              <a:latin typeface="Helvetica" charset="0"/>
              <a:ea typeface="ＭＳ Ｐゴシック" charset="-128"/>
            </a:endParaRPr>
          </a:p>
        </p:txBody>
      </p:sp>
      <p:pic>
        <p:nvPicPr>
          <p:cNvPr id="8" name="Picture 2" descr="IMG_25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12625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capoccia\Desktop\P1050230.JPG"/>
          <p:cNvPicPr>
            <a:picLocks noChangeAspect="1" noChangeArrowheads="1"/>
          </p:cNvPicPr>
          <p:nvPr/>
        </p:nvPicPr>
        <p:blipFill>
          <a:blip r:embed="rId3" cstate="print"/>
          <a:srcRect l="6473" r="5501" b="8487"/>
          <a:stretch>
            <a:fillRect/>
          </a:stretch>
        </p:blipFill>
        <p:spPr bwMode="auto">
          <a:xfrm>
            <a:off x="4788024" y="1844824"/>
            <a:ext cx="4008201" cy="3384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" name="Picture 6" descr="na62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36" y="0"/>
            <a:ext cx="3033064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C_215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884552"/>
            <a:ext cx="4462749" cy="2973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2075191"/>
      </p:ext>
    </p:extLst>
  </p:cSld>
  <p:clrMapOvr>
    <a:masterClrMapping/>
  </p:clrMapOvr>
  <p:transition spd="slow" advTm="41024">
    <p:zoom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n-Screen Presentation 1">
  <a:themeElements>
    <a:clrScheme name="Office Theme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n-Screen Presentation 1">
  <a:themeElements>
    <a:clrScheme name="Office Theme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31892</TotalTime>
  <Words>1024</Words>
  <Application>Microsoft Office PowerPoint</Application>
  <PresentationFormat>On-screen Show (4:3)</PresentationFormat>
  <Paragraphs>210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Technic</vt:lpstr>
      <vt:lpstr>Opulent</vt:lpstr>
      <vt:lpstr>On-Screen Presentation 1</vt:lpstr>
      <vt:lpstr>1_On-Screen Presentation 1</vt:lpstr>
      <vt:lpstr>3_Technic</vt:lpstr>
      <vt:lpstr>Concourse</vt:lpstr>
      <vt:lpstr>Equation</vt:lpstr>
      <vt:lpstr>Microsoft Equation 3.0</vt:lpstr>
      <vt:lpstr>Introduction</vt:lpstr>
      <vt:lpstr>FERRARA: A CITY OF ARTS AND SCIENCES</vt:lpstr>
      <vt:lpstr>FERRARA: A CITY OF ARTS AND SCIENCES</vt:lpstr>
      <vt:lpstr>NA62 Goal </vt:lpstr>
      <vt:lpstr>The NA62 Collaboration</vt:lpstr>
      <vt:lpstr>NA62 “No-lose” Theorem</vt:lpstr>
      <vt:lpstr>NA62 Layout   </vt:lpstr>
      <vt:lpstr>NA62 STRAW TRACKER</vt:lpstr>
      <vt:lpstr>NA62 LAV </vt:lpstr>
      <vt:lpstr>NA62 RICH</vt:lpstr>
      <vt:lpstr>SM and CKM matrix</vt:lpstr>
      <vt:lpstr>Unitarity Triangle for Kaons </vt:lpstr>
      <vt:lpstr>UNITARITY TRIANGLES (UT)</vt:lpstr>
      <vt:lpstr>Slide 14</vt:lpstr>
      <vt:lpstr>Slide 15</vt:lpstr>
      <vt:lpstr> </vt:lpstr>
      <vt:lpstr>            (My Numerology) </vt:lpstr>
      <vt:lpstr>Charm contribution parametric sensitivity</vt:lpstr>
      <vt:lpstr>NA62 Start up</vt:lpstr>
      <vt:lpstr>NA62: Beam Time 2014</vt:lpstr>
      <vt:lpstr>ArGON Ions in SPS: not for NA62</vt:lpstr>
      <vt:lpstr>LHC Future running </vt:lpstr>
      <vt:lpstr>Slide 23</vt:lpstr>
      <vt:lpstr>For how long should we take data ?</vt:lpstr>
      <vt:lpstr>DISCUSSION/SPARE MATERIAL</vt:lpstr>
      <vt:lpstr>NA62 Sensitivity </vt:lpstr>
      <vt:lpstr>Kaon Rare Decays and BSM </vt:lpstr>
      <vt:lpstr>Example: Rare K decay  sensitivity to flavor violating Z’</vt:lpstr>
      <vt:lpstr>The Unitarity Quadrangles</vt:lpstr>
      <vt:lpstr>A nice interplay betWEEn Kaons and BEES in the SM </vt:lpstr>
      <vt:lpstr>Sensitivity BSM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ceccucci</dc:creator>
  <cp:lastModifiedBy>ceccucci</cp:lastModifiedBy>
  <cp:revision>879</cp:revision>
  <dcterms:created xsi:type="dcterms:W3CDTF">2011-05-28T15:36:30Z</dcterms:created>
  <dcterms:modified xsi:type="dcterms:W3CDTF">2014-08-29T12:54:15Z</dcterms:modified>
</cp:coreProperties>
</file>