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16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7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04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7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81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8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13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2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1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25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08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286F-FFD3-4950-94FF-66CE54ED2E75}" type="datetimeFigureOut">
              <a:rPr lang="de-DE" smtClean="0"/>
              <a:t>29.08.2014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144C-DBC0-45E9-9C02-41CBDC1050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98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56"/>
            <a:ext cx="9144000" cy="60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76672"/>
            <a:ext cx="264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Helmets</a:t>
            </a:r>
            <a:r>
              <a:rPr lang="de-DE" sz="2800" b="1" dirty="0" smtClean="0"/>
              <a:t> in ECN3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59404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Ferdinand Hahn</dc:creator>
  <cp:lastModifiedBy>Ferdinand Hahn</cp:lastModifiedBy>
  <cp:revision>1</cp:revision>
  <dcterms:created xsi:type="dcterms:W3CDTF">2014-08-29T11:34:42Z</dcterms:created>
  <dcterms:modified xsi:type="dcterms:W3CDTF">2014-08-29T11:37:34Z</dcterms:modified>
</cp:coreProperties>
</file>