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456" r:id="rId3"/>
    <p:sldId id="457" r:id="rId4"/>
    <p:sldId id="464" r:id="rId5"/>
    <p:sldId id="458" r:id="rId6"/>
    <p:sldId id="459" r:id="rId7"/>
    <p:sldId id="460" r:id="rId8"/>
    <p:sldId id="461" r:id="rId9"/>
    <p:sldId id="462" r:id="rId10"/>
    <p:sldId id="463" r:id="rId11"/>
  </p:sldIdLst>
  <p:sldSz cx="9144000" cy="6858000" type="screen4x3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66"/>
    <a:srgbClr val="66FF99"/>
    <a:srgbClr val="3399FF"/>
    <a:srgbClr val="FF99FF"/>
    <a:srgbClr val="FF66CC"/>
    <a:srgbClr val="1C7400"/>
    <a:srgbClr val="9DC9A7"/>
    <a:srgbClr val="F5F3A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6" autoAdjust="0"/>
    <p:restoredTop sz="94773" autoAdjust="0"/>
  </p:normalViewPr>
  <p:slideViewPr>
    <p:cSldViewPr>
      <p:cViewPr>
        <p:scale>
          <a:sx n="100" d="100"/>
          <a:sy n="100" d="100"/>
        </p:scale>
        <p:origin x="-912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488B3A1-A55C-46A6-99FD-765F986DEA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1111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2851D-FAE0-4A5F-BFAD-B29DDC5F5CD4}" type="slidenum">
              <a:rPr lang="it-IT" smtClean="0"/>
              <a:pPr>
                <a:defRPr/>
              </a:pPr>
              <a:t>1</a:t>
            </a:fld>
            <a:endParaRPr lang="it-IT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Gpu</a:t>
            </a:r>
            <a:r>
              <a:rPr lang="en-US" dirty="0" smtClean="0"/>
              <a:t> in </a:t>
            </a:r>
            <a:r>
              <a:rPr lang="en-US" dirty="0" err="1" smtClean="0"/>
              <a:t>october</a:t>
            </a:r>
            <a:r>
              <a:rPr lang="en-US" dirty="0" smtClean="0"/>
              <a:t> run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153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Fw</a:t>
            </a:r>
            <a:r>
              <a:rPr lang="en-US" dirty="0" smtClean="0"/>
              <a:t> tel62+ </a:t>
            </a:r>
            <a:r>
              <a:rPr lang="en-US" dirty="0" err="1" smtClean="0"/>
              <a:t>formato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dati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1847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Nanet+decompressore</a:t>
            </a:r>
            <a:r>
              <a:rPr lang="en-US" dirty="0" smtClean="0"/>
              <a:t> e </a:t>
            </a:r>
            <a:r>
              <a:rPr lang="en-US" dirty="0" err="1" smtClean="0"/>
              <a:t>formato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806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Scheda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ttc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8170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kernl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137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fatti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744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Obiettivo</a:t>
            </a:r>
            <a:r>
              <a:rPr lang="en-US" dirty="0" smtClean="0"/>
              <a:t> run </a:t>
            </a:r>
            <a:r>
              <a:rPr lang="en-US" dirty="0" err="1" smtClean="0"/>
              <a:t>ottobre</a:t>
            </a:r>
            <a:r>
              <a:rPr lang="en-US" dirty="0" smtClean="0"/>
              <a:t> e test </a:t>
            </a:r>
            <a:r>
              <a:rPr lang="en-US" dirty="0" err="1" smtClean="0"/>
              <a:t>prelimianri</a:t>
            </a:r>
            <a:r>
              <a:rPr lang="en-US" dirty="0" smtClean="0"/>
              <a:t> (</a:t>
            </a:r>
            <a:r>
              <a:rPr lang="en-US" dirty="0" err="1" smtClean="0"/>
              <a:t>misura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latenza</a:t>
            </a:r>
            <a:r>
              <a:rPr lang="en-US" baseline="0" smtClean="0"/>
              <a:t>)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1118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pfring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13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 rot="10800000">
            <a:off x="8072438" y="6215063"/>
            <a:ext cx="219075" cy="214312"/>
          </a:xfrm>
          <a:prstGeom prst="rect">
            <a:avLst/>
          </a:prstGeom>
          <a:gradFill>
            <a:gsLst>
              <a:gs pos="0">
                <a:srgbClr val="C4E59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 rot="10800000">
            <a:off x="71438" y="71438"/>
            <a:ext cx="433387" cy="4318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10800000">
            <a:off x="285750" y="285750"/>
            <a:ext cx="290513" cy="288925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 rot="10800000">
            <a:off x="428625" y="428625"/>
            <a:ext cx="361950" cy="360363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10800000">
            <a:off x="357188" y="642938"/>
            <a:ext cx="219075" cy="217487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10800000">
            <a:off x="285750" y="785813"/>
            <a:ext cx="147638" cy="14605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10800000">
            <a:off x="714375" y="142875"/>
            <a:ext cx="147638" cy="14605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1" name="Rectangle 2"/>
          <p:cNvSpPr>
            <a:spLocks noChangeArrowheads="1"/>
          </p:cNvSpPr>
          <p:nvPr userDrawn="1"/>
        </p:nvSpPr>
        <p:spPr bwMode="auto">
          <a:xfrm rot="10800000">
            <a:off x="357188" y="857250"/>
            <a:ext cx="147637" cy="14605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 rot="10800000">
            <a:off x="214313" y="1000125"/>
            <a:ext cx="147637" cy="14605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 rot="10800000">
            <a:off x="857250" y="285750"/>
            <a:ext cx="76200" cy="74613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4" name="Rectangle 2"/>
          <p:cNvSpPr>
            <a:spLocks noChangeArrowheads="1"/>
          </p:cNvSpPr>
          <p:nvPr userDrawn="1"/>
        </p:nvSpPr>
        <p:spPr bwMode="auto">
          <a:xfrm rot="10800000">
            <a:off x="357188" y="1143000"/>
            <a:ext cx="76200" cy="74613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5" name="Rectangle 2"/>
          <p:cNvSpPr>
            <a:spLocks noChangeArrowheads="1"/>
          </p:cNvSpPr>
          <p:nvPr userDrawn="1"/>
        </p:nvSpPr>
        <p:spPr bwMode="auto">
          <a:xfrm rot="10800000">
            <a:off x="285750" y="1214438"/>
            <a:ext cx="76200" cy="74612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 rot="10800000">
            <a:off x="8715375" y="357188"/>
            <a:ext cx="219075" cy="217487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7" name="Rectangle 2"/>
          <p:cNvSpPr>
            <a:spLocks noChangeArrowheads="1"/>
          </p:cNvSpPr>
          <p:nvPr userDrawn="1"/>
        </p:nvSpPr>
        <p:spPr bwMode="auto">
          <a:xfrm rot="10800000">
            <a:off x="8286750" y="857250"/>
            <a:ext cx="200025" cy="19843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grpSp>
        <p:nvGrpSpPr>
          <p:cNvPr id="18" name="Group 3"/>
          <p:cNvGrpSpPr>
            <a:grpSpLocks noChangeAspect="1"/>
          </p:cNvGrpSpPr>
          <p:nvPr userDrawn="1"/>
        </p:nvGrpSpPr>
        <p:grpSpPr bwMode="auto">
          <a:xfrm>
            <a:off x="0" y="642918"/>
            <a:ext cx="8964613" cy="71438"/>
            <a:chOff x="0" y="675"/>
            <a:chExt cx="5647" cy="103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grpSpPr>
        <p:sp>
          <p:nvSpPr>
            <p:cNvPr id="19" name="AutoShape 2"/>
            <p:cNvSpPr>
              <a:spLocks noChangeAspect="1" noChangeArrowheads="1" noTextEdit="1"/>
            </p:cNvSpPr>
            <p:nvPr/>
          </p:nvSpPr>
          <p:spPr bwMode="auto">
            <a:xfrm>
              <a:off x="0" y="675"/>
              <a:ext cx="5647" cy="1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grpSp>
          <p:nvGrpSpPr>
            <p:cNvPr id="20" name="Group 60"/>
            <p:cNvGrpSpPr>
              <a:grpSpLocks/>
            </p:cNvGrpSpPr>
            <p:nvPr/>
          </p:nvGrpSpPr>
          <p:grpSpPr bwMode="auto">
            <a:xfrm>
              <a:off x="3945" y="690"/>
              <a:ext cx="1695" cy="78"/>
              <a:chOff x="3945" y="690"/>
              <a:chExt cx="1695" cy="78"/>
            </a:xfrm>
            <a:grpFill/>
          </p:grpSpPr>
          <p:sp>
            <p:nvSpPr>
              <p:cNvPr id="288" name="Rectangle 4"/>
              <p:cNvSpPr>
                <a:spLocks noChangeArrowheads="1"/>
              </p:cNvSpPr>
              <p:nvPr/>
            </p:nvSpPr>
            <p:spPr bwMode="auto">
              <a:xfrm>
                <a:off x="3945" y="69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9" name="Rectangle 5"/>
              <p:cNvSpPr>
                <a:spLocks noChangeArrowheads="1"/>
              </p:cNvSpPr>
              <p:nvPr/>
            </p:nvSpPr>
            <p:spPr bwMode="auto">
              <a:xfrm>
                <a:off x="3945" y="69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0" name="Rectangle 6"/>
              <p:cNvSpPr>
                <a:spLocks noChangeArrowheads="1"/>
              </p:cNvSpPr>
              <p:nvPr/>
            </p:nvSpPr>
            <p:spPr bwMode="auto">
              <a:xfrm>
                <a:off x="3945" y="692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1" name="Rectangle 7"/>
              <p:cNvSpPr>
                <a:spLocks noChangeArrowheads="1"/>
              </p:cNvSpPr>
              <p:nvPr/>
            </p:nvSpPr>
            <p:spPr bwMode="auto">
              <a:xfrm>
                <a:off x="3945" y="69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2" name="Rectangle 8"/>
              <p:cNvSpPr>
                <a:spLocks noChangeArrowheads="1"/>
              </p:cNvSpPr>
              <p:nvPr/>
            </p:nvSpPr>
            <p:spPr bwMode="auto">
              <a:xfrm>
                <a:off x="3945" y="69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3" name="Rectangle 9"/>
              <p:cNvSpPr>
                <a:spLocks noChangeArrowheads="1"/>
              </p:cNvSpPr>
              <p:nvPr/>
            </p:nvSpPr>
            <p:spPr bwMode="auto">
              <a:xfrm>
                <a:off x="3945" y="69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4" name="Rectangle 10"/>
              <p:cNvSpPr>
                <a:spLocks noChangeArrowheads="1"/>
              </p:cNvSpPr>
              <p:nvPr/>
            </p:nvSpPr>
            <p:spPr bwMode="auto">
              <a:xfrm>
                <a:off x="3945" y="70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5" name="Rectangle 11"/>
              <p:cNvSpPr>
                <a:spLocks noChangeArrowheads="1"/>
              </p:cNvSpPr>
              <p:nvPr/>
            </p:nvSpPr>
            <p:spPr bwMode="auto">
              <a:xfrm>
                <a:off x="3945" y="70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6" name="Rectangle 12"/>
              <p:cNvSpPr>
                <a:spLocks noChangeArrowheads="1"/>
              </p:cNvSpPr>
              <p:nvPr/>
            </p:nvSpPr>
            <p:spPr bwMode="auto">
              <a:xfrm>
                <a:off x="3945" y="702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7" name="Rectangle 13"/>
              <p:cNvSpPr>
                <a:spLocks noChangeArrowheads="1"/>
              </p:cNvSpPr>
              <p:nvPr/>
            </p:nvSpPr>
            <p:spPr bwMode="auto">
              <a:xfrm>
                <a:off x="3945" y="70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8" name="Rectangle 14"/>
              <p:cNvSpPr>
                <a:spLocks noChangeArrowheads="1"/>
              </p:cNvSpPr>
              <p:nvPr/>
            </p:nvSpPr>
            <p:spPr bwMode="auto">
              <a:xfrm>
                <a:off x="3945" y="70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9" name="Rectangle 15"/>
              <p:cNvSpPr>
                <a:spLocks noChangeArrowheads="1"/>
              </p:cNvSpPr>
              <p:nvPr/>
            </p:nvSpPr>
            <p:spPr bwMode="auto">
              <a:xfrm>
                <a:off x="3945" y="70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0" name="Rectangle 16"/>
              <p:cNvSpPr>
                <a:spLocks noChangeArrowheads="1"/>
              </p:cNvSpPr>
              <p:nvPr/>
            </p:nvSpPr>
            <p:spPr bwMode="auto">
              <a:xfrm>
                <a:off x="3945" y="70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1" name="Rectangle 17"/>
              <p:cNvSpPr>
                <a:spLocks noChangeArrowheads="1"/>
              </p:cNvSpPr>
              <p:nvPr/>
            </p:nvSpPr>
            <p:spPr bwMode="auto">
              <a:xfrm>
                <a:off x="3945" y="70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2" name="Rectangle 18"/>
              <p:cNvSpPr>
                <a:spLocks noChangeArrowheads="1"/>
              </p:cNvSpPr>
              <p:nvPr/>
            </p:nvSpPr>
            <p:spPr bwMode="auto">
              <a:xfrm>
                <a:off x="3945" y="71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3" name="Rectangle 19"/>
              <p:cNvSpPr>
                <a:spLocks noChangeArrowheads="1"/>
              </p:cNvSpPr>
              <p:nvPr/>
            </p:nvSpPr>
            <p:spPr bwMode="auto">
              <a:xfrm>
                <a:off x="3945" y="71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4" name="Rectangle 20"/>
              <p:cNvSpPr>
                <a:spLocks noChangeArrowheads="1"/>
              </p:cNvSpPr>
              <p:nvPr/>
            </p:nvSpPr>
            <p:spPr bwMode="auto">
              <a:xfrm>
                <a:off x="3945" y="713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5" name="Rectangle 21"/>
              <p:cNvSpPr>
                <a:spLocks noChangeArrowheads="1"/>
              </p:cNvSpPr>
              <p:nvPr/>
            </p:nvSpPr>
            <p:spPr bwMode="auto">
              <a:xfrm>
                <a:off x="3945" y="71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6" name="Rectangle 22"/>
              <p:cNvSpPr>
                <a:spLocks noChangeArrowheads="1"/>
              </p:cNvSpPr>
              <p:nvPr/>
            </p:nvSpPr>
            <p:spPr bwMode="auto">
              <a:xfrm>
                <a:off x="3945" y="716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7" name="Rectangle 23"/>
              <p:cNvSpPr>
                <a:spLocks noChangeArrowheads="1"/>
              </p:cNvSpPr>
              <p:nvPr/>
            </p:nvSpPr>
            <p:spPr bwMode="auto">
              <a:xfrm>
                <a:off x="3945" y="71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8" name="Rectangle 24"/>
              <p:cNvSpPr>
                <a:spLocks noChangeArrowheads="1"/>
              </p:cNvSpPr>
              <p:nvPr/>
            </p:nvSpPr>
            <p:spPr bwMode="auto">
              <a:xfrm>
                <a:off x="3945" y="71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9" name="Rectangle 25"/>
              <p:cNvSpPr>
                <a:spLocks noChangeArrowheads="1"/>
              </p:cNvSpPr>
              <p:nvPr/>
            </p:nvSpPr>
            <p:spPr bwMode="auto">
              <a:xfrm>
                <a:off x="3945" y="72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0" name="Rectangle 26"/>
              <p:cNvSpPr>
                <a:spLocks noChangeArrowheads="1"/>
              </p:cNvSpPr>
              <p:nvPr/>
            </p:nvSpPr>
            <p:spPr bwMode="auto">
              <a:xfrm>
                <a:off x="3945" y="72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1" name="Rectangle 27"/>
              <p:cNvSpPr>
                <a:spLocks noChangeArrowheads="1"/>
              </p:cNvSpPr>
              <p:nvPr/>
            </p:nvSpPr>
            <p:spPr bwMode="auto">
              <a:xfrm>
                <a:off x="3945" y="72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2" name="Rectangle 28"/>
              <p:cNvSpPr>
                <a:spLocks noChangeArrowheads="1"/>
              </p:cNvSpPr>
              <p:nvPr/>
            </p:nvSpPr>
            <p:spPr bwMode="auto">
              <a:xfrm>
                <a:off x="3945" y="72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3" name="Rectangle 29"/>
              <p:cNvSpPr>
                <a:spLocks noChangeArrowheads="1"/>
              </p:cNvSpPr>
              <p:nvPr/>
            </p:nvSpPr>
            <p:spPr bwMode="auto">
              <a:xfrm>
                <a:off x="3945" y="72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4" name="Rectangle 30"/>
              <p:cNvSpPr>
                <a:spLocks noChangeArrowheads="1"/>
              </p:cNvSpPr>
              <p:nvPr/>
            </p:nvSpPr>
            <p:spPr bwMode="auto">
              <a:xfrm>
                <a:off x="3945" y="72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5" name="Rectangle 31"/>
              <p:cNvSpPr>
                <a:spLocks noChangeArrowheads="1"/>
              </p:cNvSpPr>
              <p:nvPr/>
            </p:nvSpPr>
            <p:spPr bwMode="auto">
              <a:xfrm>
                <a:off x="3945" y="72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6" name="Rectangle 32"/>
              <p:cNvSpPr>
                <a:spLocks noChangeArrowheads="1"/>
              </p:cNvSpPr>
              <p:nvPr/>
            </p:nvSpPr>
            <p:spPr bwMode="auto">
              <a:xfrm>
                <a:off x="3945" y="72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7" name="Rectangle 33"/>
              <p:cNvSpPr>
                <a:spLocks noChangeArrowheads="1"/>
              </p:cNvSpPr>
              <p:nvPr/>
            </p:nvSpPr>
            <p:spPr bwMode="auto">
              <a:xfrm>
                <a:off x="3945" y="72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8" name="Rectangle 34"/>
              <p:cNvSpPr>
                <a:spLocks noChangeArrowheads="1"/>
              </p:cNvSpPr>
              <p:nvPr/>
            </p:nvSpPr>
            <p:spPr bwMode="auto">
              <a:xfrm>
                <a:off x="3945" y="72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9" name="Rectangle 35"/>
              <p:cNvSpPr>
                <a:spLocks noChangeArrowheads="1"/>
              </p:cNvSpPr>
              <p:nvPr/>
            </p:nvSpPr>
            <p:spPr bwMode="auto">
              <a:xfrm>
                <a:off x="3945" y="730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0" name="Rectangle 36"/>
              <p:cNvSpPr>
                <a:spLocks noChangeArrowheads="1"/>
              </p:cNvSpPr>
              <p:nvPr/>
            </p:nvSpPr>
            <p:spPr bwMode="auto">
              <a:xfrm>
                <a:off x="3945" y="73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1" name="Rectangle 37"/>
              <p:cNvSpPr>
                <a:spLocks noChangeArrowheads="1"/>
              </p:cNvSpPr>
              <p:nvPr/>
            </p:nvSpPr>
            <p:spPr bwMode="auto">
              <a:xfrm>
                <a:off x="3945" y="73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2" name="Rectangle 38"/>
              <p:cNvSpPr>
                <a:spLocks noChangeArrowheads="1"/>
              </p:cNvSpPr>
              <p:nvPr/>
            </p:nvSpPr>
            <p:spPr bwMode="auto">
              <a:xfrm>
                <a:off x="3945" y="73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3" name="Rectangle 39"/>
              <p:cNvSpPr>
                <a:spLocks noChangeArrowheads="1"/>
              </p:cNvSpPr>
              <p:nvPr/>
            </p:nvSpPr>
            <p:spPr bwMode="auto">
              <a:xfrm>
                <a:off x="3945" y="73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4" name="Rectangle 40"/>
              <p:cNvSpPr>
                <a:spLocks noChangeArrowheads="1"/>
              </p:cNvSpPr>
              <p:nvPr/>
            </p:nvSpPr>
            <p:spPr bwMode="auto">
              <a:xfrm>
                <a:off x="3945" y="73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5" name="Rectangle 41"/>
              <p:cNvSpPr>
                <a:spLocks noChangeArrowheads="1"/>
              </p:cNvSpPr>
              <p:nvPr/>
            </p:nvSpPr>
            <p:spPr bwMode="auto">
              <a:xfrm>
                <a:off x="3945" y="73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6" name="Rectangle 42"/>
              <p:cNvSpPr>
                <a:spLocks noChangeArrowheads="1"/>
              </p:cNvSpPr>
              <p:nvPr/>
            </p:nvSpPr>
            <p:spPr bwMode="auto">
              <a:xfrm>
                <a:off x="3945" y="73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7" name="Rectangle 43"/>
              <p:cNvSpPr>
                <a:spLocks noChangeArrowheads="1"/>
              </p:cNvSpPr>
              <p:nvPr/>
            </p:nvSpPr>
            <p:spPr bwMode="auto">
              <a:xfrm>
                <a:off x="3945" y="74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8" name="Rectangle 44"/>
              <p:cNvSpPr>
                <a:spLocks noChangeArrowheads="1"/>
              </p:cNvSpPr>
              <p:nvPr/>
            </p:nvSpPr>
            <p:spPr bwMode="auto">
              <a:xfrm>
                <a:off x="3945" y="74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9" name="Rectangle 45"/>
              <p:cNvSpPr>
                <a:spLocks noChangeArrowheads="1"/>
              </p:cNvSpPr>
              <p:nvPr/>
            </p:nvSpPr>
            <p:spPr bwMode="auto">
              <a:xfrm>
                <a:off x="3945" y="74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0" name="Rectangle 46"/>
              <p:cNvSpPr>
                <a:spLocks noChangeArrowheads="1"/>
              </p:cNvSpPr>
              <p:nvPr/>
            </p:nvSpPr>
            <p:spPr bwMode="auto">
              <a:xfrm>
                <a:off x="3945" y="74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1" name="Rectangle 47"/>
              <p:cNvSpPr>
                <a:spLocks noChangeArrowheads="1"/>
              </p:cNvSpPr>
              <p:nvPr/>
            </p:nvSpPr>
            <p:spPr bwMode="auto">
              <a:xfrm>
                <a:off x="3945" y="74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2" name="Rectangle 48"/>
              <p:cNvSpPr>
                <a:spLocks noChangeArrowheads="1"/>
              </p:cNvSpPr>
              <p:nvPr/>
            </p:nvSpPr>
            <p:spPr bwMode="auto">
              <a:xfrm>
                <a:off x="3945" y="74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3" name="Rectangle 49"/>
              <p:cNvSpPr>
                <a:spLocks noChangeArrowheads="1"/>
              </p:cNvSpPr>
              <p:nvPr/>
            </p:nvSpPr>
            <p:spPr bwMode="auto">
              <a:xfrm>
                <a:off x="3945" y="74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4" name="Rectangle 50"/>
              <p:cNvSpPr>
                <a:spLocks noChangeArrowheads="1"/>
              </p:cNvSpPr>
              <p:nvPr/>
            </p:nvSpPr>
            <p:spPr bwMode="auto">
              <a:xfrm>
                <a:off x="3945" y="74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5" name="Rectangle 51"/>
              <p:cNvSpPr>
                <a:spLocks noChangeArrowheads="1"/>
              </p:cNvSpPr>
              <p:nvPr/>
            </p:nvSpPr>
            <p:spPr bwMode="auto">
              <a:xfrm>
                <a:off x="3945" y="75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6" name="Rectangle 52"/>
              <p:cNvSpPr>
                <a:spLocks noChangeArrowheads="1"/>
              </p:cNvSpPr>
              <p:nvPr/>
            </p:nvSpPr>
            <p:spPr bwMode="auto">
              <a:xfrm>
                <a:off x="3945" y="751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7" name="Rectangle 53"/>
              <p:cNvSpPr>
                <a:spLocks noChangeArrowheads="1"/>
              </p:cNvSpPr>
              <p:nvPr/>
            </p:nvSpPr>
            <p:spPr bwMode="auto">
              <a:xfrm>
                <a:off x="3945" y="75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8" name="Rectangle 54"/>
              <p:cNvSpPr>
                <a:spLocks noChangeArrowheads="1"/>
              </p:cNvSpPr>
              <p:nvPr/>
            </p:nvSpPr>
            <p:spPr bwMode="auto">
              <a:xfrm>
                <a:off x="3945" y="75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9" name="Rectangle 55"/>
              <p:cNvSpPr>
                <a:spLocks noChangeArrowheads="1"/>
              </p:cNvSpPr>
              <p:nvPr/>
            </p:nvSpPr>
            <p:spPr bwMode="auto">
              <a:xfrm>
                <a:off x="3945" y="75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0" name="Rectangle 56"/>
              <p:cNvSpPr>
                <a:spLocks noChangeArrowheads="1"/>
              </p:cNvSpPr>
              <p:nvPr/>
            </p:nvSpPr>
            <p:spPr bwMode="auto">
              <a:xfrm>
                <a:off x="3945" y="75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1" name="Rectangle 57"/>
              <p:cNvSpPr>
                <a:spLocks noChangeArrowheads="1"/>
              </p:cNvSpPr>
              <p:nvPr/>
            </p:nvSpPr>
            <p:spPr bwMode="auto">
              <a:xfrm>
                <a:off x="3945" y="758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2" name="Rectangle 58"/>
              <p:cNvSpPr>
                <a:spLocks noChangeArrowheads="1"/>
              </p:cNvSpPr>
              <p:nvPr/>
            </p:nvSpPr>
            <p:spPr bwMode="auto">
              <a:xfrm>
                <a:off x="3945" y="76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3" name="Rectangle 59"/>
              <p:cNvSpPr>
                <a:spLocks noChangeArrowheads="1"/>
              </p:cNvSpPr>
              <p:nvPr/>
            </p:nvSpPr>
            <p:spPr bwMode="auto">
              <a:xfrm>
                <a:off x="3945" y="762"/>
                <a:ext cx="1695" cy="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21" name="Group 109"/>
            <p:cNvGrpSpPr>
              <a:grpSpLocks/>
            </p:cNvGrpSpPr>
            <p:nvPr/>
          </p:nvGrpSpPr>
          <p:grpSpPr bwMode="auto">
            <a:xfrm>
              <a:off x="1685" y="680"/>
              <a:ext cx="2594" cy="66"/>
              <a:chOff x="1685" y="680"/>
              <a:chExt cx="2594" cy="66"/>
            </a:xfrm>
            <a:grpFill/>
          </p:grpSpPr>
          <p:sp>
            <p:nvSpPr>
              <p:cNvPr id="240" name="Rectangle 61"/>
              <p:cNvSpPr>
                <a:spLocks noChangeArrowheads="1"/>
              </p:cNvSpPr>
              <p:nvPr/>
            </p:nvSpPr>
            <p:spPr bwMode="auto">
              <a:xfrm>
                <a:off x="1685" y="68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1" name="Rectangle 62"/>
              <p:cNvSpPr>
                <a:spLocks noChangeArrowheads="1"/>
              </p:cNvSpPr>
              <p:nvPr/>
            </p:nvSpPr>
            <p:spPr bwMode="auto">
              <a:xfrm>
                <a:off x="1685" y="681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2" name="Rectangle 63"/>
              <p:cNvSpPr>
                <a:spLocks noChangeArrowheads="1"/>
              </p:cNvSpPr>
              <p:nvPr/>
            </p:nvSpPr>
            <p:spPr bwMode="auto">
              <a:xfrm>
                <a:off x="1685" y="685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3" name="Rectangle 64"/>
              <p:cNvSpPr>
                <a:spLocks noChangeArrowheads="1"/>
              </p:cNvSpPr>
              <p:nvPr/>
            </p:nvSpPr>
            <p:spPr bwMode="auto">
              <a:xfrm>
                <a:off x="1685" y="68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4" name="Rectangle 65"/>
              <p:cNvSpPr>
                <a:spLocks noChangeArrowheads="1"/>
              </p:cNvSpPr>
              <p:nvPr/>
            </p:nvSpPr>
            <p:spPr bwMode="auto">
              <a:xfrm>
                <a:off x="1685" y="69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5" name="Rectangle 66"/>
              <p:cNvSpPr>
                <a:spLocks noChangeArrowheads="1"/>
              </p:cNvSpPr>
              <p:nvPr/>
            </p:nvSpPr>
            <p:spPr bwMode="auto">
              <a:xfrm>
                <a:off x="1685" y="69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6" name="Rectangle 67"/>
              <p:cNvSpPr>
                <a:spLocks noChangeArrowheads="1"/>
              </p:cNvSpPr>
              <p:nvPr/>
            </p:nvSpPr>
            <p:spPr bwMode="auto">
              <a:xfrm>
                <a:off x="1685" y="69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7" name="Rectangle 68"/>
              <p:cNvSpPr>
                <a:spLocks noChangeArrowheads="1"/>
              </p:cNvSpPr>
              <p:nvPr/>
            </p:nvSpPr>
            <p:spPr bwMode="auto">
              <a:xfrm>
                <a:off x="1685" y="69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8" name="Rectangle 69"/>
              <p:cNvSpPr>
                <a:spLocks noChangeArrowheads="1"/>
              </p:cNvSpPr>
              <p:nvPr/>
            </p:nvSpPr>
            <p:spPr bwMode="auto">
              <a:xfrm>
                <a:off x="1685" y="69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9" name="Rectangle 70"/>
              <p:cNvSpPr>
                <a:spLocks noChangeArrowheads="1"/>
              </p:cNvSpPr>
              <p:nvPr/>
            </p:nvSpPr>
            <p:spPr bwMode="auto">
              <a:xfrm>
                <a:off x="1685" y="69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0" name="Rectangle 71"/>
              <p:cNvSpPr>
                <a:spLocks noChangeArrowheads="1"/>
              </p:cNvSpPr>
              <p:nvPr/>
            </p:nvSpPr>
            <p:spPr bwMode="auto">
              <a:xfrm>
                <a:off x="1685" y="69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1" name="Rectangle 72"/>
              <p:cNvSpPr>
                <a:spLocks noChangeArrowheads="1"/>
              </p:cNvSpPr>
              <p:nvPr/>
            </p:nvSpPr>
            <p:spPr bwMode="auto">
              <a:xfrm>
                <a:off x="1685" y="70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2" name="Rectangle 73"/>
              <p:cNvSpPr>
                <a:spLocks noChangeArrowheads="1"/>
              </p:cNvSpPr>
              <p:nvPr/>
            </p:nvSpPr>
            <p:spPr bwMode="auto">
              <a:xfrm>
                <a:off x="1685" y="70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3" name="Rectangle 74"/>
              <p:cNvSpPr>
                <a:spLocks noChangeArrowheads="1"/>
              </p:cNvSpPr>
              <p:nvPr/>
            </p:nvSpPr>
            <p:spPr bwMode="auto">
              <a:xfrm>
                <a:off x="1685" y="70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4" name="Rectangle 75"/>
              <p:cNvSpPr>
                <a:spLocks noChangeArrowheads="1"/>
              </p:cNvSpPr>
              <p:nvPr/>
            </p:nvSpPr>
            <p:spPr bwMode="auto">
              <a:xfrm>
                <a:off x="1685" y="70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5" name="Rectangle 76"/>
              <p:cNvSpPr>
                <a:spLocks noChangeArrowheads="1"/>
              </p:cNvSpPr>
              <p:nvPr/>
            </p:nvSpPr>
            <p:spPr bwMode="auto">
              <a:xfrm>
                <a:off x="1685" y="70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6" name="Rectangle 77"/>
              <p:cNvSpPr>
                <a:spLocks noChangeArrowheads="1"/>
              </p:cNvSpPr>
              <p:nvPr/>
            </p:nvSpPr>
            <p:spPr bwMode="auto">
              <a:xfrm>
                <a:off x="1685" y="70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7" name="Rectangle 78"/>
              <p:cNvSpPr>
                <a:spLocks noChangeArrowheads="1"/>
              </p:cNvSpPr>
              <p:nvPr/>
            </p:nvSpPr>
            <p:spPr bwMode="auto">
              <a:xfrm>
                <a:off x="1685" y="70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8" name="Rectangle 79"/>
              <p:cNvSpPr>
                <a:spLocks noChangeArrowheads="1"/>
              </p:cNvSpPr>
              <p:nvPr/>
            </p:nvSpPr>
            <p:spPr bwMode="auto">
              <a:xfrm>
                <a:off x="1685" y="70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9" name="Rectangle 80"/>
              <p:cNvSpPr>
                <a:spLocks noChangeArrowheads="1"/>
              </p:cNvSpPr>
              <p:nvPr/>
            </p:nvSpPr>
            <p:spPr bwMode="auto">
              <a:xfrm>
                <a:off x="1685" y="70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0" name="Rectangle 81"/>
              <p:cNvSpPr>
                <a:spLocks noChangeArrowheads="1"/>
              </p:cNvSpPr>
              <p:nvPr/>
            </p:nvSpPr>
            <p:spPr bwMode="auto">
              <a:xfrm>
                <a:off x="1685" y="70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1" name="Rectangle 82"/>
              <p:cNvSpPr>
                <a:spLocks noChangeArrowheads="1"/>
              </p:cNvSpPr>
              <p:nvPr/>
            </p:nvSpPr>
            <p:spPr bwMode="auto">
              <a:xfrm>
                <a:off x="1685" y="71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2" name="Rectangle 83"/>
              <p:cNvSpPr>
                <a:spLocks noChangeArrowheads="1"/>
              </p:cNvSpPr>
              <p:nvPr/>
            </p:nvSpPr>
            <p:spPr bwMode="auto">
              <a:xfrm>
                <a:off x="1685" y="71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3" name="Rectangle 84"/>
              <p:cNvSpPr>
                <a:spLocks noChangeArrowheads="1"/>
              </p:cNvSpPr>
              <p:nvPr/>
            </p:nvSpPr>
            <p:spPr bwMode="auto">
              <a:xfrm>
                <a:off x="1685" y="71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4" name="Rectangle 85"/>
              <p:cNvSpPr>
                <a:spLocks noChangeArrowheads="1"/>
              </p:cNvSpPr>
              <p:nvPr/>
            </p:nvSpPr>
            <p:spPr bwMode="auto">
              <a:xfrm>
                <a:off x="1685" y="71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5" name="Rectangle 86"/>
              <p:cNvSpPr>
                <a:spLocks noChangeArrowheads="1"/>
              </p:cNvSpPr>
              <p:nvPr/>
            </p:nvSpPr>
            <p:spPr bwMode="auto">
              <a:xfrm>
                <a:off x="1685" y="71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6" name="Rectangle 87"/>
              <p:cNvSpPr>
                <a:spLocks noChangeArrowheads="1"/>
              </p:cNvSpPr>
              <p:nvPr/>
            </p:nvSpPr>
            <p:spPr bwMode="auto">
              <a:xfrm>
                <a:off x="1685" y="71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7" name="Rectangle 88"/>
              <p:cNvSpPr>
                <a:spLocks noChangeArrowheads="1"/>
              </p:cNvSpPr>
              <p:nvPr/>
            </p:nvSpPr>
            <p:spPr bwMode="auto">
              <a:xfrm>
                <a:off x="1685" y="71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8" name="Rectangle 89"/>
              <p:cNvSpPr>
                <a:spLocks noChangeArrowheads="1"/>
              </p:cNvSpPr>
              <p:nvPr/>
            </p:nvSpPr>
            <p:spPr bwMode="auto">
              <a:xfrm>
                <a:off x="1685" y="71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9" name="Rectangle 90"/>
              <p:cNvSpPr>
                <a:spLocks noChangeArrowheads="1"/>
              </p:cNvSpPr>
              <p:nvPr/>
            </p:nvSpPr>
            <p:spPr bwMode="auto">
              <a:xfrm>
                <a:off x="1685" y="71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0" name="Rectangle 91"/>
              <p:cNvSpPr>
                <a:spLocks noChangeArrowheads="1"/>
              </p:cNvSpPr>
              <p:nvPr/>
            </p:nvSpPr>
            <p:spPr bwMode="auto">
              <a:xfrm>
                <a:off x="1685" y="72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1" name="Rectangle 92"/>
              <p:cNvSpPr>
                <a:spLocks noChangeArrowheads="1"/>
              </p:cNvSpPr>
              <p:nvPr/>
            </p:nvSpPr>
            <p:spPr bwMode="auto">
              <a:xfrm>
                <a:off x="1685" y="72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2" name="Rectangle 93"/>
              <p:cNvSpPr>
                <a:spLocks noChangeArrowheads="1"/>
              </p:cNvSpPr>
              <p:nvPr/>
            </p:nvSpPr>
            <p:spPr bwMode="auto">
              <a:xfrm>
                <a:off x="1685" y="72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3" name="Rectangle 94"/>
              <p:cNvSpPr>
                <a:spLocks noChangeArrowheads="1"/>
              </p:cNvSpPr>
              <p:nvPr/>
            </p:nvSpPr>
            <p:spPr bwMode="auto">
              <a:xfrm>
                <a:off x="1685" y="72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4" name="Rectangle 95"/>
              <p:cNvSpPr>
                <a:spLocks noChangeArrowheads="1"/>
              </p:cNvSpPr>
              <p:nvPr/>
            </p:nvSpPr>
            <p:spPr bwMode="auto">
              <a:xfrm>
                <a:off x="1685" y="72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5" name="Rectangle 96"/>
              <p:cNvSpPr>
                <a:spLocks noChangeArrowheads="1"/>
              </p:cNvSpPr>
              <p:nvPr/>
            </p:nvSpPr>
            <p:spPr bwMode="auto">
              <a:xfrm>
                <a:off x="1685" y="72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6" name="Rectangle 97"/>
              <p:cNvSpPr>
                <a:spLocks noChangeArrowheads="1"/>
              </p:cNvSpPr>
              <p:nvPr/>
            </p:nvSpPr>
            <p:spPr bwMode="auto">
              <a:xfrm>
                <a:off x="1685" y="72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7" name="Rectangle 98"/>
              <p:cNvSpPr>
                <a:spLocks noChangeArrowheads="1"/>
              </p:cNvSpPr>
              <p:nvPr/>
            </p:nvSpPr>
            <p:spPr bwMode="auto">
              <a:xfrm>
                <a:off x="1685" y="72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8" name="Rectangle 99"/>
              <p:cNvSpPr>
                <a:spLocks noChangeArrowheads="1"/>
              </p:cNvSpPr>
              <p:nvPr/>
            </p:nvSpPr>
            <p:spPr bwMode="auto">
              <a:xfrm>
                <a:off x="1685" y="72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9" name="Rectangle 100"/>
              <p:cNvSpPr>
                <a:spLocks noChangeArrowheads="1"/>
              </p:cNvSpPr>
              <p:nvPr/>
            </p:nvSpPr>
            <p:spPr bwMode="auto">
              <a:xfrm>
                <a:off x="1685" y="72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0" name="Rectangle 101"/>
              <p:cNvSpPr>
                <a:spLocks noChangeArrowheads="1"/>
              </p:cNvSpPr>
              <p:nvPr/>
            </p:nvSpPr>
            <p:spPr bwMode="auto">
              <a:xfrm>
                <a:off x="1685" y="73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1" name="Rectangle 102"/>
              <p:cNvSpPr>
                <a:spLocks noChangeArrowheads="1"/>
              </p:cNvSpPr>
              <p:nvPr/>
            </p:nvSpPr>
            <p:spPr bwMode="auto">
              <a:xfrm>
                <a:off x="1685" y="73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2" name="Rectangle 103"/>
              <p:cNvSpPr>
                <a:spLocks noChangeArrowheads="1"/>
              </p:cNvSpPr>
              <p:nvPr/>
            </p:nvSpPr>
            <p:spPr bwMode="auto">
              <a:xfrm>
                <a:off x="1685" y="73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3" name="Rectangle 104"/>
              <p:cNvSpPr>
                <a:spLocks noChangeArrowheads="1"/>
              </p:cNvSpPr>
              <p:nvPr/>
            </p:nvSpPr>
            <p:spPr bwMode="auto">
              <a:xfrm>
                <a:off x="1685" y="73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4" name="Rectangle 105"/>
              <p:cNvSpPr>
                <a:spLocks noChangeArrowheads="1"/>
              </p:cNvSpPr>
              <p:nvPr/>
            </p:nvSpPr>
            <p:spPr bwMode="auto">
              <a:xfrm>
                <a:off x="1685" y="73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5" name="Rectangle 106"/>
              <p:cNvSpPr>
                <a:spLocks noChangeArrowheads="1"/>
              </p:cNvSpPr>
              <p:nvPr/>
            </p:nvSpPr>
            <p:spPr bwMode="auto">
              <a:xfrm>
                <a:off x="1685" y="73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6" name="Rectangle 107"/>
              <p:cNvSpPr>
                <a:spLocks noChangeArrowheads="1"/>
              </p:cNvSpPr>
              <p:nvPr/>
            </p:nvSpPr>
            <p:spPr bwMode="auto">
              <a:xfrm>
                <a:off x="1685" y="739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7" name="Rectangle 108"/>
              <p:cNvSpPr>
                <a:spLocks noChangeArrowheads="1"/>
              </p:cNvSpPr>
              <p:nvPr/>
            </p:nvSpPr>
            <p:spPr bwMode="auto">
              <a:xfrm>
                <a:off x="1685" y="743"/>
                <a:ext cx="2594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22" name="Group 165"/>
            <p:cNvGrpSpPr>
              <a:grpSpLocks/>
            </p:cNvGrpSpPr>
            <p:nvPr/>
          </p:nvGrpSpPr>
          <p:grpSpPr bwMode="auto">
            <a:xfrm>
              <a:off x="0" y="674"/>
              <a:ext cx="1995" cy="68"/>
              <a:chOff x="0" y="674"/>
              <a:chExt cx="1995" cy="68"/>
            </a:xfrm>
            <a:grpFill/>
          </p:grpSpPr>
          <p:sp>
            <p:nvSpPr>
              <p:cNvPr id="185" name="Rectangle 110"/>
              <p:cNvSpPr>
                <a:spLocks noChangeArrowheads="1"/>
              </p:cNvSpPr>
              <p:nvPr/>
            </p:nvSpPr>
            <p:spPr bwMode="auto">
              <a:xfrm>
                <a:off x="0" y="674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6" name="Rectangle 111"/>
              <p:cNvSpPr>
                <a:spLocks noChangeArrowheads="1"/>
              </p:cNvSpPr>
              <p:nvPr/>
            </p:nvSpPr>
            <p:spPr bwMode="auto">
              <a:xfrm>
                <a:off x="0" y="67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7" name="Rectangle 112"/>
              <p:cNvSpPr>
                <a:spLocks noChangeArrowheads="1"/>
              </p:cNvSpPr>
              <p:nvPr/>
            </p:nvSpPr>
            <p:spPr bwMode="auto">
              <a:xfrm>
                <a:off x="0" y="677"/>
                <a:ext cx="19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8" name="Rectangle 113"/>
              <p:cNvSpPr>
                <a:spLocks noChangeArrowheads="1"/>
              </p:cNvSpPr>
              <p:nvPr/>
            </p:nvSpPr>
            <p:spPr bwMode="auto">
              <a:xfrm>
                <a:off x="0" y="68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9" name="Rectangle 114"/>
              <p:cNvSpPr>
                <a:spLocks noChangeArrowheads="1"/>
              </p:cNvSpPr>
              <p:nvPr/>
            </p:nvSpPr>
            <p:spPr bwMode="auto">
              <a:xfrm>
                <a:off x="0" y="68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0" name="Rectangle 115"/>
              <p:cNvSpPr>
                <a:spLocks noChangeArrowheads="1"/>
              </p:cNvSpPr>
              <p:nvPr/>
            </p:nvSpPr>
            <p:spPr bwMode="auto">
              <a:xfrm>
                <a:off x="0" y="68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1" name="Rectangle 116"/>
              <p:cNvSpPr>
                <a:spLocks noChangeArrowheads="1"/>
              </p:cNvSpPr>
              <p:nvPr/>
            </p:nvSpPr>
            <p:spPr bwMode="auto">
              <a:xfrm>
                <a:off x="0" y="68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2" name="Rectangle 117"/>
              <p:cNvSpPr>
                <a:spLocks noChangeArrowheads="1"/>
              </p:cNvSpPr>
              <p:nvPr/>
            </p:nvSpPr>
            <p:spPr bwMode="auto">
              <a:xfrm>
                <a:off x="0" y="68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3" name="Rectangle 118"/>
              <p:cNvSpPr>
                <a:spLocks noChangeArrowheads="1"/>
              </p:cNvSpPr>
              <p:nvPr/>
            </p:nvSpPr>
            <p:spPr bwMode="auto">
              <a:xfrm>
                <a:off x="0" y="68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4" name="Rectangle 119"/>
              <p:cNvSpPr>
                <a:spLocks noChangeArrowheads="1"/>
              </p:cNvSpPr>
              <p:nvPr/>
            </p:nvSpPr>
            <p:spPr bwMode="auto">
              <a:xfrm>
                <a:off x="0" y="68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5" name="Rectangle 120"/>
              <p:cNvSpPr>
                <a:spLocks noChangeArrowheads="1"/>
              </p:cNvSpPr>
              <p:nvPr/>
            </p:nvSpPr>
            <p:spPr bwMode="auto">
              <a:xfrm>
                <a:off x="0" y="68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6" name="Rectangle 121"/>
              <p:cNvSpPr>
                <a:spLocks noChangeArrowheads="1"/>
              </p:cNvSpPr>
              <p:nvPr/>
            </p:nvSpPr>
            <p:spPr bwMode="auto">
              <a:xfrm>
                <a:off x="0" y="69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7" name="Rectangle 122"/>
              <p:cNvSpPr>
                <a:spLocks noChangeArrowheads="1"/>
              </p:cNvSpPr>
              <p:nvPr/>
            </p:nvSpPr>
            <p:spPr bwMode="auto">
              <a:xfrm>
                <a:off x="0" y="69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8" name="Rectangle 123"/>
              <p:cNvSpPr>
                <a:spLocks noChangeArrowheads="1"/>
              </p:cNvSpPr>
              <p:nvPr/>
            </p:nvSpPr>
            <p:spPr bwMode="auto">
              <a:xfrm>
                <a:off x="0" y="69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9" name="Rectangle 124"/>
              <p:cNvSpPr>
                <a:spLocks noChangeArrowheads="1"/>
              </p:cNvSpPr>
              <p:nvPr/>
            </p:nvSpPr>
            <p:spPr bwMode="auto">
              <a:xfrm>
                <a:off x="0" y="69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0" name="Rectangle 125"/>
              <p:cNvSpPr>
                <a:spLocks noChangeArrowheads="1"/>
              </p:cNvSpPr>
              <p:nvPr/>
            </p:nvSpPr>
            <p:spPr bwMode="auto">
              <a:xfrm>
                <a:off x="0" y="69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1" name="Rectangle 126"/>
              <p:cNvSpPr>
                <a:spLocks noChangeArrowheads="1"/>
              </p:cNvSpPr>
              <p:nvPr/>
            </p:nvSpPr>
            <p:spPr bwMode="auto">
              <a:xfrm>
                <a:off x="0" y="69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2" name="Rectangle 127"/>
              <p:cNvSpPr>
                <a:spLocks noChangeArrowheads="1"/>
              </p:cNvSpPr>
              <p:nvPr/>
            </p:nvSpPr>
            <p:spPr bwMode="auto">
              <a:xfrm>
                <a:off x="0" y="69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3" name="Rectangle 128"/>
              <p:cNvSpPr>
                <a:spLocks noChangeArrowheads="1"/>
              </p:cNvSpPr>
              <p:nvPr/>
            </p:nvSpPr>
            <p:spPr bwMode="auto">
              <a:xfrm>
                <a:off x="0" y="69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4" name="Rectangle 129"/>
              <p:cNvSpPr>
                <a:spLocks noChangeArrowheads="1"/>
              </p:cNvSpPr>
              <p:nvPr/>
            </p:nvSpPr>
            <p:spPr bwMode="auto">
              <a:xfrm>
                <a:off x="0" y="69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5" name="Rectangle 130"/>
              <p:cNvSpPr>
                <a:spLocks noChangeArrowheads="1"/>
              </p:cNvSpPr>
              <p:nvPr/>
            </p:nvSpPr>
            <p:spPr bwMode="auto">
              <a:xfrm>
                <a:off x="0" y="70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6" name="Rectangle 131"/>
              <p:cNvSpPr>
                <a:spLocks noChangeArrowheads="1"/>
              </p:cNvSpPr>
              <p:nvPr/>
            </p:nvSpPr>
            <p:spPr bwMode="auto">
              <a:xfrm>
                <a:off x="0" y="70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7" name="Rectangle 132"/>
              <p:cNvSpPr>
                <a:spLocks noChangeArrowheads="1"/>
              </p:cNvSpPr>
              <p:nvPr/>
            </p:nvSpPr>
            <p:spPr bwMode="auto">
              <a:xfrm>
                <a:off x="0" y="70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8" name="Rectangle 133"/>
              <p:cNvSpPr>
                <a:spLocks noChangeArrowheads="1"/>
              </p:cNvSpPr>
              <p:nvPr/>
            </p:nvSpPr>
            <p:spPr bwMode="auto">
              <a:xfrm>
                <a:off x="0" y="70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9" name="Rectangle 134"/>
              <p:cNvSpPr>
                <a:spLocks noChangeArrowheads="1"/>
              </p:cNvSpPr>
              <p:nvPr/>
            </p:nvSpPr>
            <p:spPr bwMode="auto">
              <a:xfrm>
                <a:off x="0" y="70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0" name="Rectangle 135"/>
              <p:cNvSpPr>
                <a:spLocks noChangeArrowheads="1"/>
              </p:cNvSpPr>
              <p:nvPr/>
            </p:nvSpPr>
            <p:spPr bwMode="auto">
              <a:xfrm>
                <a:off x="0" y="70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1" name="Rectangle 136"/>
              <p:cNvSpPr>
                <a:spLocks noChangeArrowheads="1"/>
              </p:cNvSpPr>
              <p:nvPr/>
            </p:nvSpPr>
            <p:spPr bwMode="auto">
              <a:xfrm>
                <a:off x="0" y="70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2" name="Rectangle 137"/>
              <p:cNvSpPr>
                <a:spLocks noChangeArrowheads="1"/>
              </p:cNvSpPr>
              <p:nvPr/>
            </p:nvSpPr>
            <p:spPr bwMode="auto">
              <a:xfrm>
                <a:off x="0" y="70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3" name="Rectangle 138"/>
              <p:cNvSpPr>
                <a:spLocks noChangeArrowheads="1"/>
              </p:cNvSpPr>
              <p:nvPr/>
            </p:nvSpPr>
            <p:spPr bwMode="auto">
              <a:xfrm>
                <a:off x="0" y="70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4" name="Rectangle 139"/>
              <p:cNvSpPr>
                <a:spLocks noChangeArrowheads="1"/>
              </p:cNvSpPr>
              <p:nvPr/>
            </p:nvSpPr>
            <p:spPr bwMode="auto">
              <a:xfrm>
                <a:off x="0" y="70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5" name="Rectangle 140"/>
              <p:cNvSpPr>
                <a:spLocks noChangeArrowheads="1"/>
              </p:cNvSpPr>
              <p:nvPr/>
            </p:nvSpPr>
            <p:spPr bwMode="auto">
              <a:xfrm>
                <a:off x="0" y="71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6" name="Rectangle 141"/>
              <p:cNvSpPr>
                <a:spLocks noChangeArrowheads="1"/>
              </p:cNvSpPr>
              <p:nvPr/>
            </p:nvSpPr>
            <p:spPr bwMode="auto">
              <a:xfrm>
                <a:off x="0" y="71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7" name="Rectangle 142"/>
              <p:cNvSpPr>
                <a:spLocks noChangeArrowheads="1"/>
              </p:cNvSpPr>
              <p:nvPr/>
            </p:nvSpPr>
            <p:spPr bwMode="auto">
              <a:xfrm>
                <a:off x="0" y="71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8" name="Rectangle 143"/>
              <p:cNvSpPr>
                <a:spLocks noChangeArrowheads="1"/>
              </p:cNvSpPr>
              <p:nvPr/>
            </p:nvSpPr>
            <p:spPr bwMode="auto">
              <a:xfrm>
                <a:off x="0" y="713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9" name="Rectangle 144"/>
              <p:cNvSpPr>
                <a:spLocks noChangeArrowheads="1"/>
              </p:cNvSpPr>
              <p:nvPr/>
            </p:nvSpPr>
            <p:spPr bwMode="auto">
              <a:xfrm>
                <a:off x="0" y="71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0" name="Rectangle 145"/>
              <p:cNvSpPr>
                <a:spLocks noChangeArrowheads="1"/>
              </p:cNvSpPr>
              <p:nvPr/>
            </p:nvSpPr>
            <p:spPr bwMode="auto">
              <a:xfrm>
                <a:off x="0" y="71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1" name="Rectangle 146"/>
              <p:cNvSpPr>
                <a:spLocks noChangeArrowheads="1"/>
              </p:cNvSpPr>
              <p:nvPr/>
            </p:nvSpPr>
            <p:spPr bwMode="auto">
              <a:xfrm>
                <a:off x="0" y="71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2" name="Rectangle 147"/>
              <p:cNvSpPr>
                <a:spLocks noChangeArrowheads="1"/>
              </p:cNvSpPr>
              <p:nvPr/>
            </p:nvSpPr>
            <p:spPr bwMode="auto">
              <a:xfrm>
                <a:off x="0" y="71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3" name="Rectangle 148"/>
              <p:cNvSpPr>
                <a:spLocks noChangeArrowheads="1"/>
              </p:cNvSpPr>
              <p:nvPr/>
            </p:nvSpPr>
            <p:spPr bwMode="auto">
              <a:xfrm>
                <a:off x="0" y="71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4" name="Rectangle 149"/>
              <p:cNvSpPr>
                <a:spLocks noChangeArrowheads="1"/>
              </p:cNvSpPr>
              <p:nvPr/>
            </p:nvSpPr>
            <p:spPr bwMode="auto">
              <a:xfrm>
                <a:off x="0" y="72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5" name="Rectangle 150"/>
              <p:cNvSpPr>
                <a:spLocks noChangeArrowheads="1"/>
              </p:cNvSpPr>
              <p:nvPr/>
            </p:nvSpPr>
            <p:spPr bwMode="auto">
              <a:xfrm>
                <a:off x="0" y="72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6" name="Rectangle 151"/>
              <p:cNvSpPr>
                <a:spLocks noChangeArrowheads="1"/>
              </p:cNvSpPr>
              <p:nvPr/>
            </p:nvSpPr>
            <p:spPr bwMode="auto">
              <a:xfrm>
                <a:off x="0" y="72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7" name="Rectangle 152"/>
              <p:cNvSpPr>
                <a:spLocks noChangeArrowheads="1"/>
              </p:cNvSpPr>
              <p:nvPr/>
            </p:nvSpPr>
            <p:spPr bwMode="auto">
              <a:xfrm>
                <a:off x="0" y="72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8" name="Rectangle 153"/>
              <p:cNvSpPr>
                <a:spLocks noChangeArrowheads="1"/>
              </p:cNvSpPr>
              <p:nvPr/>
            </p:nvSpPr>
            <p:spPr bwMode="auto">
              <a:xfrm>
                <a:off x="0" y="72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9" name="Rectangle 154"/>
              <p:cNvSpPr>
                <a:spLocks noChangeArrowheads="1"/>
              </p:cNvSpPr>
              <p:nvPr/>
            </p:nvSpPr>
            <p:spPr bwMode="auto">
              <a:xfrm>
                <a:off x="0" y="72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0" name="Rectangle 155"/>
              <p:cNvSpPr>
                <a:spLocks noChangeArrowheads="1"/>
              </p:cNvSpPr>
              <p:nvPr/>
            </p:nvSpPr>
            <p:spPr bwMode="auto">
              <a:xfrm>
                <a:off x="0" y="72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1" name="Rectangle 156"/>
              <p:cNvSpPr>
                <a:spLocks noChangeArrowheads="1"/>
              </p:cNvSpPr>
              <p:nvPr/>
            </p:nvSpPr>
            <p:spPr bwMode="auto">
              <a:xfrm>
                <a:off x="0" y="72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2" name="Rectangle 157"/>
              <p:cNvSpPr>
                <a:spLocks noChangeArrowheads="1"/>
              </p:cNvSpPr>
              <p:nvPr/>
            </p:nvSpPr>
            <p:spPr bwMode="auto">
              <a:xfrm>
                <a:off x="0" y="729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3" name="Rectangle 158"/>
              <p:cNvSpPr>
                <a:spLocks noChangeArrowheads="1"/>
              </p:cNvSpPr>
              <p:nvPr/>
            </p:nvSpPr>
            <p:spPr bwMode="auto">
              <a:xfrm>
                <a:off x="0" y="73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4" name="Rectangle 159"/>
              <p:cNvSpPr>
                <a:spLocks noChangeArrowheads="1"/>
              </p:cNvSpPr>
              <p:nvPr/>
            </p:nvSpPr>
            <p:spPr bwMode="auto">
              <a:xfrm>
                <a:off x="0" y="73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5" name="Rectangle 160"/>
              <p:cNvSpPr>
                <a:spLocks noChangeArrowheads="1"/>
              </p:cNvSpPr>
              <p:nvPr/>
            </p:nvSpPr>
            <p:spPr bwMode="auto">
              <a:xfrm>
                <a:off x="0" y="73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6" name="Rectangle 161"/>
              <p:cNvSpPr>
                <a:spLocks noChangeArrowheads="1"/>
              </p:cNvSpPr>
              <p:nvPr/>
            </p:nvSpPr>
            <p:spPr bwMode="auto">
              <a:xfrm>
                <a:off x="0" y="73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7" name="Rectangle 162"/>
              <p:cNvSpPr>
                <a:spLocks noChangeArrowheads="1"/>
              </p:cNvSpPr>
              <p:nvPr/>
            </p:nvSpPr>
            <p:spPr bwMode="auto">
              <a:xfrm>
                <a:off x="0" y="735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8" name="Rectangle 163"/>
              <p:cNvSpPr>
                <a:spLocks noChangeArrowheads="1"/>
              </p:cNvSpPr>
              <p:nvPr/>
            </p:nvSpPr>
            <p:spPr bwMode="auto">
              <a:xfrm>
                <a:off x="0" y="73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9" name="Rectangle 164"/>
              <p:cNvSpPr>
                <a:spLocks noChangeArrowheads="1"/>
              </p:cNvSpPr>
              <p:nvPr/>
            </p:nvSpPr>
            <p:spPr bwMode="auto">
              <a:xfrm>
                <a:off x="0" y="738"/>
                <a:ext cx="19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23" name="Group 222"/>
            <p:cNvGrpSpPr>
              <a:grpSpLocks/>
            </p:cNvGrpSpPr>
            <p:nvPr/>
          </p:nvGrpSpPr>
          <p:grpSpPr bwMode="auto">
            <a:xfrm>
              <a:off x="3945" y="690"/>
              <a:ext cx="1695" cy="78"/>
              <a:chOff x="3945" y="690"/>
              <a:chExt cx="1695" cy="78"/>
            </a:xfrm>
            <a:grpFill/>
          </p:grpSpPr>
          <p:sp>
            <p:nvSpPr>
              <p:cNvPr id="129" name="Rectangle 166"/>
              <p:cNvSpPr>
                <a:spLocks noChangeArrowheads="1"/>
              </p:cNvSpPr>
              <p:nvPr/>
            </p:nvSpPr>
            <p:spPr bwMode="auto">
              <a:xfrm>
                <a:off x="3945" y="69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0" name="Rectangle 167"/>
              <p:cNvSpPr>
                <a:spLocks noChangeArrowheads="1"/>
              </p:cNvSpPr>
              <p:nvPr/>
            </p:nvSpPr>
            <p:spPr bwMode="auto">
              <a:xfrm>
                <a:off x="3945" y="69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1" name="Rectangle 168"/>
              <p:cNvSpPr>
                <a:spLocks noChangeArrowheads="1"/>
              </p:cNvSpPr>
              <p:nvPr/>
            </p:nvSpPr>
            <p:spPr bwMode="auto">
              <a:xfrm>
                <a:off x="3945" y="692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2" name="Rectangle 169"/>
              <p:cNvSpPr>
                <a:spLocks noChangeArrowheads="1"/>
              </p:cNvSpPr>
              <p:nvPr/>
            </p:nvSpPr>
            <p:spPr bwMode="auto">
              <a:xfrm>
                <a:off x="3945" y="69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3" name="Rectangle 170"/>
              <p:cNvSpPr>
                <a:spLocks noChangeArrowheads="1"/>
              </p:cNvSpPr>
              <p:nvPr/>
            </p:nvSpPr>
            <p:spPr bwMode="auto">
              <a:xfrm>
                <a:off x="3945" y="69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4" name="Rectangle 171"/>
              <p:cNvSpPr>
                <a:spLocks noChangeArrowheads="1"/>
              </p:cNvSpPr>
              <p:nvPr/>
            </p:nvSpPr>
            <p:spPr bwMode="auto">
              <a:xfrm>
                <a:off x="3945" y="69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5" name="Rectangle 172"/>
              <p:cNvSpPr>
                <a:spLocks noChangeArrowheads="1"/>
              </p:cNvSpPr>
              <p:nvPr/>
            </p:nvSpPr>
            <p:spPr bwMode="auto">
              <a:xfrm>
                <a:off x="3945" y="70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6" name="Rectangle 173"/>
              <p:cNvSpPr>
                <a:spLocks noChangeArrowheads="1"/>
              </p:cNvSpPr>
              <p:nvPr/>
            </p:nvSpPr>
            <p:spPr bwMode="auto">
              <a:xfrm>
                <a:off x="3945" y="70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7" name="Rectangle 174"/>
              <p:cNvSpPr>
                <a:spLocks noChangeArrowheads="1"/>
              </p:cNvSpPr>
              <p:nvPr/>
            </p:nvSpPr>
            <p:spPr bwMode="auto">
              <a:xfrm>
                <a:off x="3945" y="702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8" name="Rectangle 175"/>
              <p:cNvSpPr>
                <a:spLocks noChangeArrowheads="1"/>
              </p:cNvSpPr>
              <p:nvPr/>
            </p:nvSpPr>
            <p:spPr bwMode="auto">
              <a:xfrm>
                <a:off x="3945" y="70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9" name="Rectangle 176"/>
              <p:cNvSpPr>
                <a:spLocks noChangeArrowheads="1"/>
              </p:cNvSpPr>
              <p:nvPr/>
            </p:nvSpPr>
            <p:spPr bwMode="auto">
              <a:xfrm>
                <a:off x="3945" y="70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0" name="Rectangle 177"/>
              <p:cNvSpPr>
                <a:spLocks noChangeArrowheads="1"/>
              </p:cNvSpPr>
              <p:nvPr/>
            </p:nvSpPr>
            <p:spPr bwMode="auto">
              <a:xfrm>
                <a:off x="3945" y="70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1" name="Rectangle 178"/>
              <p:cNvSpPr>
                <a:spLocks noChangeArrowheads="1"/>
              </p:cNvSpPr>
              <p:nvPr/>
            </p:nvSpPr>
            <p:spPr bwMode="auto">
              <a:xfrm>
                <a:off x="3945" y="70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2" name="Rectangle 179"/>
              <p:cNvSpPr>
                <a:spLocks noChangeArrowheads="1"/>
              </p:cNvSpPr>
              <p:nvPr/>
            </p:nvSpPr>
            <p:spPr bwMode="auto">
              <a:xfrm>
                <a:off x="3945" y="70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3" name="Rectangle 180"/>
              <p:cNvSpPr>
                <a:spLocks noChangeArrowheads="1"/>
              </p:cNvSpPr>
              <p:nvPr/>
            </p:nvSpPr>
            <p:spPr bwMode="auto">
              <a:xfrm>
                <a:off x="3945" y="71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4" name="Rectangle 181"/>
              <p:cNvSpPr>
                <a:spLocks noChangeArrowheads="1"/>
              </p:cNvSpPr>
              <p:nvPr/>
            </p:nvSpPr>
            <p:spPr bwMode="auto">
              <a:xfrm>
                <a:off x="3945" y="71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5" name="Rectangle 182"/>
              <p:cNvSpPr>
                <a:spLocks noChangeArrowheads="1"/>
              </p:cNvSpPr>
              <p:nvPr/>
            </p:nvSpPr>
            <p:spPr bwMode="auto">
              <a:xfrm>
                <a:off x="3945" y="713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6" name="Rectangle 183"/>
              <p:cNvSpPr>
                <a:spLocks noChangeArrowheads="1"/>
              </p:cNvSpPr>
              <p:nvPr/>
            </p:nvSpPr>
            <p:spPr bwMode="auto">
              <a:xfrm>
                <a:off x="3945" y="71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7" name="Rectangle 184"/>
              <p:cNvSpPr>
                <a:spLocks noChangeArrowheads="1"/>
              </p:cNvSpPr>
              <p:nvPr/>
            </p:nvSpPr>
            <p:spPr bwMode="auto">
              <a:xfrm>
                <a:off x="3945" y="716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8" name="Rectangle 185"/>
              <p:cNvSpPr>
                <a:spLocks noChangeArrowheads="1"/>
              </p:cNvSpPr>
              <p:nvPr/>
            </p:nvSpPr>
            <p:spPr bwMode="auto">
              <a:xfrm>
                <a:off x="3945" y="71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9" name="Rectangle 186"/>
              <p:cNvSpPr>
                <a:spLocks noChangeArrowheads="1"/>
              </p:cNvSpPr>
              <p:nvPr/>
            </p:nvSpPr>
            <p:spPr bwMode="auto">
              <a:xfrm>
                <a:off x="3945" y="71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0" name="Rectangle 187"/>
              <p:cNvSpPr>
                <a:spLocks noChangeArrowheads="1"/>
              </p:cNvSpPr>
              <p:nvPr/>
            </p:nvSpPr>
            <p:spPr bwMode="auto">
              <a:xfrm>
                <a:off x="3945" y="72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1" name="Rectangle 188"/>
              <p:cNvSpPr>
                <a:spLocks noChangeArrowheads="1"/>
              </p:cNvSpPr>
              <p:nvPr/>
            </p:nvSpPr>
            <p:spPr bwMode="auto">
              <a:xfrm>
                <a:off x="3945" y="72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2" name="Rectangle 189"/>
              <p:cNvSpPr>
                <a:spLocks noChangeArrowheads="1"/>
              </p:cNvSpPr>
              <p:nvPr/>
            </p:nvSpPr>
            <p:spPr bwMode="auto">
              <a:xfrm>
                <a:off x="3945" y="72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3" name="Rectangle 190"/>
              <p:cNvSpPr>
                <a:spLocks noChangeArrowheads="1"/>
              </p:cNvSpPr>
              <p:nvPr/>
            </p:nvSpPr>
            <p:spPr bwMode="auto">
              <a:xfrm>
                <a:off x="3945" y="72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4" name="Rectangle 191"/>
              <p:cNvSpPr>
                <a:spLocks noChangeArrowheads="1"/>
              </p:cNvSpPr>
              <p:nvPr/>
            </p:nvSpPr>
            <p:spPr bwMode="auto">
              <a:xfrm>
                <a:off x="3945" y="72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5" name="Rectangle 192"/>
              <p:cNvSpPr>
                <a:spLocks noChangeArrowheads="1"/>
              </p:cNvSpPr>
              <p:nvPr/>
            </p:nvSpPr>
            <p:spPr bwMode="auto">
              <a:xfrm>
                <a:off x="3945" y="72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6" name="Rectangle 193"/>
              <p:cNvSpPr>
                <a:spLocks noChangeArrowheads="1"/>
              </p:cNvSpPr>
              <p:nvPr/>
            </p:nvSpPr>
            <p:spPr bwMode="auto">
              <a:xfrm>
                <a:off x="3945" y="72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7" name="Rectangle 194"/>
              <p:cNvSpPr>
                <a:spLocks noChangeArrowheads="1"/>
              </p:cNvSpPr>
              <p:nvPr/>
            </p:nvSpPr>
            <p:spPr bwMode="auto">
              <a:xfrm>
                <a:off x="3945" y="72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8" name="Rectangle 195"/>
              <p:cNvSpPr>
                <a:spLocks noChangeArrowheads="1"/>
              </p:cNvSpPr>
              <p:nvPr/>
            </p:nvSpPr>
            <p:spPr bwMode="auto">
              <a:xfrm>
                <a:off x="3945" y="72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9" name="Rectangle 196"/>
              <p:cNvSpPr>
                <a:spLocks noChangeArrowheads="1"/>
              </p:cNvSpPr>
              <p:nvPr/>
            </p:nvSpPr>
            <p:spPr bwMode="auto">
              <a:xfrm>
                <a:off x="3945" y="72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0" name="Rectangle 197"/>
              <p:cNvSpPr>
                <a:spLocks noChangeArrowheads="1"/>
              </p:cNvSpPr>
              <p:nvPr/>
            </p:nvSpPr>
            <p:spPr bwMode="auto">
              <a:xfrm>
                <a:off x="3945" y="730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1" name="Rectangle 198"/>
              <p:cNvSpPr>
                <a:spLocks noChangeArrowheads="1"/>
              </p:cNvSpPr>
              <p:nvPr/>
            </p:nvSpPr>
            <p:spPr bwMode="auto">
              <a:xfrm>
                <a:off x="3945" y="73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2" name="Rectangle 199"/>
              <p:cNvSpPr>
                <a:spLocks noChangeArrowheads="1"/>
              </p:cNvSpPr>
              <p:nvPr/>
            </p:nvSpPr>
            <p:spPr bwMode="auto">
              <a:xfrm>
                <a:off x="3945" y="73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3" name="Rectangle 200"/>
              <p:cNvSpPr>
                <a:spLocks noChangeArrowheads="1"/>
              </p:cNvSpPr>
              <p:nvPr/>
            </p:nvSpPr>
            <p:spPr bwMode="auto">
              <a:xfrm>
                <a:off x="3945" y="73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4" name="Rectangle 201"/>
              <p:cNvSpPr>
                <a:spLocks noChangeArrowheads="1"/>
              </p:cNvSpPr>
              <p:nvPr/>
            </p:nvSpPr>
            <p:spPr bwMode="auto">
              <a:xfrm>
                <a:off x="3945" y="73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5" name="Rectangle 202"/>
              <p:cNvSpPr>
                <a:spLocks noChangeArrowheads="1"/>
              </p:cNvSpPr>
              <p:nvPr/>
            </p:nvSpPr>
            <p:spPr bwMode="auto">
              <a:xfrm>
                <a:off x="3945" y="73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6" name="Rectangle 203"/>
              <p:cNvSpPr>
                <a:spLocks noChangeArrowheads="1"/>
              </p:cNvSpPr>
              <p:nvPr/>
            </p:nvSpPr>
            <p:spPr bwMode="auto">
              <a:xfrm>
                <a:off x="3945" y="73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7" name="Rectangle 204"/>
              <p:cNvSpPr>
                <a:spLocks noChangeArrowheads="1"/>
              </p:cNvSpPr>
              <p:nvPr/>
            </p:nvSpPr>
            <p:spPr bwMode="auto">
              <a:xfrm>
                <a:off x="3945" y="73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8" name="Rectangle 205"/>
              <p:cNvSpPr>
                <a:spLocks noChangeArrowheads="1"/>
              </p:cNvSpPr>
              <p:nvPr/>
            </p:nvSpPr>
            <p:spPr bwMode="auto">
              <a:xfrm>
                <a:off x="3945" y="74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9" name="Rectangle 206"/>
              <p:cNvSpPr>
                <a:spLocks noChangeArrowheads="1"/>
              </p:cNvSpPr>
              <p:nvPr/>
            </p:nvSpPr>
            <p:spPr bwMode="auto">
              <a:xfrm>
                <a:off x="3945" y="74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0" name="Rectangle 207"/>
              <p:cNvSpPr>
                <a:spLocks noChangeArrowheads="1"/>
              </p:cNvSpPr>
              <p:nvPr/>
            </p:nvSpPr>
            <p:spPr bwMode="auto">
              <a:xfrm>
                <a:off x="3945" y="74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1" name="Rectangle 208"/>
              <p:cNvSpPr>
                <a:spLocks noChangeArrowheads="1"/>
              </p:cNvSpPr>
              <p:nvPr/>
            </p:nvSpPr>
            <p:spPr bwMode="auto">
              <a:xfrm>
                <a:off x="3945" y="74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2" name="Rectangle 209"/>
              <p:cNvSpPr>
                <a:spLocks noChangeArrowheads="1"/>
              </p:cNvSpPr>
              <p:nvPr/>
            </p:nvSpPr>
            <p:spPr bwMode="auto">
              <a:xfrm>
                <a:off x="3945" y="74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3" name="Rectangle 210"/>
              <p:cNvSpPr>
                <a:spLocks noChangeArrowheads="1"/>
              </p:cNvSpPr>
              <p:nvPr/>
            </p:nvSpPr>
            <p:spPr bwMode="auto">
              <a:xfrm>
                <a:off x="3945" y="74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4" name="Rectangle 211"/>
              <p:cNvSpPr>
                <a:spLocks noChangeArrowheads="1"/>
              </p:cNvSpPr>
              <p:nvPr/>
            </p:nvSpPr>
            <p:spPr bwMode="auto">
              <a:xfrm>
                <a:off x="3945" y="74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5" name="Rectangle 212"/>
              <p:cNvSpPr>
                <a:spLocks noChangeArrowheads="1"/>
              </p:cNvSpPr>
              <p:nvPr/>
            </p:nvSpPr>
            <p:spPr bwMode="auto">
              <a:xfrm>
                <a:off x="3945" y="74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6" name="Rectangle 213"/>
              <p:cNvSpPr>
                <a:spLocks noChangeArrowheads="1"/>
              </p:cNvSpPr>
              <p:nvPr/>
            </p:nvSpPr>
            <p:spPr bwMode="auto">
              <a:xfrm>
                <a:off x="3945" y="75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7" name="Rectangle 214"/>
              <p:cNvSpPr>
                <a:spLocks noChangeArrowheads="1"/>
              </p:cNvSpPr>
              <p:nvPr/>
            </p:nvSpPr>
            <p:spPr bwMode="auto">
              <a:xfrm>
                <a:off x="3945" y="751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8" name="Rectangle 215"/>
              <p:cNvSpPr>
                <a:spLocks noChangeArrowheads="1"/>
              </p:cNvSpPr>
              <p:nvPr/>
            </p:nvSpPr>
            <p:spPr bwMode="auto">
              <a:xfrm>
                <a:off x="3945" y="75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9" name="Rectangle 216"/>
              <p:cNvSpPr>
                <a:spLocks noChangeArrowheads="1"/>
              </p:cNvSpPr>
              <p:nvPr/>
            </p:nvSpPr>
            <p:spPr bwMode="auto">
              <a:xfrm>
                <a:off x="3945" y="75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0" name="Rectangle 217"/>
              <p:cNvSpPr>
                <a:spLocks noChangeArrowheads="1"/>
              </p:cNvSpPr>
              <p:nvPr/>
            </p:nvSpPr>
            <p:spPr bwMode="auto">
              <a:xfrm>
                <a:off x="3945" y="75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1" name="Rectangle 218"/>
              <p:cNvSpPr>
                <a:spLocks noChangeArrowheads="1"/>
              </p:cNvSpPr>
              <p:nvPr/>
            </p:nvSpPr>
            <p:spPr bwMode="auto">
              <a:xfrm>
                <a:off x="3945" y="75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2" name="Rectangle 219"/>
              <p:cNvSpPr>
                <a:spLocks noChangeArrowheads="1"/>
              </p:cNvSpPr>
              <p:nvPr/>
            </p:nvSpPr>
            <p:spPr bwMode="auto">
              <a:xfrm>
                <a:off x="3945" y="758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3" name="Rectangle 220"/>
              <p:cNvSpPr>
                <a:spLocks noChangeArrowheads="1"/>
              </p:cNvSpPr>
              <p:nvPr/>
            </p:nvSpPr>
            <p:spPr bwMode="auto">
              <a:xfrm>
                <a:off x="3945" y="76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4" name="Rectangle 221"/>
              <p:cNvSpPr>
                <a:spLocks noChangeArrowheads="1"/>
              </p:cNvSpPr>
              <p:nvPr/>
            </p:nvSpPr>
            <p:spPr bwMode="auto">
              <a:xfrm>
                <a:off x="3945" y="762"/>
                <a:ext cx="1695" cy="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24" name="Group 271"/>
            <p:cNvGrpSpPr>
              <a:grpSpLocks/>
            </p:cNvGrpSpPr>
            <p:nvPr/>
          </p:nvGrpSpPr>
          <p:grpSpPr bwMode="auto">
            <a:xfrm>
              <a:off x="1685" y="680"/>
              <a:ext cx="2594" cy="66"/>
              <a:chOff x="1685" y="680"/>
              <a:chExt cx="2594" cy="66"/>
            </a:xfrm>
            <a:grpFill/>
          </p:grpSpPr>
          <p:sp>
            <p:nvSpPr>
              <p:cNvPr id="81" name="Rectangle 223"/>
              <p:cNvSpPr>
                <a:spLocks noChangeArrowheads="1"/>
              </p:cNvSpPr>
              <p:nvPr/>
            </p:nvSpPr>
            <p:spPr bwMode="auto">
              <a:xfrm>
                <a:off x="1685" y="68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2" name="Rectangle 224"/>
              <p:cNvSpPr>
                <a:spLocks noChangeArrowheads="1"/>
              </p:cNvSpPr>
              <p:nvPr/>
            </p:nvSpPr>
            <p:spPr bwMode="auto">
              <a:xfrm>
                <a:off x="1685" y="681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3" name="Rectangle 225"/>
              <p:cNvSpPr>
                <a:spLocks noChangeArrowheads="1"/>
              </p:cNvSpPr>
              <p:nvPr/>
            </p:nvSpPr>
            <p:spPr bwMode="auto">
              <a:xfrm>
                <a:off x="1685" y="685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4" name="Rectangle 226"/>
              <p:cNvSpPr>
                <a:spLocks noChangeArrowheads="1"/>
              </p:cNvSpPr>
              <p:nvPr/>
            </p:nvSpPr>
            <p:spPr bwMode="auto">
              <a:xfrm>
                <a:off x="1685" y="68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5" name="Rectangle 227"/>
              <p:cNvSpPr>
                <a:spLocks noChangeArrowheads="1"/>
              </p:cNvSpPr>
              <p:nvPr/>
            </p:nvSpPr>
            <p:spPr bwMode="auto">
              <a:xfrm>
                <a:off x="1685" y="69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6" name="Rectangle 228"/>
              <p:cNvSpPr>
                <a:spLocks noChangeArrowheads="1"/>
              </p:cNvSpPr>
              <p:nvPr/>
            </p:nvSpPr>
            <p:spPr bwMode="auto">
              <a:xfrm>
                <a:off x="1685" y="69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7" name="Rectangle 229"/>
              <p:cNvSpPr>
                <a:spLocks noChangeArrowheads="1"/>
              </p:cNvSpPr>
              <p:nvPr/>
            </p:nvSpPr>
            <p:spPr bwMode="auto">
              <a:xfrm>
                <a:off x="1685" y="69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8" name="Rectangle 230"/>
              <p:cNvSpPr>
                <a:spLocks noChangeArrowheads="1"/>
              </p:cNvSpPr>
              <p:nvPr/>
            </p:nvSpPr>
            <p:spPr bwMode="auto">
              <a:xfrm>
                <a:off x="1685" y="69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9" name="Rectangle 231"/>
              <p:cNvSpPr>
                <a:spLocks noChangeArrowheads="1"/>
              </p:cNvSpPr>
              <p:nvPr/>
            </p:nvSpPr>
            <p:spPr bwMode="auto">
              <a:xfrm>
                <a:off x="1685" y="69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0" name="Rectangle 232"/>
              <p:cNvSpPr>
                <a:spLocks noChangeArrowheads="1"/>
              </p:cNvSpPr>
              <p:nvPr/>
            </p:nvSpPr>
            <p:spPr bwMode="auto">
              <a:xfrm>
                <a:off x="1685" y="69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1" name="Rectangle 233"/>
              <p:cNvSpPr>
                <a:spLocks noChangeArrowheads="1"/>
              </p:cNvSpPr>
              <p:nvPr/>
            </p:nvSpPr>
            <p:spPr bwMode="auto">
              <a:xfrm>
                <a:off x="1685" y="69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2" name="Rectangle 234"/>
              <p:cNvSpPr>
                <a:spLocks noChangeArrowheads="1"/>
              </p:cNvSpPr>
              <p:nvPr/>
            </p:nvSpPr>
            <p:spPr bwMode="auto">
              <a:xfrm>
                <a:off x="1685" y="70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3" name="Rectangle 235"/>
              <p:cNvSpPr>
                <a:spLocks noChangeArrowheads="1"/>
              </p:cNvSpPr>
              <p:nvPr/>
            </p:nvSpPr>
            <p:spPr bwMode="auto">
              <a:xfrm>
                <a:off x="1685" y="70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4" name="Rectangle 236"/>
              <p:cNvSpPr>
                <a:spLocks noChangeArrowheads="1"/>
              </p:cNvSpPr>
              <p:nvPr/>
            </p:nvSpPr>
            <p:spPr bwMode="auto">
              <a:xfrm>
                <a:off x="1685" y="70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5" name="Rectangle 237"/>
              <p:cNvSpPr>
                <a:spLocks noChangeArrowheads="1"/>
              </p:cNvSpPr>
              <p:nvPr/>
            </p:nvSpPr>
            <p:spPr bwMode="auto">
              <a:xfrm>
                <a:off x="1685" y="70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6" name="Rectangle 238"/>
              <p:cNvSpPr>
                <a:spLocks noChangeArrowheads="1"/>
              </p:cNvSpPr>
              <p:nvPr/>
            </p:nvSpPr>
            <p:spPr bwMode="auto">
              <a:xfrm>
                <a:off x="1685" y="70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7" name="Rectangle 239"/>
              <p:cNvSpPr>
                <a:spLocks noChangeArrowheads="1"/>
              </p:cNvSpPr>
              <p:nvPr/>
            </p:nvSpPr>
            <p:spPr bwMode="auto">
              <a:xfrm>
                <a:off x="1685" y="70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8" name="Rectangle 240"/>
              <p:cNvSpPr>
                <a:spLocks noChangeArrowheads="1"/>
              </p:cNvSpPr>
              <p:nvPr/>
            </p:nvSpPr>
            <p:spPr bwMode="auto">
              <a:xfrm>
                <a:off x="1685" y="70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9" name="Rectangle 241"/>
              <p:cNvSpPr>
                <a:spLocks noChangeArrowheads="1"/>
              </p:cNvSpPr>
              <p:nvPr/>
            </p:nvSpPr>
            <p:spPr bwMode="auto">
              <a:xfrm>
                <a:off x="1685" y="70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0" name="Rectangle 242"/>
              <p:cNvSpPr>
                <a:spLocks noChangeArrowheads="1"/>
              </p:cNvSpPr>
              <p:nvPr/>
            </p:nvSpPr>
            <p:spPr bwMode="auto">
              <a:xfrm>
                <a:off x="1685" y="70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1" name="Rectangle 243"/>
              <p:cNvSpPr>
                <a:spLocks noChangeArrowheads="1"/>
              </p:cNvSpPr>
              <p:nvPr/>
            </p:nvSpPr>
            <p:spPr bwMode="auto">
              <a:xfrm>
                <a:off x="1685" y="70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2" name="Rectangle 244"/>
              <p:cNvSpPr>
                <a:spLocks noChangeArrowheads="1"/>
              </p:cNvSpPr>
              <p:nvPr/>
            </p:nvSpPr>
            <p:spPr bwMode="auto">
              <a:xfrm>
                <a:off x="1685" y="71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3" name="Rectangle 245"/>
              <p:cNvSpPr>
                <a:spLocks noChangeArrowheads="1"/>
              </p:cNvSpPr>
              <p:nvPr/>
            </p:nvSpPr>
            <p:spPr bwMode="auto">
              <a:xfrm>
                <a:off x="1685" y="71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4" name="Rectangle 246"/>
              <p:cNvSpPr>
                <a:spLocks noChangeArrowheads="1"/>
              </p:cNvSpPr>
              <p:nvPr/>
            </p:nvSpPr>
            <p:spPr bwMode="auto">
              <a:xfrm>
                <a:off x="1685" y="71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5" name="Rectangle 247"/>
              <p:cNvSpPr>
                <a:spLocks noChangeArrowheads="1"/>
              </p:cNvSpPr>
              <p:nvPr/>
            </p:nvSpPr>
            <p:spPr bwMode="auto">
              <a:xfrm>
                <a:off x="1685" y="71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6" name="Rectangle 248"/>
              <p:cNvSpPr>
                <a:spLocks noChangeArrowheads="1"/>
              </p:cNvSpPr>
              <p:nvPr/>
            </p:nvSpPr>
            <p:spPr bwMode="auto">
              <a:xfrm>
                <a:off x="1685" y="71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7" name="Rectangle 249"/>
              <p:cNvSpPr>
                <a:spLocks noChangeArrowheads="1"/>
              </p:cNvSpPr>
              <p:nvPr/>
            </p:nvSpPr>
            <p:spPr bwMode="auto">
              <a:xfrm>
                <a:off x="1685" y="71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8" name="Rectangle 250"/>
              <p:cNvSpPr>
                <a:spLocks noChangeArrowheads="1"/>
              </p:cNvSpPr>
              <p:nvPr/>
            </p:nvSpPr>
            <p:spPr bwMode="auto">
              <a:xfrm>
                <a:off x="1685" y="71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9" name="Rectangle 251"/>
              <p:cNvSpPr>
                <a:spLocks noChangeArrowheads="1"/>
              </p:cNvSpPr>
              <p:nvPr/>
            </p:nvSpPr>
            <p:spPr bwMode="auto">
              <a:xfrm>
                <a:off x="1685" y="71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0" name="Rectangle 252"/>
              <p:cNvSpPr>
                <a:spLocks noChangeArrowheads="1"/>
              </p:cNvSpPr>
              <p:nvPr/>
            </p:nvSpPr>
            <p:spPr bwMode="auto">
              <a:xfrm>
                <a:off x="1685" y="71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1" name="Rectangle 253"/>
              <p:cNvSpPr>
                <a:spLocks noChangeArrowheads="1"/>
              </p:cNvSpPr>
              <p:nvPr/>
            </p:nvSpPr>
            <p:spPr bwMode="auto">
              <a:xfrm>
                <a:off x="1685" y="72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2" name="Rectangle 254"/>
              <p:cNvSpPr>
                <a:spLocks noChangeArrowheads="1"/>
              </p:cNvSpPr>
              <p:nvPr/>
            </p:nvSpPr>
            <p:spPr bwMode="auto">
              <a:xfrm>
                <a:off x="1685" y="72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3" name="Rectangle 255"/>
              <p:cNvSpPr>
                <a:spLocks noChangeArrowheads="1"/>
              </p:cNvSpPr>
              <p:nvPr/>
            </p:nvSpPr>
            <p:spPr bwMode="auto">
              <a:xfrm>
                <a:off x="1685" y="72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4" name="Rectangle 256"/>
              <p:cNvSpPr>
                <a:spLocks noChangeArrowheads="1"/>
              </p:cNvSpPr>
              <p:nvPr/>
            </p:nvSpPr>
            <p:spPr bwMode="auto">
              <a:xfrm>
                <a:off x="1685" y="72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5" name="Rectangle 257"/>
              <p:cNvSpPr>
                <a:spLocks noChangeArrowheads="1"/>
              </p:cNvSpPr>
              <p:nvPr/>
            </p:nvSpPr>
            <p:spPr bwMode="auto">
              <a:xfrm>
                <a:off x="1685" y="72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6" name="Rectangle 258"/>
              <p:cNvSpPr>
                <a:spLocks noChangeArrowheads="1"/>
              </p:cNvSpPr>
              <p:nvPr/>
            </p:nvSpPr>
            <p:spPr bwMode="auto">
              <a:xfrm>
                <a:off x="1685" y="72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7" name="Rectangle 259"/>
              <p:cNvSpPr>
                <a:spLocks noChangeArrowheads="1"/>
              </p:cNvSpPr>
              <p:nvPr/>
            </p:nvSpPr>
            <p:spPr bwMode="auto">
              <a:xfrm>
                <a:off x="1685" y="72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8" name="Rectangle 260"/>
              <p:cNvSpPr>
                <a:spLocks noChangeArrowheads="1"/>
              </p:cNvSpPr>
              <p:nvPr/>
            </p:nvSpPr>
            <p:spPr bwMode="auto">
              <a:xfrm>
                <a:off x="1685" y="72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9" name="Rectangle 261"/>
              <p:cNvSpPr>
                <a:spLocks noChangeArrowheads="1"/>
              </p:cNvSpPr>
              <p:nvPr/>
            </p:nvSpPr>
            <p:spPr bwMode="auto">
              <a:xfrm>
                <a:off x="1685" y="72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0" name="Rectangle 262"/>
              <p:cNvSpPr>
                <a:spLocks noChangeArrowheads="1"/>
              </p:cNvSpPr>
              <p:nvPr/>
            </p:nvSpPr>
            <p:spPr bwMode="auto">
              <a:xfrm>
                <a:off x="1685" y="72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1" name="Rectangle 263"/>
              <p:cNvSpPr>
                <a:spLocks noChangeArrowheads="1"/>
              </p:cNvSpPr>
              <p:nvPr/>
            </p:nvSpPr>
            <p:spPr bwMode="auto">
              <a:xfrm>
                <a:off x="1685" y="73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2" name="Rectangle 264"/>
              <p:cNvSpPr>
                <a:spLocks noChangeArrowheads="1"/>
              </p:cNvSpPr>
              <p:nvPr/>
            </p:nvSpPr>
            <p:spPr bwMode="auto">
              <a:xfrm>
                <a:off x="1685" y="73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3" name="Rectangle 265"/>
              <p:cNvSpPr>
                <a:spLocks noChangeArrowheads="1"/>
              </p:cNvSpPr>
              <p:nvPr/>
            </p:nvSpPr>
            <p:spPr bwMode="auto">
              <a:xfrm>
                <a:off x="1685" y="73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4" name="Rectangle 266"/>
              <p:cNvSpPr>
                <a:spLocks noChangeArrowheads="1"/>
              </p:cNvSpPr>
              <p:nvPr/>
            </p:nvSpPr>
            <p:spPr bwMode="auto">
              <a:xfrm>
                <a:off x="1685" y="73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5" name="Rectangle 267"/>
              <p:cNvSpPr>
                <a:spLocks noChangeArrowheads="1"/>
              </p:cNvSpPr>
              <p:nvPr/>
            </p:nvSpPr>
            <p:spPr bwMode="auto">
              <a:xfrm>
                <a:off x="1685" y="73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6" name="Rectangle 268"/>
              <p:cNvSpPr>
                <a:spLocks noChangeArrowheads="1"/>
              </p:cNvSpPr>
              <p:nvPr/>
            </p:nvSpPr>
            <p:spPr bwMode="auto">
              <a:xfrm>
                <a:off x="1685" y="73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7" name="Rectangle 269"/>
              <p:cNvSpPr>
                <a:spLocks noChangeArrowheads="1"/>
              </p:cNvSpPr>
              <p:nvPr/>
            </p:nvSpPr>
            <p:spPr bwMode="auto">
              <a:xfrm>
                <a:off x="1685" y="739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8" name="Rectangle 270"/>
              <p:cNvSpPr>
                <a:spLocks noChangeArrowheads="1"/>
              </p:cNvSpPr>
              <p:nvPr/>
            </p:nvSpPr>
            <p:spPr bwMode="auto">
              <a:xfrm>
                <a:off x="1685" y="743"/>
                <a:ext cx="2594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25" name="Group 327"/>
            <p:cNvGrpSpPr>
              <a:grpSpLocks/>
            </p:cNvGrpSpPr>
            <p:nvPr/>
          </p:nvGrpSpPr>
          <p:grpSpPr bwMode="auto">
            <a:xfrm>
              <a:off x="0" y="674"/>
              <a:ext cx="1995" cy="68"/>
              <a:chOff x="0" y="674"/>
              <a:chExt cx="1995" cy="68"/>
            </a:xfrm>
            <a:grpFill/>
          </p:grpSpPr>
          <p:sp>
            <p:nvSpPr>
              <p:cNvPr id="26" name="Rectangle 272"/>
              <p:cNvSpPr>
                <a:spLocks noChangeArrowheads="1"/>
              </p:cNvSpPr>
              <p:nvPr/>
            </p:nvSpPr>
            <p:spPr bwMode="auto">
              <a:xfrm>
                <a:off x="0" y="674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" name="Rectangle 273"/>
              <p:cNvSpPr>
                <a:spLocks noChangeArrowheads="1"/>
              </p:cNvSpPr>
              <p:nvPr/>
            </p:nvSpPr>
            <p:spPr bwMode="auto">
              <a:xfrm>
                <a:off x="0" y="67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" name="Rectangle 274"/>
              <p:cNvSpPr>
                <a:spLocks noChangeArrowheads="1"/>
              </p:cNvSpPr>
              <p:nvPr/>
            </p:nvSpPr>
            <p:spPr bwMode="auto">
              <a:xfrm>
                <a:off x="0" y="677"/>
                <a:ext cx="19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" name="Rectangle 275"/>
              <p:cNvSpPr>
                <a:spLocks noChangeArrowheads="1"/>
              </p:cNvSpPr>
              <p:nvPr/>
            </p:nvSpPr>
            <p:spPr bwMode="auto">
              <a:xfrm>
                <a:off x="0" y="68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" name="Rectangle 276"/>
              <p:cNvSpPr>
                <a:spLocks noChangeArrowheads="1"/>
              </p:cNvSpPr>
              <p:nvPr/>
            </p:nvSpPr>
            <p:spPr bwMode="auto">
              <a:xfrm>
                <a:off x="0" y="68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" name="Rectangle 277"/>
              <p:cNvSpPr>
                <a:spLocks noChangeArrowheads="1"/>
              </p:cNvSpPr>
              <p:nvPr/>
            </p:nvSpPr>
            <p:spPr bwMode="auto">
              <a:xfrm>
                <a:off x="0" y="68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" name="Rectangle 278"/>
              <p:cNvSpPr>
                <a:spLocks noChangeArrowheads="1"/>
              </p:cNvSpPr>
              <p:nvPr/>
            </p:nvSpPr>
            <p:spPr bwMode="auto">
              <a:xfrm>
                <a:off x="0" y="68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" name="Rectangle 279"/>
              <p:cNvSpPr>
                <a:spLocks noChangeArrowheads="1"/>
              </p:cNvSpPr>
              <p:nvPr/>
            </p:nvSpPr>
            <p:spPr bwMode="auto">
              <a:xfrm>
                <a:off x="0" y="68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" name="Rectangle 280"/>
              <p:cNvSpPr>
                <a:spLocks noChangeArrowheads="1"/>
              </p:cNvSpPr>
              <p:nvPr/>
            </p:nvSpPr>
            <p:spPr bwMode="auto">
              <a:xfrm>
                <a:off x="0" y="68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" name="Rectangle 281"/>
              <p:cNvSpPr>
                <a:spLocks noChangeArrowheads="1"/>
              </p:cNvSpPr>
              <p:nvPr/>
            </p:nvSpPr>
            <p:spPr bwMode="auto">
              <a:xfrm>
                <a:off x="0" y="68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6" name="Rectangle 282"/>
              <p:cNvSpPr>
                <a:spLocks noChangeArrowheads="1"/>
              </p:cNvSpPr>
              <p:nvPr/>
            </p:nvSpPr>
            <p:spPr bwMode="auto">
              <a:xfrm>
                <a:off x="0" y="68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" name="Rectangle 283"/>
              <p:cNvSpPr>
                <a:spLocks noChangeArrowheads="1"/>
              </p:cNvSpPr>
              <p:nvPr/>
            </p:nvSpPr>
            <p:spPr bwMode="auto">
              <a:xfrm>
                <a:off x="0" y="69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" name="Rectangle 284"/>
              <p:cNvSpPr>
                <a:spLocks noChangeArrowheads="1"/>
              </p:cNvSpPr>
              <p:nvPr/>
            </p:nvSpPr>
            <p:spPr bwMode="auto">
              <a:xfrm>
                <a:off x="0" y="69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" name="Rectangle 285"/>
              <p:cNvSpPr>
                <a:spLocks noChangeArrowheads="1"/>
              </p:cNvSpPr>
              <p:nvPr/>
            </p:nvSpPr>
            <p:spPr bwMode="auto">
              <a:xfrm>
                <a:off x="0" y="69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" name="Rectangle 286"/>
              <p:cNvSpPr>
                <a:spLocks noChangeArrowheads="1"/>
              </p:cNvSpPr>
              <p:nvPr/>
            </p:nvSpPr>
            <p:spPr bwMode="auto">
              <a:xfrm>
                <a:off x="0" y="69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" name="Rectangle 287"/>
              <p:cNvSpPr>
                <a:spLocks noChangeArrowheads="1"/>
              </p:cNvSpPr>
              <p:nvPr/>
            </p:nvSpPr>
            <p:spPr bwMode="auto">
              <a:xfrm>
                <a:off x="0" y="69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" name="Rectangle 288"/>
              <p:cNvSpPr>
                <a:spLocks noChangeArrowheads="1"/>
              </p:cNvSpPr>
              <p:nvPr/>
            </p:nvSpPr>
            <p:spPr bwMode="auto">
              <a:xfrm>
                <a:off x="0" y="69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" name="Rectangle 289"/>
              <p:cNvSpPr>
                <a:spLocks noChangeArrowheads="1"/>
              </p:cNvSpPr>
              <p:nvPr/>
            </p:nvSpPr>
            <p:spPr bwMode="auto">
              <a:xfrm>
                <a:off x="0" y="69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" name="Rectangle 290"/>
              <p:cNvSpPr>
                <a:spLocks noChangeArrowheads="1"/>
              </p:cNvSpPr>
              <p:nvPr/>
            </p:nvSpPr>
            <p:spPr bwMode="auto">
              <a:xfrm>
                <a:off x="0" y="69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" name="Rectangle 291"/>
              <p:cNvSpPr>
                <a:spLocks noChangeArrowheads="1"/>
              </p:cNvSpPr>
              <p:nvPr/>
            </p:nvSpPr>
            <p:spPr bwMode="auto">
              <a:xfrm>
                <a:off x="0" y="69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" name="Rectangle 292"/>
              <p:cNvSpPr>
                <a:spLocks noChangeArrowheads="1"/>
              </p:cNvSpPr>
              <p:nvPr/>
            </p:nvSpPr>
            <p:spPr bwMode="auto">
              <a:xfrm>
                <a:off x="0" y="70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" name="Rectangle 293"/>
              <p:cNvSpPr>
                <a:spLocks noChangeArrowheads="1"/>
              </p:cNvSpPr>
              <p:nvPr/>
            </p:nvSpPr>
            <p:spPr bwMode="auto">
              <a:xfrm>
                <a:off x="0" y="70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" name="Rectangle 294"/>
              <p:cNvSpPr>
                <a:spLocks noChangeArrowheads="1"/>
              </p:cNvSpPr>
              <p:nvPr/>
            </p:nvSpPr>
            <p:spPr bwMode="auto">
              <a:xfrm>
                <a:off x="0" y="70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" name="Rectangle 295"/>
              <p:cNvSpPr>
                <a:spLocks noChangeArrowheads="1"/>
              </p:cNvSpPr>
              <p:nvPr/>
            </p:nvSpPr>
            <p:spPr bwMode="auto">
              <a:xfrm>
                <a:off x="0" y="70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" name="Rectangle 296"/>
              <p:cNvSpPr>
                <a:spLocks noChangeArrowheads="1"/>
              </p:cNvSpPr>
              <p:nvPr/>
            </p:nvSpPr>
            <p:spPr bwMode="auto">
              <a:xfrm>
                <a:off x="0" y="70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" name="Rectangle 297"/>
              <p:cNvSpPr>
                <a:spLocks noChangeArrowheads="1"/>
              </p:cNvSpPr>
              <p:nvPr/>
            </p:nvSpPr>
            <p:spPr bwMode="auto">
              <a:xfrm>
                <a:off x="0" y="70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" name="Rectangle 298"/>
              <p:cNvSpPr>
                <a:spLocks noChangeArrowheads="1"/>
              </p:cNvSpPr>
              <p:nvPr/>
            </p:nvSpPr>
            <p:spPr bwMode="auto">
              <a:xfrm>
                <a:off x="0" y="70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" name="Rectangle 299"/>
              <p:cNvSpPr>
                <a:spLocks noChangeArrowheads="1"/>
              </p:cNvSpPr>
              <p:nvPr/>
            </p:nvSpPr>
            <p:spPr bwMode="auto">
              <a:xfrm>
                <a:off x="0" y="70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" name="Rectangle 300"/>
              <p:cNvSpPr>
                <a:spLocks noChangeArrowheads="1"/>
              </p:cNvSpPr>
              <p:nvPr/>
            </p:nvSpPr>
            <p:spPr bwMode="auto">
              <a:xfrm>
                <a:off x="0" y="70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" name="Rectangle 301"/>
              <p:cNvSpPr>
                <a:spLocks noChangeArrowheads="1"/>
              </p:cNvSpPr>
              <p:nvPr/>
            </p:nvSpPr>
            <p:spPr bwMode="auto">
              <a:xfrm>
                <a:off x="0" y="70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" name="Rectangle 302"/>
              <p:cNvSpPr>
                <a:spLocks noChangeArrowheads="1"/>
              </p:cNvSpPr>
              <p:nvPr/>
            </p:nvSpPr>
            <p:spPr bwMode="auto">
              <a:xfrm>
                <a:off x="0" y="71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" name="Rectangle 303"/>
              <p:cNvSpPr>
                <a:spLocks noChangeArrowheads="1"/>
              </p:cNvSpPr>
              <p:nvPr/>
            </p:nvSpPr>
            <p:spPr bwMode="auto">
              <a:xfrm>
                <a:off x="0" y="71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" name="Rectangle 304"/>
              <p:cNvSpPr>
                <a:spLocks noChangeArrowheads="1"/>
              </p:cNvSpPr>
              <p:nvPr/>
            </p:nvSpPr>
            <p:spPr bwMode="auto">
              <a:xfrm>
                <a:off x="0" y="71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" name="Rectangle 305"/>
              <p:cNvSpPr>
                <a:spLocks noChangeArrowheads="1"/>
              </p:cNvSpPr>
              <p:nvPr/>
            </p:nvSpPr>
            <p:spPr bwMode="auto">
              <a:xfrm>
                <a:off x="0" y="713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" name="Rectangle 306"/>
              <p:cNvSpPr>
                <a:spLocks noChangeArrowheads="1"/>
              </p:cNvSpPr>
              <p:nvPr/>
            </p:nvSpPr>
            <p:spPr bwMode="auto">
              <a:xfrm>
                <a:off x="0" y="71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" name="Rectangle 307"/>
              <p:cNvSpPr>
                <a:spLocks noChangeArrowheads="1"/>
              </p:cNvSpPr>
              <p:nvPr/>
            </p:nvSpPr>
            <p:spPr bwMode="auto">
              <a:xfrm>
                <a:off x="0" y="71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" name="Rectangle 308"/>
              <p:cNvSpPr>
                <a:spLocks noChangeArrowheads="1"/>
              </p:cNvSpPr>
              <p:nvPr/>
            </p:nvSpPr>
            <p:spPr bwMode="auto">
              <a:xfrm>
                <a:off x="0" y="71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" name="Rectangle 309"/>
              <p:cNvSpPr>
                <a:spLocks noChangeArrowheads="1"/>
              </p:cNvSpPr>
              <p:nvPr/>
            </p:nvSpPr>
            <p:spPr bwMode="auto">
              <a:xfrm>
                <a:off x="0" y="71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" name="Rectangle 310"/>
              <p:cNvSpPr>
                <a:spLocks noChangeArrowheads="1"/>
              </p:cNvSpPr>
              <p:nvPr/>
            </p:nvSpPr>
            <p:spPr bwMode="auto">
              <a:xfrm>
                <a:off x="0" y="71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" name="Rectangle 311"/>
              <p:cNvSpPr>
                <a:spLocks noChangeArrowheads="1"/>
              </p:cNvSpPr>
              <p:nvPr/>
            </p:nvSpPr>
            <p:spPr bwMode="auto">
              <a:xfrm>
                <a:off x="0" y="72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" name="Rectangle 312"/>
              <p:cNvSpPr>
                <a:spLocks noChangeArrowheads="1"/>
              </p:cNvSpPr>
              <p:nvPr/>
            </p:nvSpPr>
            <p:spPr bwMode="auto">
              <a:xfrm>
                <a:off x="0" y="72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7" name="Rectangle 313"/>
              <p:cNvSpPr>
                <a:spLocks noChangeArrowheads="1"/>
              </p:cNvSpPr>
              <p:nvPr/>
            </p:nvSpPr>
            <p:spPr bwMode="auto">
              <a:xfrm>
                <a:off x="0" y="72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8" name="Rectangle 314"/>
              <p:cNvSpPr>
                <a:spLocks noChangeArrowheads="1"/>
              </p:cNvSpPr>
              <p:nvPr/>
            </p:nvSpPr>
            <p:spPr bwMode="auto">
              <a:xfrm>
                <a:off x="0" y="72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9" name="Rectangle 315"/>
              <p:cNvSpPr>
                <a:spLocks noChangeArrowheads="1"/>
              </p:cNvSpPr>
              <p:nvPr/>
            </p:nvSpPr>
            <p:spPr bwMode="auto">
              <a:xfrm>
                <a:off x="0" y="72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0" name="Rectangle 316"/>
              <p:cNvSpPr>
                <a:spLocks noChangeArrowheads="1"/>
              </p:cNvSpPr>
              <p:nvPr/>
            </p:nvSpPr>
            <p:spPr bwMode="auto">
              <a:xfrm>
                <a:off x="0" y="72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1" name="Rectangle 317"/>
              <p:cNvSpPr>
                <a:spLocks noChangeArrowheads="1"/>
              </p:cNvSpPr>
              <p:nvPr/>
            </p:nvSpPr>
            <p:spPr bwMode="auto">
              <a:xfrm>
                <a:off x="0" y="72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2" name="Rectangle 318"/>
              <p:cNvSpPr>
                <a:spLocks noChangeArrowheads="1"/>
              </p:cNvSpPr>
              <p:nvPr/>
            </p:nvSpPr>
            <p:spPr bwMode="auto">
              <a:xfrm>
                <a:off x="0" y="72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3" name="Rectangle 319"/>
              <p:cNvSpPr>
                <a:spLocks noChangeArrowheads="1"/>
              </p:cNvSpPr>
              <p:nvPr/>
            </p:nvSpPr>
            <p:spPr bwMode="auto">
              <a:xfrm>
                <a:off x="0" y="729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4" name="Rectangle 320"/>
              <p:cNvSpPr>
                <a:spLocks noChangeArrowheads="1"/>
              </p:cNvSpPr>
              <p:nvPr/>
            </p:nvSpPr>
            <p:spPr bwMode="auto">
              <a:xfrm>
                <a:off x="0" y="73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5" name="Rectangle 321"/>
              <p:cNvSpPr>
                <a:spLocks noChangeArrowheads="1"/>
              </p:cNvSpPr>
              <p:nvPr/>
            </p:nvSpPr>
            <p:spPr bwMode="auto">
              <a:xfrm>
                <a:off x="0" y="73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6" name="Rectangle 322"/>
              <p:cNvSpPr>
                <a:spLocks noChangeArrowheads="1"/>
              </p:cNvSpPr>
              <p:nvPr/>
            </p:nvSpPr>
            <p:spPr bwMode="auto">
              <a:xfrm>
                <a:off x="0" y="73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7" name="Rectangle 323"/>
              <p:cNvSpPr>
                <a:spLocks noChangeArrowheads="1"/>
              </p:cNvSpPr>
              <p:nvPr/>
            </p:nvSpPr>
            <p:spPr bwMode="auto">
              <a:xfrm>
                <a:off x="0" y="73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8" name="Rectangle 324"/>
              <p:cNvSpPr>
                <a:spLocks noChangeArrowheads="1"/>
              </p:cNvSpPr>
              <p:nvPr/>
            </p:nvSpPr>
            <p:spPr bwMode="auto">
              <a:xfrm>
                <a:off x="0" y="735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9" name="Rectangle 325"/>
              <p:cNvSpPr>
                <a:spLocks noChangeArrowheads="1"/>
              </p:cNvSpPr>
              <p:nvPr/>
            </p:nvSpPr>
            <p:spPr bwMode="auto">
              <a:xfrm>
                <a:off x="0" y="73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0" name="Rectangle 326"/>
              <p:cNvSpPr>
                <a:spLocks noChangeArrowheads="1"/>
              </p:cNvSpPr>
              <p:nvPr/>
            </p:nvSpPr>
            <p:spPr bwMode="auto">
              <a:xfrm>
                <a:off x="0" y="738"/>
                <a:ext cx="19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</p:grpSp>
      <p:grpSp>
        <p:nvGrpSpPr>
          <p:cNvPr id="344" name="Group 3"/>
          <p:cNvGrpSpPr>
            <a:grpSpLocks noChangeAspect="1"/>
          </p:cNvGrpSpPr>
          <p:nvPr userDrawn="1"/>
        </p:nvGrpSpPr>
        <p:grpSpPr bwMode="auto">
          <a:xfrm rot="10800000">
            <a:off x="-2" y="6285090"/>
            <a:ext cx="9144001" cy="72868"/>
            <a:chOff x="0" y="675"/>
            <a:chExt cx="5647" cy="103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</p:grpSpPr>
        <p:sp>
          <p:nvSpPr>
            <p:cNvPr id="345" name="AutoShape 2"/>
            <p:cNvSpPr>
              <a:spLocks noChangeAspect="1" noChangeArrowheads="1" noTextEdit="1"/>
            </p:cNvSpPr>
            <p:nvPr/>
          </p:nvSpPr>
          <p:spPr bwMode="auto">
            <a:xfrm>
              <a:off x="0" y="675"/>
              <a:ext cx="5647" cy="1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grpSp>
          <p:nvGrpSpPr>
            <p:cNvPr id="346" name="Group 60"/>
            <p:cNvGrpSpPr>
              <a:grpSpLocks/>
            </p:cNvGrpSpPr>
            <p:nvPr/>
          </p:nvGrpSpPr>
          <p:grpSpPr bwMode="auto">
            <a:xfrm>
              <a:off x="3945" y="690"/>
              <a:ext cx="1695" cy="78"/>
              <a:chOff x="3945" y="690"/>
              <a:chExt cx="1695" cy="78"/>
            </a:xfrm>
            <a:grpFill/>
          </p:grpSpPr>
          <p:sp>
            <p:nvSpPr>
              <p:cNvPr id="614" name="Rectangle 4"/>
              <p:cNvSpPr>
                <a:spLocks noChangeArrowheads="1"/>
              </p:cNvSpPr>
              <p:nvPr/>
            </p:nvSpPr>
            <p:spPr bwMode="auto">
              <a:xfrm>
                <a:off x="3945" y="69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5" name="Rectangle 5"/>
              <p:cNvSpPr>
                <a:spLocks noChangeArrowheads="1"/>
              </p:cNvSpPr>
              <p:nvPr/>
            </p:nvSpPr>
            <p:spPr bwMode="auto">
              <a:xfrm>
                <a:off x="3945" y="69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6" name="Rectangle 6"/>
              <p:cNvSpPr>
                <a:spLocks noChangeArrowheads="1"/>
              </p:cNvSpPr>
              <p:nvPr/>
            </p:nvSpPr>
            <p:spPr bwMode="auto">
              <a:xfrm>
                <a:off x="3945" y="692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7" name="Rectangle 7"/>
              <p:cNvSpPr>
                <a:spLocks noChangeArrowheads="1"/>
              </p:cNvSpPr>
              <p:nvPr/>
            </p:nvSpPr>
            <p:spPr bwMode="auto">
              <a:xfrm>
                <a:off x="3945" y="69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8" name="Rectangle 8"/>
              <p:cNvSpPr>
                <a:spLocks noChangeArrowheads="1"/>
              </p:cNvSpPr>
              <p:nvPr/>
            </p:nvSpPr>
            <p:spPr bwMode="auto">
              <a:xfrm>
                <a:off x="3945" y="69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9" name="Rectangle 9"/>
              <p:cNvSpPr>
                <a:spLocks noChangeArrowheads="1"/>
              </p:cNvSpPr>
              <p:nvPr/>
            </p:nvSpPr>
            <p:spPr bwMode="auto">
              <a:xfrm>
                <a:off x="3945" y="69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0" name="Rectangle 10"/>
              <p:cNvSpPr>
                <a:spLocks noChangeArrowheads="1"/>
              </p:cNvSpPr>
              <p:nvPr/>
            </p:nvSpPr>
            <p:spPr bwMode="auto">
              <a:xfrm>
                <a:off x="3945" y="70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1" name="Rectangle 11"/>
              <p:cNvSpPr>
                <a:spLocks noChangeArrowheads="1"/>
              </p:cNvSpPr>
              <p:nvPr/>
            </p:nvSpPr>
            <p:spPr bwMode="auto">
              <a:xfrm>
                <a:off x="3945" y="70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2" name="Rectangle 12"/>
              <p:cNvSpPr>
                <a:spLocks noChangeArrowheads="1"/>
              </p:cNvSpPr>
              <p:nvPr/>
            </p:nvSpPr>
            <p:spPr bwMode="auto">
              <a:xfrm>
                <a:off x="3945" y="702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3" name="Rectangle 13"/>
              <p:cNvSpPr>
                <a:spLocks noChangeArrowheads="1"/>
              </p:cNvSpPr>
              <p:nvPr/>
            </p:nvSpPr>
            <p:spPr bwMode="auto">
              <a:xfrm>
                <a:off x="3945" y="70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4" name="Rectangle 14"/>
              <p:cNvSpPr>
                <a:spLocks noChangeArrowheads="1"/>
              </p:cNvSpPr>
              <p:nvPr/>
            </p:nvSpPr>
            <p:spPr bwMode="auto">
              <a:xfrm>
                <a:off x="3945" y="70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5" name="Rectangle 15"/>
              <p:cNvSpPr>
                <a:spLocks noChangeArrowheads="1"/>
              </p:cNvSpPr>
              <p:nvPr/>
            </p:nvSpPr>
            <p:spPr bwMode="auto">
              <a:xfrm>
                <a:off x="3945" y="70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6" name="Rectangle 16"/>
              <p:cNvSpPr>
                <a:spLocks noChangeArrowheads="1"/>
              </p:cNvSpPr>
              <p:nvPr/>
            </p:nvSpPr>
            <p:spPr bwMode="auto">
              <a:xfrm>
                <a:off x="3945" y="70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7" name="Rectangle 17"/>
              <p:cNvSpPr>
                <a:spLocks noChangeArrowheads="1"/>
              </p:cNvSpPr>
              <p:nvPr/>
            </p:nvSpPr>
            <p:spPr bwMode="auto">
              <a:xfrm>
                <a:off x="3945" y="70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8" name="Rectangle 18"/>
              <p:cNvSpPr>
                <a:spLocks noChangeArrowheads="1"/>
              </p:cNvSpPr>
              <p:nvPr/>
            </p:nvSpPr>
            <p:spPr bwMode="auto">
              <a:xfrm>
                <a:off x="3945" y="71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9" name="Rectangle 19"/>
              <p:cNvSpPr>
                <a:spLocks noChangeArrowheads="1"/>
              </p:cNvSpPr>
              <p:nvPr/>
            </p:nvSpPr>
            <p:spPr bwMode="auto">
              <a:xfrm>
                <a:off x="3945" y="71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0" name="Rectangle 20"/>
              <p:cNvSpPr>
                <a:spLocks noChangeArrowheads="1"/>
              </p:cNvSpPr>
              <p:nvPr/>
            </p:nvSpPr>
            <p:spPr bwMode="auto">
              <a:xfrm>
                <a:off x="3945" y="713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1" name="Rectangle 21"/>
              <p:cNvSpPr>
                <a:spLocks noChangeArrowheads="1"/>
              </p:cNvSpPr>
              <p:nvPr/>
            </p:nvSpPr>
            <p:spPr bwMode="auto">
              <a:xfrm>
                <a:off x="3945" y="71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2" name="Rectangle 22"/>
              <p:cNvSpPr>
                <a:spLocks noChangeArrowheads="1"/>
              </p:cNvSpPr>
              <p:nvPr/>
            </p:nvSpPr>
            <p:spPr bwMode="auto">
              <a:xfrm>
                <a:off x="3945" y="716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3" name="Rectangle 23"/>
              <p:cNvSpPr>
                <a:spLocks noChangeArrowheads="1"/>
              </p:cNvSpPr>
              <p:nvPr/>
            </p:nvSpPr>
            <p:spPr bwMode="auto">
              <a:xfrm>
                <a:off x="3945" y="71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4" name="Rectangle 24"/>
              <p:cNvSpPr>
                <a:spLocks noChangeArrowheads="1"/>
              </p:cNvSpPr>
              <p:nvPr/>
            </p:nvSpPr>
            <p:spPr bwMode="auto">
              <a:xfrm>
                <a:off x="3945" y="71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5" name="Rectangle 25"/>
              <p:cNvSpPr>
                <a:spLocks noChangeArrowheads="1"/>
              </p:cNvSpPr>
              <p:nvPr/>
            </p:nvSpPr>
            <p:spPr bwMode="auto">
              <a:xfrm>
                <a:off x="3945" y="72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6" name="Rectangle 26"/>
              <p:cNvSpPr>
                <a:spLocks noChangeArrowheads="1"/>
              </p:cNvSpPr>
              <p:nvPr/>
            </p:nvSpPr>
            <p:spPr bwMode="auto">
              <a:xfrm>
                <a:off x="3945" y="72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7" name="Rectangle 27"/>
              <p:cNvSpPr>
                <a:spLocks noChangeArrowheads="1"/>
              </p:cNvSpPr>
              <p:nvPr/>
            </p:nvSpPr>
            <p:spPr bwMode="auto">
              <a:xfrm>
                <a:off x="3945" y="72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8" name="Rectangle 28"/>
              <p:cNvSpPr>
                <a:spLocks noChangeArrowheads="1"/>
              </p:cNvSpPr>
              <p:nvPr/>
            </p:nvSpPr>
            <p:spPr bwMode="auto">
              <a:xfrm>
                <a:off x="3945" y="72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9" name="Rectangle 29"/>
              <p:cNvSpPr>
                <a:spLocks noChangeArrowheads="1"/>
              </p:cNvSpPr>
              <p:nvPr/>
            </p:nvSpPr>
            <p:spPr bwMode="auto">
              <a:xfrm>
                <a:off x="3945" y="72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0" name="Rectangle 30"/>
              <p:cNvSpPr>
                <a:spLocks noChangeArrowheads="1"/>
              </p:cNvSpPr>
              <p:nvPr/>
            </p:nvSpPr>
            <p:spPr bwMode="auto">
              <a:xfrm>
                <a:off x="3945" y="72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1" name="Rectangle 31"/>
              <p:cNvSpPr>
                <a:spLocks noChangeArrowheads="1"/>
              </p:cNvSpPr>
              <p:nvPr/>
            </p:nvSpPr>
            <p:spPr bwMode="auto">
              <a:xfrm>
                <a:off x="3945" y="72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2" name="Rectangle 32"/>
              <p:cNvSpPr>
                <a:spLocks noChangeArrowheads="1"/>
              </p:cNvSpPr>
              <p:nvPr/>
            </p:nvSpPr>
            <p:spPr bwMode="auto">
              <a:xfrm>
                <a:off x="3945" y="72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3" name="Rectangle 33"/>
              <p:cNvSpPr>
                <a:spLocks noChangeArrowheads="1"/>
              </p:cNvSpPr>
              <p:nvPr/>
            </p:nvSpPr>
            <p:spPr bwMode="auto">
              <a:xfrm>
                <a:off x="3945" y="72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4" name="Rectangle 34"/>
              <p:cNvSpPr>
                <a:spLocks noChangeArrowheads="1"/>
              </p:cNvSpPr>
              <p:nvPr/>
            </p:nvSpPr>
            <p:spPr bwMode="auto">
              <a:xfrm>
                <a:off x="3945" y="72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5" name="Rectangle 35"/>
              <p:cNvSpPr>
                <a:spLocks noChangeArrowheads="1"/>
              </p:cNvSpPr>
              <p:nvPr/>
            </p:nvSpPr>
            <p:spPr bwMode="auto">
              <a:xfrm>
                <a:off x="3945" y="730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6" name="Rectangle 36"/>
              <p:cNvSpPr>
                <a:spLocks noChangeArrowheads="1"/>
              </p:cNvSpPr>
              <p:nvPr/>
            </p:nvSpPr>
            <p:spPr bwMode="auto">
              <a:xfrm>
                <a:off x="3945" y="73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7" name="Rectangle 37"/>
              <p:cNvSpPr>
                <a:spLocks noChangeArrowheads="1"/>
              </p:cNvSpPr>
              <p:nvPr/>
            </p:nvSpPr>
            <p:spPr bwMode="auto">
              <a:xfrm>
                <a:off x="3945" y="73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8" name="Rectangle 38"/>
              <p:cNvSpPr>
                <a:spLocks noChangeArrowheads="1"/>
              </p:cNvSpPr>
              <p:nvPr/>
            </p:nvSpPr>
            <p:spPr bwMode="auto">
              <a:xfrm>
                <a:off x="3945" y="73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9" name="Rectangle 39"/>
              <p:cNvSpPr>
                <a:spLocks noChangeArrowheads="1"/>
              </p:cNvSpPr>
              <p:nvPr/>
            </p:nvSpPr>
            <p:spPr bwMode="auto">
              <a:xfrm>
                <a:off x="3945" y="73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0" name="Rectangle 40"/>
              <p:cNvSpPr>
                <a:spLocks noChangeArrowheads="1"/>
              </p:cNvSpPr>
              <p:nvPr/>
            </p:nvSpPr>
            <p:spPr bwMode="auto">
              <a:xfrm>
                <a:off x="3945" y="73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1" name="Rectangle 41"/>
              <p:cNvSpPr>
                <a:spLocks noChangeArrowheads="1"/>
              </p:cNvSpPr>
              <p:nvPr/>
            </p:nvSpPr>
            <p:spPr bwMode="auto">
              <a:xfrm>
                <a:off x="3945" y="73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2" name="Rectangle 42"/>
              <p:cNvSpPr>
                <a:spLocks noChangeArrowheads="1"/>
              </p:cNvSpPr>
              <p:nvPr/>
            </p:nvSpPr>
            <p:spPr bwMode="auto">
              <a:xfrm>
                <a:off x="3945" y="73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3" name="Rectangle 43"/>
              <p:cNvSpPr>
                <a:spLocks noChangeArrowheads="1"/>
              </p:cNvSpPr>
              <p:nvPr/>
            </p:nvSpPr>
            <p:spPr bwMode="auto">
              <a:xfrm>
                <a:off x="3945" y="74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4" name="Rectangle 44"/>
              <p:cNvSpPr>
                <a:spLocks noChangeArrowheads="1"/>
              </p:cNvSpPr>
              <p:nvPr/>
            </p:nvSpPr>
            <p:spPr bwMode="auto">
              <a:xfrm>
                <a:off x="3945" y="74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5" name="Rectangle 45"/>
              <p:cNvSpPr>
                <a:spLocks noChangeArrowheads="1"/>
              </p:cNvSpPr>
              <p:nvPr/>
            </p:nvSpPr>
            <p:spPr bwMode="auto">
              <a:xfrm>
                <a:off x="3945" y="74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6" name="Rectangle 46"/>
              <p:cNvSpPr>
                <a:spLocks noChangeArrowheads="1"/>
              </p:cNvSpPr>
              <p:nvPr/>
            </p:nvSpPr>
            <p:spPr bwMode="auto">
              <a:xfrm>
                <a:off x="3945" y="74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7" name="Rectangle 47"/>
              <p:cNvSpPr>
                <a:spLocks noChangeArrowheads="1"/>
              </p:cNvSpPr>
              <p:nvPr/>
            </p:nvSpPr>
            <p:spPr bwMode="auto">
              <a:xfrm>
                <a:off x="3945" y="74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8" name="Rectangle 48"/>
              <p:cNvSpPr>
                <a:spLocks noChangeArrowheads="1"/>
              </p:cNvSpPr>
              <p:nvPr/>
            </p:nvSpPr>
            <p:spPr bwMode="auto">
              <a:xfrm>
                <a:off x="3945" y="74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9" name="Rectangle 49"/>
              <p:cNvSpPr>
                <a:spLocks noChangeArrowheads="1"/>
              </p:cNvSpPr>
              <p:nvPr/>
            </p:nvSpPr>
            <p:spPr bwMode="auto">
              <a:xfrm>
                <a:off x="3945" y="74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0" name="Rectangle 50"/>
              <p:cNvSpPr>
                <a:spLocks noChangeArrowheads="1"/>
              </p:cNvSpPr>
              <p:nvPr/>
            </p:nvSpPr>
            <p:spPr bwMode="auto">
              <a:xfrm>
                <a:off x="3945" y="74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1" name="Rectangle 51"/>
              <p:cNvSpPr>
                <a:spLocks noChangeArrowheads="1"/>
              </p:cNvSpPr>
              <p:nvPr/>
            </p:nvSpPr>
            <p:spPr bwMode="auto">
              <a:xfrm>
                <a:off x="3945" y="75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2" name="Rectangle 52"/>
              <p:cNvSpPr>
                <a:spLocks noChangeArrowheads="1"/>
              </p:cNvSpPr>
              <p:nvPr/>
            </p:nvSpPr>
            <p:spPr bwMode="auto">
              <a:xfrm>
                <a:off x="3945" y="751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3" name="Rectangle 53"/>
              <p:cNvSpPr>
                <a:spLocks noChangeArrowheads="1"/>
              </p:cNvSpPr>
              <p:nvPr/>
            </p:nvSpPr>
            <p:spPr bwMode="auto">
              <a:xfrm>
                <a:off x="3945" y="75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4" name="Rectangle 54"/>
              <p:cNvSpPr>
                <a:spLocks noChangeArrowheads="1"/>
              </p:cNvSpPr>
              <p:nvPr/>
            </p:nvSpPr>
            <p:spPr bwMode="auto">
              <a:xfrm>
                <a:off x="3945" y="75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5" name="Rectangle 55"/>
              <p:cNvSpPr>
                <a:spLocks noChangeArrowheads="1"/>
              </p:cNvSpPr>
              <p:nvPr/>
            </p:nvSpPr>
            <p:spPr bwMode="auto">
              <a:xfrm>
                <a:off x="3945" y="75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6" name="Rectangle 56"/>
              <p:cNvSpPr>
                <a:spLocks noChangeArrowheads="1"/>
              </p:cNvSpPr>
              <p:nvPr/>
            </p:nvSpPr>
            <p:spPr bwMode="auto">
              <a:xfrm>
                <a:off x="3945" y="75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7" name="Rectangle 57"/>
              <p:cNvSpPr>
                <a:spLocks noChangeArrowheads="1"/>
              </p:cNvSpPr>
              <p:nvPr/>
            </p:nvSpPr>
            <p:spPr bwMode="auto">
              <a:xfrm>
                <a:off x="3945" y="758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8" name="Rectangle 58"/>
              <p:cNvSpPr>
                <a:spLocks noChangeArrowheads="1"/>
              </p:cNvSpPr>
              <p:nvPr/>
            </p:nvSpPr>
            <p:spPr bwMode="auto">
              <a:xfrm>
                <a:off x="3945" y="76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9" name="Rectangle 59"/>
              <p:cNvSpPr>
                <a:spLocks noChangeArrowheads="1"/>
              </p:cNvSpPr>
              <p:nvPr/>
            </p:nvSpPr>
            <p:spPr bwMode="auto">
              <a:xfrm>
                <a:off x="3945" y="762"/>
                <a:ext cx="1695" cy="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347" name="Group 109"/>
            <p:cNvGrpSpPr>
              <a:grpSpLocks/>
            </p:cNvGrpSpPr>
            <p:nvPr/>
          </p:nvGrpSpPr>
          <p:grpSpPr bwMode="auto">
            <a:xfrm>
              <a:off x="1685" y="680"/>
              <a:ext cx="2594" cy="66"/>
              <a:chOff x="1685" y="680"/>
              <a:chExt cx="2594" cy="66"/>
            </a:xfrm>
            <a:grpFill/>
          </p:grpSpPr>
          <p:sp>
            <p:nvSpPr>
              <p:cNvPr id="566" name="Rectangle 61"/>
              <p:cNvSpPr>
                <a:spLocks noChangeArrowheads="1"/>
              </p:cNvSpPr>
              <p:nvPr/>
            </p:nvSpPr>
            <p:spPr bwMode="auto">
              <a:xfrm>
                <a:off x="1685" y="68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7" name="Rectangle 62"/>
              <p:cNvSpPr>
                <a:spLocks noChangeArrowheads="1"/>
              </p:cNvSpPr>
              <p:nvPr/>
            </p:nvSpPr>
            <p:spPr bwMode="auto">
              <a:xfrm>
                <a:off x="1685" y="681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8" name="Rectangle 63"/>
              <p:cNvSpPr>
                <a:spLocks noChangeArrowheads="1"/>
              </p:cNvSpPr>
              <p:nvPr/>
            </p:nvSpPr>
            <p:spPr bwMode="auto">
              <a:xfrm>
                <a:off x="1685" y="685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9" name="Rectangle 64"/>
              <p:cNvSpPr>
                <a:spLocks noChangeArrowheads="1"/>
              </p:cNvSpPr>
              <p:nvPr/>
            </p:nvSpPr>
            <p:spPr bwMode="auto">
              <a:xfrm>
                <a:off x="1685" y="68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0" name="Rectangle 65"/>
              <p:cNvSpPr>
                <a:spLocks noChangeArrowheads="1"/>
              </p:cNvSpPr>
              <p:nvPr/>
            </p:nvSpPr>
            <p:spPr bwMode="auto">
              <a:xfrm>
                <a:off x="1685" y="69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1" name="Rectangle 66"/>
              <p:cNvSpPr>
                <a:spLocks noChangeArrowheads="1"/>
              </p:cNvSpPr>
              <p:nvPr/>
            </p:nvSpPr>
            <p:spPr bwMode="auto">
              <a:xfrm>
                <a:off x="1685" y="69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2" name="Rectangle 67"/>
              <p:cNvSpPr>
                <a:spLocks noChangeArrowheads="1"/>
              </p:cNvSpPr>
              <p:nvPr/>
            </p:nvSpPr>
            <p:spPr bwMode="auto">
              <a:xfrm>
                <a:off x="1685" y="69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3" name="Rectangle 68"/>
              <p:cNvSpPr>
                <a:spLocks noChangeArrowheads="1"/>
              </p:cNvSpPr>
              <p:nvPr/>
            </p:nvSpPr>
            <p:spPr bwMode="auto">
              <a:xfrm>
                <a:off x="1685" y="69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4" name="Rectangle 69"/>
              <p:cNvSpPr>
                <a:spLocks noChangeArrowheads="1"/>
              </p:cNvSpPr>
              <p:nvPr/>
            </p:nvSpPr>
            <p:spPr bwMode="auto">
              <a:xfrm>
                <a:off x="1685" y="69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5" name="Rectangle 70"/>
              <p:cNvSpPr>
                <a:spLocks noChangeArrowheads="1"/>
              </p:cNvSpPr>
              <p:nvPr/>
            </p:nvSpPr>
            <p:spPr bwMode="auto">
              <a:xfrm>
                <a:off x="1685" y="69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6" name="Rectangle 71"/>
              <p:cNvSpPr>
                <a:spLocks noChangeArrowheads="1"/>
              </p:cNvSpPr>
              <p:nvPr/>
            </p:nvSpPr>
            <p:spPr bwMode="auto">
              <a:xfrm>
                <a:off x="1685" y="69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7" name="Rectangle 72"/>
              <p:cNvSpPr>
                <a:spLocks noChangeArrowheads="1"/>
              </p:cNvSpPr>
              <p:nvPr/>
            </p:nvSpPr>
            <p:spPr bwMode="auto">
              <a:xfrm>
                <a:off x="1685" y="70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8" name="Rectangle 73"/>
              <p:cNvSpPr>
                <a:spLocks noChangeArrowheads="1"/>
              </p:cNvSpPr>
              <p:nvPr/>
            </p:nvSpPr>
            <p:spPr bwMode="auto">
              <a:xfrm>
                <a:off x="1685" y="70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9" name="Rectangle 74"/>
              <p:cNvSpPr>
                <a:spLocks noChangeArrowheads="1"/>
              </p:cNvSpPr>
              <p:nvPr/>
            </p:nvSpPr>
            <p:spPr bwMode="auto">
              <a:xfrm>
                <a:off x="1685" y="70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0" name="Rectangle 75"/>
              <p:cNvSpPr>
                <a:spLocks noChangeArrowheads="1"/>
              </p:cNvSpPr>
              <p:nvPr/>
            </p:nvSpPr>
            <p:spPr bwMode="auto">
              <a:xfrm>
                <a:off x="1685" y="70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1" name="Rectangle 76"/>
              <p:cNvSpPr>
                <a:spLocks noChangeArrowheads="1"/>
              </p:cNvSpPr>
              <p:nvPr/>
            </p:nvSpPr>
            <p:spPr bwMode="auto">
              <a:xfrm>
                <a:off x="1685" y="70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2" name="Rectangle 77"/>
              <p:cNvSpPr>
                <a:spLocks noChangeArrowheads="1"/>
              </p:cNvSpPr>
              <p:nvPr/>
            </p:nvSpPr>
            <p:spPr bwMode="auto">
              <a:xfrm>
                <a:off x="1685" y="70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3" name="Rectangle 78"/>
              <p:cNvSpPr>
                <a:spLocks noChangeArrowheads="1"/>
              </p:cNvSpPr>
              <p:nvPr/>
            </p:nvSpPr>
            <p:spPr bwMode="auto">
              <a:xfrm>
                <a:off x="1685" y="70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4" name="Rectangle 79"/>
              <p:cNvSpPr>
                <a:spLocks noChangeArrowheads="1"/>
              </p:cNvSpPr>
              <p:nvPr/>
            </p:nvSpPr>
            <p:spPr bwMode="auto">
              <a:xfrm>
                <a:off x="1685" y="70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5" name="Rectangle 80"/>
              <p:cNvSpPr>
                <a:spLocks noChangeArrowheads="1"/>
              </p:cNvSpPr>
              <p:nvPr/>
            </p:nvSpPr>
            <p:spPr bwMode="auto">
              <a:xfrm>
                <a:off x="1685" y="70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6" name="Rectangle 81"/>
              <p:cNvSpPr>
                <a:spLocks noChangeArrowheads="1"/>
              </p:cNvSpPr>
              <p:nvPr/>
            </p:nvSpPr>
            <p:spPr bwMode="auto">
              <a:xfrm>
                <a:off x="1685" y="70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7" name="Rectangle 82"/>
              <p:cNvSpPr>
                <a:spLocks noChangeArrowheads="1"/>
              </p:cNvSpPr>
              <p:nvPr/>
            </p:nvSpPr>
            <p:spPr bwMode="auto">
              <a:xfrm>
                <a:off x="1685" y="71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8" name="Rectangle 83"/>
              <p:cNvSpPr>
                <a:spLocks noChangeArrowheads="1"/>
              </p:cNvSpPr>
              <p:nvPr/>
            </p:nvSpPr>
            <p:spPr bwMode="auto">
              <a:xfrm>
                <a:off x="1685" y="71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9" name="Rectangle 84"/>
              <p:cNvSpPr>
                <a:spLocks noChangeArrowheads="1"/>
              </p:cNvSpPr>
              <p:nvPr/>
            </p:nvSpPr>
            <p:spPr bwMode="auto">
              <a:xfrm>
                <a:off x="1685" y="71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0" name="Rectangle 85"/>
              <p:cNvSpPr>
                <a:spLocks noChangeArrowheads="1"/>
              </p:cNvSpPr>
              <p:nvPr/>
            </p:nvSpPr>
            <p:spPr bwMode="auto">
              <a:xfrm>
                <a:off x="1685" y="71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1" name="Rectangle 86"/>
              <p:cNvSpPr>
                <a:spLocks noChangeArrowheads="1"/>
              </p:cNvSpPr>
              <p:nvPr/>
            </p:nvSpPr>
            <p:spPr bwMode="auto">
              <a:xfrm>
                <a:off x="1685" y="71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2" name="Rectangle 87"/>
              <p:cNvSpPr>
                <a:spLocks noChangeArrowheads="1"/>
              </p:cNvSpPr>
              <p:nvPr/>
            </p:nvSpPr>
            <p:spPr bwMode="auto">
              <a:xfrm>
                <a:off x="1685" y="71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3" name="Rectangle 88"/>
              <p:cNvSpPr>
                <a:spLocks noChangeArrowheads="1"/>
              </p:cNvSpPr>
              <p:nvPr/>
            </p:nvSpPr>
            <p:spPr bwMode="auto">
              <a:xfrm>
                <a:off x="1685" y="71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4" name="Rectangle 89"/>
              <p:cNvSpPr>
                <a:spLocks noChangeArrowheads="1"/>
              </p:cNvSpPr>
              <p:nvPr/>
            </p:nvSpPr>
            <p:spPr bwMode="auto">
              <a:xfrm>
                <a:off x="1685" y="71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5" name="Rectangle 90"/>
              <p:cNvSpPr>
                <a:spLocks noChangeArrowheads="1"/>
              </p:cNvSpPr>
              <p:nvPr/>
            </p:nvSpPr>
            <p:spPr bwMode="auto">
              <a:xfrm>
                <a:off x="1685" y="71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6" name="Rectangle 91"/>
              <p:cNvSpPr>
                <a:spLocks noChangeArrowheads="1"/>
              </p:cNvSpPr>
              <p:nvPr/>
            </p:nvSpPr>
            <p:spPr bwMode="auto">
              <a:xfrm>
                <a:off x="1685" y="72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7" name="Rectangle 92"/>
              <p:cNvSpPr>
                <a:spLocks noChangeArrowheads="1"/>
              </p:cNvSpPr>
              <p:nvPr/>
            </p:nvSpPr>
            <p:spPr bwMode="auto">
              <a:xfrm>
                <a:off x="1685" y="72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8" name="Rectangle 93"/>
              <p:cNvSpPr>
                <a:spLocks noChangeArrowheads="1"/>
              </p:cNvSpPr>
              <p:nvPr/>
            </p:nvSpPr>
            <p:spPr bwMode="auto">
              <a:xfrm>
                <a:off x="1685" y="72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9" name="Rectangle 94"/>
              <p:cNvSpPr>
                <a:spLocks noChangeArrowheads="1"/>
              </p:cNvSpPr>
              <p:nvPr/>
            </p:nvSpPr>
            <p:spPr bwMode="auto">
              <a:xfrm>
                <a:off x="1685" y="72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0" name="Rectangle 95"/>
              <p:cNvSpPr>
                <a:spLocks noChangeArrowheads="1"/>
              </p:cNvSpPr>
              <p:nvPr/>
            </p:nvSpPr>
            <p:spPr bwMode="auto">
              <a:xfrm>
                <a:off x="1685" y="72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1" name="Rectangle 96"/>
              <p:cNvSpPr>
                <a:spLocks noChangeArrowheads="1"/>
              </p:cNvSpPr>
              <p:nvPr/>
            </p:nvSpPr>
            <p:spPr bwMode="auto">
              <a:xfrm>
                <a:off x="1685" y="72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2" name="Rectangle 97"/>
              <p:cNvSpPr>
                <a:spLocks noChangeArrowheads="1"/>
              </p:cNvSpPr>
              <p:nvPr/>
            </p:nvSpPr>
            <p:spPr bwMode="auto">
              <a:xfrm>
                <a:off x="1685" y="72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3" name="Rectangle 98"/>
              <p:cNvSpPr>
                <a:spLocks noChangeArrowheads="1"/>
              </p:cNvSpPr>
              <p:nvPr/>
            </p:nvSpPr>
            <p:spPr bwMode="auto">
              <a:xfrm>
                <a:off x="1685" y="72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4" name="Rectangle 99"/>
              <p:cNvSpPr>
                <a:spLocks noChangeArrowheads="1"/>
              </p:cNvSpPr>
              <p:nvPr/>
            </p:nvSpPr>
            <p:spPr bwMode="auto">
              <a:xfrm>
                <a:off x="1685" y="72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5" name="Rectangle 100"/>
              <p:cNvSpPr>
                <a:spLocks noChangeArrowheads="1"/>
              </p:cNvSpPr>
              <p:nvPr/>
            </p:nvSpPr>
            <p:spPr bwMode="auto">
              <a:xfrm>
                <a:off x="1685" y="72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6" name="Rectangle 101"/>
              <p:cNvSpPr>
                <a:spLocks noChangeArrowheads="1"/>
              </p:cNvSpPr>
              <p:nvPr/>
            </p:nvSpPr>
            <p:spPr bwMode="auto">
              <a:xfrm>
                <a:off x="1685" y="73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7" name="Rectangle 102"/>
              <p:cNvSpPr>
                <a:spLocks noChangeArrowheads="1"/>
              </p:cNvSpPr>
              <p:nvPr/>
            </p:nvSpPr>
            <p:spPr bwMode="auto">
              <a:xfrm>
                <a:off x="1685" y="73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8" name="Rectangle 103"/>
              <p:cNvSpPr>
                <a:spLocks noChangeArrowheads="1"/>
              </p:cNvSpPr>
              <p:nvPr/>
            </p:nvSpPr>
            <p:spPr bwMode="auto">
              <a:xfrm>
                <a:off x="1685" y="73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9" name="Rectangle 104"/>
              <p:cNvSpPr>
                <a:spLocks noChangeArrowheads="1"/>
              </p:cNvSpPr>
              <p:nvPr/>
            </p:nvSpPr>
            <p:spPr bwMode="auto">
              <a:xfrm>
                <a:off x="1685" y="73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0" name="Rectangle 105"/>
              <p:cNvSpPr>
                <a:spLocks noChangeArrowheads="1"/>
              </p:cNvSpPr>
              <p:nvPr/>
            </p:nvSpPr>
            <p:spPr bwMode="auto">
              <a:xfrm>
                <a:off x="1685" y="73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1" name="Rectangle 106"/>
              <p:cNvSpPr>
                <a:spLocks noChangeArrowheads="1"/>
              </p:cNvSpPr>
              <p:nvPr/>
            </p:nvSpPr>
            <p:spPr bwMode="auto">
              <a:xfrm>
                <a:off x="1685" y="73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2" name="Rectangle 107"/>
              <p:cNvSpPr>
                <a:spLocks noChangeArrowheads="1"/>
              </p:cNvSpPr>
              <p:nvPr/>
            </p:nvSpPr>
            <p:spPr bwMode="auto">
              <a:xfrm>
                <a:off x="1685" y="739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3" name="Rectangle 108"/>
              <p:cNvSpPr>
                <a:spLocks noChangeArrowheads="1"/>
              </p:cNvSpPr>
              <p:nvPr/>
            </p:nvSpPr>
            <p:spPr bwMode="auto">
              <a:xfrm>
                <a:off x="1685" y="743"/>
                <a:ext cx="2594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348" name="Group 165"/>
            <p:cNvGrpSpPr>
              <a:grpSpLocks/>
            </p:cNvGrpSpPr>
            <p:nvPr/>
          </p:nvGrpSpPr>
          <p:grpSpPr bwMode="auto">
            <a:xfrm>
              <a:off x="0" y="674"/>
              <a:ext cx="1995" cy="68"/>
              <a:chOff x="0" y="674"/>
              <a:chExt cx="1995" cy="68"/>
            </a:xfrm>
            <a:grpFill/>
          </p:grpSpPr>
          <p:sp>
            <p:nvSpPr>
              <p:cNvPr id="511" name="Rectangle 110"/>
              <p:cNvSpPr>
                <a:spLocks noChangeArrowheads="1"/>
              </p:cNvSpPr>
              <p:nvPr/>
            </p:nvSpPr>
            <p:spPr bwMode="auto">
              <a:xfrm>
                <a:off x="0" y="674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2" name="Rectangle 111"/>
              <p:cNvSpPr>
                <a:spLocks noChangeArrowheads="1"/>
              </p:cNvSpPr>
              <p:nvPr/>
            </p:nvSpPr>
            <p:spPr bwMode="auto">
              <a:xfrm>
                <a:off x="0" y="67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3" name="Rectangle 112"/>
              <p:cNvSpPr>
                <a:spLocks noChangeArrowheads="1"/>
              </p:cNvSpPr>
              <p:nvPr/>
            </p:nvSpPr>
            <p:spPr bwMode="auto">
              <a:xfrm>
                <a:off x="0" y="677"/>
                <a:ext cx="19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4" name="Rectangle 113"/>
              <p:cNvSpPr>
                <a:spLocks noChangeArrowheads="1"/>
              </p:cNvSpPr>
              <p:nvPr/>
            </p:nvSpPr>
            <p:spPr bwMode="auto">
              <a:xfrm>
                <a:off x="0" y="68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5" name="Rectangle 114"/>
              <p:cNvSpPr>
                <a:spLocks noChangeArrowheads="1"/>
              </p:cNvSpPr>
              <p:nvPr/>
            </p:nvSpPr>
            <p:spPr bwMode="auto">
              <a:xfrm>
                <a:off x="0" y="68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6" name="Rectangle 115"/>
              <p:cNvSpPr>
                <a:spLocks noChangeArrowheads="1"/>
              </p:cNvSpPr>
              <p:nvPr/>
            </p:nvSpPr>
            <p:spPr bwMode="auto">
              <a:xfrm>
                <a:off x="0" y="68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7" name="Rectangle 116"/>
              <p:cNvSpPr>
                <a:spLocks noChangeArrowheads="1"/>
              </p:cNvSpPr>
              <p:nvPr/>
            </p:nvSpPr>
            <p:spPr bwMode="auto">
              <a:xfrm>
                <a:off x="0" y="68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8" name="Rectangle 117"/>
              <p:cNvSpPr>
                <a:spLocks noChangeArrowheads="1"/>
              </p:cNvSpPr>
              <p:nvPr/>
            </p:nvSpPr>
            <p:spPr bwMode="auto">
              <a:xfrm>
                <a:off x="0" y="68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9" name="Rectangle 118"/>
              <p:cNvSpPr>
                <a:spLocks noChangeArrowheads="1"/>
              </p:cNvSpPr>
              <p:nvPr/>
            </p:nvSpPr>
            <p:spPr bwMode="auto">
              <a:xfrm>
                <a:off x="0" y="68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0" name="Rectangle 119"/>
              <p:cNvSpPr>
                <a:spLocks noChangeArrowheads="1"/>
              </p:cNvSpPr>
              <p:nvPr/>
            </p:nvSpPr>
            <p:spPr bwMode="auto">
              <a:xfrm>
                <a:off x="0" y="68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1" name="Rectangle 120"/>
              <p:cNvSpPr>
                <a:spLocks noChangeArrowheads="1"/>
              </p:cNvSpPr>
              <p:nvPr/>
            </p:nvSpPr>
            <p:spPr bwMode="auto">
              <a:xfrm>
                <a:off x="0" y="68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2" name="Rectangle 121"/>
              <p:cNvSpPr>
                <a:spLocks noChangeArrowheads="1"/>
              </p:cNvSpPr>
              <p:nvPr/>
            </p:nvSpPr>
            <p:spPr bwMode="auto">
              <a:xfrm>
                <a:off x="0" y="69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3" name="Rectangle 122"/>
              <p:cNvSpPr>
                <a:spLocks noChangeArrowheads="1"/>
              </p:cNvSpPr>
              <p:nvPr/>
            </p:nvSpPr>
            <p:spPr bwMode="auto">
              <a:xfrm>
                <a:off x="0" y="69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4" name="Rectangle 123"/>
              <p:cNvSpPr>
                <a:spLocks noChangeArrowheads="1"/>
              </p:cNvSpPr>
              <p:nvPr/>
            </p:nvSpPr>
            <p:spPr bwMode="auto">
              <a:xfrm>
                <a:off x="0" y="69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5" name="Rectangle 124"/>
              <p:cNvSpPr>
                <a:spLocks noChangeArrowheads="1"/>
              </p:cNvSpPr>
              <p:nvPr/>
            </p:nvSpPr>
            <p:spPr bwMode="auto">
              <a:xfrm>
                <a:off x="0" y="69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6" name="Rectangle 125"/>
              <p:cNvSpPr>
                <a:spLocks noChangeArrowheads="1"/>
              </p:cNvSpPr>
              <p:nvPr/>
            </p:nvSpPr>
            <p:spPr bwMode="auto">
              <a:xfrm>
                <a:off x="0" y="69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7" name="Rectangle 126"/>
              <p:cNvSpPr>
                <a:spLocks noChangeArrowheads="1"/>
              </p:cNvSpPr>
              <p:nvPr/>
            </p:nvSpPr>
            <p:spPr bwMode="auto">
              <a:xfrm>
                <a:off x="0" y="69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8" name="Rectangle 127"/>
              <p:cNvSpPr>
                <a:spLocks noChangeArrowheads="1"/>
              </p:cNvSpPr>
              <p:nvPr/>
            </p:nvSpPr>
            <p:spPr bwMode="auto">
              <a:xfrm>
                <a:off x="0" y="69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9" name="Rectangle 128"/>
              <p:cNvSpPr>
                <a:spLocks noChangeArrowheads="1"/>
              </p:cNvSpPr>
              <p:nvPr/>
            </p:nvSpPr>
            <p:spPr bwMode="auto">
              <a:xfrm>
                <a:off x="0" y="69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0" name="Rectangle 129"/>
              <p:cNvSpPr>
                <a:spLocks noChangeArrowheads="1"/>
              </p:cNvSpPr>
              <p:nvPr/>
            </p:nvSpPr>
            <p:spPr bwMode="auto">
              <a:xfrm>
                <a:off x="0" y="69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1" name="Rectangle 130"/>
              <p:cNvSpPr>
                <a:spLocks noChangeArrowheads="1"/>
              </p:cNvSpPr>
              <p:nvPr/>
            </p:nvSpPr>
            <p:spPr bwMode="auto">
              <a:xfrm>
                <a:off x="0" y="70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2" name="Rectangle 131"/>
              <p:cNvSpPr>
                <a:spLocks noChangeArrowheads="1"/>
              </p:cNvSpPr>
              <p:nvPr/>
            </p:nvSpPr>
            <p:spPr bwMode="auto">
              <a:xfrm>
                <a:off x="0" y="70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3" name="Rectangle 132"/>
              <p:cNvSpPr>
                <a:spLocks noChangeArrowheads="1"/>
              </p:cNvSpPr>
              <p:nvPr/>
            </p:nvSpPr>
            <p:spPr bwMode="auto">
              <a:xfrm>
                <a:off x="0" y="70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4" name="Rectangle 133"/>
              <p:cNvSpPr>
                <a:spLocks noChangeArrowheads="1"/>
              </p:cNvSpPr>
              <p:nvPr/>
            </p:nvSpPr>
            <p:spPr bwMode="auto">
              <a:xfrm>
                <a:off x="0" y="70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5" name="Rectangle 134"/>
              <p:cNvSpPr>
                <a:spLocks noChangeArrowheads="1"/>
              </p:cNvSpPr>
              <p:nvPr/>
            </p:nvSpPr>
            <p:spPr bwMode="auto">
              <a:xfrm>
                <a:off x="0" y="70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6" name="Rectangle 135"/>
              <p:cNvSpPr>
                <a:spLocks noChangeArrowheads="1"/>
              </p:cNvSpPr>
              <p:nvPr/>
            </p:nvSpPr>
            <p:spPr bwMode="auto">
              <a:xfrm>
                <a:off x="0" y="70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7" name="Rectangle 136"/>
              <p:cNvSpPr>
                <a:spLocks noChangeArrowheads="1"/>
              </p:cNvSpPr>
              <p:nvPr/>
            </p:nvSpPr>
            <p:spPr bwMode="auto">
              <a:xfrm>
                <a:off x="0" y="70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8" name="Rectangle 137"/>
              <p:cNvSpPr>
                <a:spLocks noChangeArrowheads="1"/>
              </p:cNvSpPr>
              <p:nvPr/>
            </p:nvSpPr>
            <p:spPr bwMode="auto">
              <a:xfrm>
                <a:off x="0" y="70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9" name="Rectangle 138"/>
              <p:cNvSpPr>
                <a:spLocks noChangeArrowheads="1"/>
              </p:cNvSpPr>
              <p:nvPr/>
            </p:nvSpPr>
            <p:spPr bwMode="auto">
              <a:xfrm>
                <a:off x="0" y="70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0" name="Rectangle 139"/>
              <p:cNvSpPr>
                <a:spLocks noChangeArrowheads="1"/>
              </p:cNvSpPr>
              <p:nvPr/>
            </p:nvSpPr>
            <p:spPr bwMode="auto">
              <a:xfrm>
                <a:off x="0" y="70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1" name="Rectangle 140"/>
              <p:cNvSpPr>
                <a:spLocks noChangeArrowheads="1"/>
              </p:cNvSpPr>
              <p:nvPr/>
            </p:nvSpPr>
            <p:spPr bwMode="auto">
              <a:xfrm>
                <a:off x="0" y="71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2" name="Rectangle 141"/>
              <p:cNvSpPr>
                <a:spLocks noChangeArrowheads="1"/>
              </p:cNvSpPr>
              <p:nvPr/>
            </p:nvSpPr>
            <p:spPr bwMode="auto">
              <a:xfrm>
                <a:off x="0" y="71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3" name="Rectangle 142"/>
              <p:cNvSpPr>
                <a:spLocks noChangeArrowheads="1"/>
              </p:cNvSpPr>
              <p:nvPr/>
            </p:nvSpPr>
            <p:spPr bwMode="auto">
              <a:xfrm>
                <a:off x="0" y="71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4" name="Rectangle 143"/>
              <p:cNvSpPr>
                <a:spLocks noChangeArrowheads="1"/>
              </p:cNvSpPr>
              <p:nvPr/>
            </p:nvSpPr>
            <p:spPr bwMode="auto">
              <a:xfrm>
                <a:off x="0" y="713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5" name="Rectangle 144"/>
              <p:cNvSpPr>
                <a:spLocks noChangeArrowheads="1"/>
              </p:cNvSpPr>
              <p:nvPr/>
            </p:nvSpPr>
            <p:spPr bwMode="auto">
              <a:xfrm>
                <a:off x="0" y="71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6" name="Rectangle 145"/>
              <p:cNvSpPr>
                <a:spLocks noChangeArrowheads="1"/>
              </p:cNvSpPr>
              <p:nvPr/>
            </p:nvSpPr>
            <p:spPr bwMode="auto">
              <a:xfrm>
                <a:off x="0" y="71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7" name="Rectangle 146"/>
              <p:cNvSpPr>
                <a:spLocks noChangeArrowheads="1"/>
              </p:cNvSpPr>
              <p:nvPr/>
            </p:nvSpPr>
            <p:spPr bwMode="auto">
              <a:xfrm>
                <a:off x="0" y="71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8" name="Rectangle 147"/>
              <p:cNvSpPr>
                <a:spLocks noChangeArrowheads="1"/>
              </p:cNvSpPr>
              <p:nvPr/>
            </p:nvSpPr>
            <p:spPr bwMode="auto">
              <a:xfrm>
                <a:off x="0" y="71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9" name="Rectangle 148"/>
              <p:cNvSpPr>
                <a:spLocks noChangeArrowheads="1"/>
              </p:cNvSpPr>
              <p:nvPr/>
            </p:nvSpPr>
            <p:spPr bwMode="auto">
              <a:xfrm>
                <a:off x="0" y="71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0" name="Rectangle 149"/>
              <p:cNvSpPr>
                <a:spLocks noChangeArrowheads="1"/>
              </p:cNvSpPr>
              <p:nvPr/>
            </p:nvSpPr>
            <p:spPr bwMode="auto">
              <a:xfrm>
                <a:off x="0" y="72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1" name="Rectangle 150"/>
              <p:cNvSpPr>
                <a:spLocks noChangeArrowheads="1"/>
              </p:cNvSpPr>
              <p:nvPr/>
            </p:nvSpPr>
            <p:spPr bwMode="auto">
              <a:xfrm>
                <a:off x="0" y="72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2" name="Rectangle 151"/>
              <p:cNvSpPr>
                <a:spLocks noChangeArrowheads="1"/>
              </p:cNvSpPr>
              <p:nvPr/>
            </p:nvSpPr>
            <p:spPr bwMode="auto">
              <a:xfrm>
                <a:off x="0" y="72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3" name="Rectangle 152"/>
              <p:cNvSpPr>
                <a:spLocks noChangeArrowheads="1"/>
              </p:cNvSpPr>
              <p:nvPr/>
            </p:nvSpPr>
            <p:spPr bwMode="auto">
              <a:xfrm>
                <a:off x="0" y="72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4" name="Rectangle 153"/>
              <p:cNvSpPr>
                <a:spLocks noChangeArrowheads="1"/>
              </p:cNvSpPr>
              <p:nvPr/>
            </p:nvSpPr>
            <p:spPr bwMode="auto">
              <a:xfrm>
                <a:off x="0" y="72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5" name="Rectangle 154"/>
              <p:cNvSpPr>
                <a:spLocks noChangeArrowheads="1"/>
              </p:cNvSpPr>
              <p:nvPr/>
            </p:nvSpPr>
            <p:spPr bwMode="auto">
              <a:xfrm>
                <a:off x="0" y="72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6" name="Rectangle 155"/>
              <p:cNvSpPr>
                <a:spLocks noChangeArrowheads="1"/>
              </p:cNvSpPr>
              <p:nvPr/>
            </p:nvSpPr>
            <p:spPr bwMode="auto">
              <a:xfrm>
                <a:off x="0" y="72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7" name="Rectangle 156"/>
              <p:cNvSpPr>
                <a:spLocks noChangeArrowheads="1"/>
              </p:cNvSpPr>
              <p:nvPr/>
            </p:nvSpPr>
            <p:spPr bwMode="auto">
              <a:xfrm>
                <a:off x="0" y="72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8" name="Rectangle 157"/>
              <p:cNvSpPr>
                <a:spLocks noChangeArrowheads="1"/>
              </p:cNvSpPr>
              <p:nvPr/>
            </p:nvSpPr>
            <p:spPr bwMode="auto">
              <a:xfrm>
                <a:off x="0" y="729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9" name="Rectangle 158"/>
              <p:cNvSpPr>
                <a:spLocks noChangeArrowheads="1"/>
              </p:cNvSpPr>
              <p:nvPr/>
            </p:nvSpPr>
            <p:spPr bwMode="auto">
              <a:xfrm>
                <a:off x="0" y="73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0" name="Rectangle 159"/>
              <p:cNvSpPr>
                <a:spLocks noChangeArrowheads="1"/>
              </p:cNvSpPr>
              <p:nvPr/>
            </p:nvSpPr>
            <p:spPr bwMode="auto">
              <a:xfrm>
                <a:off x="0" y="73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1" name="Rectangle 160"/>
              <p:cNvSpPr>
                <a:spLocks noChangeArrowheads="1"/>
              </p:cNvSpPr>
              <p:nvPr/>
            </p:nvSpPr>
            <p:spPr bwMode="auto">
              <a:xfrm>
                <a:off x="0" y="73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2" name="Rectangle 161"/>
              <p:cNvSpPr>
                <a:spLocks noChangeArrowheads="1"/>
              </p:cNvSpPr>
              <p:nvPr/>
            </p:nvSpPr>
            <p:spPr bwMode="auto">
              <a:xfrm>
                <a:off x="0" y="73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3" name="Rectangle 162"/>
              <p:cNvSpPr>
                <a:spLocks noChangeArrowheads="1"/>
              </p:cNvSpPr>
              <p:nvPr/>
            </p:nvSpPr>
            <p:spPr bwMode="auto">
              <a:xfrm>
                <a:off x="0" y="735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4" name="Rectangle 163"/>
              <p:cNvSpPr>
                <a:spLocks noChangeArrowheads="1"/>
              </p:cNvSpPr>
              <p:nvPr/>
            </p:nvSpPr>
            <p:spPr bwMode="auto">
              <a:xfrm>
                <a:off x="0" y="73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5" name="Rectangle 164"/>
              <p:cNvSpPr>
                <a:spLocks noChangeArrowheads="1"/>
              </p:cNvSpPr>
              <p:nvPr/>
            </p:nvSpPr>
            <p:spPr bwMode="auto">
              <a:xfrm>
                <a:off x="0" y="738"/>
                <a:ext cx="19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349" name="Group 222"/>
            <p:cNvGrpSpPr>
              <a:grpSpLocks/>
            </p:cNvGrpSpPr>
            <p:nvPr/>
          </p:nvGrpSpPr>
          <p:grpSpPr bwMode="auto">
            <a:xfrm>
              <a:off x="3945" y="690"/>
              <a:ext cx="1695" cy="78"/>
              <a:chOff x="3945" y="690"/>
              <a:chExt cx="1695" cy="78"/>
            </a:xfrm>
            <a:grpFill/>
          </p:grpSpPr>
          <p:sp>
            <p:nvSpPr>
              <p:cNvPr id="455" name="Rectangle 166"/>
              <p:cNvSpPr>
                <a:spLocks noChangeArrowheads="1"/>
              </p:cNvSpPr>
              <p:nvPr/>
            </p:nvSpPr>
            <p:spPr bwMode="auto">
              <a:xfrm>
                <a:off x="3945" y="69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6" name="Rectangle 167"/>
              <p:cNvSpPr>
                <a:spLocks noChangeArrowheads="1"/>
              </p:cNvSpPr>
              <p:nvPr/>
            </p:nvSpPr>
            <p:spPr bwMode="auto">
              <a:xfrm>
                <a:off x="3945" y="69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7" name="Rectangle 168"/>
              <p:cNvSpPr>
                <a:spLocks noChangeArrowheads="1"/>
              </p:cNvSpPr>
              <p:nvPr/>
            </p:nvSpPr>
            <p:spPr bwMode="auto">
              <a:xfrm>
                <a:off x="3945" y="692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8" name="Rectangle 169"/>
              <p:cNvSpPr>
                <a:spLocks noChangeArrowheads="1"/>
              </p:cNvSpPr>
              <p:nvPr/>
            </p:nvSpPr>
            <p:spPr bwMode="auto">
              <a:xfrm>
                <a:off x="3945" y="69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9" name="Rectangle 170"/>
              <p:cNvSpPr>
                <a:spLocks noChangeArrowheads="1"/>
              </p:cNvSpPr>
              <p:nvPr/>
            </p:nvSpPr>
            <p:spPr bwMode="auto">
              <a:xfrm>
                <a:off x="3945" y="69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0" name="Rectangle 171"/>
              <p:cNvSpPr>
                <a:spLocks noChangeArrowheads="1"/>
              </p:cNvSpPr>
              <p:nvPr/>
            </p:nvSpPr>
            <p:spPr bwMode="auto">
              <a:xfrm>
                <a:off x="3945" y="69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1" name="Rectangle 172"/>
              <p:cNvSpPr>
                <a:spLocks noChangeArrowheads="1"/>
              </p:cNvSpPr>
              <p:nvPr/>
            </p:nvSpPr>
            <p:spPr bwMode="auto">
              <a:xfrm>
                <a:off x="3945" y="70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2" name="Rectangle 173"/>
              <p:cNvSpPr>
                <a:spLocks noChangeArrowheads="1"/>
              </p:cNvSpPr>
              <p:nvPr/>
            </p:nvSpPr>
            <p:spPr bwMode="auto">
              <a:xfrm>
                <a:off x="3945" y="70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3" name="Rectangle 174"/>
              <p:cNvSpPr>
                <a:spLocks noChangeArrowheads="1"/>
              </p:cNvSpPr>
              <p:nvPr/>
            </p:nvSpPr>
            <p:spPr bwMode="auto">
              <a:xfrm>
                <a:off x="3945" y="702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4" name="Rectangle 175"/>
              <p:cNvSpPr>
                <a:spLocks noChangeArrowheads="1"/>
              </p:cNvSpPr>
              <p:nvPr/>
            </p:nvSpPr>
            <p:spPr bwMode="auto">
              <a:xfrm>
                <a:off x="3945" y="70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5" name="Rectangle 176"/>
              <p:cNvSpPr>
                <a:spLocks noChangeArrowheads="1"/>
              </p:cNvSpPr>
              <p:nvPr/>
            </p:nvSpPr>
            <p:spPr bwMode="auto">
              <a:xfrm>
                <a:off x="3945" y="70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6" name="Rectangle 177"/>
              <p:cNvSpPr>
                <a:spLocks noChangeArrowheads="1"/>
              </p:cNvSpPr>
              <p:nvPr/>
            </p:nvSpPr>
            <p:spPr bwMode="auto">
              <a:xfrm>
                <a:off x="3945" y="70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7" name="Rectangle 178"/>
              <p:cNvSpPr>
                <a:spLocks noChangeArrowheads="1"/>
              </p:cNvSpPr>
              <p:nvPr/>
            </p:nvSpPr>
            <p:spPr bwMode="auto">
              <a:xfrm>
                <a:off x="3945" y="70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8" name="Rectangle 179"/>
              <p:cNvSpPr>
                <a:spLocks noChangeArrowheads="1"/>
              </p:cNvSpPr>
              <p:nvPr/>
            </p:nvSpPr>
            <p:spPr bwMode="auto">
              <a:xfrm>
                <a:off x="3945" y="70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9" name="Rectangle 180"/>
              <p:cNvSpPr>
                <a:spLocks noChangeArrowheads="1"/>
              </p:cNvSpPr>
              <p:nvPr/>
            </p:nvSpPr>
            <p:spPr bwMode="auto">
              <a:xfrm>
                <a:off x="3945" y="71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0" name="Rectangle 181"/>
              <p:cNvSpPr>
                <a:spLocks noChangeArrowheads="1"/>
              </p:cNvSpPr>
              <p:nvPr/>
            </p:nvSpPr>
            <p:spPr bwMode="auto">
              <a:xfrm>
                <a:off x="3945" y="71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1" name="Rectangle 182"/>
              <p:cNvSpPr>
                <a:spLocks noChangeArrowheads="1"/>
              </p:cNvSpPr>
              <p:nvPr/>
            </p:nvSpPr>
            <p:spPr bwMode="auto">
              <a:xfrm>
                <a:off x="3945" y="713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2" name="Rectangle 183"/>
              <p:cNvSpPr>
                <a:spLocks noChangeArrowheads="1"/>
              </p:cNvSpPr>
              <p:nvPr/>
            </p:nvSpPr>
            <p:spPr bwMode="auto">
              <a:xfrm>
                <a:off x="3945" y="71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3" name="Rectangle 184"/>
              <p:cNvSpPr>
                <a:spLocks noChangeArrowheads="1"/>
              </p:cNvSpPr>
              <p:nvPr/>
            </p:nvSpPr>
            <p:spPr bwMode="auto">
              <a:xfrm>
                <a:off x="3945" y="716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4" name="Rectangle 185"/>
              <p:cNvSpPr>
                <a:spLocks noChangeArrowheads="1"/>
              </p:cNvSpPr>
              <p:nvPr/>
            </p:nvSpPr>
            <p:spPr bwMode="auto">
              <a:xfrm>
                <a:off x="3945" y="71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5" name="Rectangle 186"/>
              <p:cNvSpPr>
                <a:spLocks noChangeArrowheads="1"/>
              </p:cNvSpPr>
              <p:nvPr/>
            </p:nvSpPr>
            <p:spPr bwMode="auto">
              <a:xfrm>
                <a:off x="3945" y="71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6" name="Rectangle 187"/>
              <p:cNvSpPr>
                <a:spLocks noChangeArrowheads="1"/>
              </p:cNvSpPr>
              <p:nvPr/>
            </p:nvSpPr>
            <p:spPr bwMode="auto">
              <a:xfrm>
                <a:off x="3945" y="72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7" name="Rectangle 188"/>
              <p:cNvSpPr>
                <a:spLocks noChangeArrowheads="1"/>
              </p:cNvSpPr>
              <p:nvPr/>
            </p:nvSpPr>
            <p:spPr bwMode="auto">
              <a:xfrm>
                <a:off x="3945" y="72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8" name="Rectangle 189"/>
              <p:cNvSpPr>
                <a:spLocks noChangeArrowheads="1"/>
              </p:cNvSpPr>
              <p:nvPr/>
            </p:nvSpPr>
            <p:spPr bwMode="auto">
              <a:xfrm>
                <a:off x="3945" y="72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9" name="Rectangle 190"/>
              <p:cNvSpPr>
                <a:spLocks noChangeArrowheads="1"/>
              </p:cNvSpPr>
              <p:nvPr/>
            </p:nvSpPr>
            <p:spPr bwMode="auto">
              <a:xfrm>
                <a:off x="3945" y="72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0" name="Rectangle 191"/>
              <p:cNvSpPr>
                <a:spLocks noChangeArrowheads="1"/>
              </p:cNvSpPr>
              <p:nvPr/>
            </p:nvSpPr>
            <p:spPr bwMode="auto">
              <a:xfrm>
                <a:off x="3945" y="72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1" name="Rectangle 192"/>
              <p:cNvSpPr>
                <a:spLocks noChangeArrowheads="1"/>
              </p:cNvSpPr>
              <p:nvPr/>
            </p:nvSpPr>
            <p:spPr bwMode="auto">
              <a:xfrm>
                <a:off x="3945" y="72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2" name="Rectangle 193"/>
              <p:cNvSpPr>
                <a:spLocks noChangeArrowheads="1"/>
              </p:cNvSpPr>
              <p:nvPr/>
            </p:nvSpPr>
            <p:spPr bwMode="auto">
              <a:xfrm>
                <a:off x="3945" y="72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3" name="Rectangle 194"/>
              <p:cNvSpPr>
                <a:spLocks noChangeArrowheads="1"/>
              </p:cNvSpPr>
              <p:nvPr/>
            </p:nvSpPr>
            <p:spPr bwMode="auto">
              <a:xfrm>
                <a:off x="3945" y="72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4" name="Rectangle 195"/>
              <p:cNvSpPr>
                <a:spLocks noChangeArrowheads="1"/>
              </p:cNvSpPr>
              <p:nvPr/>
            </p:nvSpPr>
            <p:spPr bwMode="auto">
              <a:xfrm>
                <a:off x="3945" y="72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5" name="Rectangle 196"/>
              <p:cNvSpPr>
                <a:spLocks noChangeArrowheads="1"/>
              </p:cNvSpPr>
              <p:nvPr/>
            </p:nvSpPr>
            <p:spPr bwMode="auto">
              <a:xfrm>
                <a:off x="3945" y="72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6" name="Rectangle 197"/>
              <p:cNvSpPr>
                <a:spLocks noChangeArrowheads="1"/>
              </p:cNvSpPr>
              <p:nvPr/>
            </p:nvSpPr>
            <p:spPr bwMode="auto">
              <a:xfrm>
                <a:off x="3945" y="730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7" name="Rectangle 198"/>
              <p:cNvSpPr>
                <a:spLocks noChangeArrowheads="1"/>
              </p:cNvSpPr>
              <p:nvPr/>
            </p:nvSpPr>
            <p:spPr bwMode="auto">
              <a:xfrm>
                <a:off x="3945" y="73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8" name="Rectangle 199"/>
              <p:cNvSpPr>
                <a:spLocks noChangeArrowheads="1"/>
              </p:cNvSpPr>
              <p:nvPr/>
            </p:nvSpPr>
            <p:spPr bwMode="auto">
              <a:xfrm>
                <a:off x="3945" y="73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9" name="Rectangle 200"/>
              <p:cNvSpPr>
                <a:spLocks noChangeArrowheads="1"/>
              </p:cNvSpPr>
              <p:nvPr/>
            </p:nvSpPr>
            <p:spPr bwMode="auto">
              <a:xfrm>
                <a:off x="3945" y="73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0" name="Rectangle 201"/>
              <p:cNvSpPr>
                <a:spLocks noChangeArrowheads="1"/>
              </p:cNvSpPr>
              <p:nvPr/>
            </p:nvSpPr>
            <p:spPr bwMode="auto">
              <a:xfrm>
                <a:off x="3945" y="73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1" name="Rectangle 202"/>
              <p:cNvSpPr>
                <a:spLocks noChangeArrowheads="1"/>
              </p:cNvSpPr>
              <p:nvPr/>
            </p:nvSpPr>
            <p:spPr bwMode="auto">
              <a:xfrm>
                <a:off x="3945" y="73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2" name="Rectangle 203"/>
              <p:cNvSpPr>
                <a:spLocks noChangeArrowheads="1"/>
              </p:cNvSpPr>
              <p:nvPr/>
            </p:nvSpPr>
            <p:spPr bwMode="auto">
              <a:xfrm>
                <a:off x="3945" y="73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3" name="Rectangle 204"/>
              <p:cNvSpPr>
                <a:spLocks noChangeArrowheads="1"/>
              </p:cNvSpPr>
              <p:nvPr/>
            </p:nvSpPr>
            <p:spPr bwMode="auto">
              <a:xfrm>
                <a:off x="3945" y="73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4" name="Rectangle 205"/>
              <p:cNvSpPr>
                <a:spLocks noChangeArrowheads="1"/>
              </p:cNvSpPr>
              <p:nvPr/>
            </p:nvSpPr>
            <p:spPr bwMode="auto">
              <a:xfrm>
                <a:off x="3945" y="74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5" name="Rectangle 206"/>
              <p:cNvSpPr>
                <a:spLocks noChangeArrowheads="1"/>
              </p:cNvSpPr>
              <p:nvPr/>
            </p:nvSpPr>
            <p:spPr bwMode="auto">
              <a:xfrm>
                <a:off x="3945" y="74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6" name="Rectangle 207"/>
              <p:cNvSpPr>
                <a:spLocks noChangeArrowheads="1"/>
              </p:cNvSpPr>
              <p:nvPr/>
            </p:nvSpPr>
            <p:spPr bwMode="auto">
              <a:xfrm>
                <a:off x="3945" y="74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7" name="Rectangle 208"/>
              <p:cNvSpPr>
                <a:spLocks noChangeArrowheads="1"/>
              </p:cNvSpPr>
              <p:nvPr/>
            </p:nvSpPr>
            <p:spPr bwMode="auto">
              <a:xfrm>
                <a:off x="3945" y="74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8" name="Rectangle 209"/>
              <p:cNvSpPr>
                <a:spLocks noChangeArrowheads="1"/>
              </p:cNvSpPr>
              <p:nvPr/>
            </p:nvSpPr>
            <p:spPr bwMode="auto">
              <a:xfrm>
                <a:off x="3945" y="74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9" name="Rectangle 210"/>
              <p:cNvSpPr>
                <a:spLocks noChangeArrowheads="1"/>
              </p:cNvSpPr>
              <p:nvPr/>
            </p:nvSpPr>
            <p:spPr bwMode="auto">
              <a:xfrm>
                <a:off x="3945" y="74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0" name="Rectangle 211"/>
              <p:cNvSpPr>
                <a:spLocks noChangeArrowheads="1"/>
              </p:cNvSpPr>
              <p:nvPr/>
            </p:nvSpPr>
            <p:spPr bwMode="auto">
              <a:xfrm>
                <a:off x="3945" y="74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1" name="Rectangle 212"/>
              <p:cNvSpPr>
                <a:spLocks noChangeArrowheads="1"/>
              </p:cNvSpPr>
              <p:nvPr/>
            </p:nvSpPr>
            <p:spPr bwMode="auto">
              <a:xfrm>
                <a:off x="3945" y="74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2" name="Rectangle 213"/>
              <p:cNvSpPr>
                <a:spLocks noChangeArrowheads="1"/>
              </p:cNvSpPr>
              <p:nvPr/>
            </p:nvSpPr>
            <p:spPr bwMode="auto">
              <a:xfrm>
                <a:off x="3945" y="75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3" name="Rectangle 214"/>
              <p:cNvSpPr>
                <a:spLocks noChangeArrowheads="1"/>
              </p:cNvSpPr>
              <p:nvPr/>
            </p:nvSpPr>
            <p:spPr bwMode="auto">
              <a:xfrm>
                <a:off x="3945" y="751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4" name="Rectangle 215"/>
              <p:cNvSpPr>
                <a:spLocks noChangeArrowheads="1"/>
              </p:cNvSpPr>
              <p:nvPr/>
            </p:nvSpPr>
            <p:spPr bwMode="auto">
              <a:xfrm>
                <a:off x="3945" y="75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5" name="Rectangle 216"/>
              <p:cNvSpPr>
                <a:spLocks noChangeArrowheads="1"/>
              </p:cNvSpPr>
              <p:nvPr/>
            </p:nvSpPr>
            <p:spPr bwMode="auto">
              <a:xfrm>
                <a:off x="3945" y="75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6" name="Rectangle 217"/>
              <p:cNvSpPr>
                <a:spLocks noChangeArrowheads="1"/>
              </p:cNvSpPr>
              <p:nvPr/>
            </p:nvSpPr>
            <p:spPr bwMode="auto">
              <a:xfrm>
                <a:off x="3945" y="75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7" name="Rectangle 218"/>
              <p:cNvSpPr>
                <a:spLocks noChangeArrowheads="1"/>
              </p:cNvSpPr>
              <p:nvPr/>
            </p:nvSpPr>
            <p:spPr bwMode="auto">
              <a:xfrm>
                <a:off x="3945" y="75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8" name="Rectangle 219"/>
              <p:cNvSpPr>
                <a:spLocks noChangeArrowheads="1"/>
              </p:cNvSpPr>
              <p:nvPr/>
            </p:nvSpPr>
            <p:spPr bwMode="auto">
              <a:xfrm>
                <a:off x="3945" y="758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9" name="Rectangle 220"/>
              <p:cNvSpPr>
                <a:spLocks noChangeArrowheads="1"/>
              </p:cNvSpPr>
              <p:nvPr/>
            </p:nvSpPr>
            <p:spPr bwMode="auto">
              <a:xfrm>
                <a:off x="3945" y="76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0" name="Rectangle 221"/>
              <p:cNvSpPr>
                <a:spLocks noChangeArrowheads="1"/>
              </p:cNvSpPr>
              <p:nvPr/>
            </p:nvSpPr>
            <p:spPr bwMode="auto">
              <a:xfrm>
                <a:off x="3945" y="762"/>
                <a:ext cx="1695" cy="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350" name="Group 271"/>
            <p:cNvGrpSpPr>
              <a:grpSpLocks/>
            </p:cNvGrpSpPr>
            <p:nvPr/>
          </p:nvGrpSpPr>
          <p:grpSpPr bwMode="auto">
            <a:xfrm>
              <a:off x="1685" y="680"/>
              <a:ext cx="2594" cy="66"/>
              <a:chOff x="1685" y="680"/>
              <a:chExt cx="2594" cy="66"/>
            </a:xfrm>
            <a:grpFill/>
          </p:grpSpPr>
          <p:sp>
            <p:nvSpPr>
              <p:cNvPr id="407" name="Rectangle 223"/>
              <p:cNvSpPr>
                <a:spLocks noChangeArrowheads="1"/>
              </p:cNvSpPr>
              <p:nvPr/>
            </p:nvSpPr>
            <p:spPr bwMode="auto">
              <a:xfrm>
                <a:off x="1685" y="68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8" name="Rectangle 224"/>
              <p:cNvSpPr>
                <a:spLocks noChangeArrowheads="1"/>
              </p:cNvSpPr>
              <p:nvPr/>
            </p:nvSpPr>
            <p:spPr bwMode="auto">
              <a:xfrm>
                <a:off x="1685" y="681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9" name="Rectangle 225"/>
              <p:cNvSpPr>
                <a:spLocks noChangeArrowheads="1"/>
              </p:cNvSpPr>
              <p:nvPr/>
            </p:nvSpPr>
            <p:spPr bwMode="auto">
              <a:xfrm>
                <a:off x="1685" y="685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0" name="Rectangle 226"/>
              <p:cNvSpPr>
                <a:spLocks noChangeArrowheads="1"/>
              </p:cNvSpPr>
              <p:nvPr/>
            </p:nvSpPr>
            <p:spPr bwMode="auto">
              <a:xfrm>
                <a:off x="1685" y="68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1" name="Rectangle 227"/>
              <p:cNvSpPr>
                <a:spLocks noChangeArrowheads="1"/>
              </p:cNvSpPr>
              <p:nvPr/>
            </p:nvSpPr>
            <p:spPr bwMode="auto">
              <a:xfrm>
                <a:off x="1685" y="69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2" name="Rectangle 228"/>
              <p:cNvSpPr>
                <a:spLocks noChangeArrowheads="1"/>
              </p:cNvSpPr>
              <p:nvPr/>
            </p:nvSpPr>
            <p:spPr bwMode="auto">
              <a:xfrm>
                <a:off x="1685" y="69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3" name="Rectangle 229"/>
              <p:cNvSpPr>
                <a:spLocks noChangeArrowheads="1"/>
              </p:cNvSpPr>
              <p:nvPr/>
            </p:nvSpPr>
            <p:spPr bwMode="auto">
              <a:xfrm>
                <a:off x="1685" y="69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4" name="Rectangle 230"/>
              <p:cNvSpPr>
                <a:spLocks noChangeArrowheads="1"/>
              </p:cNvSpPr>
              <p:nvPr/>
            </p:nvSpPr>
            <p:spPr bwMode="auto">
              <a:xfrm>
                <a:off x="1685" y="69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5" name="Rectangle 231"/>
              <p:cNvSpPr>
                <a:spLocks noChangeArrowheads="1"/>
              </p:cNvSpPr>
              <p:nvPr/>
            </p:nvSpPr>
            <p:spPr bwMode="auto">
              <a:xfrm>
                <a:off x="1685" y="69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6" name="Rectangle 232"/>
              <p:cNvSpPr>
                <a:spLocks noChangeArrowheads="1"/>
              </p:cNvSpPr>
              <p:nvPr/>
            </p:nvSpPr>
            <p:spPr bwMode="auto">
              <a:xfrm>
                <a:off x="1685" y="69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7" name="Rectangle 233"/>
              <p:cNvSpPr>
                <a:spLocks noChangeArrowheads="1"/>
              </p:cNvSpPr>
              <p:nvPr/>
            </p:nvSpPr>
            <p:spPr bwMode="auto">
              <a:xfrm>
                <a:off x="1685" y="69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8" name="Rectangle 234"/>
              <p:cNvSpPr>
                <a:spLocks noChangeArrowheads="1"/>
              </p:cNvSpPr>
              <p:nvPr/>
            </p:nvSpPr>
            <p:spPr bwMode="auto">
              <a:xfrm>
                <a:off x="1685" y="70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9" name="Rectangle 235"/>
              <p:cNvSpPr>
                <a:spLocks noChangeArrowheads="1"/>
              </p:cNvSpPr>
              <p:nvPr/>
            </p:nvSpPr>
            <p:spPr bwMode="auto">
              <a:xfrm>
                <a:off x="1685" y="70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0" name="Rectangle 236"/>
              <p:cNvSpPr>
                <a:spLocks noChangeArrowheads="1"/>
              </p:cNvSpPr>
              <p:nvPr/>
            </p:nvSpPr>
            <p:spPr bwMode="auto">
              <a:xfrm>
                <a:off x="1685" y="70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1" name="Rectangle 237"/>
              <p:cNvSpPr>
                <a:spLocks noChangeArrowheads="1"/>
              </p:cNvSpPr>
              <p:nvPr/>
            </p:nvSpPr>
            <p:spPr bwMode="auto">
              <a:xfrm>
                <a:off x="1685" y="70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2" name="Rectangle 238"/>
              <p:cNvSpPr>
                <a:spLocks noChangeArrowheads="1"/>
              </p:cNvSpPr>
              <p:nvPr/>
            </p:nvSpPr>
            <p:spPr bwMode="auto">
              <a:xfrm>
                <a:off x="1685" y="70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3" name="Rectangle 239"/>
              <p:cNvSpPr>
                <a:spLocks noChangeArrowheads="1"/>
              </p:cNvSpPr>
              <p:nvPr/>
            </p:nvSpPr>
            <p:spPr bwMode="auto">
              <a:xfrm>
                <a:off x="1685" y="70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4" name="Rectangle 240"/>
              <p:cNvSpPr>
                <a:spLocks noChangeArrowheads="1"/>
              </p:cNvSpPr>
              <p:nvPr/>
            </p:nvSpPr>
            <p:spPr bwMode="auto">
              <a:xfrm>
                <a:off x="1685" y="70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5" name="Rectangle 241"/>
              <p:cNvSpPr>
                <a:spLocks noChangeArrowheads="1"/>
              </p:cNvSpPr>
              <p:nvPr/>
            </p:nvSpPr>
            <p:spPr bwMode="auto">
              <a:xfrm>
                <a:off x="1685" y="70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6" name="Rectangle 242"/>
              <p:cNvSpPr>
                <a:spLocks noChangeArrowheads="1"/>
              </p:cNvSpPr>
              <p:nvPr/>
            </p:nvSpPr>
            <p:spPr bwMode="auto">
              <a:xfrm>
                <a:off x="1685" y="70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7" name="Rectangle 243"/>
              <p:cNvSpPr>
                <a:spLocks noChangeArrowheads="1"/>
              </p:cNvSpPr>
              <p:nvPr/>
            </p:nvSpPr>
            <p:spPr bwMode="auto">
              <a:xfrm>
                <a:off x="1685" y="70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8" name="Rectangle 244"/>
              <p:cNvSpPr>
                <a:spLocks noChangeArrowheads="1"/>
              </p:cNvSpPr>
              <p:nvPr/>
            </p:nvSpPr>
            <p:spPr bwMode="auto">
              <a:xfrm>
                <a:off x="1685" y="71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9" name="Rectangle 245"/>
              <p:cNvSpPr>
                <a:spLocks noChangeArrowheads="1"/>
              </p:cNvSpPr>
              <p:nvPr/>
            </p:nvSpPr>
            <p:spPr bwMode="auto">
              <a:xfrm>
                <a:off x="1685" y="71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0" name="Rectangle 246"/>
              <p:cNvSpPr>
                <a:spLocks noChangeArrowheads="1"/>
              </p:cNvSpPr>
              <p:nvPr/>
            </p:nvSpPr>
            <p:spPr bwMode="auto">
              <a:xfrm>
                <a:off x="1685" y="71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1" name="Rectangle 247"/>
              <p:cNvSpPr>
                <a:spLocks noChangeArrowheads="1"/>
              </p:cNvSpPr>
              <p:nvPr/>
            </p:nvSpPr>
            <p:spPr bwMode="auto">
              <a:xfrm>
                <a:off x="1685" y="71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2" name="Rectangle 248"/>
              <p:cNvSpPr>
                <a:spLocks noChangeArrowheads="1"/>
              </p:cNvSpPr>
              <p:nvPr/>
            </p:nvSpPr>
            <p:spPr bwMode="auto">
              <a:xfrm>
                <a:off x="1685" y="71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3" name="Rectangle 249"/>
              <p:cNvSpPr>
                <a:spLocks noChangeArrowheads="1"/>
              </p:cNvSpPr>
              <p:nvPr/>
            </p:nvSpPr>
            <p:spPr bwMode="auto">
              <a:xfrm>
                <a:off x="1685" y="71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4" name="Rectangle 250"/>
              <p:cNvSpPr>
                <a:spLocks noChangeArrowheads="1"/>
              </p:cNvSpPr>
              <p:nvPr/>
            </p:nvSpPr>
            <p:spPr bwMode="auto">
              <a:xfrm>
                <a:off x="1685" y="71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5" name="Rectangle 251"/>
              <p:cNvSpPr>
                <a:spLocks noChangeArrowheads="1"/>
              </p:cNvSpPr>
              <p:nvPr/>
            </p:nvSpPr>
            <p:spPr bwMode="auto">
              <a:xfrm>
                <a:off x="1685" y="71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6" name="Rectangle 252"/>
              <p:cNvSpPr>
                <a:spLocks noChangeArrowheads="1"/>
              </p:cNvSpPr>
              <p:nvPr/>
            </p:nvSpPr>
            <p:spPr bwMode="auto">
              <a:xfrm>
                <a:off x="1685" y="71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7" name="Rectangle 253"/>
              <p:cNvSpPr>
                <a:spLocks noChangeArrowheads="1"/>
              </p:cNvSpPr>
              <p:nvPr/>
            </p:nvSpPr>
            <p:spPr bwMode="auto">
              <a:xfrm>
                <a:off x="1685" y="72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8" name="Rectangle 254"/>
              <p:cNvSpPr>
                <a:spLocks noChangeArrowheads="1"/>
              </p:cNvSpPr>
              <p:nvPr/>
            </p:nvSpPr>
            <p:spPr bwMode="auto">
              <a:xfrm>
                <a:off x="1685" y="72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9" name="Rectangle 255"/>
              <p:cNvSpPr>
                <a:spLocks noChangeArrowheads="1"/>
              </p:cNvSpPr>
              <p:nvPr/>
            </p:nvSpPr>
            <p:spPr bwMode="auto">
              <a:xfrm>
                <a:off x="1685" y="72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0" name="Rectangle 256"/>
              <p:cNvSpPr>
                <a:spLocks noChangeArrowheads="1"/>
              </p:cNvSpPr>
              <p:nvPr/>
            </p:nvSpPr>
            <p:spPr bwMode="auto">
              <a:xfrm>
                <a:off x="1685" y="72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1" name="Rectangle 257"/>
              <p:cNvSpPr>
                <a:spLocks noChangeArrowheads="1"/>
              </p:cNvSpPr>
              <p:nvPr/>
            </p:nvSpPr>
            <p:spPr bwMode="auto">
              <a:xfrm>
                <a:off x="1685" y="72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2" name="Rectangle 258"/>
              <p:cNvSpPr>
                <a:spLocks noChangeArrowheads="1"/>
              </p:cNvSpPr>
              <p:nvPr/>
            </p:nvSpPr>
            <p:spPr bwMode="auto">
              <a:xfrm>
                <a:off x="1685" y="72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3" name="Rectangle 259"/>
              <p:cNvSpPr>
                <a:spLocks noChangeArrowheads="1"/>
              </p:cNvSpPr>
              <p:nvPr/>
            </p:nvSpPr>
            <p:spPr bwMode="auto">
              <a:xfrm>
                <a:off x="1685" y="72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4" name="Rectangle 260"/>
              <p:cNvSpPr>
                <a:spLocks noChangeArrowheads="1"/>
              </p:cNvSpPr>
              <p:nvPr/>
            </p:nvSpPr>
            <p:spPr bwMode="auto">
              <a:xfrm>
                <a:off x="1685" y="72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5" name="Rectangle 261"/>
              <p:cNvSpPr>
                <a:spLocks noChangeArrowheads="1"/>
              </p:cNvSpPr>
              <p:nvPr/>
            </p:nvSpPr>
            <p:spPr bwMode="auto">
              <a:xfrm>
                <a:off x="1685" y="72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6" name="Rectangle 262"/>
              <p:cNvSpPr>
                <a:spLocks noChangeArrowheads="1"/>
              </p:cNvSpPr>
              <p:nvPr/>
            </p:nvSpPr>
            <p:spPr bwMode="auto">
              <a:xfrm>
                <a:off x="1685" y="72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7" name="Rectangle 263"/>
              <p:cNvSpPr>
                <a:spLocks noChangeArrowheads="1"/>
              </p:cNvSpPr>
              <p:nvPr/>
            </p:nvSpPr>
            <p:spPr bwMode="auto">
              <a:xfrm>
                <a:off x="1685" y="73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8" name="Rectangle 264"/>
              <p:cNvSpPr>
                <a:spLocks noChangeArrowheads="1"/>
              </p:cNvSpPr>
              <p:nvPr/>
            </p:nvSpPr>
            <p:spPr bwMode="auto">
              <a:xfrm>
                <a:off x="1685" y="73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9" name="Rectangle 265"/>
              <p:cNvSpPr>
                <a:spLocks noChangeArrowheads="1"/>
              </p:cNvSpPr>
              <p:nvPr/>
            </p:nvSpPr>
            <p:spPr bwMode="auto">
              <a:xfrm>
                <a:off x="1685" y="73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0" name="Rectangle 266"/>
              <p:cNvSpPr>
                <a:spLocks noChangeArrowheads="1"/>
              </p:cNvSpPr>
              <p:nvPr/>
            </p:nvSpPr>
            <p:spPr bwMode="auto">
              <a:xfrm>
                <a:off x="1685" y="73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1" name="Rectangle 267"/>
              <p:cNvSpPr>
                <a:spLocks noChangeArrowheads="1"/>
              </p:cNvSpPr>
              <p:nvPr/>
            </p:nvSpPr>
            <p:spPr bwMode="auto">
              <a:xfrm>
                <a:off x="1685" y="73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2" name="Rectangle 268"/>
              <p:cNvSpPr>
                <a:spLocks noChangeArrowheads="1"/>
              </p:cNvSpPr>
              <p:nvPr/>
            </p:nvSpPr>
            <p:spPr bwMode="auto">
              <a:xfrm>
                <a:off x="1685" y="73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3" name="Rectangle 269"/>
              <p:cNvSpPr>
                <a:spLocks noChangeArrowheads="1"/>
              </p:cNvSpPr>
              <p:nvPr/>
            </p:nvSpPr>
            <p:spPr bwMode="auto">
              <a:xfrm>
                <a:off x="1685" y="739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4" name="Rectangle 270"/>
              <p:cNvSpPr>
                <a:spLocks noChangeArrowheads="1"/>
              </p:cNvSpPr>
              <p:nvPr/>
            </p:nvSpPr>
            <p:spPr bwMode="auto">
              <a:xfrm>
                <a:off x="1685" y="743"/>
                <a:ext cx="2594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351" name="Group 327"/>
            <p:cNvGrpSpPr>
              <a:grpSpLocks/>
            </p:cNvGrpSpPr>
            <p:nvPr/>
          </p:nvGrpSpPr>
          <p:grpSpPr bwMode="auto">
            <a:xfrm>
              <a:off x="0" y="674"/>
              <a:ext cx="1995" cy="68"/>
              <a:chOff x="0" y="674"/>
              <a:chExt cx="1995" cy="68"/>
            </a:xfrm>
            <a:grpFill/>
          </p:grpSpPr>
          <p:sp>
            <p:nvSpPr>
              <p:cNvPr id="352" name="Rectangle 272"/>
              <p:cNvSpPr>
                <a:spLocks noChangeArrowheads="1"/>
              </p:cNvSpPr>
              <p:nvPr/>
            </p:nvSpPr>
            <p:spPr bwMode="auto">
              <a:xfrm>
                <a:off x="0" y="674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3" name="Rectangle 273"/>
              <p:cNvSpPr>
                <a:spLocks noChangeArrowheads="1"/>
              </p:cNvSpPr>
              <p:nvPr/>
            </p:nvSpPr>
            <p:spPr bwMode="auto">
              <a:xfrm>
                <a:off x="0" y="67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4" name="Rectangle 274"/>
              <p:cNvSpPr>
                <a:spLocks noChangeArrowheads="1"/>
              </p:cNvSpPr>
              <p:nvPr/>
            </p:nvSpPr>
            <p:spPr bwMode="auto">
              <a:xfrm>
                <a:off x="0" y="677"/>
                <a:ext cx="19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5" name="Rectangle 275"/>
              <p:cNvSpPr>
                <a:spLocks noChangeArrowheads="1"/>
              </p:cNvSpPr>
              <p:nvPr/>
            </p:nvSpPr>
            <p:spPr bwMode="auto">
              <a:xfrm>
                <a:off x="0" y="68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6" name="Rectangle 276"/>
              <p:cNvSpPr>
                <a:spLocks noChangeArrowheads="1"/>
              </p:cNvSpPr>
              <p:nvPr/>
            </p:nvSpPr>
            <p:spPr bwMode="auto">
              <a:xfrm>
                <a:off x="0" y="68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7" name="Rectangle 277"/>
              <p:cNvSpPr>
                <a:spLocks noChangeArrowheads="1"/>
              </p:cNvSpPr>
              <p:nvPr/>
            </p:nvSpPr>
            <p:spPr bwMode="auto">
              <a:xfrm>
                <a:off x="0" y="68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8" name="Rectangle 278"/>
              <p:cNvSpPr>
                <a:spLocks noChangeArrowheads="1"/>
              </p:cNvSpPr>
              <p:nvPr/>
            </p:nvSpPr>
            <p:spPr bwMode="auto">
              <a:xfrm>
                <a:off x="0" y="68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9" name="Rectangle 279"/>
              <p:cNvSpPr>
                <a:spLocks noChangeArrowheads="1"/>
              </p:cNvSpPr>
              <p:nvPr/>
            </p:nvSpPr>
            <p:spPr bwMode="auto">
              <a:xfrm>
                <a:off x="0" y="68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60" name="Rectangle 280"/>
              <p:cNvSpPr>
                <a:spLocks noChangeArrowheads="1"/>
              </p:cNvSpPr>
              <p:nvPr/>
            </p:nvSpPr>
            <p:spPr bwMode="auto">
              <a:xfrm>
                <a:off x="0" y="68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61" name="Rectangle 281"/>
              <p:cNvSpPr>
                <a:spLocks noChangeArrowheads="1"/>
              </p:cNvSpPr>
              <p:nvPr/>
            </p:nvSpPr>
            <p:spPr bwMode="auto">
              <a:xfrm>
                <a:off x="0" y="68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62" name="Rectangle 282"/>
              <p:cNvSpPr>
                <a:spLocks noChangeArrowheads="1"/>
              </p:cNvSpPr>
              <p:nvPr/>
            </p:nvSpPr>
            <p:spPr bwMode="auto">
              <a:xfrm>
                <a:off x="0" y="68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63" name="Rectangle 283"/>
              <p:cNvSpPr>
                <a:spLocks noChangeArrowheads="1"/>
              </p:cNvSpPr>
              <p:nvPr/>
            </p:nvSpPr>
            <p:spPr bwMode="auto">
              <a:xfrm>
                <a:off x="0" y="69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64" name="Rectangle 284"/>
              <p:cNvSpPr>
                <a:spLocks noChangeArrowheads="1"/>
              </p:cNvSpPr>
              <p:nvPr/>
            </p:nvSpPr>
            <p:spPr bwMode="auto">
              <a:xfrm>
                <a:off x="0" y="69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65" name="Rectangle 285"/>
              <p:cNvSpPr>
                <a:spLocks noChangeArrowheads="1"/>
              </p:cNvSpPr>
              <p:nvPr/>
            </p:nvSpPr>
            <p:spPr bwMode="auto">
              <a:xfrm>
                <a:off x="0" y="69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66" name="Rectangle 286"/>
              <p:cNvSpPr>
                <a:spLocks noChangeArrowheads="1"/>
              </p:cNvSpPr>
              <p:nvPr/>
            </p:nvSpPr>
            <p:spPr bwMode="auto">
              <a:xfrm>
                <a:off x="0" y="69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67" name="Rectangle 287"/>
              <p:cNvSpPr>
                <a:spLocks noChangeArrowheads="1"/>
              </p:cNvSpPr>
              <p:nvPr/>
            </p:nvSpPr>
            <p:spPr bwMode="auto">
              <a:xfrm>
                <a:off x="0" y="69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68" name="Rectangle 288"/>
              <p:cNvSpPr>
                <a:spLocks noChangeArrowheads="1"/>
              </p:cNvSpPr>
              <p:nvPr/>
            </p:nvSpPr>
            <p:spPr bwMode="auto">
              <a:xfrm>
                <a:off x="0" y="69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69" name="Rectangle 289"/>
              <p:cNvSpPr>
                <a:spLocks noChangeArrowheads="1"/>
              </p:cNvSpPr>
              <p:nvPr/>
            </p:nvSpPr>
            <p:spPr bwMode="auto">
              <a:xfrm>
                <a:off x="0" y="69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0" name="Rectangle 290"/>
              <p:cNvSpPr>
                <a:spLocks noChangeArrowheads="1"/>
              </p:cNvSpPr>
              <p:nvPr/>
            </p:nvSpPr>
            <p:spPr bwMode="auto">
              <a:xfrm>
                <a:off x="0" y="69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1" name="Rectangle 291"/>
              <p:cNvSpPr>
                <a:spLocks noChangeArrowheads="1"/>
              </p:cNvSpPr>
              <p:nvPr/>
            </p:nvSpPr>
            <p:spPr bwMode="auto">
              <a:xfrm>
                <a:off x="0" y="69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2" name="Rectangle 292"/>
              <p:cNvSpPr>
                <a:spLocks noChangeArrowheads="1"/>
              </p:cNvSpPr>
              <p:nvPr/>
            </p:nvSpPr>
            <p:spPr bwMode="auto">
              <a:xfrm>
                <a:off x="0" y="70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3" name="Rectangle 293"/>
              <p:cNvSpPr>
                <a:spLocks noChangeArrowheads="1"/>
              </p:cNvSpPr>
              <p:nvPr/>
            </p:nvSpPr>
            <p:spPr bwMode="auto">
              <a:xfrm>
                <a:off x="0" y="70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4" name="Rectangle 294"/>
              <p:cNvSpPr>
                <a:spLocks noChangeArrowheads="1"/>
              </p:cNvSpPr>
              <p:nvPr/>
            </p:nvSpPr>
            <p:spPr bwMode="auto">
              <a:xfrm>
                <a:off x="0" y="70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5" name="Rectangle 295"/>
              <p:cNvSpPr>
                <a:spLocks noChangeArrowheads="1"/>
              </p:cNvSpPr>
              <p:nvPr/>
            </p:nvSpPr>
            <p:spPr bwMode="auto">
              <a:xfrm>
                <a:off x="0" y="70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6" name="Rectangle 296"/>
              <p:cNvSpPr>
                <a:spLocks noChangeArrowheads="1"/>
              </p:cNvSpPr>
              <p:nvPr/>
            </p:nvSpPr>
            <p:spPr bwMode="auto">
              <a:xfrm>
                <a:off x="0" y="70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7" name="Rectangle 297"/>
              <p:cNvSpPr>
                <a:spLocks noChangeArrowheads="1"/>
              </p:cNvSpPr>
              <p:nvPr/>
            </p:nvSpPr>
            <p:spPr bwMode="auto">
              <a:xfrm>
                <a:off x="0" y="70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8" name="Rectangle 298"/>
              <p:cNvSpPr>
                <a:spLocks noChangeArrowheads="1"/>
              </p:cNvSpPr>
              <p:nvPr/>
            </p:nvSpPr>
            <p:spPr bwMode="auto">
              <a:xfrm>
                <a:off x="0" y="70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9" name="Rectangle 299"/>
              <p:cNvSpPr>
                <a:spLocks noChangeArrowheads="1"/>
              </p:cNvSpPr>
              <p:nvPr/>
            </p:nvSpPr>
            <p:spPr bwMode="auto">
              <a:xfrm>
                <a:off x="0" y="70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0" name="Rectangle 300"/>
              <p:cNvSpPr>
                <a:spLocks noChangeArrowheads="1"/>
              </p:cNvSpPr>
              <p:nvPr/>
            </p:nvSpPr>
            <p:spPr bwMode="auto">
              <a:xfrm>
                <a:off x="0" y="70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1" name="Rectangle 301"/>
              <p:cNvSpPr>
                <a:spLocks noChangeArrowheads="1"/>
              </p:cNvSpPr>
              <p:nvPr/>
            </p:nvSpPr>
            <p:spPr bwMode="auto">
              <a:xfrm>
                <a:off x="0" y="70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2" name="Rectangle 302"/>
              <p:cNvSpPr>
                <a:spLocks noChangeArrowheads="1"/>
              </p:cNvSpPr>
              <p:nvPr/>
            </p:nvSpPr>
            <p:spPr bwMode="auto">
              <a:xfrm>
                <a:off x="0" y="71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3" name="Rectangle 303"/>
              <p:cNvSpPr>
                <a:spLocks noChangeArrowheads="1"/>
              </p:cNvSpPr>
              <p:nvPr/>
            </p:nvSpPr>
            <p:spPr bwMode="auto">
              <a:xfrm>
                <a:off x="0" y="71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4" name="Rectangle 304"/>
              <p:cNvSpPr>
                <a:spLocks noChangeArrowheads="1"/>
              </p:cNvSpPr>
              <p:nvPr/>
            </p:nvSpPr>
            <p:spPr bwMode="auto">
              <a:xfrm>
                <a:off x="0" y="71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5" name="Rectangle 305"/>
              <p:cNvSpPr>
                <a:spLocks noChangeArrowheads="1"/>
              </p:cNvSpPr>
              <p:nvPr/>
            </p:nvSpPr>
            <p:spPr bwMode="auto">
              <a:xfrm>
                <a:off x="0" y="713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6" name="Rectangle 306"/>
              <p:cNvSpPr>
                <a:spLocks noChangeArrowheads="1"/>
              </p:cNvSpPr>
              <p:nvPr/>
            </p:nvSpPr>
            <p:spPr bwMode="auto">
              <a:xfrm>
                <a:off x="0" y="71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7" name="Rectangle 307"/>
              <p:cNvSpPr>
                <a:spLocks noChangeArrowheads="1"/>
              </p:cNvSpPr>
              <p:nvPr/>
            </p:nvSpPr>
            <p:spPr bwMode="auto">
              <a:xfrm>
                <a:off x="0" y="71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8" name="Rectangle 308"/>
              <p:cNvSpPr>
                <a:spLocks noChangeArrowheads="1"/>
              </p:cNvSpPr>
              <p:nvPr/>
            </p:nvSpPr>
            <p:spPr bwMode="auto">
              <a:xfrm>
                <a:off x="0" y="71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9" name="Rectangle 309"/>
              <p:cNvSpPr>
                <a:spLocks noChangeArrowheads="1"/>
              </p:cNvSpPr>
              <p:nvPr/>
            </p:nvSpPr>
            <p:spPr bwMode="auto">
              <a:xfrm>
                <a:off x="0" y="71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0" name="Rectangle 310"/>
              <p:cNvSpPr>
                <a:spLocks noChangeArrowheads="1"/>
              </p:cNvSpPr>
              <p:nvPr/>
            </p:nvSpPr>
            <p:spPr bwMode="auto">
              <a:xfrm>
                <a:off x="0" y="71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1" name="Rectangle 311"/>
              <p:cNvSpPr>
                <a:spLocks noChangeArrowheads="1"/>
              </p:cNvSpPr>
              <p:nvPr/>
            </p:nvSpPr>
            <p:spPr bwMode="auto">
              <a:xfrm>
                <a:off x="0" y="72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2" name="Rectangle 312"/>
              <p:cNvSpPr>
                <a:spLocks noChangeArrowheads="1"/>
              </p:cNvSpPr>
              <p:nvPr/>
            </p:nvSpPr>
            <p:spPr bwMode="auto">
              <a:xfrm>
                <a:off x="0" y="72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3" name="Rectangle 313"/>
              <p:cNvSpPr>
                <a:spLocks noChangeArrowheads="1"/>
              </p:cNvSpPr>
              <p:nvPr/>
            </p:nvSpPr>
            <p:spPr bwMode="auto">
              <a:xfrm>
                <a:off x="0" y="72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4" name="Rectangle 314"/>
              <p:cNvSpPr>
                <a:spLocks noChangeArrowheads="1"/>
              </p:cNvSpPr>
              <p:nvPr/>
            </p:nvSpPr>
            <p:spPr bwMode="auto">
              <a:xfrm>
                <a:off x="0" y="72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5" name="Rectangle 315"/>
              <p:cNvSpPr>
                <a:spLocks noChangeArrowheads="1"/>
              </p:cNvSpPr>
              <p:nvPr/>
            </p:nvSpPr>
            <p:spPr bwMode="auto">
              <a:xfrm>
                <a:off x="0" y="72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6" name="Rectangle 316"/>
              <p:cNvSpPr>
                <a:spLocks noChangeArrowheads="1"/>
              </p:cNvSpPr>
              <p:nvPr/>
            </p:nvSpPr>
            <p:spPr bwMode="auto">
              <a:xfrm>
                <a:off x="0" y="72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7" name="Rectangle 317"/>
              <p:cNvSpPr>
                <a:spLocks noChangeArrowheads="1"/>
              </p:cNvSpPr>
              <p:nvPr/>
            </p:nvSpPr>
            <p:spPr bwMode="auto">
              <a:xfrm>
                <a:off x="0" y="72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8" name="Rectangle 318"/>
              <p:cNvSpPr>
                <a:spLocks noChangeArrowheads="1"/>
              </p:cNvSpPr>
              <p:nvPr/>
            </p:nvSpPr>
            <p:spPr bwMode="auto">
              <a:xfrm>
                <a:off x="0" y="72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9" name="Rectangle 319"/>
              <p:cNvSpPr>
                <a:spLocks noChangeArrowheads="1"/>
              </p:cNvSpPr>
              <p:nvPr/>
            </p:nvSpPr>
            <p:spPr bwMode="auto">
              <a:xfrm>
                <a:off x="0" y="729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0" name="Rectangle 320"/>
              <p:cNvSpPr>
                <a:spLocks noChangeArrowheads="1"/>
              </p:cNvSpPr>
              <p:nvPr/>
            </p:nvSpPr>
            <p:spPr bwMode="auto">
              <a:xfrm>
                <a:off x="0" y="73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1" name="Rectangle 321"/>
              <p:cNvSpPr>
                <a:spLocks noChangeArrowheads="1"/>
              </p:cNvSpPr>
              <p:nvPr/>
            </p:nvSpPr>
            <p:spPr bwMode="auto">
              <a:xfrm>
                <a:off x="0" y="73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2" name="Rectangle 322"/>
              <p:cNvSpPr>
                <a:spLocks noChangeArrowheads="1"/>
              </p:cNvSpPr>
              <p:nvPr/>
            </p:nvSpPr>
            <p:spPr bwMode="auto">
              <a:xfrm>
                <a:off x="0" y="73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3" name="Rectangle 323"/>
              <p:cNvSpPr>
                <a:spLocks noChangeArrowheads="1"/>
              </p:cNvSpPr>
              <p:nvPr/>
            </p:nvSpPr>
            <p:spPr bwMode="auto">
              <a:xfrm>
                <a:off x="0" y="73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4" name="Rectangle 324"/>
              <p:cNvSpPr>
                <a:spLocks noChangeArrowheads="1"/>
              </p:cNvSpPr>
              <p:nvPr/>
            </p:nvSpPr>
            <p:spPr bwMode="auto">
              <a:xfrm>
                <a:off x="0" y="735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5" name="Rectangle 325"/>
              <p:cNvSpPr>
                <a:spLocks noChangeArrowheads="1"/>
              </p:cNvSpPr>
              <p:nvPr/>
            </p:nvSpPr>
            <p:spPr bwMode="auto">
              <a:xfrm>
                <a:off x="0" y="73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6" name="Rectangle 326"/>
              <p:cNvSpPr>
                <a:spLocks noChangeArrowheads="1"/>
              </p:cNvSpPr>
              <p:nvPr/>
            </p:nvSpPr>
            <p:spPr bwMode="auto">
              <a:xfrm>
                <a:off x="0" y="738"/>
                <a:ext cx="19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</p:grpSp>
      <p:sp>
        <p:nvSpPr>
          <p:cNvPr id="670" name="Rectangle 2"/>
          <p:cNvSpPr>
            <a:spLocks noChangeArrowheads="1"/>
          </p:cNvSpPr>
          <p:nvPr userDrawn="1"/>
        </p:nvSpPr>
        <p:spPr bwMode="auto">
          <a:xfrm rot="10800000">
            <a:off x="8572500" y="6000750"/>
            <a:ext cx="219075" cy="214313"/>
          </a:xfrm>
          <a:prstGeom prst="rect">
            <a:avLst/>
          </a:prstGeom>
          <a:gradFill>
            <a:gsLst>
              <a:gs pos="0">
                <a:srgbClr val="C4E59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71" name="Rectangle 2"/>
          <p:cNvSpPr>
            <a:spLocks noChangeArrowheads="1"/>
          </p:cNvSpPr>
          <p:nvPr userDrawn="1"/>
        </p:nvSpPr>
        <p:spPr bwMode="auto">
          <a:xfrm rot="10800000">
            <a:off x="142875" y="6000750"/>
            <a:ext cx="219075" cy="214313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72" name="Rectangle 2"/>
          <p:cNvSpPr>
            <a:spLocks noChangeArrowheads="1"/>
          </p:cNvSpPr>
          <p:nvPr userDrawn="1"/>
        </p:nvSpPr>
        <p:spPr bwMode="auto">
          <a:xfrm rot="10800000">
            <a:off x="285750" y="5857875"/>
            <a:ext cx="219075" cy="214313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73" name="Rectangle 2"/>
          <p:cNvSpPr>
            <a:spLocks noChangeArrowheads="1"/>
          </p:cNvSpPr>
          <p:nvPr userDrawn="1"/>
        </p:nvSpPr>
        <p:spPr bwMode="auto">
          <a:xfrm rot="10800000">
            <a:off x="214313" y="5715000"/>
            <a:ext cx="157162" cy="13335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74" name="Rectangle 2"/>
          <p:cNvSpPr>
            <a:spLocks noChangeArrowheads="1"/>
          </p:cNvSpPr>
          <p:nvPr userDrawn="1"/>
        </p:nvSpPr>
        <p:spPr bwMode="auto">
          <a:xfrm rot="10800000">
            <a:off x="285750" y="6143625"/>
            <a:ext cx="357188" cy="35718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75" name="Rectangle 2"/>
          <p:cNvSpPr>
            <a:spLocks noChangeArrowheads="1"/>
          </p:cNvSpPr>
          <p:nvPr userDrawn="1"/>
        </p:nvSpPr>
        <p:spPr bwMode="auto">
          <a:xfrm rot="10800000">
            <a:off x="8643938" y="6429375"/>
            <a:ext cx="219075" cy="214313"/>
          </a:xfrm>
          <a:prstGeom prst="rect">
            <a:avLst/>
          </a:prstGeom>
          <a:gradFill>
            <a:gsLst>
              <a:gs pos="0">
                <a:srgbClr val="C4E59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76" name="Rectangle 2"/>
          <p:cNvSpPr>
            <a:spLocks noChangeArrowheads="1"/>
          </p:cNvSpPr>
          <p:nvPr userDrawn="1"/>
        </p:nvSpPr>
        <p:spPr bwMode="auto">
          <a:xfrm rot="10800000">
            <a:off x="8358188" y="6143625"/>
            <a:ext cx="147637" cy="142875"/>
          </a:xfrm>
          <a:prstGeom prst="rect">
            <a:avLst/>
          </a:prstGeom>
          <a:gradFill>
            <a:gsLst>
              <a:gs pos="0">
                <a:srgbClr val="C4E59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77" name="Rectangle 2"/>
          <p:cNvSpPr>
            <a:spLocks noChangeArrowheads="1"/>
          </p:cNvSpPr>
          <p:nvPr userDrawn="1"/>
        </p:nvSpPr>
        <p:spPr bwMode="auto">
          <a:xfrm rot="10800000">
            <a:off x="8358188" y="500063"/>
            <a:ext cx="433387" cy="4318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0764D-ECD9-4D3E-919C-BDCCA43A2DC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38950" y="0"/>
            <a:ext cx="2074863" cy="61547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11188" y="0"/>
            <a:ext cx="6075362" cy="61547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F7E9D-3B9F-4911-986F-4698EC59EDC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188" y="0"/>
            <a:ext cx="5473700" cy="6477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4213" y="1628775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75E79-AE1A-44EC-BF2F-9B30E917A16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188" y="0"/>
            <a:ext cx="5473700" cy="6477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4213" y="1628775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875213" y="1628775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875213" y="3967163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01328-849C-4308-AC34-AD07B66EA67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 userDrawn="1"/>
        </p:nvSpPr>
        <p:spPr bwMode="auto">
          <a:xfrm>
            <a:off x="7786688" y="6429375"/>
            <a:ext cx="60325" cy="76200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3" name="Rectangle 22"/>
          <p:cNvSpPr>
            <a:spLocks noChangeArrowheads="1"/>
          </p:cNvSpPr>
          <p:nvPr userDrawn="1"/>
        </p:nvSpPr>
        <p:spPr bwMode="auto">
          <a:xfrm>
            <a:off x="8286750" y="6357938"/>
            <a:ext cx="174625" cy="166687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4" name="AutoShape 18"/>
          <p:cNvSpPr>
            <a:spLocks noChangeAspect="1" noChangeArrowheads="1"/>
          </p:cNvSpPr>
          <p:nvPr userDrawn="1"/>
        </p:nvSpPr>
        <p:spPr bwMode="auto">
          <a:xfrm>
            <a:off x="0" y="571500"/>
            <a:ext cx="8064500" cy="147638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 rot="10800000">
            <a:off x="514350" y="266700"/>
            <a:ext cx="147638" cy="142875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" name="Rectangle 23"/>
          <p:cNvSpPr>
            <a:spLocks noChangeArrowheads="1"/>
          </p:cNvSpPr>
          <p:nvPr userDrawn="1"/>
        </p:nvSpPr>
        <p:spPr bwMode="auto">
          <a:xfrm>
            <a:off x="8429625" y="6429375"/>
            <a:ext cx="217488" cy="214313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7" name="Rectangle 23"/>
          <p:cNvSpPr>
            <a:spLocks noChangeArrowheads="1"/>
          </p:cNvSpPr>
          <p:nvPr userDrawn="1"/>
        </p:nvSpPr>
        <p:spPr bwMode="auto">
          <a:xfrm>
            <a:off x="8643938" y="6286500"/>
            <a:ext cx="146050" cy="14287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8" name="Rectangle 23"/>
          <p:cNvSpPr>
            <a:spLocks noChangeArrowheads="1"/>
          </p:cNvSpPr>
          <p:nvPr userDrawn="1"/>
        </p:nvSpPr>
        <p:spPr bwMode="auto">
          <a:xfrm>
            <a:off x="8720138" y="5838825"/>
            <a:ext cx="74612" cy="71438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9" name="Rectangle 23"/>
          <p:cNvSpPr>
            <a:spLocks noChangeArrowheads="1"/>
          </p:cNvSpPr>
          <p:nvPr userDrawn="1"/>
        </p:nvSpPr>
        <p:spPr bwMode="auto">
          <a:xfrm>
            <a:off x="8215313" y="6429375"/>
            <a:ext cx="146050" cy="14287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0" name="Rectangle 20"/>
          <p:cNvSpPr>
            <a:spLocks noChangeArrowheads="1"/>
          </p:cNvSpPr>
          <p:nvPr userDrawn="1"/>
        </p:nvSpPr>
        <p:spPr bwMode="auto">
          <a:xfrm>
            <a:off x="8572500" y="6215063"/>
            <a:ext cx="84138" cy="95250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1" name="Rectangle 2"/>
          <p:cNvSpPr>
            <a:spLocks noChangeArrowheads="1"/>
          </p:cNvSpPr>
          <p:nvPr userDrawn="1"/>
        </p:nvSpPr>
        <p:spPr bwMode="auto">
          <a:xfrm rot="10800000">
            <a:off x="285750" y="285750"/>
            <a:ext cx="142875" cy="142875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 rot="10800000">
            <a:off x="642938" y="366713"/>
            <a:ext cx="71437" cy="71437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 rot="10800000" flipH="1">
            <a:off x="409575" y="185738"/>
            <a:ext cx="142875" cy="142875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4" name="Rectangle 2"/>
          <p:cNvSpPr>
            <a:spLocks noChangeArrowheads="1"/>
          </p:cNvSpPr>
          <p:nvPr userDrawn="1"/>
        </p:nvSpPr>
        <p:spPr bwMode="auto">
          <a:xfrm rot="10800000">
            <a:off x="152400" y="338138"/>
            <a:ext cx="142875" cy="142875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5" name="Rectangle 2"/>
          <p:cNvSpPr>
            <a:spLocks noChangeArrowheads="1"/>
          </p:cNvSpPr>
          <p:nvPr userDrawn="1"/>
        </p:nvSpPr>
        <p:spPr bwMode="auto">
          <a:xfrm rot="10800000">
            <a:off x="190500" y="447675"/>
            <a:ext cx="142875" cy="142875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 rot="10800000">
            <a:off x="690563" y="309563"/>
            <a:ext cx="71437" cy="71437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7" name="Rectangle 2"/>
          <p:cNvSpPr>
            <a:spLocks noChangeArrowheads="1"/>
          </p:cNvSpPr>
          <p:nvPr userDrawn="1"/>
        </p:nvSpPr>
        <p:spPr bwMode="auto">
          <a:xfrm rot="10800000">
            <a:off x="271463" y="609600"/>
            <a:ext cx="71437" cy="7143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8" name="Rectangle 2"/>
          <p:cNvSpPr>
            <a:spLocks noChangeArrowheads="1"/>
          </p:cNvSpPr>
          <p:nvPr userDrawn="1"/>
        </p:nvSpPr>
        <p:spPr bwMode="auto">
          <a:xfrm rot="10800000">
            <a:off x="261938" y="819150"/>
            <a:ext cx="46037" cy="4603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9" name="Rectangle 2"/>
          <p:cNvSpPr>
            <a:spLocks noChangeArrowheads="1"/>
          </p:cNvSpPr>
          <p:nvPr userDrawn="1"/>
        </p:nvSpPr>
        <p:spPr bwMode="auto">
          <a:xfrm rot="10800000">
            <a:off x="187325" y="900113"/>
            <a:ext cx="46038" cy="46037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0" name="Rectangle 2"/>
          <p:cNvSpPr>
            <a:spLocks noChangeArrowheads="1"/>
          </p:cNvSpPr>
          <p:nvPr userDrawn="1"/>
        </p:nvSpPr>
        <p:spPr bwMode="auto">
          <a:xfrm rot="10800000">
            <a:off x="854075" y="282575"/>
            <a:ext cx="46038" cy="4603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1" name="Rectangle 2"/>
          <p:cNvSpPr>
            <a:spLocks noChangeArrowheads="1"/>
          </p:cNvSpPr>
          <p:nvPr userDrawn="1"/>
        </p:nvSpPr>
        <p:spPr bwMode="auto">
          <a:xfrm rot="10800000">
            <a:off x="781050" y="338138"/>
            <a:ext cx="46038" cy="46037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2" name="Rectangle 23"/>
          <p:cNvSpPr>
            <a:spLocks noChangeArrowheads="1"/>
          </p:cNvSpPr>
          <p:nvPr userDrawn="1"/>
        </p:nvSpPr>
        <p:spPr bwMode="auto">
          <a:xfrm>
            <a:off x="8572500" y="6357938"/>
            <a:ext cx="146050" cy="14287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3" name="Rectangle 23"/>
          <p:cNvSpPr>
            <a:spLocks noChangeArrowheads="1"/>
          </p:cNvSpPr>
          <p:nvPr userDrawn="1"/>
        </p:nvSpPr>
        <p:spPr bwMode="auto">
          <a:xfrm>
            <a:off x="8763000" y="5995988"/>
            <a:ext cx="69850" cy="76200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4" name="Rectangle 2"/>
          <p:cNvSpPr>
            <a:spLocks noChangeArrowheads="1"/>
          </p:cNvSpPr>
          <p:nvPr userDrawn="1"/>
        </p:nvSpPr>
        <p:spPr bwMode="auto">
          <a:xfrm rot="10800000">
            <a:off x="198438" y="685800"/>
            <a:ext cx="71437" cy="7143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 userDrawn="1"/>
        </p:nvSpPr>
        <p:spPr bwMode="auto">
          <a:xfrm rot="10800000">
            <a:off x="236538" y="195263"/>
            <a:ext cx="71437" cy="71437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6" name="Rectangle 2"/>
          <p:cNvSpPr>
            <a:spLocks noChangeArrowheads="1"/>
          </p:cNvSpPr>
          <p:nvPr userDrawn="1"/>
        </p:nvSpPr>
        <p:spPr bwMode="auto">
          <a:xfrm rot="10800000">
            <a:off x="279400" y="733425"/>
            <a:ext cx="71438" cy="7143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7" name="Rectangle 23"/>
          <p:cNvSpPr>
            <a:spLocks noChangeArrowheads="1"/>
          </p:cNvSpPr>
          <p:nvPr userDrawn="1"/>
        </p:nvSpPr>
        <p:spPr bwMode="auto">
          <a:xfrm>
            <a:off x="7920038" y="6524625"/>
            <a:ext cx="69850" cy="76200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8" name="Rectangle 23"/>
          <p:cNvSpPr>
            <a:spLocks noChangeArrowheads="1"/>
          </p:cNvSpPr>
          <p:nvPr userDrawn="1"/>
        </p:nvSpPr>
        <p:spPr bwMode="auto">
          <a:xfrm>
            <a:off x="8058150" y="6448425"/>
            <a:ext cx="69850" cy="76200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9" name="Rectangle 23"/>
          <p:cNvSpPr>
            <a:spLocks noChangeArrowheads="1"/>
          </p:cNvSpPr>
          <p:nvPr userDrawn="1"/>
        </p:nvSpPr>
        <p:spPr bwMode="auto">
          <a:xfrm>
            <a:off x="8158163" y="6529388"/>
            <a:ext cx="69850" cy="76200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30" name="Rectangle 23"/>
          <p:cNvSpPr>
            <a:spLocks noChangeArrowheads="1"/>
          </p:cNvSpPr>
          <p:nvPr userDrawn="1"/>
        </p:nvSpPr>
        <p:spPr bwMode="auto">
          <a:xfrm>
            <a:off x="8677275" y="6100763"/>
            <a:ext cx="69850" cy="76200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31" name="Rectangle 23"/>
          <p:cNvSpPr>
            <a:spLocks noChangeArrowheads="1"/>
          </p:cNvSpPr>
          <p:nvPr userDrawn="1"/>
        </p:nvSpPr>
        <p:spPr bwMode="auto">
          <a:xfrm>
            <a:off x="8643938" y="6143625"/>
            <a:ext cx="69850" cy="76200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grpSp>
        <p:nvGrpSpPr>
          <p:cNvPr id="32" name="Group 3"/>
          <p:cNvGrpSpPr>
            <a:grpSpLocks noChangeAspect="1"/>
          </p:cNvGrpSpPr>
          <p:nvPr userDrawn="1"/>
        </p:nvGrpSpPr>
        <p:grpSpPr bwMode="auto">
          <a:xfrm>
            <a:off x="1000100" y="285728"/>
            <a:ext cx="7358114" cy="71438"/>
            <a:chOff x="0" y="675"/>
            <a:chExt cx="5647" cy="103"/>
          </a:xfr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</a:gradFill>
        </p:grpSpPr>
        <p:sp>
          <p:nvSpPr>
            <p:cNvPr id="33" name="AutoShape 2"/>
            <p:cNvSpPr>
              <a:spLocks noChangeAspect="1" noChangeArrowheads="1" noTextEdit="1"/>
            </p:cNvSpPr>
            <p:nvPr/>
          </p:nvSpPr>
          <p:spPr bwMode="auto">
            <a:xfrm>
              <a:off x="0" y="675"/>
              <a:ext cx="5647" cy="1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grpSp>
          <p:nvGrpSpPr>
            <p:cNvPr id="34" name="Group 60"/>
            <p:cNvGrpSpPr>
              <a:grpSpLocks/>
            </p:cNvGrpSpPr>
            <p:nvPr/>
          </p:nvGrpSpPr>
          <p:grpSpPr bwMode="auto">
            <a:xfrm>
              <a:off x="3945" y="690"/>
              <a:ext cx="1695" cy="78"/>
              <a:chOff x="3945" y="690"/>
              <a:chExt cx="1695" cy="78"/>
            </a:xfrm>
            <a:grpFill/>
          </p:grpSpPr>
          <p:sp>
            <p:nvSpPr>
              <p:cNvPr id="302" name="Rectangle 4"/>
              <p:cNvSpPr>
                <a:spLocks noChangeArrowheads="1"/>
              </p:cNvSpPr>
              <p:nvPr/>
            </p:nvSpPr>
            <p:spPr bwMode="auto">
              <a:xfrm>
                <a:off x="3945" y="69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3" name="Rectangle 5"/>
              <p:cNvSpPr>
                <a:spLocks noChangeArrowheads="1"/>
              </p:cNvSpPr>
              <p:nvPr/>
            </p:nvSpPr>
            <p:spPr bwMode="auto">
              <a:xfrm>
                <a:off x="3945" y="69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4" name="Rectangle 6"/>
              <p:cNvSpPr>
                <a:spLocks noChangeArrowheads="1"/>
              </p:cNvSpPr>
              <p:nvPr/>
            </p:nvSpPr>
            <p:spPr bwMode="auto">
              <a:xfrm>
                <a:off x="3945" y="692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5" name="Rectangle 7"/>
              <p:cNvSpPr>
                <a:spLocks noChangeArrowheads="1"/>
              </p:cNvSpPr>
              <p:nvPr/>
            </p:nvSpPr>
            <p:spPr bwMode="auto">
              <a:xfrm>
                <a:off x="3945" y="69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6" name="Rectangle 8"/>
              <p:cNvSpPr>
                <a:spLocks noChangeArrowheads="1"/>
              </p:cNvSpPr>
              <p:nvPr/>
            </p:nvSpPr>
            <p:spPr bwMode="auto">
              <a:xfrm>
                <a:off x="3945" y="69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7" name="Rectangle 9"/>
              <p:cNvSpPr>
                <a:spLocks noChangeArrowheads="1"/>
              </p:cNvSpPr>
              <p:nvPr/>
            </p:nvSpPr>
            <p:spPr bwMode="auto">
              <a:xfrm>
                <a:off x="3945" y="69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8" name="Rectangle 10"/>
              <p:cNvSpPr>
                <a:spLocks noChangeArrowheads="1"/>
              </p:cNvSpPr>
              <p:nvPr/>
            </p:nvSpPr>
            <p:spPr bwMode="auto">
              <a:xfrm>
                <a:off x="3945" y="70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9" name="Rectangle 11"/>
              <p:cNvSpPr>
                <a:spLocks noChangeArrowheads="1"/>
              </p:cNvSpPr>
              <p:nvPr/>
            </p:nvSpPr>
            <p:spPr bwMode="auto">
              <a:xfrm>
                <a:off x="3945" y="70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0" name="Rectangle 12"/>
              <p:cNvSpPr>
                <a:spLocks noChangeArrowheads="1"/>
              </p:cNvSpPr>
              <p:nvPr/>
            </p:nvSpPr>
            <p:spPr bwMode="auto">
              <a:xfrm>
                <a:off x="3945" y="702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1" name="Rectangle 13"/>
              <p:cNvSpPr>
                <a:spLocks noChangeArrowheads="1"/>
              </p:cNvSpPr>
              <p:nvPr/>
            </p:nvSpPr>
            <p:spPr bwMode="auto">
              <a:xfrm>
                <a:off x="3945" y="70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2" name="Rectangle 14"/>
              <p:cNvSpPr>
                <a:spLocks noChangeArrowheads="1"/>
              </p:cNvSpPr>
              <p:nvPr/>
            </p:nvSpPr>
            <p:spPr bwMode="auto">
              <a:xfrm>
                <a:off x="3945" y="70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3" name="Rectangle 15"/>
              <p:cNvSpPr>
                <a:spLocks noChangeArrowheads="1"/>
              </p:cNvSpPr>
              <p:nvPr/>
            </p:nvSpPr>
            <p:spPr bwMode="auto">
              <a:xfrm>
                <a:off x="3945" y="70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4" name="Rectangle 16"/>
              <p:cNvSpPr>
                <a:spLocks noChangeArrowheads="1"/>
              </p:cNvSpPr>
              <p:nvPr/>
            </p:nvSpPr>
            <p:spPr bwMode="auto">
              <a:xfrm>
                <a:off x="3945" y="70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5" name="Rectangle 17"/>
              <p:cNvSpPr>
                <a:spLocks noChangeArrowheads="1"/>
              </p:cNvSpPr>
              <p:nvPr/>
            </p:nvSpPr>
            <p:spPr bwMode="auto">
              <a:xfrm>
                <a:off x="3945" y="70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6" name="Rectangle 18"/>
              <p:cNvSpPr>
                <a:spLocks noChangeArrowheads="1"/>
              </p:cNvSpPr>
              <p:nvPr/>
            </p:nvSpPr>
            <p:spPr bwMode="auto">
              <a:xfrm>
                <a:off x="3945" y="71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7" name="Rectangle 19"/>
              <p:cNvSpPr>
                <a:spLocks noChangeArrowheads="1"/>
              </p:cNvSpPr>
              <p:nvPr/>
            </p:nvSpPr>
            <p:spPr bwMode="auto">
              <a:xfrm>
                <a:off x="3945" y="71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8" name="Rectangle 20"/>
              <p:cNvSpPr>
                <a:spLocks noChangeArrowheads="1"/>
              </p:cNvSpPr>
              <p:nvPr/>
            </p:nvSpPr>
            <p:spPr bwMode="auto">
              <a:xfrm>
                <a:off x="3945" y="713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9" name="Rectangle 21"/>
              <p:cNvSpPr>
                <a:spLocks noChangeArrowheads="1"/>
              </p:cNvSpPr>
              <p:nvPr/>
            </p:nvSpPr>
            <p:spPr bwMode="auto">
              <a:xfrm>
                <a:off x="3945" y="71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0" name="Rectangle 22"/>
              <p:cNvSpPr>
                <a:spLocks noChangeArrowheads="1"/>
              </p:cNvSpPr>
              <p:nvPr/>
            </p:nvSpPr>
            <p:spPr bwMode="auto">
              <a:xfrm>
                <a:off x="3945" y="716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1" name="Rectangle 23"/>
              <p:cNvSpPr>
                <a:spLocks noChangeArrowheads="1"/>
              </p:cNvSpPr>
              <p:nvPr/>
            </p:nvSpPr>
            <p:spPr bwMode="auto">
              <a:xfrm>
                <a:off x="3945" y="71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2" name="Rectangle 24"/>
              <p:cNvSpPr>
                <a:spLocks noChangeArrowheads="1"/>
              </p:cNvSpPr>
              <p:nvPr/>
            </p:nvSpPr>
            <p:spPr bwMode="auto">
              <a:xfrm>
                <a:off x="3945" y="71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3" name="Rectangle 25"/>
              <p:cNvSpPr>
                <a:spLocks noChangeArrowheads="1"/>
              </p:cNvSpPr>
              <p:nvPr/>
            </p:nvSpPr>
            <p:spPr bwMode="auto">
              <a:xfrm>
                <a:off x="3945" y="72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4" name="Rectangle 26"/>
              <p:cNvSpPr>
                <a:spLocks noChangeArrowheads="1"/>
              </p:cNvSpPr>
              <p:nvPr/>
            </p:nvSpPr>
            <p:spPr bwMode="auto">
              <a:xfrm>
                <a:off x="3945" y="72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5" name="Rectangle 27"/>
              <p:cNvSpPr>
                <a:spLocks noChangeArrowheads="1"/>
              </p:cNvSpPr>
              <p:nvPr/>
            </p:nvSpPr>
            <p:spPr bwMode="auto">
              <a:xfrm>
                <a:off x="3945" y="72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6" name="Rectangle 28"/>
              <p:cNvSpPr>
                <a:spLocks noChangeArrowheads="1"/>
              </p:cNvSpPr>
              <p:nvPr/>
            </p:nvSpPr>
            <p:spPr bwMode="auto">
              <a:xfrm>
                <a:off x="3945" y="72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7" name="Rectangle 29"/>
              <p:cNvSpPr>
                <a:spLocks noChangeArrowheads="1"/>
              </p:cNvSpPr>
              <p:nvPr/>
            </p:nvSpPr>
            <p:spPr bwMode="auto">
              <a:xfrm>
                <a:off x="3945" y="72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8" name="Rectangle 30"/>
              <p:cNvSpPr>
                <a:spLocks noChangeArrowheads="1"/>
              </p:cNvSpPr>
              <p:nvPr/>
            </p:nvSpPr>
            <p:spPr bwMode="auto">
              <a:xfrm>
                <a:off x="3945" y="72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9" name="Rectangle 31"/>
              <p:cNvSpPr>
                <a:spLocks noChangeArrowheads="1"/>
              </p:cNvSpPr>
              <p:nvPr/>
            </p:nvSpPr>
            <p:spPr bwMode="auto">
              <a:xfrm>
                <a:off x="3945" y="72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0" name="Rectangle 32"/>
              <p:cNvSpPr>
                <a:spLocks noChangeArrowheads="1"/>
              </p:cNvSpPr>
              <p:nvPr/>
            </p:nvSpPr>
            <p:spPr bwMode="auto">
              <a:xfrm>
                <a:off x="3945" y="72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1" name="Rectangle 33"/>
              <p:cNvSpPr>
                <a:spLocks noChangeArrowheads="1"/>
              </p:cNvSpPr>
              <p:nvPr/>
            </p:nvSpPr>
            <p:spPr bwMode="auto">
              <a:xfrm>
                <a:off x="3945" y="72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2" name="Rectangle 34"/>
              <p:cNvSpPr>
                <a:spLocks noChangeArrowheads="1"/>
              </p:cNvSpPr>
              <p:nvPr/>
            </p:nvSpPr>
            <p:spPr bwMode="auto">
              <a:xfrm>
                <a:off x="3945" y="72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3" name="Rectangle 35"/>
              <p:cNvSpPr>
                <a:spLocks noChangeArrowheads="1"/>
              </p:cNvSpPr>
              <p:nvPr/>
            </p:nvSpPr>
            <p:spPr bwMode="auto">
              <a:xfrm>
                <a:off x="3945" y="730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4" name="Rectangle 36"/>
              <p:cNvSpPr>
                <a:spLocks noChangeArrowheads="1"/>
              </p:cNvSpPr>
              <p:nvPr/>
            </p:nvSpPr>
            <p:spPr bwMode="auto">
              <a:xfrm>
                <a:off x="3945" y="73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5" name="Rectangle 37"/>
              <p:cNvSpPr>
                <a:spLocks noChangeArrowheads="1"/>
              </p:cNvSpPr>
              <p:nvPr/>
            </p:nvSpPr>
            <p:spPr bwMode="auto">
              <a:xfrm>
                <a:off x="3945" y="73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6" name="Rectangle 38"/>
              <p:cNvSpPr>
                <a:spLocks noChangeArrowheads="1"/>
              </p:cNvSpPr>
              <p:nvPr/>
            </p:nvSpPr>
            <p:spPr bwMode="auto">
              <a:xfrm>
                <a:off x="3945" y="73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7" name="Rectangle 39"/>
              <p:cNvSpPr>
                <a:spLocks noChangeArrowheads="1"/>
              </p:cNvSpPr>
              <p:nvPr/>
            </p:nvSpPr>
            <p:spPr bwMode="auto">
              <a:xfrm>
                <a:off x="3945" y="73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8" name="Rectangle 40"/>
              <p:cNvSpPr>
                <a:spLocks noChangeArrowheads="1"/>
              </p:cNvSpPr>
              <p:nvPr/>
            </p:nvSpPr>
            <p:spPr bwMode="auto">
              <a:xfrm>
                <a:off x="3945" y="73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9" name="Rectangle 41"/>
              <p:cNvSpPr>
                <a:spLocks noChangeArrowheads="1"/>
              </p:cNvSpPr>
              <p:nvPr/>
            </p:nvSpPr>
            <p:spPr bwMode="auto">
              <a:xfrm>
                <a:off x="3945" y="73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0" name="Rectangle 42"/>
              <p:cNvSpPr>
                <a:spLocks noChangeArrowheads="1"/>
              </p:cNvSpPr>
              <p:nvPr/>
            </p:nvSpPr>
            <p:spPr bwMode="auto">
              <a:xfrm>
                <a:off x="3945" y="73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1" name="Rectangle 43"/>
              <p:cNvSpPr>
                <a:spLocks noChangeArrowheads="1"/>
              </p:cNvSpPr>
              <p:nvPr/>
            </p:nvSpPr>
            <p:spPr bwMode="auto">
              <a:xfrm>
                <a:off x="3945" y="74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2" name="Rectangle 44"/>
              <p:cNvSpPr>
                <a:spLocks noChangeArrowheads="1"/>
              </p:cNvSpPr>
              <p:nvPr/>
            </p:nvSpPr>
            <p:spPr bwMode="auto">
              <a:xfrm>
                <a:off x="3945" y="74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3" name="Rectangle 45"/>
              <p:cNvSpPr>
                <a:spLocks noChangeArrowheads="1"/>
              </p:cNvSpPr>
              <p:nvPr/>
            </p:nvSpPr>
            <p:spPr bwMode="auto">
              <a:xfrm>
                <a:off x="3945" y="74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4" name="Rectangle 46"/>
              <p:cNvSpPr>
                <a:spLocks noChangeArrowheads="1"/>
              </p:cNvSpPr>
              <p:nvPr/>
            </p:nvSpPr>
            <p:spPr bwMode="auto">
              <a:xfrm>
                <a:off x="3945" y="74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5" name="Rectangle 47"/>
              <p:cNvSpPr>
                <a:spLocks noChangeArrowheads="1"/>
              </p:cNvSpPr>
              <p:nvPr/>
            </p:nvSpPr>
            <p:spPr bwMode="auto">
              <a:xfrm>
                <a:off x="3945" y="74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6" name="Rectangle 48"/>
              <p:cNvSpPr>
                <a:spLocks noChangeArrowheads="1"/>
              </p:cNvSpPr>
              <p:nvPr/>
            </p:nvSpPr>
            <p:spPr bwMode="auto">
              <a:xfrm>
                <a:off x="3945" y="74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7" name="Rectangle 49"/>
              <p:cNvSpPr>
                <a:spLocks noChangeArrowheads="1"/>
              </p:cNvSpPr>
              <p:nvPr/>
            </p:nvSpPr>
            <p:spPr bwMode="auto">
              <a:xfrm>
                <a:off x="3945" y="74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8" name="Rectangle 50"/>
              <p:cNvSpPr>
                <a:spLocks noChangeArrowheads="1"/>
              </p:cNvSpPr>
              <p:nvPr/>
            </p:nvSpPr>
            <p:spPr bwMode="auto">
              <a:xfrm>
                <a:off x="3945" y="74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9" name="Rectangle 51"/>
              <p:cNvSpPr>
                <a:spLocks noChangeArrowheads="1"/>
              </p:cNvSpPr>
              <p:nvPr/>
            </p:nvSpPr>
            <p:spPr bwMode="auto">
              <a:xfrm>
                <a:off x="3945" y="75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0" name="Rectangle 52"/>
              <p:cNvSpPr>
                <a:spLocks noChangeArrowheads="1"/>
              </p:cNvSpPr>
              <p:nvPr/>
            </p:nvSpPr>
            <p:spPr bwMode="auto">
              <a:xfrm>
                <a:off x="3945" y="751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1" name="Rectangle 53"/>
              <p:cNvSpPr>
                <a:spLocks noChangeArrowheads="1"/>
              </p:cNvSpPr>
              <p:nvPr/>
            </p:nvSpPr>
            <p:spPr bwMode="auto">
              <a:xfrm>
                <a:off x="3945" y="75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2" name="Rectangle 54"/>
              <p:cNvSpPr>
                <a:spLocks noChangeArrowheads="1"/>
              </p:cNvSpPr>
              <p:nvPr/>
            </p:nvSpPr>
            <p:spPr bwMode="auto">
              <a:xfrm>
                <a:off x="3945" y="75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3" name="Rectangle 55"/>
              <p:cNvSpPr>
                <a:spLocks noChangeArrowheads="1"/>
              </p:cNvSpPr>
              <p:nvPr/>
            </p:nvSpPr>
            <p:spPr bwMode="auto">
              <a:xfrm>
                <a:off x="3945" y="75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4" name="Rectangle 56"/>
              <p:cNvSpPr>
                <a:spLocks noChangeArrowheads="1"/>
              </p:cNvSpPr>
              <p:nvPr/>
            </p:nvSpPr>
            <p:spPr bwMode="auto">
              <a:xfrm>
                <a:off x="3945" y="75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5" name="Rectangle 57"/>
              <p:cNvSpPr>
                <a:spLocks noChangeArrowheads="1"/>
              </p:cNvSpPr>
              <p:nvPr/>
            </p:nvSpPr>
            <p:spPr bwMode="auto">
              <a:xfrm>
                <a:off x="3945" y="758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6" name="Rectangle 58"/>
              <p:cNvSpPr>
                <a:spLocks noChangeArrowheads="1"/>
              </p:cNvSpPr>
              <p:nvPr/>
            </p:nvSpPr>
            <p:spPr bwMode="auto">
              <a:xfrm>
                <a:off x="3945" y="76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7" name="Rectangle 59"/>
              <p:cNvSpPr>
                <a:spLocks noChangeArrowheads="1"/>
              </p:cNvSpPr>
              <p:nvPr/>
            </p:nvSpPr>
            <p:spPr bwMode="auto">
              <a:xfrm>
                <a:off x="3945" y="762"/>
                <a:ext cx="1695" cy="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35" name="Group 109"/>
            <p:cNvGrpSpPr>
              <a:grpSpLocks/>
            </p:cNvGrpSpPr>
            <p:nvPr/>
          </p:nvGrpSpPr>
          <p:grpSpPr bwMode="auto">
            <a:xfrm>
              <a:off x="1685" y="680"/>
              <a:ext cx="2594" cy="66"/>
              <a:chOff x="1685" y="680"/>
              <a:chExt cx="2594" cy="66"/>
            </a:xfrm>
            <a:grpFill/>
          </p:grpSpPr>
          <p:sp>
            <p:nvSpPr>
              <p:cNvPr id="254" name="Rectangle 61"/>
              <p:cNvSpPr>
                <a:spLocks noChangeArrowheads="1"/>
              </p:cNvSpPr>
              <p:nvPr/>
            </p:nvSpPr>
            <p:spPr bwMode="auto">
              <a:xfrm>
                <a:off x="1685" y="68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5" name="Rectangle 62"/>
              <p:cNvSpPr>
                <a:spLocks noChangeArrowheads="1"/>
              </p:cNvSpPr>
              <p:nvPr/>
            </p:nvSpPr>
            <p:spPr bwMode="auto">
              <a:xfrm>
                <a:off x="1685" y="681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6" name="Rectangle 63"/>
              <p:cNvSpPr>
                <a:spLocks noChangeArrowheads="1"/>
              </p:cNvSpPr>
              <p:nvPr/>
            </p:nvSpPr>
            <p:spPr bwMode="auto">
              <a:xfrm>
                <a:off x="1685" y="685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7" name="Rectangle 64"/>
              <p:cNvSpPr>
                <a:spLocks noChangeArrowheads="1"/>
              </p:cNvSpPr>
              <p:nvPr/>
            </p:nvSpPr>
            <p:spPr bwMode="auto">
              <a:xfrm>
                <a:off x="1685" y="68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8" name="Rectangle 65"/>
              <p:cNvSpPr>
                <a:spLocks noChangeArrowheads="1"/>
              </p:cNvSpPr>
              <p:nvPr/>
            </p:nvSpPr>
            <p:spPr bwMode="auto">
              <a:xfrm>
                <a:off x="1685" y="69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9" name="Rectangle 66"/>
              <p:cNvSpPr>
                <a:spLocks noChangeArrowheads="1"/>
              </p:cNvSpPr>
              <p:nvPr/>
            </p:nvSpPr>
            <p:spPr bwMode="auto">
              <a:xfrm>
                <a:off x="1685" y="69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0" name="Rectangle 67"/>
              <p:cNvSpPr>
                <a:spLocks noChangeArrowheads="1"/>
              </p:cNvSpPr>
              <p:nvPr/>
            </p:nvSpPr>
            <p:spPr bwMode="auto">
              <a:xfrm>
                <a:off x="1685" y="69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1" name="Rectangle 68"/>
              <p:cNvSpPr>
                <a:spLocks noChangeArrowheads="1"/>
              </p:cNvSpPr>
              <p:nvPr/>
            </p:nvSpPr>
            <p:spPr bwMode="auto">
              <a:xfrm>
                <a:off x="1685" y="69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2" name="Rectangle 69"/>
              <p:cNvSpPr>
                <a:spLocks noChangeArrowheads="1"/>
              </p:cNvSpPr>
              <p:nvPr/>
            </p:nvSpPr>
            <p:spPr bwMode="auto">
              <a:xfrm>
                <a:off x="1685" y="69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3" name="Rectangle 70"/>
              <p:cNvSpPr>
                <a:spLocks noChangeArrowheads="1"/>
              </p:cNvSpPr>
              <p:nvPr/>
            </p:nvSpPr>
            <p:spPr bwMode="auto">
              <a:xfrm>
                <a:off x="1685" y="69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4" name="Rectangle 71"/>
              <p:cNvSpPr>
                <a:spLocks noChangeArrowheads="1"/>
              </p:cNvSpPr>
              <p:nvPr/>
            </p:nvSpPr>
            <p:spPr bwMode="auto">
              <a:xfrm>
                <a:off x="1685" y="69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5" name="Rectangle 72"/>
              <p:cNvSpPr>
                <a:spLocks noChangeArrowheads="1"/>
              </p:cNvSpPr>
              <p:nvPr/>
            </p:nvSpPr>
            <p:spPr bwMode="auto">
              <a:xfrm>
                <a:off x="1685" y="70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6" name="Rectangle 73"/>
              <p:cNvSpPr>
                <a:spLocks noChangeArrowheads="1"/>
              </p:cNvSpPr>
              <p:nvPr/>
            </p:nvSpPr>
            <p:spPr bwMode="auto">
              <a:xfrm>
                <a:off x="1685" y="70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7" name="Rectangle 74"/>
              <p:cNvSpPr>
                <a:spLocks noChangeArrowheads="1"/>
              </p:cNvSpPr>
              <p:nvPr/>
            </p:nvSpPr>
            <p:spPr bwMode="auto">
              <a:xfrm>
                <a:off x="1685" y="70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8" name="Rectangle 75"/>
              <p:cNvSpPr>
                <a:spLocks noChangeArrowheads="1"/>
              </p:cNvSpPr>
              <p:nvPr/>
            </p:nvSpPr>
            <p:spPr bwMode="auto">
              <a:xfrm>
                <a:off x="1685" y="70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9" name="Rectangle 76"/>
              <p:cNvSpPr>
                <a:spLocks noChangeArrowheads="1"/>
              </p:cNvSpPr>
              <p:nvPr/>
            </p:nvSpPr>
            <p:spPr bwMode="auto">
              <a:xfrm>
                <a:off x="1685" y="70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0" name="Rectangle 77"/>
              <p:cNvSpPr>
                <a:spLocks noChangeArrowheads="1"/>
              </p:cNvSpPr>
              <p:nvPr/>
            </p:nvSpPr>
            <p:spPr bwMode="auto">
              <a:xfrm>
                <a:off x="1685" y="70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1" name="Rectangle 78"/>
              <p:cNvSpPr>
                <a:spLocks noChangeArrowheads="1"/>
              </p:cNvSpPr>
              <p:nvPr/>
            </p:nvSpPr>
            <p:spPr bwMode="auto">
              <a:xfrm>
                <a:off x="1685" y="70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2" name="Rectangle 79"/>
              <p:cNvSpPr>
                <a:spLocks noChangeArrowheads="1"/>
              </p:cNvSpPr>
              <p:nvPr/>
            </p:nvSpPr>
            <p:spPr bwMode="auto">
              <a:xfrm>
                <a:off x="1685" y="70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3" name="Rectangle 80"/>
              <p:cNvSpPr>
                <a:spLocks noChangeArrowheads="1"/>
              </p:cNvSpPr>
              <p:nvPr/>
            </p:nvSpPr>
            <p:spPr bwMode="auto">
              <a:xfrm>
                <a:off x="1685" y="70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4" name="Rectangle 81"/>
              <p:cNvSpPr>
                <a:spLocks noChangeArrowheads="1"/>
              </p:cNvSpPr>
              <p:nvPr/>
            </p:nvSpPr>
            <p:spPr bwMode="auto">
              <a:xfrm>
                <a:off x="1685" y="70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5" name="Rectangle 82"/>
              <p:cNvSpPr>
                <a:spLocks noChangeArrowheads="1"/>
              </p:cNvSpPr>
              <p:nvPr/>
            </p:nvSpPr>
            <p:spPr bwMode="auto">
              <a:xfrm>
                <a:off x="1685" y="71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6" name="Rectangle 83"/>
              <p:cNvSpPr>
                <a:spLocks noChangeArrowheads="1"/>
              </p:cNvSpPr>
              <p:nvPr/>
            </p:nvSpPr>
            <p:spPr bwMode="auto">
              <a:xfrm>
                <a:off x="1685" y="71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7" name="Rectangle 84"/>
              <p:cNvSpPr>
                <a:spLocks noChangeArrowheads="1"/>
              </p:cNvSpPr>
              <p:nvPr/>
            </p:nvSpPr>
            <p:spPr bwMode="auto">
              <a:xfrm>
                <a:off x="1685" y="71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8" name="Rectangle 85"/>
              <p:cNvSpPr>
                <a:spLocks noChangeArrowheads="1"/>
              </p:cNvSpPr>
              <p:nvPr/>
            </p:nvSpPr>
            <p:spPr bwMode="auto">
              <a:xfrm>
                <a:off x="1685" y="71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9" name="Rectangle 86"/>
              <p:cNvSpPr>
                <a:spLocks noChangeArrowheads="1"/>
              </p:cNvSpPr>
              <p:nvPr/>
            </p:nvSpPr>
            <p:spPr bwMode="auto">
              <a:xfrm>
                <a:off x="1685" y="71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0" name="Rectangle 87"/>
              <p:cNvSpPr>
                <a:spLocks noChangeArrowheads="1"/>
              </p:cNvSpPr>
              <p:nvPr/>
            </p:nvSpPr>
            <p:spPr bwMode="auto">
              <a:xfrm>
                <a:off x="1685" y="71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1" name="Rectangle 88"/>
              <p:cNvSpPr>
                <a:spLocks noChangeArrowheads="1"/>
              </p:cNvSpPr>
              <p:nvPr/>
            </p:nvSpPr>
            <p:spPr bwMode="auto">
              <a:xfrm>
                <a:off x="1685" y="71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2" name="Rectangle 89"/>
              <p:cNvSpPr>
                <a:spLocks noChangeArrowheads="1"/>
              </p:cNvSpPr>
              <p:nvPr/>
            </p:nvSpPr>
            <p:spPr bwMode="auto">
              <a:xfrm>
                <a:off x="1685" y="71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3" name="Rectangle 90"/>
              <p:cNvSpPr>
                <a:spLocks noChangeArrowheads="1"/>
              </p:cNvSpPr>
              <p:nvPr/>
            </p:nvSpPr>
            <p:spPr bwMode="auto">
              <a:xfrm>
                <a:off x="1685" y="71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4" name="Rectangle 91"/>
              <p:cNvSpPr>
                <a:spLocks noChangeArrowheads="1"/>
              </p:cNvSpPr>
              <p:nvPr/>
            </p:nvSpPr>
            <p:spPr bwMode="auto">
              <a:xfrm>
                <a:off x="1685" y="72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5" name="Rectangle 92"/>
              <p:cNvSpPr>
                <a:spLocks noChangeArrowheads="1"/>
              </p:cNvSpPr>
              <p:nvPr/>
            </p:nvSpPr>
            <p:spPr bwMode="auto">
              <a:xfrm>
                <a:off x="1685" y="72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6" name="Rectangle 93"/>
              <p:cNvSpPr>
                <a:spLocks noChangeArrowheads="1"/>
              </p:cNvSpPr>
              <p:nvPr/>
            </p:nvSpPr>
            <p:spPr bwMode="auto">
              <a:xfrm>
                <a:off x="1685" y="72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7" name="Rectangle 94"/>
              <p:cNvSpPr>
                <a:spLocks noChangeArrowheads="1"/>
              </p:cNvSpPr>
              <p:nvPr/>
            </p:nvSpPr>
            <p:spPr bwMode="auto">
              <a:xfrm>
                <a:off x="1685" y="72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8" name="Rectangle 95"/>
              <p:cNvSpPr>
                <a:spLocks noChangeArrowheads="1"/>
              </p:cNvSpPr>
              <p:nvPr/>
            </p:nvSpPr>
            <p:spPr bwMode="auto">
              <a:xfrm>
                <a:off x="1685" y="72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9" name="Rectangle 96"/>
              <p:cNvSpPr>
                <a:spLocks noChangeArrowheads="1"/>
              </p:cNvSpPr>
              <p:nvPr/>
            </p:nvSpPr>
            <p:spPr bwMode="auto">
              <a:xfrm>
                <a:off x="1685" y="72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0" name="Rectangle 97"/>
              <p:cNvSpPr>
                <a:spLocks noChangeArrowheads="1"/>
              </p:cNvSpPr>
              <p:nvPr/>
            </p:nvSpPr>
            <p:spPr bwMode="auto">
              <a:xfrm>
                <a:off x="1685" y="72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1" name="Rectangle 98"/>
              <p:cNvSpPr>
                <a:spLocks noChangeArrowheads="1"/>
              </p:cNvSpPr>
              <p:nvPr/>
            </p:nvSpPr>
            <p:spPr bwMode="auto">
              <a:xfrm>
                <a:off x="1685" y="72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2" name="Rectangle 99"/>
              <p:cNvSpPr>
                <a:spLocks noChangeArrowheads="1"/>
              </p:cNvSpPr>
              <p:nvPr/>
            </p:nvSpPr>
            <p:spPr bwMode="auto">
              <a:xfrm>
                <a:off x="1685" y="72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3" name="Rectangle 100"/>
              <p:cNvSpPr>
                <a:spLocks noChangeArrowheads="1"/>
              </p:cNvSpPr>
              <p:nvPr/>
            </p:nvSpPr>
            <p:spPr bwMode="auto">
              <a:xfrm>
                <a:off x="1685" y="72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4" name="Rectangle 101"/>
              <p:cNvSpPr>
                <a:spLocks noChangeArrowheads="1"/>
              </p:cNvSpPr>
              <p:nvPr/>
            </p:nvSpPr>
            <p:spPr bwMode="auto">
              <a:xfrm>
                <a:off x="1685" y="73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5" name="Rectangle 102"/>
              <p:cNvSpPr>
                <a:spLocks noChangeArrowheads="1"/>
              </p:cNvSpPr>
              <p:nvPr/>
            </p:nvSpPr>
            <p:spPr bwMode="auto">
              <a:xfrm>
                <a:off x="1685" y="73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6" name="Rectangle 103"/>
              <p:cNvSpPr>
                <a:spLocks noChangeArrowheads="1"/>
              </p:cNvSpPr>
              <p:nvPr/>
            </p:nvSpPr>
            <p:spPr bwMode="auto">
              <a:xfrm>
                <a:off x="1685" y="73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7" name="Rectangle 104"/>
              <p:cNvSpPr>
                <a:spLocks noChangeArrowheads="1"/>
              </p:cNvSpPr>
              <p:nvPr/>
            </p:nvSpPr>
            <p:spPr bwMode="auto">
              <a:xfrm>
                <a:off x="1685" y="73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8" name="Rectangle 105"/>
              <p:cNvSpPr>
                <a:spLocks noChangeArrowheads="1"/>
              </p:cNvSpPr>
              <p:nvPr/>
            </p:nvSpPr>
            <p:spPr bwMode="auto">
              <a:xfrm>
                <a:off x="1685" y="73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9" name="Rectangle 106"/>
              <p:cNvSpPr>
                <a:spLocks noChangeArrowheads="1"/>
              </p:cNvSpPr>
              <p:nvPr/>
            </p:nvSpPr>
            <p:spPr bwMode="auto">
              <a:xfrm>
                <a:off x="1685" y="73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0" name="Rectangle 107"/>
              <p:cNvSpPr>
                <a:spLocks noChangeArrowheads="1"/>
              </p:cNvSpPr>
              <p:nvPr/>
            </p:nvSpPr>
            <p:spPr bwMode="auto">
              <a:xfrm>
                <a:off x="1685" y="739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1" name="Rectangle 108"/>
              <p:cNvSpPr>
                <a:spLocks noChangeArrowheads="1"/>
              </p:cNvSpPr>
              <p:nvPr/>
            </p:nvSpPr>
            <p:spPr bwMode="auto">
              <a:xfrm>
                <a:off x="1685" y="743"/>
                <a:ext cx="2594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36" name="Group 165"/>
            <p:cNvGrpSpPr>
              <a:grpSpLocks/>
            </p:cNvGrpSpPr>
            <p:nvPr/>
          </p:nvGrpSpPr>
          <p:grpSpPr bwMode="auto">
            <a:xfrm>
              <a:off x="0" y="674"/>
              <a:ext cx="1995" cy="68"/>
              <a:chOff x="0" y="674"/>
              <a:chExt cx="1995" cy="68"/>
            </a:xfrm>
            <a:grpFill/>
          </p:grpSpPr>
          <p:sp>
            <p:nvSpPr>
              <p:cNvPr id="199" name="Rectangle 110"/>
              <p:cNvSpPr>
                <a:spLocks noChangeArrowheads="1"/>
              </p:cNvSpPr>
              <p:nvPr/>
            </p:nvSpPr>
            <p:spPr bwMode="auto">
              <a:xfrm>
                <a:off x="0" y="674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0" name="Rectangle 111"/>
              <p:cNvSpPr>
                <a:spLocks noChangeArrowheads="1"/>
              </p:cNvSpPr>
              <p:nvPr/>
            </p:nvSpPr>
            <p:spPr bwMode="auto">
              <a:xfrm>
                <a:off x="0" y="67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1" name="Rectangle 112"/>
              <p:cNvSpPr>
                <a:spLocks noChangeArrowheads="1"/>
              </p:cNvSpPr>
              <p:nvPr/>
            </p:nvSpPr>
            <p:spPr bwMode="auto">
              <a:xfrm>
                <a:off x="0" y="677"/>
                <a:ext cx="19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2" name="Rectangle 113"/>
              <p:cNvSpPr>
                <a:spLocks noChangeArrowheads="1"/>
              </p:cNvSpPr>
              <p:nvPr/>
            </p:nvSpPr>
            <p:spPr bwMode="auto">
              <a:xfrm>
                <a:off x="0" y="68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3" name="Rectangle 114"/>
              <p:cNvSpPr>
                <a:spLocks noChangeArrowheads="1"/>
              </p:cNvSpPr>
              <p:nvPr/>
            </p:nvSpPr>
            <p:spPr bwMode="auto">
              <a:xfrm>
                <a:off x="0" y="68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4" name="Rectangle 115"/>
              <p:cNvSpPr>
                <a:spLocks noChangeArrowheads="1"/>
              </p:cNvSpPr>
              <p:nvPr/>
            </p:nvSpPr>
            <p:spPr bwMode="auto">
              <a:xfrm>
                <a:off x="0" y="68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5" name="Rectangle 116"/>
              <p:cNvSpPr>
                <a:spLocks noChangeArrowheads="1"/>
              </p:cNvSpPr>
              <p:nvPr/>
            </p:nvSpPr>
            <p:spPr bwMode="auto">
              <a:xfrm>
                <a:off x="0" y="68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6" name="Rectangle 117"/>
              <p:cNvSpPr>
                <a:spLocks noChangeArrowheads="1"/>
              </p:cNvSpPr>
              <p:nvPr/>
            </p:nvSpPr>
            <p:spPr bwMode="auto">
              <a:xfrm>
                <a:off x="0" y="68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7" name="Rectangle 118"/>
              <p:cNvSpPr>
                <a:spLocks noChangeArrowheads="1"/>
              </p:cNvSpPr>
              <p:nvPr/>
            </p:nvSpPr>
            <p:spPr bwMode="auto">
              <a:xfrm>
                <a:off x="0" y="68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8" name="Rectangle 119"/>
              <p:cNvSpPr>
                <a:spLocks noChangeArrowheads="1"/>
              </p:cNvSpPr>
              <p:nvPr/>
            </p:nvSpPr>
            <p:spPr bwMode="auto">
              <a:xfrm>
                <a:off x="0" y="68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9" name="Rectangle 120"/>
              <p:cNvSpPr>
                <a:spLocks noChangeArrowheads="1"/>
              </p:cNvSpPr>
              <p:nvPr/>
            </p:nvSpPr>
            <p:spPr bwMode="auto">
              <a:xfrm>
                <a:off x="0" y="68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0" name="Rectangle 121"/>
              <p:cNvSpPr>
                <a:spLocks noChangeArrowheads="1"/>
              </p:cNvSpPr>
              <p:nvPr/>
            </p:nvSpPr>
            <p:spPr bwMode="auto">
              <a:xfrm>
                <a:off x="0" y="69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1" name="Rectangle 122"/>
              <p:cNvSpPr>
                <a:spLocks noChangeArrowheads="1"/>
              </p:cNvSpPr>
              <p:nvPr/>
            </p:nvSpPr>
            <p:spPr bwMode="auto">
              <a:xfrm>
                <a:off x="0" y="69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2" name="Rectangle 123"/>
              <p:cNvSpPr>
                <a:spLocks noChangeArrowheads="1"/>
              </p:cNvSpPr>
              <p:nvPr/>
            </p:nvSpPr>
            <p:spPr bwMode="auto">
              <a:xfrm>
                <a:off x="0" y="69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3" name="Rectangle 124"/>
              <p:cNvSpPr>
                <a:spLocks noChangeArrowheads="1"/>
              </p:cNvSpPr>
              <p:nvPr/>
            </p:nvSpPr>
            <p:spPr bwMode="auto">
              <a:xfrm>
                <a:off x="0" y="69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4" name="Rectangle 125"/>
              <p:cNvSpPr>
                <a:spLocks noChangeArrowheads="1"/>
              </p:cNvSpPr>
              <p:nvPr/>
            </p:nvSpPr>
            <p:spPr bwMode="auto">
              <a:xfrm>
                <a:off x="0" y="69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5" name="Rectangle 126"/>
              <p:cNvSpPr>
                <a:spLocks noChangeArrowheads="1"/>
              </p:cNvSpPr>
              <p:nvPr/>
            </p:nvSpPr>
            <p:spPr bwMode="auto">
              <a:xfrm>
                <a:off x="0" y="69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6" name="Rectangle 127"/>
              <p:cNvSpPr>
                <a:spLocks noChangeArrowheads="1"/>
              </p:cNvSpPr>
              <p:nvPr/>
            </p:nvSpPr>
            <p:spPr bwMode="auto">
              <a:xfrm>
                <a:off x="0" y="69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7" name="Rectangle 128"/>
              <p:cNvSpPr>
                <a:spLocks noChangeArrowheads="1"/>
              </p:cNvSpPr>
              <p:nvPr/>
            </p:nvSpPr>
            <p:spPr bwMode="auto">
              <a:xfrm>
                <a:off x="0" y="69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8" name="Rectangle 129"/>
              <p:cNvSpPr>
                <a:spLocks noChangeArrowheads="1"/>
              </p:cNvSpPr>
              <p:nvPr/>
            </p:nvSpPr>
            <p:spPr bwMode="auto">
              <a:xfrm>
                <a:off x="0" y="69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9" name="Rectangle 130"/>
              <p:cNvSpPr>
                <a:spLocks noChangeArrowheads="1"/>
              </p:cNvSpPr>
              <p:nvPr/>
            </p:nvSpPr>
            <p:spPr bwMode="auto">
              <a:xfrm>
                <a:off x="0" y="70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0" name="Rectangle 131"/>
              <p:cNvSpPr>
                <a:spLocks noChangeArrowheads="1"/>
              </p:cNvSpPr>
              <p:nvPr/>
            </p:nvSpPr>
            <p:spPr bwMode="auto">
              <a:xfrm>
                <a:off x="0" y="70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1" name="Rectangle 132"/>
              <p:cNvSpPr>
                <a:spLocks noChangeArrowheads="1"/>
              </p:cNvSpPr>
              <p:nvPr/>
            </p:nvSpPr>
            <p:spPr bwMode="auto">
              <a:xfrm>
                <a:off x="0" y="70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2" name="Rectangle 133"/>
              <p:cNvSpPr>
                <a:spLocks noChangeArrowheads="1"/>
              </p:cNvSpPr>
              <p:nvPr/>
            </p:nvSpPr>
            <p:spPr bwMode="auto">
              <a:xfrm>
                <a:off x="0" y="70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3" name="Rectangle 134"/>
              <p:cNvSpPr>
                <a:spLocks noChangeArrowheads="1"/>
              </p:cNvSpPr>
              <p:nvPr/>
            </p:nvSpPr>
            <p:spPr bwMode="auto">
              <a:xfrm>
                <a:off x="0" y="70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4" name="Rectangle 135"/>
              <p:cNvSpPr>
                <a:spLocks noChangeArrowheads="1"/>
              </p:cNvSpPr>
              <p:nvPr/>
            </p:nvSpPr>
            <p:spPr bwMode="auto">
              <a:xfrm>
                <a:off x="0" y="70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5" name="Rectangle 136"/>
              <p:cNvSpPr>
                <a:spLocks noChangeArrowheads="1"/>
              </p:cNvSpPr>
              <p:nvPr/>
            </p:nvSpPr>
            <p:spPr bwMode="auto">
              <a:xfrm>
                <a:off x="0" y="70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6" name="Rectangle 137"/>
              <p:cNvSpPr>
                <a:spLocks noChangeArrowheads="1"/>
              </p:cNvSpPr>
              <p:nvPr/>
            </p:nvSpPr>
            <p:spPr bwMode="auto">
              <a:xfrm>
                <a:off x="0" y="70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7" name="Rectangle 138"/>
              <p:cNvSpPr>
                <a:spLocks noChangeArrowheads="1"/>
              </p:cNvSpPr>
              <p:nvPr/>
            </p:nvSpPr>
            <p:spPr bwMode="auto">
              <a:xfrm>
                <a:off x="0" y="70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8" name="Rectangle 139"/>
              <p:cNvSpPr>
                <a:spLocks noChangeArrowheads="1"/>
              </p:cNvSpPr>
              <p:nvPr/>
            </p:nvSpPr>
            <p:spPr bwMode="auto">
              <a:xfrm>
                <a:off x="0" y="70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9" name="Rectangle 140"/>
              <p:cNvSpPr>
                <a:spLocks noChangeArrowheads="1"/>
              </p:cNvSpPr>
              <p:nvPr/>
            </p:nvSpPr>
            <p:spPr bwMode="auto">
              <a:xfrm>
                <a:off x="0" y="71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0" name="Rectangle 141"/>
              <p:cNvSpPr>
                <a:spLocks noChangeArrowheads="1"/>
              </p:cNvSpPr>
              <p:nvPr/>
            </p:nvSpPr>
            <p:spPr bwMode="auto">
              <a:xfrm>
                <a:off x="0" y="71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1" name="Rectangle 142"/>
              <p:cNvSpPr>
                <a:spLocks noChangeArrowheads="1"/>
              </p:cNvSpPr>
              <p:nvPr/>
            </p:nvSpPr>
            <p:spPr bwMode="auto">
              <a:xfrm>
                <a:off x="0" y="71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2" name="Rectangle 143"/>
              <p:cNvSpPr>
                <a:spLocks noChangeArrowheads="1"/>
              </p:cNvSpPr>
              <p:nvPr/>
            </p:nvSpPr>
            <p:spPr bwMode="auto">
              <a:xfrm>
                <a:off x="0" y="713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3" name="Rectangle 144"/>
              <p:cNvSpPr>
                <a:spLocks noChangeArrowheads="1"/>
              </p:cNvSpPr>
              <p:nvPr/>
            </p:nvSpPr>
            <p:spPr bwMode="auto">
              <a:xfrm>
                <a:off x="0" y="71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4" name="Rectangle 145"/>
              <p:cNvSpPr>
                <a:spLocks noChangeArrowheads="1"/>
              </p:cNvSpPr>
              <p:nvPr/>
            </p:nvSpPr>
            <p:spPr bwMode="auto">
              <a:xfrm>
                <a:off x="0" y="71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5" name="Rectangle 146"/>
              <p:cNvSpPr>
                <a:spLocks noChangeArrowheads="1"/>
              </p:cNvSpPr>
              <p:nvPr/>
            </p:nvSpPr>
            <p:spPr bwMode="auto">
              <a:xfrm>
                <a:off x="0" y="71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6" name="Rectangle 147"/>
              <p:cNvSpPr>
                <a:spLocks noChangeArrowheads="1"/>
              </p:cNvSpPr>
              <p:nvPr/>
            </p:nvSpPr>
            <p:spPr bwMode="auto">
              <a:xfrm>
                <a:off x="0" y="71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7" name="Rectangle 148"/>
              <p:cNvSpPr>
                <a:spLocks noChangeArrowheads="1"/>
              </p:cNvSpPr>
              <p:nvPr/>
            </p:nvSpPr>
            <p:spPr bwMode="auto">
              <a:xfrm>
                <a:off x="0" y="71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8" name="Rectangle 149"/>
              <p:cNvSpPr>
                <a:spLocks noChangeArrowheads="1"/>
              </p:cNvSpPr>
              <p:nvPr/>
            </p:nvSpPr>
            <p:spPr bwMode="auto">
              <a:xfrm>
                <a:off x="0" y="72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9" name="Rectangle 150"/>
              <p:cNvSpPr>
                <a:spLocks noChangeArrowheads="1"/>
              </p:cNvSpPr>
              <p:nvPr/>
            </p:nvSpPr>
            <p:spPr bwMode="auto">
              <a:xfrm>
                <a:off x="0" y="72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0" name="Rectangle 151"/>
              <p:cNvSpPr>
                <a:spLocks noChangeArrowheads="1"/>
              </p:cNvSpPr>
              <p:nvPr/>
            </p:nvSpPr>
            <p:spPr bwMode="auto">
              <a:xfrm>
                <a:off x="0" y="72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1" name="Rectangle 152"/>
              <p:cNvSpPr>
                <a:spLocks noChangeArrowheads="1"/>
              </p:cNvSpPr>
              <p:nvPr/>
            </p:nvSpPr>
            <p:spPr bwMode="auto">
              <a:xfrm>
                <a:off x="0" y="72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2" name="Rectangle 153"/>
              <p:cNvSpPr>
                <a:spLocks noChangeArrowheads="1"/>
              </p:cNvSpPr>
              <p:nvPr/>
            </p:nvSpPr>
            <p:spPr bwMode="auto">
              <a:xfrm>
                <a:off x="0" y="72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3" name="Rectangle 154"/>
              <p:cNvSpPr>
                <a:spLocks noChangeArrowheads="1"/>
              </p:cNvSpPr>
              <p:nvPr/>
            </p:nvSpPr>
            <p:spPr bwMode="auto">
              <a:xfrm>
                <a:off x="0" y="72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4" name="Rectangle 155"/>
              <p:cNvSpPr>
                <a:spLocks noChangeArrowheads="1"/>
              </p:cNvSpPr>
              <p:nvPr/>
            </p:nvSpPr>
            <p:spPr bwMode="auto">
              <a:xfrm>
                <a:off x="0" y="72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5" name="Rectangle 156"/>
              <p:cNvSpPr>
                <a:spLocks noChangeArrowheads="1"/>
              </p:cNvSpPr>
              <p:nvPr/>
            </p:nvSpPr>
            <p:spPr bwMode="auto">
              <a:xfrm>
                <a:off x="0" y="72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6" name="Rectangle 157"/>
              <p:cNvSpPr>
                <a:spLocks noChangeArrowheads="1"/>
              </p:cNvSpPr>
              <p:nvPr/>
            </p:nvSpPr>
            <p:spPr bwMode="auto">
              <a:xfrm>
                <a:off x="0" y="729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7" name="Rectangle 158"/>
              <p:cNvSpPr>
                <a:spLocks noChangeArrowheads="1"/>
              </p:cNvSpPr>
              <p:nvPr/>
            </p:nvSpPr>
            <p:spPr bwMode="auto">
              <a:xfrm>
                <a:off x="0" y="73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8" name="Rectangle 159"/>
              <p:cNvSpPr>
                <a:spLocks noChangeArrowheads="1"/>
              </p:cNvSpPr>
              <p:nvPr/>
            </p:nvSpPr>
            <p:spPr bwMode="auto">
              <a:xfrm>
                <a:off x="0" y="73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9" name="Rectangle 160"/>
              <p:cNvSpPr>
                <a:spLocks noChangeArrowheads="1"/>
              </p:cNvSpPr>
              <p:nvPr/>
            </p:nvSpPr>
            <p:spPr bwMode="auto">
              <a:xfrm>
                <a:off x="0" y="73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0" name="Rectangle 161"/>
              <p:cNvSpPr>
                <a:spLocks noChangeArrowheads="1"/>
              </p:cNvSpPr>
              <p:nvPr/>
            </p:nvSpPr>
            <p:spPr bwMode="auto">
              <a:xfrm>
                <a:off x="0" y="73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1" name="Rectangle 162"/>
              <p:cNvSpPr>
                <a:spLocks noChangeArrowheads="1"/>
              </p:cNvSpPr>
              <p:nvPr/>
            </p:nvSpPr>
            <p:spPr bwMode="auto">
              <a:xfrm>
                <a:off x="0" y="735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2" name="Rectangle 163"/>
              <p:cNvSpPr>
                <a:spLocks noChangeArrowheads="1"/>
              </p:cNvSpPr>
              <p:nvPr/>
            </p:nvSpPr>
            <p:spPr bwMode="auto">
              <a:xfrm>
                <a:off x="0" y="73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3" name="Rectangle 164"/>
              <p:cNvSpPr>
                <a:spLocks noChangeArrowheads="1"/>
              </p:cNvSpPr>
              <p:nvPr/>
            </p:nvSpPr>
            <p:spPr bwMode="auto">
              <a:xfrm>
                <a:off x="0" y="738"/>
                <a:ext cx="19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37" name="Group 222"/>
            <p:cNvGrpSpPr>
              <a:grpSpLocks/>
            </p:cNvGrpSpPr>
            <p:nvPr/>
          </p:nvGrpSpPr>
          <p:grpSpPr bwMode="auto">
            <a:xfrm>
              <a:off x="3945" y="690"/>
              <a:ext cx="1695" cy="78"/>
              <a:chOff x="3945" y="690"/>
              <a:chExt cx="1695" cy="78"/>
            </a:xfrm>
            <a:grpFill/>
          </p:grpSpPr>
          <p:sp>
            <p:nvSpPr>
              <p:cNvPr id="143" name="Rectangle 166"/>
              <p:cNvSpPr>
                <a:spLocks noChangeArrowheads="1"/>
              </p:cNvSpPr>
              <p:nvPr/>
            </p:nvSpPr>
            <p:spPr bwMode="auto">
              <a:xfrm>
                <a:off x="3945" y="69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4" name="Rectangle 167"/>
              <p:cNvSpPr>
                <a:spLocks noChangeArrowheads="1"/>
              </p:cNvSpPr>
              <p:nvPr/>
            </p:nvSpPr>
            <p:spPr bwMode="auto">
              <a:xfrm>
                <a:off x="3945" y="69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5" name="Rectangle 168"/>
              <p:cNvSpPr>
                <a:spLocks noChangeArrowheads="1"/>
              </p:cNvSpPr>
              <p:nvPr/>
            </p:nvSpPr>
            <p:spPr bwMode="auto">
              <a:xfrm>
                <a:off x="3945" y="692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6" name="Rectangle 169"/>
              <p:cNvSpPr>
                <a:spLocks noChangeArrowheads="1"/>
              </p:cNvSpPr>
              <p:nvPr/>
            </p:nvSpPr>
            <p:spPr bwMode="auto">
              <a:xfrm>
                <a:off x="3945" y="69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7" name="Rectangle 170"/>
              <p:cNvSpPr>
                <a:spLocks noChangeArrowheads="1"/>
              </p:cNvSpPr>
              <p:nvPr/>
            </p:nvSpPr>
            <p:spPr bwMode="auto">
              <a:xfrm>
                <a:off x="3945" y="69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8" name="Rectangle 171"/>
              <p:cNvSpPr>
                <a:spLocks noChangeArrowheads="1"/>
              </p:cNvSpPr>
              <p:nvPr/>
            </p:nvSpPr>
            <p:spPr bwMode="auto">
              <a:xfrm>
                <a:off x="3945" y="69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9" name="Rectangle 172"/>
              <p:cNvSpPr>
                <a:spLocks noChangeArrowheads="1"/>
              </p:cNvSpPr>
              <p:nvPr/>
            </p:nvSpPr>
            <p:spPr bwMode="auto">
              <a:xfrm>
                <a:off x="3945" y="70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0" name="Rectangle 173"/>
              <p:cNvSpPr>
                <a:spLocks noChangeArrowheads="1"/>
              </p:cNvSpPr>
              <p:nvPr/>
            </p:nvSpPr>
            <p:spPr bwMode="auto">
              <a:xfrm>
                <a:off x="3945" y="70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1" name="Rectangle 174"/>
              <p:cNvSpPr>
                <a:spLocks noChangeArrowheads="1"/>
              </p:cNvSpPr>
              <p:nvPr/>
            </p:nvSpPr>
            <p:spPr bwMode="auto">
              <a:xfrm>
                <a:off x="3945" y="702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2" name="Rectangle 175"/>
              <p:cNvSpPr>
                <a:spLocks noChangeArrowheads="1"/>
              </p:cNvSpPr>
              <p:nvPr/>
            </p:nvSpPr>
            <p:spPr bwMode="auto">
              <a:xfrm>
                <a:off x="3945" y="70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3" name="Rectangle 176"/>
              <p:cNvSpPr>
                <a:spLocks noChangeArrowheads="1"/>
              </p:cNvSpPr>
              <p:nvPr/>
            </p:nvSpPr>
            <p:spPr bwMode="auto">
              <a:xfrm>
                <a:off x="3945" y="70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4" name="Rectangle 177"/>
              <p:cNvSpPr>
                <a:spLocks noChangeArrowheads="1"/>
              </p:cNvSpPr>
              <p:nvPr/>
            </p:nvSpPr>
            <p:spPr bwMode="auto">
              <a:xfrm>
                <a:off x="3945" y="70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5" name="Rectangle 178"/>
              <p:cNvSpPr>
                <a:spLocks noChangeArrowheads="1"/>
              </p:cNvSpPr>
              <p:nvPr/>
            </p:nvSpPr>
            <p:spPr bwMode="auto">
              <a:xfrm>
                <a:off x="3945" y="70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6" name="Rectangle 179"/>
              <p:cNvSpPr>
                <a:spLocks noChangeArrowheads="1"/>
              </p:cNvSpPr>
              <p:nvPr/>
            </p:nvSpPr>
            <p:spPr bwMode="auto">
              <a:xfrm>
                <a:off x="3945" y="70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7" name="Rectangle 180"/>
              <p:cNvSpPr>
                <a:spLocks noChangeArrowheads="1"/>
              </p:cNvSpPr>
              <p:nvPr/>
            </p:nvSpPr>
            <p:spPr bwMode="auto">
              <a:xfrm>
                <a:off x="3945" y="71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8" name="Rectangle 181"/>
              <p:cNvSpPr>
                <a:spLocks noChangeArrowheads="1"/>
              </p:cNvSpPr>
              <p:nvPr/>
            </p:nvSpPr>
            <p:spPr bwMode="auto">
              <a:xfrm>
                <a:off x="3945" y="71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9" name="Rectangle 182"/>
              <p:cNvSpPr>
                <a:spLocks noChangeArrowheads="1"/>
              </p:cNvSpPr>
              <p:nvPr/>
            </p:nvSpPr>
            <p:spPr bwMode="auto">
              <a:xfrm>
                <a:off x="3945" y="713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0" name="Rectangle 183"/>
              <p:cNvSpPr>
                <a:spLocks noChangeArrowheads="1"/>
              </p:cNvSpPr>
              <p:nvPr/>
            </p:nvSpPr>
            <p:spPr bwMode="auto">
              <a:xfrm>
                <a:off x="3945" y="71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1" name="Rectangle 184"/>
              <p:cNvSpPr>
                <a:spLocks noChangeArrowheads="1"/>
              </p:cNvSpPr>
              <p:nvPr/>
            </p:nvSpPr>
            <p:spPr bwMode="auto">
              <a:xfrm>
                <a:off x="3945" y="716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2" name="Rectangle 185"/>
              <p:cNvSpPr>
                <a:spLocks noChangeArrowheads="1"/>
              </p:cNvSpPr>
              <p:nvPr/>
            </p:nvSpPr>
            <p:spPr bwMode="auto">
              <a:xfrm>
                <a:off x="3945" y="71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3" name="Rectangle 186"/>
              <p:cNvSpPr>
                <a:spLocks noChangeArrowheads="1"/>
              </p:cNvSpPr>
              <p:nvPr/>
            </p:nvSpPr>
            <p:spPr bwMode="auto">
              <a:xfrm>
                <a:off x="3945" y="71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4" name="Rectangle 187"/>
              <p:cNvSpPr>
                <a:spLocks noChangeArrowheads="1"/>
              </p:cNvSpPr>
              <p:nvPr/>
            </p:nvSpPr>
            <p:spPr bwMode="auto">
              <a:xfrm>
                <a:off x="3945" y="72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5" name="Rectangle 188"/>
              <p:cNvSpPr>
                <a:spLocks noChangeArrowheads="1"/>
              </p:cNvSpPr>
              <p:nvPr/>
            </p:nvSpPr>
            <p:spPr bwMode="auto">
              <a:xfrm>
                <a:off x="3945" y="72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6" name="Rectangle 189"/>
              <p:cNvSpPr>
                <a:spLocks noChangeArrowheads="1"/>
              </p:cNvSpPr>
              <p:nvPr/>
            </p:nvSpPr>
            <p:spPr bwMode="auto">
              <a:xfrm>
                <a:off x="3945" y="72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7" name="Rectangle 190"/>
              <p:cNvSpPr>
                <a:spLocks noChangeArrowheads="1"/>
              </p:cNvSpPr>
              <p:nvPr/>
            </p:nvSpPr>
            <p:spPr bwMode="auto">
              <a:xfrm>
                <a:off x="3945" y="72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8" name="Rectangle 191"/>
              <p:cNvSpPr>
                <a:spLocks noChangeArrowheads="1"/>
              </p:cNvSpPr>
              <p:nvPr/>
            </p:nvSpPr>
            <p:spPr bwMode="auto">
              <a:xfrm>
                <a:off x="3945" y="72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9" name="Rectangle 192"/>
              <p:cNvSpPr>
                <a:spLocks noChangeArrowheads="1"/>
              </p:cNvSpPr>
              <p:nvPr/>
            </p:nvSpPr>
            <p:spPr bwMode="auto">
              <a:xfrm>
                <a:off x="3945" y="72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0" name="Rectangle 193"/>
              <p:cNvSpPr>
                <a:spLocks noChangeArrowheads="1"/>
              </p:cNvSpPr>
              <p:nvPr/>
            </p:nvSpPr>
            <p:spPr bwMode="auto">
              <a:xfrm>
                <a:off x="3945" y="72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1" name="Rectangle 194"/>
              <p:cNvSpPr>
                <a:spLocks noChangeArrowheads="1"/>
              </p:cNvSpPr>
              <p:nvPr/>
            </p:nvSpPr>
            <p:spPr bwMode="auto">
              <a:xfrm>
                <a:off x="3945" y="72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2" name="Rectangle 195"/>
              <p:cNvSpPr>
                <a:spLocks noChangeArrowheads="1"/>
              </p:cNvSpPr>
              <p:nvPr/>
            </p:nvSpPr>
            <p:spPr bwMode="auto">
              <a:xfrm>
                <a:off x="3945" y="72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3" name="Rectangle 196"/>
              <p:cNvSpPr>
                <a:spLocks noChangeArrowheads="1"/>
              </p:cNvSpPr>
              <p:nvPr/>
            </p:nvSpPr>
            <p:spPr bwMode="auto">
              <a:xfrm>
                <a:off x="3945" y="72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4" name="Rectangle 197"/>
              <p:cNvSpPr>
                <a:spLocks noChangeArrowheads="1"/>
              </p:cNvSpPr>
              <p:nvPr/>
            </p:nvSpPr>
            <p:spPr bwMode="auto">
              <a:xfrm>
                <a:off x="3945" y="730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5" name="Rectangle 198"/>
              <p:cNvSpPr>
                <a:spLocks noChangeArrowheads="1"/>
              </p:cNvSpPr>
              <p:nvPr/>
            </p:nvSpPr>
            <p:spPr bwMode="auto">
              <a:xfrm>
                <a:off x="3945" y="73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6" name="Rectangle 199"/>
              <p:cNvSpPr>
                <a:spLocks noChangeArrowheads="1"/>
              </p:cNvSpPr>
              <p:nvPr/>
            </p:nvSpPr>
            <p:spPr bwMode="auto">
              <a:xfrm>
                <a:off x="3945" y="73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7" name="Rectangle 200"/>
              <p:cNvSpPr>
                <a:spLocks noChangeArrowheads="1"/>
              </p:cNvSpPr>
              <p:nvPr/>
            </p:nvSpPr>
            <p:spPr bwMode="auto">
              <a:xfrm>
                <a:off x="3945" y="73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8" name="Rectangle 201"/>
              <p:cNvSpPr>
                <a:spLocks noChangeArrowheads="1"/>
              </p:cNvSpPr>
              <p:nvPr/>
            </p:nvSpPr>
            <p:spPr bwMode="auto">
              <a:xfrm>
                <a:off x="3945" y="73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9" name="Rectangle 202"/>
              <p:cNvSpPr>
                <a:spLocks noChangeArrowheads="1"/>
              </p:cNvSpPr>
              <p:nvPr/>
            </p:nvSpPr>
            <p:spPr bwMode="auto">
              <a:xfrm>
                <a:off x="3945" y="73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0" name="Rectangle 203"/>
              <p:cNvSpPr>
                <a:spLocks noChangeArrowheads="1"/>
              </p:cNvSpPr>
              <p:nvPr/>
            </p:nvSpPr>
            <p:spPr bwMode="auto">
              <a:xfrm>
                <a:off x="3945" y="73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1" name="Rectangle 204"/>
              <p:cNvSpPr>
                <a:spLocks noChangeArrowheads="1"/>
              </p:cNvSpPr>
              <p:nvPr/>
            </p:nvSpPr>
            <p:spPr bwMode="auto">
              <a:xfrm>
                <a:off x="3945" y="73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2" name="Rectangle 205"/>
              <p:cNvSpPr>
                <a:spLocks noChangeArrowheads="1"/>
              </p:cNvSpPr>
              <p:nvPr/>
            </p:nvSpPr>
            <p:spPr bwMode="auto">
              <a:xfrm>
                <a:off x="3945" y="74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3" name="Rectangle 206"/>
              <p:cNvSpPr>
                <a:spLocks noChangeArrowheads="1"/>
              </p:cNvSpPr>
              <p:nvPr/>
            </p:nvSpPr>
            <p:spPr bwMode="auto">
              <a:xfrm>
                <a:off x="3945" y="74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4" name="Rectangle 207"/>
              <p:cNvSpPr>
                <a:spLocks noChangeArrowheads="1"/>
              </p:cNvSpPr>
              <p:nvPr/>
            </p:nvSpPr>
            <p:spPr bwMode="auto">
              <a:xfrm>
                <a:off x="3945" y="74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5" name="Rectangle 208"/>
              <p:cNvSpPr>
                <a:spLocks noChangeArrowheads="1"/>
              </p:cNvSpPr>
              <p:nvPr/>
            </p:nvSpPr>
            <p:spPr bwMode="auto">
              <a:xfrm>
                <a:off x="3945" y="74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6" name="Rectangle 209"/>
              <p:cNvSpPr>
                <a:spLocks noChangeArrowheads="1"/>
              </p:cNvSpPr>
              <p:nvPr/>
            </p:nvSpPr>
            <p:spPr bwMode="auto">
              <a:xfrm>
                <a:off x="3945" y="74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7" name="Rectangle 210"/>
              <p:cNvSpPr>
                <a:spLocks noChangeArrowheads="1"/>
              </p:cNvSpPr>
              <p:nvPr/>
            </p:nvSpPr>
            <p:spPr bwMode="auto">
              <a:xfrm>
                <a:off x="3945" y="74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8" name="Rectangle 211"/>
              <p:cNvSpPr>
                <a:spLocks noChangeArrowheads="1"/>
              </p:cNvSpPr>
              <p:nvPr/>
            </p:nvSpPr>
            <p:spPr bwMode="auto">
              <a:xfrm>
                <a:off x="3945" y="74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9" name="Rectangle 212"/>
              <p:cNvSpPr>
                <a:spLocks noChangeArrowheads="1"/>
              </p:cNvSpPr>
              <p:nvPr/>
            </p:nvSpPr>
            <p:spPr bwMode="auto">
              <a:xfrm>
                <a:off x="3945" y="74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0" name="Rectangle 213"/>
              <p:cNvSpPr>
                <a:spLocks noChangeArrowheads="1"/>
              </p:cNvSpPr>
              <p:nvPr/>
            </p:nvSpPr>
            <p:spPr bwMode="auto">
              <a:xfrm>
                <a:off x="3945" y="75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1" name="Rectangle 214"/>
              <p:cNvSpPr>
                <a:spLocks noChangeArrowheads="1"/>
              </p:cNvSpPr>
              <p:nvPr/>
            </p:nvSpPr>
            <p:spPr bwMode="auto">
              <a:xfrm>
                <a:off x="3945" y="751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2" name="Rectangle 215"/>
              <p:cNvSpPr>
                <a:spLocks noChangeArrowheads="1"/>
              </p:cNvSpPr>
              <p:nvPr/>
            </p:nvSpPr>
            <p:spPr bwMode="auto">
              <a:xfrm>
                <a:off x="3945" y="75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3" name="Rectangle 216"/>
              <p:cNvSpPr>
                <a:spLocks noChangeArrowheads="1"/>
              </p:cNvSpPr>
              <p:nvPr/>
            </p:nvSpPr>
            <p:spPr bwMode="auto">
              <a:xfrm>
                <a:off x="3945" y="75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4" name="Rectangle 217"/>
              <p:cNvSpPr>
                <a:spLocks noChangeArrowheads="1"/>
              </p:cNvSpPr>
              <p:nvPr/>
            </p:nvSpPr>
            <p:spPr bwMode="auto">
              <a:xfrm>
                <a:off x="3945" y="75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5" name="Rectangle 218"/>
              <p:cNvSpPr>
                <a:spLocks noChangeArrowheads="1"/>
              </p:cNvSpPr>
              <p:nvPr/>
            </p:nvSpPr>
            <p:spPr bwMode="auto">
              <a:xfrm>
                <a:off x="3945" y="75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6" name="Rectangle 219"/>
              <p:cNvSpPr>
                <a:spLocks noChangeArrowheads="1"/>
              </p:cNvSpPr>
              <p:nvPr/>
            </p:nvSpPr>
            <p:spPr bwMode="auto">
              <a:xfrm>
                <a:off x="3945" y="758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7" name="Rectangle 220"/>
              <p:cNvSpPr>
                <a:spLocks noChangeArrowheads="1"/>
              </p:cNvSpPr>
              <p:nvPr/>
            </p:nvSpPr>
            <p:spPr bwMode="auto">
              <a:xfrm>
                <a:off x="3945" y="76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8" name="Rectangle 221"/>
              <p:cNvSpPr>
                <a:spLocks noChangeArrowheads="1"/>
              </p:cNvSpPr>
              <p:nvPr/>
            </p:nvSpPr>
            <p:spPr bwMode="auto">
              <a:xfrm>
                <a:off x="3945" y="762"/>
                <a:ext cx="1695" cy="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38" name="Group 271"/>
            <p:cNvGrpSpPr>
              <a:grpSpLocks/>
            </p:cNvGrpSpPr>
            <p:nvPr/>
          </p:nvGrpSpPr>
          <p:grpSpPr bwMode="auto">
            <a:xfrm>
              <a:off x="1685" y="680"/>
              <a:ext cx="2594" cy="66"/>
              <a:chOff x="1685" y="680"/>
              <a:chExt cx="2594" cy="66"/>
            </a:xfrm>
            <a:grpFill/>
          </p:grpSpPr>
          <p:sp>
            <p:nvSpPr>
              <p:cNvPr id="95" name="Rectangle 223"/>
              <p:cNvSpPr>
                <a:spLocks noChangeArrowheads="1"/>
              </p:cNvSpPr>
              <p:nvPr/>
            </p:nvSpPr>
            <p:spPr bwMode="auto">
              <a:xfrm>
                <a:off x="1685" y="68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6" name="Rectangle 224"/>
              <p:cNvSpPr>
                <a:spLocks noChangeArrowheads="1"/>
              </p:cNvSpPr>
              <p:nvPr/>
            </p:nvSpPr>
            <p:spPr bwMode="auto">
              <a:xfrm>
                <a:off x="1685" y="681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7" name="Rectangle 225"/>
              <p:cNvSpPr>
                <a:spLocks noChangeArrowheads="1"/>
              </p:cNvSpPr>
              <p:nvPr/>
            </p:nvSpPr>
            <p:spPr bwMode="auto">
              <a:xfrm>
                <a:off x="1685" y="685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8" name="Rectangle 226"/>
              <p:cNvSpPr>
                <a:spLocks noChangeArrowheads="1"/>
              </p:cNvSpPr>
              <p:nvPr/>
            </p:nvSpPr>
            <p:spPr bwMode="auto">
              <a:xfrm>
                <a:off x="1685" y="68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9" name="Rectangle 227"/>
              <p:cNvSpPr>
                <a:spLocks noChangeArrowheads="1"/>
              </p:cNvSpPr>
              <p:nvPr/>
            </p:nvSpPr>
            <p:spPr bwMode="auto">
              <a:xfrm>
                <a:off x="1685" y="69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0" name="Rectangle 228"/>
              <p:cNvSpPr>
                <a:spLocks noChangeArrowheads="1"/>
              </p:cNvSpPr>
              <p:nvPr/>
            </p:nvSpPr>
            <p:spPr bwMode="auto">
              <a:xfrm>
                <a:off x="1685" y="69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1" name="Rectangle 229"/>
              <p:cNvSpPr>
                <a:spLocks noChangeArrowheads="1"/>
              </p:cNvSpPr>
              <p:nvPr/>
            </p:nvSpPr>
            <p:spPr bwMode="auto">
              <a:xfrm>
                <a:off x="1685" y="69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2" name="Rectangle 230"/>
              <p:cNvSpPr>
                <a:spLocks noChangeArrowheads="1"/>
              </p:cNvSpPr>
              <p:nvPr/>
            </p:nvSpPr>
            <p:spPr bwMode="auto">
              <a:xfrm>
                <a:off x="1685" y="69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3" name="Rectangle 231"/>
              <p:cNvSpPr>
                <a:spLocks noChangeArrowheads="1"/>
              </p:cNvSpPr>
              <p:nvPr/>
            </p:nvSpPr>
            <p:spPr bwMode="auto">
              <a:xfrm>
                <a:off x="1685" y="69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4" name="Rectangle 232"/>
              <p:cNvSpPr>
                <a:spLocks noChangeArrowheads="1"/>
              </p:cNvSpPr>
              <p:nvPr/>
            </p:nvSpPr>
            <p:spPr bwMode="auto">
              <a:xfrm>
                <a:off x="1685" y="69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5" name="Rectangle 233"/>
              <p:cNvSpPr>
                <a:spLocks noChangeArrowheads="1"/>
              </p:cNvSpPr>
              <p:nvPr/>
            </p:nvSpPr>
            <p:spPr bwMode="auto">
              <a:xfrm>
                <a:off x="1685" y="69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6" name="Rectangle 234"/>
              <p:cNvSpPr>
                <a:spLocks noChangeArrowheads="1"/>
              </p:cNvSpPr>
              <p:nvPr/>
            </p:nvSpPr>
            <p:spPr bwMode="auto">
              <a:xfrm>
                <a:off x="1685" y="70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7" name="Rectangle 235"/>
              <p:cNvSpPr>
                <a:spLocks noChangeArrowheads="1"/>
              </p:cNvSpPr>
              <p:nvPr/>
            </p:nvSpPr>
            <p:spPr bwMode="auto">
              <a:xfrm>
                <a:off x="1685" y="70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8" name="Rectangle 236"/>
              <p:cNvSpPr>
                <a:spLocks noChangeArrowheads="1"/>
              </p:cNvSpPr>
              <p:nvPr/>
            </p:nvSpPr>
            <p:spPr bwMode="auto">
              <a:xfrm>
                <a:off x="1685" y="70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9" name="Rectangle 237"/>
              <p:cNvSpPr>
                <a:spLocks noChangeArrowheads="1"/>
              </p:cNvSpPr>
              <p:nvPr/>
            </p:nvSpPr>
            <p:spPr bwMode="auto">
              <a:xfrm>
                <a:off x="1685" y="70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0" name="Rectangle 238"/>
              <p:cNvSpPr>
                <a:spLocks noChangeArrowheads="1"/>
              </p:cNvSpPr>
              <p:nvPr/>
            </p:nvSpPr>
            <p:spPr bwMode="auto">
              <a:xfrm>
                <a:off x="1685" y="70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1" name="Rectangle 239"/>
              <p:cNvSpPr>
                <a:spLocks noChangeArrowheads="1"/>
              </p:cNvSpPr>
              <p:nvPr/>
            </p:nvSpPr>
            <p:spPr bwMode="auto">
              <a:xfrm>
                <a:off x="1685" y="70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2" name="Rectangle 240"/>
              <p:cNvSpPr>
                <a:spLocks noChangeArrowheads="1"/>
              </p:cNvSpPr>
              <p:nvPr/>
            </p:nvSpPr>
            <p:spPr bwMode="auto">
              <a:xfrm>
                <a:off x="1685" y="70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3" name="Rectangle 241"/>
              <p:cNvSpPr>
                <a:spLocks noChangeArrowheads="1"/>
              </p:cNvSpPr>
              <p:nvPr/>
            </p:nvSpPr>
            <p:spPr bwMode="auto">
              <a:xfrm>
                <a:off x="1685" y="70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4" name="Rectangle 242"/>
              <p:cNvSpPr>
                <a:spLocks noChangeArrowheads="1"/>
              </p:cNvSpPr>
              <p:nvPr/>
            </p:nvSpPr>
            <p:spPr bwMode="auto">
              <a:xfrm>
                <a:off x="1685" y="70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5" name="Rectangle 243"/>
              <p:cNvSpPr>
                <a:spLocks noChangeArrowheads="1"/>
              </p:cNvSpPr>
              <p:nvPr/>
            </p:nvSpPr>
            <p:spPr bwMode="auto">
              <a:xfrm>
                <a:off x="1685" y="70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6" name="Rectangle 244"/>
              <p:cNvSpPr>
                <a:spLocks noChangeArrowheads="1"/>
              </p:cNvSpPr>
              <p:nvPr/>
            </p:nvSpPr>
            <p:spPr bwMode="auto">
              <a:xfrm>
                <a:off x="1685" y="71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7" name="Rectangle 245"/>
              <p:cNvSpPr>
                <a:spLocks noChangeArrowheads="1"/>
              </p:cNvSpPr>
              <p:nvPr/>
            </p:nvSpPr>
            <p:spPr bwMode="auto">
              <a:xfrm>
                <a:off x="1685" y="71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8" name="Rectangle 246"/>
              <p:cNvSpPr>
                <a:spLocks noChangeArrowheads="1"/>
              </p:cNvSpPr>
              <p:nvPr/>
            </p:nvSpPr>
            <p:spPr bwMode="auto">
              <a:xfrm>
                <a:off x="1685" y="71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9" name="Rectangle 247"/>
              <p:cNvSpPr>
                <a:spLocks noChangeArrowheads="1"/>
              </p:cNvSpPr>
              <p:nvPr/>
            </p:nvSpPr>
            <p:spPr bwMode="auto">
              <a:xfrm>
                <a:off x="1685" y="71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0" name="Rectangle 248"/>
              <p:cNvSpPr>
                <a:spLocks noChangeArrowheads="1"/>
              </p:cNvSpPr>
              <p:nvPr/>
            </p:nvSpPr>
            <p:spPr bwMode="auto">
              <a:xfrm>
                <a:off x="1685" y="71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1" name="Rectangle 249"/>
              <p:cNvSpPr>
                <a:spLocks noChangeArrowheads="1"/>
              </p:cNvSpPr>
              <p:nvPr/>
            </p:nvSpPr>
            <p:spPr bwMode="auto">
              <a:xfrm>
                <a:off x="1685" y="71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2" name="Rectangle 250"/>
              <p:cNvSpPr>
                <a:spLocks noChangeArrowheads="1"/>
              </p:cNvSpPr>
              <p:nvPr/>
            </p:nvSpPr>
            <p:spPr bwMode="auto">
              <a:xfrm>
                <a:off x="1685" y="71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3" name="Rectangle 251"/>
              <p:cNvSpPr>
                <a:spLocks noChangeArrowheads="1"/>
              </p:cNvSpPr>
              <p:nvPr/>
            </p:nvSpPr>
            <p:spPr bwMode="auto">
              <a:xfrm>
                <a:off x="1685" y="71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4" name="Rectangle 252"/>
              <p:cNvSpPr>
                <a:spLocks noChangeArrowheads="1"/>
              </p:cNvSpPr>
              <p:nvPr/>
            </p:nvSpPr>
            <p:spPr bwMode="auto">
              <a:xfrm>
                <a:off x="1685" y="71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5" name="Rectangle 253"/>
              <p:cNvSpPr>
                <a:spLocks noChangeArrowheads="1"/>
              </p:cNvSpPr>
              <p:nvPr/>
            </p:nvSpPr>
            <p:spPr bwMode="auto">
              <a:xfrm>
                <a:off x="1685" y="72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6" name="Rectangle 254"/>
              <p:cNvSpPr>
                <a:spLocks noChangeArrowheads="1"/>
              </p:cNvSpPr>
              <p:nvPr/>
            </p:nvSpPr>
            <p:spPr bwMode="auto">
              <a:xfrm>
                <a:off x="1685" y="72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7" name="Rectangle 255"/>
              <p:cNvSpPr>
                <a:spLocks noChangeArrowheads="1"/>
              </p:cNvSpPr>
              <p:nvPr/>
            </p:nvSpPr>
            <p:spPr bwMode="auto">
              <a:xfrm>
                <a:off x="1685" y="72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8" name="Rectangle 256"/>
              <p:cNvSpPr>
                <a:spLocks noChangeArrowheads="1"/>
              </p:cNvSpPr>
              <p:nvPr/>
            </p:nvSpPr>
            <p:spPr bwMode="auto">
              <a:xfrm>
                <a:off x="1685" y="72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9" name="Rectangle 257"/>
              <p:cNvSpPr>
                <a:spLocks noChangeArrowheads="1"/>
              </p:cNvSpPr>
              <p:nvPr/>
            </p:nvSpPr>
            <p:spPr bwMode="auto">
              <a:xfrm>
                <a:off x="1685" y="72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0" name="Rectangle 258"/>
              <p:cNvSpPr>
                <a:spLocks noChangeArrowheads="1"/>
              </p:cNvSpPr>
              <p:nvPr/>
            </p:nvSpPr>
            <p:spPr bwMode="auto">
              <a:xfrm>
                <a:off x="1685" y="72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1" name="Rectangle 259"/>
              <p:cNvSpPr>
                <a:spLocks noChangeArrowheads="1"/>
              </p:cNvSpPr>
              <p:nvPr/>
            </p:nvSpPr>
            <p:spPr bwMode="auto">
              <a:xfrm>
                <a:off x="1685" y="72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2" name="Rectangle 260"/>
              <p:cNvSpPr>
                <a:spLocks noChangeArrowheads="1"/>
              </p:cNvSpPr>
              <p:nvPr/>
            </p:nvSpPr>
            <p:spPr bwMode="auto">
              <a:xfrm>
                <a:off x="1685" y="72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3" name="Rectangle 261"/>
              <p:cNvSpPr>
                <a:spLocks noChangeArrowheads="1"/>
              </p:cNvSpPr>
              <p:nvPr/>
            </p:nvSpPr>
            <p:spPr bwMode="auto">
              <a:xfrm>
                <a:off x="1685" y="72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4" name="Rectangle 262"/>
              <p:cNvSpPr>
                <a:spLocks noChangeArrowheads="1"/>
              </p:cNvSpPr>
              <p:nvPr/>
            </p:nvSpPr>
            <p:spPr bwMode="auto">
              <a:xfrm>
                <a:off x="1685" y="72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5" name="Rectangle 263"/>
              <p:cNvSpPr>
                <a:spLocks noChangeArrowheads="1"/>
              </p:cNvSpPr>
              <p:nvPr/>
            </p:nvSpPr>
            <p:spPr bwMode="auto">
              <a:xfrm>
                <a:off x="1685" y="73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6" name="Rectangle 264"/>
              <p:cNvSpPr>
                <a:spLocks noChangeArrowheads="1"/>
              </p:cNvSpPr>
              <p:nvPr/>
            </p:nvSpPr>
            <p:spPr bwMode="auto">
              <a:xfrm>
                <a:off x="1685" y="73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7" name="Rectangle 265"/>
              <p:cNvSpPr>
                <a:spLocks noChangeArrowheads="1"/>
              </p:cNvSpPr>
              <p:nvPr/>
            </p:nvSpPr>
            <p:spPr bwMode="auto">
              <a:xfrm>
                <a:off x="1685" y="73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8" name="Rectangle 266"/>
              <p:cNvSpPr>
                <a:spLocks noChangeArrowheads="1"/>
              </p:cNvSpPr>
              <p:nvPr/>
            </p:nvSpPr>
            <p:spPr bwMode="auto">
              <a:xfrm>
                <a:off x="1685" y="73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9" name="Rectangle 267"/>
              <p:cNvSpPr>
                <a:spLocks noChangeArrowheads="1"/>
              </p:cNvSpPr>
              <p:nvPr/>
            </p:nvSpPr>
            <p:spPr bwMode="auto">
              <a:xfrm>
                <a:off x="1685" y="73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0" name="Rectangle 268"/>
              <p:cNvSpPr>
                <a:spLocks noChangeArrowheads="1"/>
              </p:cNvSpPr>
              <p:nvPr/>
            </p:nvSpPr>
            <p:spPr bwMode="auto">
              <a:xfrm>
                <a:off x="1685" y="73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1" name="Rectangle 269"/>
              <p:cNvSpPr>
                <a:spLocks noChangeArrowheads="1"/>
              </p:cNvSpPr>
              <p:nvPr/>
            </p:nvSpPr>
            <p:spPr bwMode="auto">
              <a:xfrm>
                <a:off x="1685" y="739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2" name="Rectangle 270"/>
              <p:cNvSpPr>
                <a:spLocks noChangeArrowheads="1"/>
              </p:cNvSpPr>
              <p:nvPr/>
            </p:nvSpPr>
            <p:spPr bwMode="auto">
              <a:xfrm>
                <a:off x="1685" y="743"/>
                <a:ext cx="2594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39" name="Group 327"/>
            <p:cNvGrpSpPr>
              <a:grpSpLocks/>
            </p:cNvGrpSpPr>
            <p:nvPr/>
          </p:nvGrpSpPr>
          <p:grpSpPr bwMode="auto">
            <a:xfrm>
              <a:off x="0" y="674"/>
              <a:ext cx="1995" cy="68"/>
              <a:chOff x="0" y="674"/>
              <a:chExt cx="1995" cy="68"/>
            </a:xfrm>
            <a:grpFill/>
          </p:grpSpPr>
          <p:sp>
            <p:nvSpPr>
              <p:cNvPr id="40" name="Rectangle 272"/>
              <p:cNvSpPr>
                <a:spLocks noChangeArrowheads="1"/>
              </p:cNvSpPr>
              <p:nvPr/>
            </p:nvSpPr>
            <p:spPr bwMode="auto">
              <a:xfrm>
                <a:off x="0" y="674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" name="Rectangle 273"/>
              <p:cNvSpPr>
                <a:spLocks noChangeArrowheads="1"/>
              </p:cNvSpPr>
              <p:nvPr/>
            </p:nvSpPr>
            <p:spPr bwMode="auto">
              <a:xfrm>
                <a:off x="0" y="67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" name="Rectangle 274"/>
              <p:cNvSpPr>
                <a:spLocks noChangeArrowheads="1"/>
              </p:cNvSpPr>
              <p:nvPr/>
            </p:nvSpPr>
            <p:spPr bwMode="auto">
              <a:xfrm>
                <a:off x="0" y="677"/>
                <a:ext cx="19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" name="Rectangle 275"/>
              <p:cNvSpPr>
                <a:spLocks noChangeArrowheads="1"/>
              </p:cNvSpPr>
              <p:nvPr/>
            </p:nvSpPr>
            <p:spPr bwMode="auto">
              <a:xfrm>
                <a:off x="0" y="68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" name="Rectangle 276"/>
              <p:cNvSpPr>
                <a:spLocks noChangeArrowheads="1"/>
              </p:cNvSpPr>
              <p:nvPr/>
            </p:nvSpPr>
            <p:spPr bwMode="auto">
              <a:xfrm>
                <a:off x="0" y="68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" name="Rectangle 277"/>
              <p:cNvSpPr>
                <a:spLocks noChangeArrowheads="1"/>
              </p:cNvSpPr>
              <p:nvPr/>
            </p:nvSpPr>
            <p:spPr bwMode="auto">
              <a:xfrm>
                <a:off x="0" y="68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" name="Rectangle 278"/>
              <p:cNvSpPr>
                <a:spLocks noChangeArrowheads="1"/>
              </p:cNvSpPr>
              <p:nvPr/>
            </p:nvSpPr>
            <p:spPr bwMode="auto">
              <a:xfrm>
                <a:off x="0" y="68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" name="Rectangle 279"/>
              <p:cNvSpPr>
                <a:spLocks noChangeArrowheads="1"/>
              </p:cNvSpPr>
              <p:nvPr/>
            </p:nvSpPr>
            <p:spPr bwMode="auto">
              <a:xfrm>
                <a:off x="0" y="68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" name="Rectangle 280"/>
              <p:cNvSpPr>
                <a:spLocks noChangeArrowheads="1"/>
              </p:cNvSpPr>
              <p:nvPr/>
            </p:nvSpPr>
            <p:spPr bwMode="auto">
              <a:xfrm>
                <a:off x="0" y="68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" name="Rectangle 281"/>
              <p:cNvSpPr>
                <a:spLocks noChangeArrowheads="1"/>
              </p:cNvSpPr>
              <p:nvPr/>
            </p:nvSpPr>
            <p:spPr bwMode="auto">
              <a:xfrm>
                <a:off x="0" y="68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" name="Rectangle 282"/>
              <p:cNvSpPr>
                <a:spLocks noChangeArrowheads="1"/>
              </p:cNvSpPr>
              <p:nvPr/>
            </p:nvSpPr>
            <p:spPr bwMode="auto">
              <a:xfrm>
                <a:off x="0" y="68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" name="Rectangle 283"/>
              <p:cNvSpPr>
                <a:spLocks noChangeArrowheads="1"/>
              </p:cNvSpPr>
              <p:nvPr/>
            </p:nvSpPr>
            <p:spPr bwMode="auto">
              <a:xfrm>
                <a:off x="0" y="69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" name="Rectangle 284"/>
              <p:cNvSpPr>
                <a:spLocks noChangeArrowheads="1"/>
              </p:cNvSpPr>
              <p:nvPr/>
            </p:nvSpPr>
            <p:spPr bwMode="auto">
              <a:xfrm>
                <a:off x="0" y="69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" name="Rectangle 285"/>
              <p:cNvSpPr>
                <a:spLocks noChangeArrowheads="1"/>
              </p:cNvSpPr>
              <p:nvPr/>
            </p:nvSpPr>
            <p:spPr bwMode="auto">
              <a:xfrm>
                <a:off x="0" y="69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" name="Rectangle 286"/>
              <p:cNvSpPr>
                <a:spLocks noChangeArrowheads="1"/>
              </p:cNvSpPr>
              <p:nvPr/>
            </p:nvSpPr>
            <p:spPr bwMode="auto">
              <a:xfrm>
                <a:off x="0" y="69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" name="Rectangle 287"/>
              <p:cNvSpPr>
                <a:spLocks noChangeArrowheads="1"/>
              </p:cNvSpPr>
              <p:nvPr/>
            </p:nvSpPr>
            <p:spPr bwMode="auto">
              <a:xfrm>
                <a:off x="0" y="69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" name="Rectangle 288"/>
              <p:cNvSpPr>
                <a:spLocks noChangeArrowheads="1"/>
              </p:cNvSpPr>
              <p:nvPr/>
            </p:nvSpPr>
            <p:spPr bwMode="auto">
              <a:xfrm>
                <a:off x="0" y="69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" name="Rectangle 289"/>
              <p:cNvSpPr>
                <a:spLocks noChangeArrowheads="1"/>
              </p:cNvSpPr>
              <p:nvPr/>
            </p:nvSpPr>
            <p:spPr bwMode="auto">
              <a:xfrm>
                <a:off x="0" y="69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" name="Rectangle 290"/>
              <p:cNvSpPr>
                <a:spLocks noChangeArrowheads="1"/>
              </p:cNvSpPr>
              <p:nvPr/>
            </p:nvSpPr>
            <p:spPr bwMode="auto">
              <a:xfrm>
                <a:off x="0" y="69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" name="Rectangle 291"/>
              <p:cNvSpPr>
                <a:spLocks noChangeArrowheads="1"/>
              </p:cNvSpPr>
              <p:nvPr/>
            </p:nvSpPr>
            <p:spPr bwMode="auto">
              <a:xfrm>
                <a:off x="0" y="69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" name="Rectangle 292"/>
              <p:cNvSpPr>
                <a:spLocks noChangeArrowheads="1"/>
              </p:cNvSpPr>
              <p:nvPr/>
            </p:nvSpPr>
            <p:spPr bwMode="auto">
              <a:xfrm>
                <a:off x="0" y="70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" name="Rectangle 293"/>
              <p:cNvSpPr>
                <a:spLocks noChangeArrowheads="1"/>
              </p:cNvSpPr>
              <p:nvPr/>
            </p:nvSpPr>
            <p:spPr bwMode="auto">
              <a:xfrm>
                <a:off x="0" y="70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" name="Rectangle 294"/>
              <p:cNvSpPr>
                <a:spLocks noChangeArrowheads="1"/>
              </p:cNvSpPr>
              <p:nvPr/>
            </p:nvSpPr>
            <p:spPr bwMode="auto">
              <a:xfrm>
                <a:off x="0" y="70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" name="Rectangle 295"/>
              <p:cNvSpPr>
                <a:spLocks noChangeArrowheads="1"/>
              </p:cNvSpPr>
              <p:nvPr/>
            </p:nvSpPr>
            <p:spPr bwMode="auto">
              <a:xfrm>
                <a:off x="0" y="70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" name="Rectangle 296"/>
              <p:cNvSpPr>
                <a:spLocks noChangeArrowheads="1"/>
              </p:cNvSpPr>
              <p:nvPr/>
            </p:nvSpPr>
            <p:spPr bwMode="auto">
              <a:xfrm>
                <a:off x="0" y="70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" name="Rectangle 297"/>
              <p:cNvSpPr>
                <a:spLocks noChangeArrowheads="1"/>
              </p:cNvSpPr>
              <p:nvPr/>
            </p:nvSpPr>
            <p:spPr bwMode="auto">
              <a:xfrm>
                <a:off x="0" y="70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" name="Rectangle 298"/>
              <p:cNvSpPr>
                <a:spLocks noChangeArrowheads="1"/>
              </p:cNvSpPr>
              <p:nvPr/>
            </p:nvSpPr>
            <p:spPr bwMode="auto">
              <a:xfrm>
                <a:off x="0" y="70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7" name="Rectangle 299"/>
              <p:cNvSpPr>
                <a:spLocks noChangeArrowheads="1"/>
              </p:cNvSpPr>
              <p:nvPr/>
            </p:nvSpPr>
            <p:spPr bwMode="auto">
              <a:xfrm>
                <a:off x="0" y="70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8" name="Rectangle 300"/>
              <p:cNvSpPr>
                <a:spLocks noChangeArrowheads="1"/>
              </p:cNvSpPr>
              <p:nvPr/>
            </p:nvSpPr>
            <p:spPr bwMode="auto">
              <a:xfrm>
                <a:off x="0" y="70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9" name="Rectangle 301"/>
              <p:cNvSpPr>
                <a:spLocks noChangeArrowheads="1"/>
              </p:cNvSpPr>
              <p:nvPr/>
            </p:nvSpPr>
            <p:spPr bwMode="auto">
              <a:xfrm>
                <a:off x="0" y="70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0" name="Rectangle 302"/>
              <p:cNvSpPr>
                <a:spLocks noChangeArrowheads="1"/>
              </p:cNvSpPr>
              <p:nvPr/>
            </p:nvSpPr>
            <p:spPr bwMode="auto">
              <a:xfrm>
                <a:off x="0" y="71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1" name="Rectangle 303"/>
              <p:cNvSpPr>
                <a:spLocks noChangeArrowheads="1"/>
              </p:cNvSpPr>
              <p:nvPr/>
            </p:nvSpPr>
            <p:spPr bwMode="auto">
              <a:xfrm>
                <a:off x="0" y="71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2" name="Rectangle 304"/>
              <p:cNvSpPr>
                <a:spLocks noChangeArrowheads="1"/>
              </p:cNvSpPr>
              <p:nvPr/>
            </p:nvSpPr>
            <p:spPr bwMode="auto">
              <a:xfrm>
                <a:off x="0" y="71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3" name="Rectangle 305"/>
              <p:cNvSpPr>
                <a:spLocks noChangeArrowheads="1"/>
              </p:cNvSpPr>
              <p:nvPr/>
            </p:nvSpPr>
            <p:spPr bwMode="auto">
              <a:xfrm>
                <a:off x="0" y="713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4" name="Rectangle 306"/>
              <p:cNvSpPr>
                <a:spLocks noChangeArrowheads="1"/>
              </p:cNvSpPr>
              <p:nvPr/>
            </p:nvSpPr>
            <p:spPr bwMode="auto">
              <a:xfrm>
                <a:off x="0" y="71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5" name="Rectangle 307"/>
              <p:cNvSpPr>
                <a:spLocks noChangeArrowheads="1"/>
              </p:cNvSpPr>
              <p:nvPr/>
            </p:nvSpPr>
            <p:spPr bwMode="auto">
              <a:xfrm>
                <a:off x="0" y="71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6" name="Rectangle 308"/>
              <p:cNvSpPr>
                <a:spLocks noChangeArrowheads="1"/>
              </p:cNvSpPr>
              <p:nvPr/>
            </p:nvSpPr>
            <p:spPr bwMode="auto">
              <a:xfrm>
                <a:off x="0" y="71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7" name="Rectangle 309"/>
              <p:cNvSpPr>
                <a:spLocks noChangeArrowheads="1"/>
              </p:cNvSpPr>
              <p:nvPr/>
            </p:nvSpPr>
            <p:spPr bwMode="auto">
              <a:xfrm>
                <a:off x="0" y="71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8" name="Rectangle 310"/>
              <p:cNvSpPr>
                <a:spLocks noChangeArrowheads="1"/>
              </p:cNvSpPr>
              <p:nvPr/>
            </p:nvSpPr>
            <p:spPr bwMode="auto">
              <a:xfrm>
                <a:off x="0" y="71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9" name="Rectangle 311"/>
              <p:cNvSpPr>
                <a:spLocks noChangeArrowheads="1"/>
              </p:cNvSpPr>
              <p:nvPr/>
            </p:nvSpPr>
            <p:spPr bwMode="auto">
              <a:xfrm>
                <a:off x="0" y="72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0" name="Rectangle 312"/>
              <p:cNvSpPr>
                <a:spLocks noChangeArrowheads="1"/>
              </p:cNvSpPr>
              <p:nvPr/>
            </p:nvSpPr>
            <p:spPr bwMode="auto">
              <a:xfrm>
                <a:off x="0" y="72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1" name="Rectangle 313"/>
              <p:cNvSpPr>
                <a:spLocks noChangeArrowheads="1"/>
              </p:cNvSpPr>
              <p:nvPr/>
            </p:nvSpPr>
            <p:spPr bwMode="auto">
              <a:xfrm>
                <a:off x="0" y="72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2" name="Rectangle 314"/>
              <p:cNvSpPr>
                <a:spLocks noChangeArrowheads="1"/>
              </p:cNvSpPr>
              <p:nvPr/>
            </p:nvSpPr>
            <p:spPr bwMode="auto">
              <a:xfrm>
                <a:off x="0" y="72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3" name="Rectangle 315"/>
              <p:cNvSpPr>
                <a:spLocks noChangeArrowheads="1"/>
              </p:cNvSpPr>
              <p:nvPr/>
            </p:nvSpPr>
            <p:spPr bwMode="auto">
              <a:xfrm>
                <a:off x="0" y="72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4" name="Rectangle 316"/>
              <p:cNvSpPr>
                <a:spLocks noChangeArrowheads="1"/>
              </p:cNvSpPr>
              <p:nvPr/>
            </p:nvSpPr>
            <p:spPr bwMode="auto">
              <a:xfrm>
                <a:off x="0" y="72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5" name="Rectangle 317"/>
              <p:cNvSpPr>
                <a:spLocks noChangeArrowheads="1"/>
              </p:cNvSpPr>
              <p:nvPr/>
            </p:nvSpPr>
            <p:spPr bwMode="auto">
              <a:xfrm>
                <a:off x="0" y="72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6" name="Rectangle 318"/>
              <p:cNvSpPr>
                <a:spLocks noChangeArrowheads="1"/>
              </p:cNvSpPr>
              <p:nvPr/>
            </p:nvSpPr>
            <p:spPr bwMode="auto">
              <a:xfrm>
                <a:off x="0" y="72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7" name="Rectangle 319"/>
              <p:cNvSpPr>
                <a:spLocks noChangeArrowheads="1"/>
              </p:cNvSpPr>
              <p:nvPr/>
            </p:nvSpPr>
            <p:spPr bwMode="auto">
              <a:xfrm>
                <a:off x="0" y="729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8" name="Rectangle 320"/>
              <p:cNvSpPr>
                <a:spLocks noChangeArrowheads="1"/>
              </p:cNvSpPr>
              <p:nvPr/>
            </p:nvSpPr>
            <p:spPr bwMode="auto">
              <a:xfrm>
                <a:off x="0" y="73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9" name="Rectangle 321"/>
              <p:cNvSpPr>
                <a:spLocks noChangeArrowheads="1"/>
              </p:cNvSpPr>
              <p:nvPr/>
            </p:nvSpPr>
            <p:spPr bwMode="auto">
              <a:xfrm>
                <a:off x="0" y="73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0" name="Rectangle 322"/>
              <p:cNvSpPr>
                <a:spLocks noChangeArrowheads="1"/>
              </p:cNvSpPr>
              <p:nvPr/>
            </p:nvSpPr>
            <p:spPr bwMode="auto">
              <a:xfrm>
                <a:off x="0" y="73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1" name="Rectangle 323"/>
              <p:cNvSpPr>
                <a:spLocks noChangeArrowheads="1"/>
              </p:cNvSpPr>
              <p:nvPr/>
            </p:nvSpPr>
            <p:spPr bwMode="auto">
              <a:xfrm>
                <a:off x="0" y="73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2" name="Rectangle 324"/>
              <p:cNvSpPr>
                <a:spLocks noChangeArrowheads="1"/>
              </p:cNvSpPr>
              <p:nvPr/>
            </p:nvSpPr>
            <p:spPr bwMode="auto">
              <a:xfrm>
                <a:off x="0" y="735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3" name="Rectangle 325"/>
              <p:cNvSpPr>
                <a:spLocks noChangeArrowheads="1"/>
              </p:cNvSpPr>
              <p:nvPr/>
            </p:nvSpPr>
            <p:spPr bwMode="auto">
              <a:xfrm>
                <a:off x="0" y="73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4" name="Rectangle 326"/>
              <p:cNvSpPr>
                <a:spLocks noChangeArrowheads="1"/>
              </p:cNvSpPr>
              <p:nvPr/>
            </p:nvSpPr>
            <p:spPr bwMode="auto">
              <a:xfrm>
                <a:off x="0" y="738"/>
                <a:ext cx="19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</p:grpSp>
      <p:grpSp>
        <p:nvGrpSpPr>
          <p:cNvPr id="358" name="Group 3"/>
          <p:cNvGrpSpPr>
            <a:grpSpLocks noChangeAspect="1"/>
          </p:cNvGrpSpPr>
          <p:nvPr userDrawn="1"/>
        </p:nvGrpSpPr>
        <p:grpSpPr bwMode="auto">
          <a:xfrm rot="10800000">
            <a:off x="0" y="6500834"/>
            <a:ext cx="7572428" cy="71438"/>
            <a:chOff x="0" y="675"/>
            <a:chExt cx="5647" cy="103"/>
          </a:xfrm>
          <a:gradFill>
            <a:gsLst>
              <a:gs pos="0">
                <a:srgbClr val="A4B1EA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</a:gradFill>
        </p:grpSpPr>
        <p:sp>
          <p:nvSpPr>
            <p:cNvPr id="359" name="AutoShape 2"/>
            <p:cNvSpPr>
              <a:spLocks noChangeAspect="1" noChangeArrowheads="1" noTextEdit="1"/>
            </p:cNvSpPr>
            <p:nvPr/>
          </p:nvSpPr>
          <p:spPr bwMode="auto">
            <a:xfrm>
              <a:off x="0" y="675"/>
              <a:ext cx="5647" cy="1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grpSp>
          <p:nvGrpSpPr>
            <p:cNvPr id="360" name="Group 60"/>
            <p:cNvGrpSpPr>
              <a:grpSpLocks/>
            </p:cNvGrpSpPr>
            <p:nvPr/>
          </p:nvGrpSpPr>
          <p:grpSpPr bwMode="auto">
            <a:xfrm>
              <a:off x="3945" y="690"/>
              <a:ext cx="1695" cy="78"/>
              <a:chOff x="3945" y="690"/>
              <a:chExt cx="1695" cy="78"/>
            </a:xfrm>
            <a:grpFill/>
          </p:grpSpPr>
          <p:sp>
            <p:nvSpPr>
              <p:cNvPr id="628" name="Rectangle 4"/>
              <p:cNvSpPr>
                <a:spLocks noChangeArrowheads="1"/>
              </p:cNvSpPr>
              <p:nvPr/>
            </p:nvSpPr>
            <p:spPr bwMode="auto">
              <a:xfrm>
                <a:off x="3945" y="69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9" name="Rectangle 5"/>
              <p:cNvSpPr>
                <a:spLocks noChangeArrowheads="1"/>
              </p:cNvSpPr>
              <p:nvPr/>
            </p:nvSpPr>
            <p:spPr bwMode="auto">
              <a:xfrm>
                <a:off x="3945" y="69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0" name="Rectangle 6"/>
              <p:cNvSpPr>
                <a:spLocks noChangeArrowheads="1"/>
              </p:cNvSpPr>
              <p:nvPr/>
            </p:nvSpPr>
            <p:spPr bwMode="auto">
              <a:xfrm>
                <a:off x="3945" y="692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1" name="Rectangle 7"/>
              <p:cNvSpPr>
                <a:spLocks noChangeArrowheads="1"/>
              </p:cNvSpPr>
              <p:nvPr/>
            </p:nvSpPr>
            <p:spPr bwMode="auto">
              <a:xfrm>
                <a:off x="3945" y="69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2" name="Rectangle 8"/>
              <p:cNvSpPr>
                <a:spLocks noChangeArrowheads="1"/>
              </p:cNvSpPr>
              <p:nvPr/>
            </p:nvSpPr>
            <p:spPr bwMode="auto">
              <a:xfrm>
                <a:off x="3945" y="69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3" name="Rectangle 9"/>
              <p:cNvSpPr>
                <a:spLocks noChangeArrowheads="1"/>
              </p:cNvSpPr>
              <p:nvPr/>
            </p:nvSpPr>
            <p:spPr bwMode="auto">
              <a:xfrm>
                <a:off x="3945" y="69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4" name="Rectangle 10"/>
              <p:cNvSpPr>
                <a:spLocks noChangeArrowheads="1"/>
              </p:cNvSpPr>
              <p:nvPr/>
            </p:nvSpPr>
            <p:spPr bwMode="auto">
              <a:xfrm>
                <a:off x="3945" y="70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5" name="Rectangle 11"/>
              <p:cNvSpPr>
                <a:spLocks noChangeArrowheads="1"/>
              </p:cNvSpPr>
              <p:nvPr/>
            </p:nvSpPr>
            <p:spPr bwMode="auto">
              <a:xfrm>
                <a:off x="3945" y="70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6" name="Rectangle 12"/>
              <p:cNvSpPr>
                <a:spLocks noChangeArrowheads="1"/>
              </p:cNvSpPr>
              <p:nvPr/>
            </p:nvSpPr>
            <p:spPr bwMode="auto">
              <a:xfrm>
                <a:off x="3945" y="702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7" name="Rectangle 13"/>
              <p:cNvSpPr>
                <a:spLocks noChangeArrowheads="1"/>
              </p:cNvSpPr>
              <p:nvPr/>
            </p:nvSpPr>
            <p:spPr bwMode="auto">
              <a:xfrm>
                <a:off x="3945" y="70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8" name="Rectangle 14"/>
              <p:cNvSpPr>
                <a:spLocks noChangeArrowheads="1"/>
              </p:cNvSpPr>
              <p:nvPr/>
            </p:nvSpPr>
            <p:spPr bwMode="auto">
              <a:xfrm>
                <a:off x="3945" y="70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9" name="Rectangle 15"/>
              <p:cNvSpPr>
                <a:spLocks noChangeArrowheads="1"/>
              </p:cNvSpPr>
              <p:nvPr/>
            </p:nvSpPr>
            <p:spPr bwMode="auto">
              <a:xfrm>
                <a:off x="3945" y="70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0" name="Rectangle 16"/>
              <p:cNvSpPr>
                <a:spLocks noChangeArrowheads="1"/>
              </p:cNvSpPr>
              <p:nvPr/>
            </p:nvSpPr>
            <p:spPr bwMode="auto">
              <a:xfrm>
                <a:off x="3945" y="70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1" name="Rectangle 17"/>
              <p:cNvSpPr>
                <a:spLocks noChangeArrowheads="1"/>
              </p:cNvSpPr>
              <p:nvPr/>
            </p:nvSpPr>
            <p:spPr bwMode="auto">
              <a:xfrm>
                <a:off x="3945" y="70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2" name="Rectangle 18"/>
              <p:cNvSpPr>
                <a:spLocks noChangeArrowheads="1"/>
              </p:cNvSpPr>
              <p:nvPr/>
            </p:nvSpPr>
            <p:spPr bwMode="auto">
              <a:xfrm>
                <a:off x="3945" y="71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3" name="Rectangle 19"/>
              <p:cNvSpPr>
                <a:spLocks noChangeArrowheads="1"/>
              </p:cNvSpPr>
              <p:nvPr/>
            </p:nvSpPr>
            <p:spPr bwMode="auto">
              <a:xfrm>
                <a:off x="3945" y="71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4" name="Rectangle 20"/>
              <p:cNvSpPr>
                <a:spLocks noChangeArrowheads="1"/>
              </p:cNvSpPr>
              <p:nvPr/>
            </p:nvSpPr>
            <p:spPr bwMode="auto">
              <a:xfrm>
                <a:off x="3945" y="713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5" name="Rectangle 21"/>
              <p:cNvSpPr>
                <a:spLocks noChangeArrowheads="1"/>
              </p:cNvSpPr>
              <p:nvPr/>
            </p:nvSpPr>
            <p:spPr bwMode="auto">
              <a:xfrm>
                <a:off x="3945" y="71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6" name="Rectangle 22"/>
              <p:cNvSpPr>
                <a:spLocks noChangeArrowheads="1"/>
              </p:cNvSpPr>
              <p:nvPr/>
            </p:nvSpPr>
            <p:spPr bwMode="auto">
              <a:xfrm>
                <a:off x="3945" y="716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7" name="Rectangle 23"/>
              <p:cNvSpPr>
                <a:spLocks noChangeArrowheads="1"/>
              </p:cNvSpPr>
              <p:nvPr/>
            </p:nvSpPr>
            <p:spPr bwMode="auto">
              <a:xfrm>
                <a:off x="3945" y="71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8" name="Rectangle 24"/>
              <p:cNvSpPr>
                <a:spLocks noChangeArrowheads="1"/>
              </p:cNvSpPr>
              <p:nvPr/>
            </p:nvSpPr>
            <p:spPr bwMode="auto">
              <a:xfrm>
                <a:off x="3945" y="71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9" name="Rectangle 25"/>
              <p:cNvSpPr>
                <a:spLocks noChangeArrowheads="1"/>
              </p:cNvSpPr>
              <p:nvPr/>
            </p:nvSpPr>
            <p:spPr bwMode="auto">
              <a:xfrm>
                <a:off x="3945" y="72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0" name="Rectangle 26"/>
              <p:cNvSpPr>
                <a:spLocks noChangeArrowheads="1"/>
              </p:cNvSpPr>
              <p:nvPr/>
            </p:nvSpPr>
            <p:spPr bwMode="auto">
              <a:xfrm>
                <a:off x="3945" y="72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1" name="Rectangle 27"/>
              <p:cNvSpPr>
                <a:spLocks noChangeArrowheads="1"/>
              </p:cNvSpPr>
              <p:nvPr/>
            </p:nvSpPr>
            <p:spPr bwMode="auto">
              <a:xfrm>
                <a:off x="3945" y="72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2" name="Rectangle 28"/>
              <p:cNvSpPr>
                <a:spLocks noChangeArrowheads="1"/>
              </p:cNvSpPr>
              <p:nvPr/>
            </p:nvSpPr>
            <p:spPr bwMode="auto">
              <a:xfrm>
                <a:off x="3945" y="72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3" name="Rectangle 29"/>
              <p:cNvSpPr>
                <a:spLocks noChangeArrowheads="1"/>
              </p:cNvSpPr>
              <p:nvPr/>
            </p:nvSpPr>
            <p:spPr bwMode="auto">
              <a:xfrm>
                <a:off x="3945" y="72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4" name="Rectangle 30"/>
              <p:cNvSpPr>
                <a:spLocks noChangeArrowheads="1"/>
              </p:cNvSpPr>
              <p:nvPr/>
            </p:nvSpPr>
            <p:spPr bwMode="auto">
              <a:xfrm>
                <a:off x="3945" y="72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5" name="Rectangle 31"/>
              <p:cNvSpPr>
                <a:spLocks noChangeArrowheads="1"/>
              </p:cNvSpPr>
              <p:nvPr/>
            </p:nvSpPr>
            <p:spPr bwMode="auto">
              <a:xfrm>
                <a:off x="3945" y="72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6" name="Rectangle 32"/>
              <p:cNvSpPr>
                <a:spLocks noChangeArrowheads="1"/>
              </p:cNvSpPr>
              <p:nvPr/>
            </p:nvSpPr>
            <p:spPr bwMode="auto">
              <a:xfrm>
                <a:off x="3945" y="72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7" name="Rectangle 33"/>
              <p:cNvSpPr>
                <a:spLocks noChangeArrowheads="1"/>
              </p:cNvSpPr>
              <p:nvPr/>
            </p:nvSpPr>
            <p:spPr bwMode="auto">
              <a:xfrm>
                <a:off x="3945" y="72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8" name="Rectangle 34"/>
              <p:cNvSpPr>
                <a:spLocks noChangeArrowheads="1"/>
              </p:cNvSpPr>
              <p:nvPr/>
            </p:nvSpPr>
            <p:spPr bwMode="auto">
              <a:xfrm>
                <a:off x="3945" y="72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9" name="Rectangle 35"/>
              <p:cNvSpPr>
                <a:spLocks noChangeArrowheads="1"/>
              </p:cNvSpPr>
              <p:nvPr/>
            </p:nvSpPr>
            <p:spPr bwMode="auto">
              <a:xfrm>
                <a:off x="3945" y="730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0" name="Rectangle 36"/>
              <p:cNvSpPr>
                <a:spLocks noChangeArrowheads="1"/>
              </p:cNvSpPr>
              <p:nvPr/>
            </p:nvSpPr>
            <p:spPr bwMode="auto">
              <a:xfrm>
                <a:off x="3945" y="73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1" name="Rectangle 37"/>
              <p:cNvSpPr>
                <a:spLocks noChangeArrowheads="1"/>
              </p:cNvSpPr>
              <p:nvPr/>
            </p:nvSpPr>
            <p:spPr bwMode="auto">
              <a:xfrm>
                <a:off x="3945" y="73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2" name="Rectangle 38"/>
              <p:cNvSpPr>
                <a:spLocks noChangeArrowheads="1"/>
              </p:cNvSpPr>
              <p:nvPr/>
            </p:nvSpPr>
            <p:spPr bwMode="auto">
              <a:xfrm>
                <a:off x="3945" y="73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3" name="Rectangle 39"/>
              <p:cNvSpPr>
                <a:spLocks noChangeArrowheads="1"/>
              </p:cNvSpPr>
              <p:nvPr/>
            </p:nvSpPr>
            <p:spPr bwMode="auto">
              <a:xfrm>
                <a:off x="3945" y="73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4" name="Rectangle 40"/>
              <p:cNvSpPr>
                <a:spLocks noChangeArrowheads="1"/>
              </p:cNvSpPr>
              <p:nvPr/>
            </p:nvSpPr>
            <p:spPr bwMode="auto">
              <a:xfrm>
                <a:off x="3945" y="73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5" name="Rectangle 41"/>
              <p:cNvSpPr>
                <a:spLocks noChangeArrowheads="1"/>
              </p:cNvSpPr>
              <p:nvPr/>
            </p:nvSpPr>
            <p:spPr bwMode="auto">
              <a:xfrm>
                <a:off x="3945" y="73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6" name="Rectangle 42"/>
              <p:cNvSpPr>
                <a:spLocks noChangeArrowheads="1"/>
              </p:cNvSpPr>
              <p:nvPr/>
            </p:nvSpPr>
            <p:spPr bwMode="auto">
              <a:xfrm>
                <a:off x="3945" y="73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7" name="Rectangle 43"/>
              <p:cNvSpPr>
                <a:spLocks noChangeArrowheads="1"/>
              </p:cNvSpPr>
              <p:nvPr/>
            </p:nvSpPr>
            <p:spPr bwMode="auto">
              <a:xfrm>
                <a:off x="3945" y="74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8" name="Rectangle 44"/>
              <p:cNvSpPr>
                <a:spLocks noChangeArrowheads="1"/>
              </p:cNvSpPr>
              <p:nvPr/>
            </p:nvSpPr>
            <p:spPr bwMode="auto">
              <a:xfrm>
                <a:off x="3945" y="74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9" name="Rectangle 45"/>
              <p:cNvSpPr>
                <a:spLocks noChangeArrowheads="1"/>
              </p:cNvSpPr>
              <p:nvPr/>
            </p:nvSpPr>
            <p:spPr bwMode="auto">
              <a:xfrm>
                <a:off x="3945" y="74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70" name="Rectangle 46"/>
              <p:cNvSpPr>
                <a:spLocks noChangeArrowheads="1"/>
              </p:cNvSpPr>
              <p:nvPr/>
            </p:nvSpPr>
            <p:spPr bwMode="auto">
              <a:xfrm>
                <a:off x="3945" y="74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71" name="Rectangle 47"/>
              <p:cNvSpPr>
                <a:spLocks noChangeArrowheads="1"/>
              </p:cNvSpPr>
              <p:nvPr/>
            </p:nvSpPr>
            <p:spPr bwMode="auto">
              <a:xfrm>
                <a:off x="3945" y="74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72" name="Rectangle 48"/>
              <p:cNvSpPr>
                <a:spLocks noChangeArrowheads="1"/>
              </p:cNvSpPr>
              <p:nvPr/>
            </p:nvSpPr>
            <p:spPr bwMode="auto">
              <a:xfrm>
                <a:off x="3945" y="74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73" name="Rectangle 49"/>
              <p:cNvSpPr>
                <a:spLocks noChangeArrowheads="1"/>
              </p:cNvSpPr>
              <p:nvPr/>
            </p:nvSpPr>
            <p:spPr bwMode="auto">
              <a:xfrm>
                <a:off x="3945" y="74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74" name="Rectangle 50"/>
              <p:cNvSpPr>
                <a:spLocks noChangeArrowheads="1"/>
              </p:cNvSpPr>
              <p:nvPr/>
            </p:nvSpPr>
            <p:spPr bwMode="auto">
              <a:xfrm>
                <a:off x="3945" y="74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75" name="Rectangle 51"/>
              <p:cNvSpPr>
                <a:spLocks noChangeArrowheads="1"/>
              </p:cNvSpPr>
              <p:nvPr/>
            </p:nvSpPr>
            <p:spPr bwMode="auto">
              <a:xfrm>
                <a:off x="3945" y="75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76" name="Rectangle 52"/>
              <p:cNvSpPr>
                <a:spLocks noChangeArrowheads="1"/>
              </p:cNvSpPr>
              <p:nvPr/>
            </p:nvSpPr>
            <p:spPr bwMode="auto">
              <a:xfrm>
                <a:off x="3945" y="751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77" name="Rectangle 53"/>
              <p:cNvSpPr>
                <a:spLocks noChangeArrowheads="1"/>
              </p:cNvSpPr>
              <p:nvPr/>
            </p:nvSpPr>
            <p:spPr bwMode="auto">
              <a:xfrm>
                <a:off x="3945" y="75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78" name="Rectangle 54"/>
              <p:cNvSpPr>
                <a:spLocks noChangeArrowheads="1"/>
              </p:cNvSpPr>
              <p:nvPr/>
            </p:nvSpPr>
            <p:spPr bwMode="auto">
              <a:xfrm>
                <a:off x="3945" y="75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79" name="Rectangle 55"/>
              <p:cNvSpPr>
                <a:spLocks noChangeArrowheads="1"/>
              </p:cNvSpPr>
              <p:nvPr/>
            </p:nvSpPr>
            <p:spPr bwMode="auto">
              <a:xfrm>
                <a:off x="3945" y="75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80" name="Rectangle 56"/>
              <p:cNvSpPr>
                <a:spLocks noChangeArrowheads="1"/>
              </p:cNvSpPr>
              <p:nvPr/>
            </p:nvSpPr>
            <p:spPr bwMode="auto">
              <a:xfrm>
                <a:off x="3945" y="75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81" name="Rectangle 57"/>
              <p:cNvSpPr>
                <a:spLocks noChangeArrowheads="1"/>
              </p:cNvSpPr>
              <p:nvPr/>
            </p:nvSpPr>
            <p:spPr bwMode="auto">
              <a:xfrm>
                <a:off x="3945" y="758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82" name="Rectangle 58"/>
              <p:cNvSpPr>
                <a:spLocks noChangeArrowheads="1"/>
              </p:cNvSpPr>
              <p:nvPr/>
            </p:nvSpPr>
            <p:spPr bwMode="auto">
              <a:xfrm>
                <a:off x="3945" y="76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83" name="Rectangle 59"/>
              <p:cNvSpPr>
                <a:spLocks noChangeArrowheads="1"/>
              </p:cNvSpPr>
              <p:nvPr/>
            </p:nvSpPr>
            <p:spPr bwMode="auto">
              <a:xfrm>
                <a:off x="3945" y="762"/>
                <a:ext cx="1695" cy="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361" name="Group 109"/>
            <p:cNvGrpSpPr>
              <a:grpSpLocks/>
            </p:cNvGrpSpPr>
            <p:nvPr/>
          </p:nvGrpSpPr>
          <p:grpSpPr bwMode="auto">
            <a:xfrm>
              <a:off x="1685" y="680"/>
              <a:ext cx="2594" cy="66"/>
              <a:chOff x="1685" y="680"/>
              <a:chExt cx="2594" cy="66"/>
            </a:xfrm>
            <a:grpFill/>
          </p:grpSpPr>
          <p:sp>
            <p:nvSpPr>
              <p:cNvPr id="580" name="Rectangle 61"/>
              <p:cNvSpPr>
                <a:spLocks noChangeArrowheads="1"/>
              </p:cNvSpPr>
              <p:nvPr/>
            </p:nvSpPr>
            <p:spPr bwMode="auto">
              <a:xfrm>
                <a:off x="1685" y="68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1" name="Rectangle 62"/>
              <p:cNvSpPr>
                <a:spLocks noChangeArrowheads="1"/>
              </p:cNvSpPr>
              <p:nvPr/>
            </p:nvSpPr>
            <p:spPr bwMode="auto">
              <a:xfrm>
                <a:off x="1685" y="681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2" name="Rectangle 63"/>
              <p:cNvSpPr>
                <a:spLocks noChangeArrowheads="1"/>
              </p:cNvSpPr>
              <p:nvPr/>
            </p:nvSpPr>
            <p:spPr bwMode="auto">
              <a:xfrm>
                <a:off x="1685" y="685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3" name="Rectangle 64"/>
              <p:cNvSpPr>
                <a:spLocks noChangeArrowheads="1"/>
              </p:cNvSpPr>
              <p:nvPr/>
            </p:nvSpPr>
            <p:spPr bwMode="auto">
              <a:xfrm>
                <a:off x="1685" y="68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4" name="Rectangle 65"/>
              <p:cNvSpPr>
                <a:spLocks noChangeArrowheads="1"/>
              </p:cNvSpPr>
              <p:nvPr/>
            </p:nvSpPr>
            <p:spPr bwMode="auto">
              <a:xfrm>
                <a:off x="1685" y="69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5" name="Rectangle 66"/>
              <p:cNvSpPr>
                <a:spLocks noChangeArrowheads="1"/>
              </p:cNvSpPr>
              <p:nvPr/>
            </p:nvSpPr>
            <p:spPr bwMode="auto">
              <a:xfrm>
                <a:off x="1685" y="69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6" name="Rectangle 67"/>
              <p:cNvSpPr>
                <a:spLocks noChangeArrowheads="1"/>
              </p:cNvSpPr>
              <p:nvPr/>
            </p:nvSpPr>
            <p:spPr bwMode="auto">
              <a:xfrm>
                <a:off x="1685" y="69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7" name="Rectangle 68"/>
              <p:cNvSpPr>
                <a:spLocks noChangeArrowheads="1"/>
              </p:cNvSpPr>
              <p:nvPr/>
            </p:nvSpPr>
            <p:spPr bwMode="auto">
              <a:xfrm>
                <a:off x="1685" y="69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8" name="Rectangle 69"/>
              <p:cNvSpPr>
                <a:spLocks noChangeArrowheads="1"/>
              </p:cNvSpPr>
              <p:nvPr/>
            </p:nvSpPr>
            <p:spPr bwMode="auto">
              <a:xfrm>
                <a:off x="1685" y="69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9" name="Rectangle 70"/>
              <p:cNvSpPr>
                <a:spLocks noChangeArrowheads="1"/>
              </p:cNvSpPr>
              <p:nvPr/>
            </p:nvSpPr>
            <p:spPr bwMode="auto">
              <a:xfrm>
                <a:off x="1685" y="69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0" name="Rectangle 71"/>
              <p:cNvSpPr>
                <a:spLocks noChangeArrowheads="1"/>
              </p:cNvSpPr>
              <p:nvPr/>
            </p:nvSpPr>
            <p:spPr bwMode="auto">
              <a:xfrm>
                <a:off x="1685" y="69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1" name="Rectangle 72"/>
              <p:cNvSpPr>
                <a:spLocks noChangeArrowheads="1"/>
              </p:cNvSpPr>
              <p:nvPr/>
            </p:nvSpPr>
            <p:spPr bwMode="auto">
              <a:xfrm>
                <a:off x="1685" y="70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2" name="Rectangle 73"/>
              <p:cNvSpPr>
                <a:spLocks noChangeArrowheads="1"/>
              </p:cNvSpPr>
              <p:nvPr/>
            </p:nvSpPr>
            <p:spPr bwMode="auto">
              <a:xfrm>
                <a:off x="1685" y="70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3" name="Rectangle 74"/>
              <p:cNvSpPr>
                <a:spLocks noChangeArrowheads="1"/>
              </p:cNvSpPr>
              <p:nvPr/>
            </p:nvSpPr>
            <p:spPr bwMode="auto">
              <a:xfrm>
                <a:off x="1685" y="70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4" name="Rectangle 75"/>
              <p:cNvSpPr>
                <a:spLocks noChangeArrowheads="1"/>
              </p:cNvSpPr>
              <p:nvPr/>
            </p:nvSpPr>
            <p:spPr bwMode="auto">
              <a:xfrm>
                <a:off x="1685" y="70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5" name="Rectangle 76"/>
              <p:cNvSpPr>
                <a:spLocks noChangeArrowheads="1"/>
              </p:cNvSpPr>
              <p:nvPr/>
            </p:nvSpPr>
            <p:spPr bwMode="auto">
              <a:xfrm>
                <a:off x="1685" y="70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6" name="Rectangle 77"/>
              <p:cNvSpPr>
                <a:spLocks noChangeArrowheads="1"/>
              </p:cNvSpPr>
              <p:nvPr/>
            </p:nvSpPr>
            <p:spPr bwMode="auto">
              <a:xfrm>
                <a:off x="1685" y="70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7" name="Rectangle 78"/>
              <p:cNvSpPr>
                <a:spLocks noChangeArrowheads="1"/>
              </p:cNvSpPr>
              <p:nvPr/>
            </p:nvSpPr>
            <p:spPr bwMode="auto">
              <a:xfrm>
                <a:off x="1685" y="70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8" name="Rectangle 79"/>
              <p:cNvSpPr>
                <a:spLocks noChangeArrowheads="1"/>
              </p:cNvSpPr>
              <p:nvPr/>
            </p:nvSpPr>
            <p:spPr bwMode="auto">
              <a:xfrm>
                <a:off x="1685" y="70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9" name="Rectangle 80"/>
              <p:cNvSpPr>
                <a:spLocks noChangeArrowheads="1"/>
              </p:cNvSpPr>
              <p:nvPr/>
            </p:nvSpPr>
            <p:spPr bwMode="auto">
              <a:xfrm>
                <a:off x="1685" y="70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0" name="Rectangle 81"/>
              <p:cNvSpPr>
                <a:spLocks noChangeArrowheads="1"/>
              </p:cNvSpPr>
              <p:nvPr/>
            </p:nvSpPr>
            <p:spPr bwMode="auto">
              <a:xfrm>
                <a:off x="1685" y="70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1" name="Rectangle 82"/>
              <p:cNvSpPr>
                <a:spLocks noChangeArrowheads="1"/>
              </p:cNvSpPr>
              <p:nvPr/>
            </p:nvSpPr>
            <p:spPr bwMode="auto">
              <a:xfrm>
                <a:off x="1685" y="71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2" name="Rectangle 83"/>
              <p:cNvSpPr>
                <a:spLocks noChangeArrowheads="1"/>
              </p:cNvSpPr>
              <p:nvPr/>
            </p:nvSpPr>
            <p:spPr bwMode="auto">
              <a:xfrm>
                <a:off x="1685" y="71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3" name="Rectangle 84"/>
              <p:cNvSpPr>
                <a:spLocks noChangeArrowheads="1"/>
              </p:cNvSpPr>
              <p:nvPr/>
            </p:nvSpPr>
            <p:spPr bwMode="auto">
              <a:xfrm>
                <a:off x="1685" y="71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4" name="Rectangle 85"/>
              <p:cNvSpPr>
                <a:spLocks noChangeArrowheads="1"/>
              </p:cNvSpPr>
              <p:nvPr/>
            </p:nvSpPr>
            <p:spPr bwMode="auto">
              <a:xfrm>
                <a:off x="1685" y="71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5" name="Rectangle 86"/>
              <p:cNvSpPr>
                <a:spLocks noChangeArrowheads="1"/>
              </p:cNvSpPr>
              <p:nvPr/>
            </p:nvSpPr>
            <p:spPr bwMode="auto">
              <a:xfrm>
                <a:off x="1685" y="71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6" name="Rectangle 87"/>
              <p:cNvSpPr>
                <a:spLocks noChangeArrowheads="1"/>
              </p:cNvSpPr>
              <p:nvPr/>
            </p:nvSpPr>
            <p:spPr bwMode="auto">
              <a:xfrm>
                <a:off x="1685" y="71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7" name="Rectangle 88"/>
              <p:cNvSpPr>
                <a:spLocks noChangeArrowheads="1"/>
              </p:cNvSpPr>
              <p:nvPr/>
            </p:nvSpPr>
            <p:spPr bwMode="auto">
              <a:xfrm>
                <a:off x="1685" y="71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8" name="Rectangle 89"/>
              <p:cNvSpPr>
                <a:spLocks noChangeArrowheads="1"/>
              </p:cNvSpPr>
              <p:nvPr/>
            </p:nvSpPr>
            <p:spPr bwMode="auto">
              <a:xfrm>
                <a:off x="1685" y="71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9" name="Rectangle 90"/>
              <p:cNvSpPr>
                <a:spLocks noChangeArrowheads="1"/>
              </p:cNvSpPr>
              <p:nvPr/>
            </p:nvSpPr>
            <p:spPr bwMode="auto">
              <a:xfrm>
                <a:off x="1685" y="71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0" name="Rectangle 91"/>
              <p:cNvSpPr>
                <a:spLocks noChangeArrowheads="1"/>
              </p:cNvSpPr>
              <p:nvPr/>
            </p:nvSpPr>
            <p:spPr bwMode="auto">
              <a:xfrm>
                <a:off x="1685" y="72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1" name="Rectangle 92"/>
              <p:cNvSpPr>
                <a:spLocks noChangeArrowheads="1"/>
              </p:cNvSpPr>
              <p:nvPr/>
            </p:nvSpPr>
            <p:spPr bwMode="auto">
              <a:xfrm>
                <a:off x="1685" y="72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2" name="Rectangle 93"/>
              <p:cNvSpPr>
                <a:spLocks noChangeArrowheads="1"/>
              </p:cNvSpPr>
              <p:nvPr/>
            </p:nvSpPr>
            <p:spPr bwMode="auto">
              <a:xfrm>
                <a:off x="1685" y="72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3" name="Rectangle 94"/>
              <p:cNvSpPr>
                <a:spLocks noChangeArrowheads="1"/>
              </p:cNvSpPr>
              <p:nvPr/>
            </p:nvSpPr>
            <p:spPr bwMode="auto">
              <a:xfrm>
                <a:off x="1685" y="72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4" name="Rectangle 95"/>
              <p:cNvSpPr>
                <a:spLocks noChangeArrowheads="1"/>
              </p:cNvSpPr>
              <p:nvPr/>
            </p:nvSpPr>
            <p:spPr bwMode="auto">
              <a:xfrm>
                <a:off x="1685" y="72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5" name="Rectangle 96"/>
              <p:cNvSpPr>
                <a:spLocks noChangeArrowheads="1"/>
              </p:cNvSpPr>
              <p:nvPr/>
            </p:nvSpPr>
            <p:spPr bwMode="auto">
              <a:xfrm>
                <a:off x="1685" y="72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6" name="Rectangle 97"/>
              <p:cNvSpPr>
                <a:spLocks noChangeArrowheads="1"/>
              </p:cNvSpPr>
              <p:nvPr/>
            </p:nvSpPr>
            <p:spPr bwMode="auto">
              <a:xfrm>
                <a:off x="1685" y="72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7" name="Rectangle 98"/>
              <p:cNvSpPr>
                <a:spLocks noChangeArrowheads="1"/>
              </p:cNvSpPr>
              <p:nvPr/>
            </p:nvSpPr>
            <p:spPr bwMode="auto">
              <a:xfrm>
                <a:off x="1685" y="72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8" name="Rectangle 99"/>
              <p:cNvSpPr>
                <a:spLocks noChangeArrowheads="1"/>
              </p:cNvSpPr>
              <p:nvPr/>
            </p:nvSpPr>
            <p:spPr bwMode="auto">
              <a:xfrm>
                <a:off x="1685" y="72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9" name="Rectangle 100"/>
              <p:cNvSpPr>
                <a:spLocks noChangeArrowheads="1"/>
              </p:cNvSpPr>
              <p:nvPr/>
            </p:nvSpPr>
            <p:spPr bwMode="auto">
              <a:xfrm>
                <a:off x="1685" y="72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0" name="Rectangle 101"/>
              <p:cNvSpPr>
                <a:spLocks noChangeArrowheads="1"/>
              </p:cNvSpPr>
              <p:nvPr/>
            </p:nvSpPr>
            <p:spPr bwMode="auto">
              <a:xfrm>
                <a:off x="1685" y="73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1" name="Rectangle 102"/>
              <p:cNvSpPr>
                <a:spLocks noChangeArrowheads="1"/>
              </p:cNvSpPr>
              <p:nvPr/>
            </p:nvSpPr>
            <p:spPr bwMode="auto">
              <a:xfrm>
                <a:off x="1685" y="73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2" name="Rectangle 103"/>
              <p:cNvSpPr>
                <a:spLocks noChangeArrowheads="1"/>
              </p:cNvSpPr>
              <p:nvPr/>
            </p:nvSpPr>
            <p:spPr bwMode="auto">
              <a:xfrm>
                <a:off x="1685" y="73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3" name="Rectangle 104"/>
              <p:cNvSpPr>
                <a:spLocks noChangeArrowheads="1"/>
              </p:cNvSpPr>
              <p:nvPr/>
            </p:nvSpPr>
            <p:spPr bwMode="auto">
              <a:xfrm>
                <a:off x="1685" y="73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4" name="Rectangle 105"/>
              <p:cNvSpPr>
                <a:spLocks noChangeArrowheads="1"/>
              </p:cNvSpPr>
              <p:nvPr/>
            </p:nvSpPr>
            <p:spPr bwMode="auto">
              <a:xfrm>
                <a:off x="1685" y="73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5" name="Rectangle 106"/>
              <p:cNvSpPr>
                <a:spLocks noChangeArrowheads="1"/>
              </p:cNvSpPr>
              <p:nvPr/>
            </p:nvSpPr>
            <p:spPr bwMode="auto">
              <a:xfrm>
                <a:off x="1685" y="73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6" name="Rectangle 107"/>
              <p:cNvSpPr>
                <a:spLocks noChangeArrowheads="1"/>
              </p:cNvSpPr>
              <p:nvPr/>
            </p:nvSpPr>
            <p:spPr bwMode="auto">
              <a:xfrm>
                <a:off x="1685" y="739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7" name="Rectangle 108"/>
              <p:cNvSpPr>
                <a:spLocks noChangeArrowheads="1"/>
              </p:cNvSpPr>
              <p:nvPr/>
            </p:nvSpPr>
            <p:spPr bwMode="auto">
              <a:xfrm>
                <a:off x="1685" y="743"/>
                <a:ext cx="2594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362" name="Group 165"/>
            <p:cNvGrpSpPr>
              <a:grpSpLocks/>
            </p:cNvGrpSpPr>
            <p:nvPr/>
          </p:nvGrpSpPr>
          <p:grpSpPr bwMode="auto">
            <a:xfrm>
              <a:off x="0" y="674"/>
              <a:ext cx="1995" cy="68"/>
              <a:chOff x="0" y="674"/>
              <a:chExt cx="1995" cy="68"/>
            </a:xfrm>
            <a:grpFill/>
          </p:grpSpPr>
          <p:sp>
            <p:nvSpPr>
              <p:cNvPr id="525" name="Rectangle 110"/>
              <p:cNvSpPr>
                <a:spLocks noChangeArrowheads="1"/>
              </p:cNvSpPr>
              <p:nvPr/>
            </p:nvSpPr>
            <p:spPr bwMode="auto">
              <a:xfrm>
                <a:off x="0" y="674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6" name="Rectangle 111"/>
              <p:cNvSpPr>
                <a:spLocks noChangeArrowheads="1"/>
              </p:cNvSpPr>
              <p:nvPr/>
            </p:nvSpPr>
            <p:spPr bwMode="auto">
              <a:xfrm>
                <a:off x="0" y="67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7" name="Rectangle 112"/>
              <p:cNvSpPr>
                <a:spLocks noChangeArrowheads="1"/>
              </p:cNvSpPr>
              <p:nvPr/>
            </p:nvSpPr>
            <p:spPr bwMode="auto">
              <a:xfrm>
                <a:off x="0" y="677"/>
                <a:ext cx="19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8" name="Rectangle 113"/>
              <p:cNvSpPr>
                <a:spLocks noChangeArrowheads="1"/>
              </p:cNvSpPr>
              <p:nvPr/>
            </p:nvSpPr>
            <p:spPr bwMode="auto">
              <a:xfrm>
                <a:off x="0" y="68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9" name="Rectangle 114"/>
              <p:cNvSpPr>
                <a:spLocks noChangeArrowheads="1"/>
              </p:cNvSpPr>
              <p:nvPr/>
            </p:nvSpPr>
            <p:spPr bwMode="auto">
              <a:xfrm>
                <a:off x="0" y="68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0" name="Rectangle 115"/>
              <p:cNvSpPr>
                <a:spLocks noChangeArrowheads="1"/>
              </p:cNvSpPr>
              <p:nvPr/>
            </p:nvSpPr>
            <p:spPr bwMode="auto">
              <a:xfrm>
                <a:off x="0" y="68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1" name="Rectangle 116"/>
              <p:cNvSpPr>
                <a:spLocks noChangeArrowheads="1"/>
              </p:cNvSpPr>
              <p:nvPr/>
            </p:nvSpPr>
            <p:spPr bwMode="auto">
              <a:xfrm>
                <a:off x="0" y="68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2" name="Rectangle 117"/>
              <p:cNvSpPr>
                <a:spLocks noChangeArrowheads="1"/>
              </p:cNvSpPr>
              <p:nvPr/>
            </p:nvSpPr>
            <p:spPr bwMode="auto">
              <a:xfrm>
                <a:off x="0" y="68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3" name="Rectangle 118"/>
              <p:cNvSpPr>
                <a:spLocks noChangeArrowheads="1"/>
              </p:cNvSpPr>
              <p:nvPr/>
            </p:nvSpPr>
            <p:spPr bwMode="auto">
              <a:xfrm>
                <a:off x="0" y="68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4" name="Rectangle 119"/>
              <p:cNvSpPr>
                <a:spLocks noChangeArrowheads="1"/>
              </p:cNvSpPr>
              <p:nvPr/>
            </p:nvSpPr>
            <p:spPr bwMode="auto">
              <a:xfrm>
                <a:off x="0" y="68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5" name="Rectangle 120"/>
              <p:cNvSpPr>
                <a:spLocks noChangeArrowheads="1"/>
              </p:cNvSpPr>
              <p:nvPr/>
            </p:nvSpPr>
            <p:spPr bwMode="auto">
              <a:xfrm>
                <a:off x="0" y="68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6" name="Rectangle 121"/>
              <p:cNvSpPr>
                <a:spLocks noChangeArrowheads="1"/>
              </p:cNvSpPr>
              <p:nvPr/>
            </p:nvSpPr>
            <p:spPr bwMode="auto">
              <a:xfrm>
                <a:off x="0" y="69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7" name="Rectangle 122"/>
              <p:cNvSpPr>
                <a:spLocks noChangeArrowheads="1"/>
              </p:cNvSpPr>
              <p:nvPr/>
            </p:nvSpPr>
            <p:spPr bwMode="auto">
              <a:xfrm>
                <a:off x="0" y="69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8" name="Rectangle 123"/>
              <p:cNvSpPr>
                <a:spLocks noChangeArrowheads="1"/>
              </p:cNvSpPr>
              <p:nvPr/>
            </p:nvSpPr>
            <p:spPr bwMode="auto">
              <a:xfrm>
                <a:off x="0" y="69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9" name="Rectangle 124"/>
              <p:cNvSpPr>
                <a:spLocks noChangeArrowheads="1"/>
              </p:cNvSpPr>
              <p:nvPr/>
            </p:nvSpPr>
            <p:spPr bwMode="auto">
              <a:xfrm>
                <a:off x="0" y="69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0" name="Rectangle 125"/>
              <p:cNvSpPr>
                <a:spLocks noChangeArrowheads="1"/>
              </p:cNvSpPr>
              <p:nvPr/>
            </p:nvSpPr>
            <p:spPr bwMode="auto">
              <a:xfrm>
                <a:off x="0" y="69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1" name="Rectangle 126"/>
              <p:cNvSpPr>
                <a:spLocks noChangeArrowheads="1"/>
              </p:cNvSpPr>
              <p:nvPr/>
            </p:nvSpPr>
            <p:spPr bwMode="auto">
              <a:xfrm>
                <a:off x="0" y="69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2" name="Rectangle 127"/>
              <p:cNvSpPr>
                <a:spLocks noChangeArrowheads="1"/>
              </p:cNvSpPr>
              <p:nvPr/>
            </p:nvSpPr>
            <p:spPr bwMode="auto">
              <a:xfrm>
                <a:off x="0" y="69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3" name="Rectangle 128"/>
              <p:cNvSpPr>
                <a:spLocks noChangeArrowheads="1"/>
              </p:cNvSpPr>
              <p:nvPr/>
            </p:nvSpPr>
            <p:spPr bwMode="auto">
              <a:xfrm>
                <a:off x="0" y="69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4" name="Rectangle 129"/>
              <p:cNvSpPr>
                <a:spLocks noChangeArrowheads="1"/>
              </p:cNvSpPr>
              <p:nvPr/>
            </p:nvSpPr>
            <p:spPr bwMode="auto">
              <a:xfrm>
                <a:off x="0" y="69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5" name="Rectangle 130"/>
              <p:cNvSpPr>
                <a:spLocks noChangeArrowheads="1"/>
              </p:cNvSpPr>
              <p:nvPr/>
            </p:nvSpPr>
            <p:spPr bwMode="auto">
              <a:xfrm>
                <a:off x="0" y="70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6" name="Rectangle 131"/>
              <p:cNvSpPr>
                <a:spLocks noChangeArrowheads="1"/>
              </p:cNvSpPr>
              <p:nvPr/>
            </p:nvSpPr>
            <p:spPr bwMode="auto">
              <a:xfrm>
                <a:off x="0" y="70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7" name="Rectangle 132"/>
              <p:cNvSpPr>
                <a:spLocks noChangeArrowheads="1"/>
              </p:cNvSpPr>
              <p:nvPr/>
            </p:nvSpPr>
            <p:spPr bwMode="auto">
              <a:xfrm>
                <a:off x="0" y="70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8" name="Rectangle 133"/>
              <p:cNvSpPr>
                <a:spLocks noChangeArrowheads="1"/>
              </p:cNvSpPr>
              <p:nvPr/>
            </p:nvSpPr>
            <p:spPr bwMode="auto">
              <a:xfrm>
                <a:off x="0" y="70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9" name="Rectangle 134"/>
              <p:cNvSpPr>
                <a:spLocks noChangeArrowheads="1"/>
              </p:cNvSpPr>
              <p:nvPr/>
            </p:nvSpPr>
            <p:spPr bwMode="auto">
              <a:xfrm>
                <a:off x="0" y="70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0" name="Rectangle 135"/>
              <p:cNvSpPr>
                <a:spLocks noChangeArrowheads="1"/>
              </p:cNvSpPr>
              <p:nvPr/>
            </p:nvSpPr>
            <p:spPr bwMode="auto">
              <a:xfrm>
                <a:off x="0" y="70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1" name="Rectangle 136"/>
              <p:cNvSpPr>
                <a:spLocks noChangeArrowheads="1"/>
              </p:cNvSpPr>
              <p:nvPr/>
            </p:nvSpPr>
            <p:spPr bwMode="auto">
              <a:xfrm>
                <a:off x="0" y="70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2" name="Rectangle 137"/>
              <p:cNvSpPr>
                <a:spLocks noChangeArrowheads="1"/>
              </p:cNvSpPr>
              <p:nvPr/>
            </p:nvSpPr>
            <p:spPr bwMode="auto">
              <a:xfrm>
                <a:off x="0" y="70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3" name="Rectangle 138"/>
              <p:cNvSpPr>
                <a:spLocks noChangeArrowheads="1"/>
              </p:cNvSpPr>
              <p:nvPr/>
            </p:nvSpPr>
            <p:spPr bwMode="auto">
              <a:xfrm>
                <a:off x="0" y="70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4" name="Rectangle 139"/>
              <p:cNvSpPr>
                <a:spLocks noChangeArrowheads="1"/>
              </p:cNvSpPr>
              <p:nvPr/>
            </p:nvSpPr>
            <p:spPr bwMode="auto">
              <a:xfrm>
                <a:off x="0" y="70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5" name="Rectangle 140"/>
              <p:cNvSpPr>
                <a:spLocks noChangeArrowheads="1"/>
              </p:cNvSpPr>
              <p:nvPr/>
            </p:nvSpPr>
            <p:spPr bwMode="auto">
              <a:xfrm>
                <a:off x="0" y="71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6" name="Rectangle 141"/>
              <p:cNvSpPr>
                <a:spLocks noChangeArrowheads="1"/>
              </p:cNvSpPr>
              <p:nvPr/>
            </p:nvSpPr>
            <p:spPr bwMode="auto">
              <a:xfrm>
                <a:off x="0" y="71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7" name="Rectangle 142"/>
              <p:cNvSpPr>
                <a:spLocks noChangeArrowheads="1"/>
              </p:cNvSpPr>
              <p:nvPr/>
            </p:nvSpPr>
            <p:spPr bwMode="auto">
              <a:xfrm>
                <a:off x="0" y="71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8" name="Rectangle 143"/>
              <p:cNvSpPr>
                <a:spLocks noChangeArrowheads="1"/>
              </p:cNvSpPr>
              <p:nvPr/>
            </p:nvSpPr>
            <p:spPr bwMode="auto">
              <a:xfrm>
                <a:off x="0" y="713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9" name="Rectangle 144"/>
              <p:cNvSpPr>
                <a:spLocks noChangeArrowheads="1"/>
              </p:cNvSpPr>
              <p:nvPr/>
            </p:nvSpPr>
            <p:spPr bwMode="auto">
              <a:xfrm>
                <a:off x="0" y="71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0" name="Rectangle 145"/>
              <p:cNvSpPr>
                <a:spLocks noChangeArrowheads="1"/>
              </p:cNvSpPr>
              <p:nvPr/>
            </p:nvSpPr>
            <p:spPr bwMode="auto">
              <a:xfrm>
                <a:off x="0" y="71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1" name="Rectangle 146"/>
              <p:cNvSpPr>
                <a:spLocks noChangeArrowheads="1"/>
              </p:cNvSpPr>
              <p:nvPr/>
            </p:nvSpPr>
            <p:spPr bwMode="auto">
              <a:xfrm>
                <a:off x="0" y="71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2" name="Rectangle 147"/>
              <p:cNvSpPr>
                <a:spLocks noChangeArrowheads="1"/>
              </p:cNvSpPr>
              <p:nvPr/>
            </p:nvSpPr>
            <p:spPr bwMode="auto">
              <a:xfrm>
                <a:off x="0" y="71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3" name="Rectangle 148"/>
              <p:cNvSpPr>
                <a:spLocks noChangeArrowheads="1"/>
              </p:cNvSpPr>
              <p:nvPr/>
            </p:nvSpPr>
            <p:spPr bwMode="auto">
              <a:xfrm>
                <a:off x="0" y="71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4" name="Rectangle 149"/>
              <p:cNvSpPr>
                <a:spLocks noChangeArrowheads="1"/>
              </p:cNvSpPr>
              <p:nvPr/>
            </p:nvSpPr>
            <p:spPr bwMode="auto">
              <a:xfrm>
                <a:off x="0" y="72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5" name="Rectangle 150"/>
              <p:cNvSpPr>
                <a:spLocks noChangeArrowheads="1"/>
              </p:cNvSpPr>
              <p:nvPr/>
            </p:nvSpPr>
            <p:spPr bwMode="auto">
              <a:xfrm>
                <a:off x="0" y="72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6" name="Rectangle 151"/>
              <p:cNvSpPr>
                <a:spLocks noChangeArrowheads="1"/>
              </p:cNvSpPr>
              <p:nvPr/>
            </p:nvSpPr>
            <p:spPr bwMode="auto">
              <a:xfrm>
                <a:off x="0" y="72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7" name="Rectangle 152"/>
              <p:cNvSpPr>
                <a:spLocks noChangeArrowheads="1"/>
              </p:cNvSpPr>
              <p:nvPr/>
            </p:nvSpPr>
            <p:spPr bwMode="auto">
              <a:xfrm>
                <a:off x="0" y="72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8" name="Rectangle 153"/>
              <p:cNvSpPr>
                <a:spLocks noChangeArrowheads="1"/>
              </p:cNvSpPr>
              <p:nvPr/>
            </p:nvSpPr>
            <p:spPr bwMode="auto">
              <a:xfrm>
                <a:off x="0" y="72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9" name="Rectangle 154"/>
              <p:cNvSpPr>
                <a:spLocks noChangeArrowheads="1"/>
              </p:cNvSpPr>
              <p:nvPr/>
            </p:nvSpPr>
            <p:spPr bwMode="auto">
              <a:xfrm>
                <a:off x="0" y="72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0" name="Rectangle 155"/>
              <p:cNvSpPr>
                <a:spLocks noChangeArrowheads="1"/>
              </p:cNvSpPr>
              <p:nvPr/>
            </p:nvSpPr>
            <p:spPr bwMode="auto">
              <a:xfrm>
                <a:off x="0" y="72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1" name="Rectangle 156"/>
              <p:cNvSpPr>
                <a:spLocks noChangeArrowheads="1"/>
              </p:cNvSpPr>
              <p:nvPr/>
            </p:nvSpPr>
            <p:spPr bwMode="auto">
              <a:xfrm>
                <a:off x="0" y="72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2" name="Rectangle 157"/>
              <p:cNvSpPr>
                <a:spLocks noChangeArrowheads="1"/>
              </p:cNvSpPr>
              <p:nvPr/>
            </p:nvSpPr>
            <p:spPr bwMode="auto">
              <a:xfrm>
                <a:off x="0" y="729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3" name="Rectangle 158"/>
              <p:cNvSpPr>
                <a:spLocks noChangeArrowheads="1"/>
              </p:cNvSpPr>
              <p:nvPr/>
            </p:nvSpPr>
            <p:spPr bwMode="auto">
              <a:xfrm>
                <a:off x="0" y="73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4" name="Rectangle 159"/>
              <p:cNvSpPr>
                <a:spLocks noChangeArrowheads="1"/>
              </p:cNvSpPr>
              <p:nvPr/>
            </p:nvSpPr>
            <p:spPr bwMode="auto">
              <a:xfrm>
                <a:off x="0" y="73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5" name="Rectangle 160"/>
              <p:cNvSpPr>
                <a:spLocks noChangeArrowheads="1"/>
              </p:cNvSpPr>
              <p:nvPr/>
            </p:nvSpPr>
            <p:spPr bwMode="auto">
              <a:xfrm>
                <a:off x="0" y="73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6" name="Rectangle 161"/>
              <p:cNvSpPr>
                <a:spLocks noChangeArrowheads="1"/>
              </p:cNvSpPr>
              <p:nvPr/>
            </p:nvSpPr>
            <p:spPr bwMode="auto">
              <a:xfrm>
                <a:off x="0" y="73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7" name="Rectangle 162"/>
              <p:cNvSpPr>
                <a:spLocks noChangeArrowheads="1"/>
              </p:cNvSpPr>
              <p:nvPr/>
            </p:nvSpPr>
            <p:spPr bwMode="auto">
              <a:xfrm>
                <a:off x="0" y="735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8" name="Rectangle 163"/>
              <p:cNvSpPr>
                <a:spLocks noChangeArrowheads="1"/>
              </p:cNvSpPr>
              <p:nvPr/>
            </p:nvSpPr>
            <p:spPr bwMode="auto">
              <a:xfrm>
                <a:off x="0" y="73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9" name="Rectangle 164"/>
              <p:cNvSpPr>
                <a:spLocks noChangeArrowheads="1"/>
              </p:cNvSpPr>
              <p:nvPr/>
            </p:nvSpPr>
            <p:spPr bwMode="auto">
              <a:xfrm>
                <a:off x="0" y="738"/>
                <a:ext cx="19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363" name="Group 222"/>
            <p:cNvGrpSpPr>
              <a:grpSpLocks/>
            </p:cNvGrpSpPr>
            <p:nvPr/>
          </p:nvGrpSpPr>
          <p:grpSpPr bwMode="auto">
            <a:xfrm>
              <a:off x="3945" y="690"/>
              <a:ext cx="1695" cy="78"/>
              <a:chOff x="3945" y="690"/>
              <a:chExt cx="1695" cy="78"/>
            </a:xfrm>
            <a:grpFill/>
          </p:grpSpPr>
          <p:sp>
            <p:nvSpPr>
              <p:cNvPr id="469" name="Rectangle 166"/>
              <p:cNvSpPr>
                <a:spLocks noChangeArrowheads="1"/>
              </p:cNvSpPr>
              <p:nvPr/>
            </p:nvSpPr>
            <p:spPr bwMode="auto">
              <a:xfrm>
                <a:off x="3945" y="69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0" name="Rectangle 167"/>
              <p:cNvSpPr>
                <a:spLocks noChangeArrowheads="1"/>
              </p:cNvSpPr>
              <p:nvPr/>
            </p:nvSpPr>
            <p:spPr bwMode="auto">
              <a:xfrm>
                <a:off x="3945" y="69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1" name="Rectangle 168"/>
              <p:cNvSpPr>
                <a:spLocks noChangeArrowheads="1"/>
              </p:cNvSpPr>
              <p:nvPr/>
            </p:nvSpPr>
            <p:spPr bwMode="auto">
              <a:xfrm>
                <a:off x="3945" y="692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2" name="Rectangle 169"/>
              <p:cNvSpPr>
                <a:spLocks noChangeArrowheads="1"/>
              </p:cNvSpPr>
              <p:nvPr/>
            </p:nvSpPr>
            <p:spPr bwMode="auto">
              <a:xfrm>
                <a:off x="3945" y="69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3" name="Rectangle 170"/>
              <p:cNvSpPr>
                <a:spLocks noChangeArrowheads="1"/>
              </p:cNvSpPr>
              <p:nvPr/>
            </p:nvSpPr>
            <p:spPr bwMode="auto">
              <a:xfrm>
                <a:off x="3945" y="69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4" name="Rectangle 171"/>
              <p:cNvSpPr>
                <a:spLocks noChangeArrowheads="1"/>
              </p:cNvSpPr>
              <p:nvPr/>
            </p:nvSpPr>
            <p:spPr bwMode="auto">
              <a:xfrm>
                <a:off x="3945" y="69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5" name="Rectangle 172"/>
              <p:cNvSpPr>
                <a:spLocks noChangeArrowheads="1"/>
              </p:cNvSpPr>
              <p:nvPr/>
            </p:nvSpPr>
            <p:spPr bwMode="auto">
              <a:xfrm>
                <a:off x="3945" y="70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6" name="Rectangle 173"/>
              <p:cNvSpPr>
                <a:spLocks noChangeArrowheads="1"/>
              </p:cNvSpPr>
              <p:nvPr/>
            </p:nvSpPr>
            <p:spPr bwMode="auto">
              <a:xfrm>
                <a:off x="3945" y="70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7" name="Rectangle 174"/>
              <p:cNvSpPr>
                <a:spLocks noChangeArrowheads="1"/>
              </p:cNvSpPr>
              <p:nvPr/>
            </p:nvSpPr>
            <p:spPr bwMode="auto">
              <a:xfrm>
                <a:off x="3945" y="702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8" name="Rectangle 175"/>
              <p:cNvSpPr>
                <a:spLocks noChangeArrowheads="1"/>
              </p:cNvSpPr>
              <p:nvPr/>
            </p:nvSpPr>
            <p:spPr bwMode="auto">
              <a:xfrm>
                <a:off x="3945" y="70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9" name="Rectangle 176"/>
              <p:cNvSpPr>
                <a:spLocks noChangeArrowheads="1"/>
              </p:cNvSpPr>
              <p:nvPr/>
            </p:nvSpPr>
            <p:spPr bwMode="auto">
              <a:xfrm>
                <a:off x="3945" y="70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0" name="Rectangle 177"/>
              <p:cNvSpPr>
                <a:spLocks noChangeArrowheads="1"/>
              </p:cNvSpPr>
              <p:nvPr/>
            </p:nvSpPr>
            <p:spPr bwMode="auto">
              <a:xfrm>
                <a:off x="3945" y="70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1" name="Rectangle 178"/>
              <p:cNvSpPr>
                <a:spLocks noChangeArrowheads="1"/>
              </p:cNvSpPr>
              <p:nvPr/>
            </p:nvSpPr>
            <p:spPr bwMode="auto">
              <a:xfrm>
                <a:off x="3945" y="70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2" name="Rectangle 179"/>
              <p:cNvSpPr>
                <a:spLocks noChangeArrowheads="1"/>
              </p:cNvSpPr>
              <p:nvPr/>
            </p:nvSpPr>
            <p:spPr bwMode="auto">
              <a:xfrm>
                <a:off x="3945" y="70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3" name="Rectangle 180"/>
              <p:cNvSpPr>
                <a:spLocks noChangeArrowheads="1"/>
              </p:cNvSpPr>
              <p:nvPr/>
            </p:nvSpPr>
            <p:spPr bwMode="auto">
              <a:xfrm>
                <a:off x="3945" y="71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4" name="Rectangle 181"/>
              <p:cNvSpPr>
                <a:spLocks noChangeArrowheads="1"/>
              </p:cNvSpPr>
              <p:nvPr/>
            </p:nvSpPr>
            <p:spPr bwMode="auto">
              <a:xfrm>
                <a:off x="3945" y="71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5" name="Rectangle 182"/>
              <p:cNvSpPr>
                <a:spLocks noChangeArrowheads="1"/>
              </p:cNvSpPr>
              <p:nvPr/>
            </p:nvSpPr>
            <p:spPr bwMode="auto">
              <a:xfrm>
                <a:off x="3945" y="713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6" name="Rectangle 183"/>
              <p:cNvSpPr>
                <a:spLocks noChangeArrowheads="1"/>
              </p:cNvSpPr>
              <p:nvPr/>
            </p:nvSpPr>
            <p:spPr bwMode="auto">
              <a:xfrm>
                <a:off x="3945" y="71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7" name="Rectangle 184"/>
              <p:cNvSpPr>
                <a:spLocks noChangeArrowheads="1"/>
              </p:cNvSpPr>
              <p:nvPr/>
            </p:nvSpPr>
            <p:spPr bwMode="auto">
              <a:xfrm>
                <a:off x="3945" y="716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8" name="Rectangle 185"/>
              <p:cNvSpPr>
                <a:spLocks noChangeArrowheads="1"/>
              </p:cNvSpPr>
              <p:nvPr/>
            </p:nvSpPr>
            <p:spPr bwMode="auto">
              <a:xfrm>
                <a:off x="3945" y="71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9" name="Rectangle 186"/>
              <p:cNvSpPr>
                <a:spLocks noChangeArrowheads="1"/>
              </p:cNvSpPr>
              <p:nvPr/>
            </p:nvSpPr>
            <p:spPr bwMode="auto">
              <a:xfrm>
                <a:off x="3945" y="71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0" name="Rectangle 187"/>
              <p:cNvSpPr>
                <a:spLocks noChangeArrowheads="1"/>
              </p:cNvSpPr>
              <p:nvPr/>
            </p:nvSpPr>
            <p:spPr bwMode="auto">
              <a:xfrm>
                <a:off x="3945" y="72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1" name="Rectangle 188"/>
              <p:cNvSpPr>
                <a:spLocks noChangeArrowheads="1"/>
              </p:cNvSpPr>
              <p:nvPr/>
            </p:nvSpPr>
            <p:spPr bwMode="auto">
              <a:xfrm>
                <a:off x="3945" y="72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2" name="Rectangle 189"/>
              <p:cNvSpPr>
                <a:spLocks noChangeArrowheads="1"/>
              </p:cNvSpPr>
              <p:nvPr/>
            </p:nvSpPr>
            <p:spPr bwMode="auto">
              <a:xfrm>
                <a:off x="3945" y="72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3" name="Rectangle 190"/>
              <p:cNvSpPr>
                <a:spLocks noChangeArrowheads="1"/>
              </p:cNvSpPr>
              <p:nvPr/>
            </p:nvSpPr>
            <p:spPr bwMode="auto">
              <a:xfrm>
                <a:off x="3945" y="72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4" name="Rectangle 191"/>
              <p:cNvSpPr>
                <a:spLocks noChangeArrowheads="1"/>
              </p:cNvSpPr>
              <p:nvPr/>
            </p:nvSpPr>
            <p:spPr bwMode="auto">
              <a:xfrm>
                <a:off x="3945" y="72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5" name="Rectangle 192"/>
              <p:cNvSpPr>
                <a:spLocks noChangeArrowheads="1"/>
              </p:cNvSpPr>
              <p:nvPr/>
            </p:nvSpPr>
            <p:spPr bwMode="auto">
              <a:xfrm>
                <a:off x="3945" y="72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6" name="Rectangle 193"/>
              <p:cNvSpPr>
                <a:spLocks noChangeArrowheads="1"/>
              </p:cNvSpPr>
              <p:nvPr/>
            </p:nvSpPr>
            <p:spPr bwMode="auto">
              <a:xfrm>
                <a:off x="3945" y="72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7" name="Rectangle 194"/>
              <p:cNvSpPr>
                <a:spLocks noChangeArrowheads="1"/>
              </p:cNvSpPr>
              <p:nvPr/>
            </p:nvSpPr>
            <p:spPr bwMode="auto">
              <a:xfrm>
                <a:off x="3945" y="72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8" name="Rectangle 195"/>
              <p:cNvSpPr>
                <a:spLocks noChangeArrowheads="1"/>
              </p:cNvSpPr>
              <p:nvPr/>
            </p:nvSpPr>
            <p:spPr bwMode="auto">
              <a:xfrm>
                <a:off x="3945" y="72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9" name="Rectangle 196"/>
              <p:cNvSpPr>
                <a:spLocks noChangeArrowheads="1"/>
              </p:cNvSpPr>
              <p:nvPr/>
            </p:nvSpPr>
            <p:spPr bwMode="auto">
              <a:xfrm>
                <a:off x="3945" y="72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0" name="Rectangle 197"/>
              <p:cNvSpPr>
                <a:spLocks noChangeArrowheads="1"/>
              </p:cNvSpPr>
              <p:nvPr/>
            </p:nvSpPr>
            <p:spPr bwMode="auto">
              <a:xfrm>
                <a:off x="3945" y="730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1" name="Rectangle 198"/>
              <p:cNvSpPr>
                <a:spLocks noChangeArrowheads="1"/>
              </p:cNvSpPr>
              <p:nvPr/>
            </p:nvSpPr>
            <p:spPr bwMode="auto">
              <a:xfrm>
                <a:off x="3945" y="73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2" name="Rectangle 199"/>
              <p:cNvSpPr>
                <a:spLocks noChangeArrowheads="1"/>
              </p:cNvSpPr>
              <p:nvPr/>
            </p:nvSpPr>
            <p:spPr bwMode="auto">
              <a:xfrm>
                <a:off x="3945" y="73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3" name="Rectangle 200"/>
              <p:cNvSpPr>
                <a:spLocks noChangeArrowheads="1"/>
              </p:cNvSpPr>
              <p:nvPr/>
            </p:nvSpPr>
            <p:spPr bwMode="auto">
              <a:xfrm>
                <a:off x="3945" y="73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4" name="Rectangle 201"/>
              <p:cNvSpPr>
                <a:spLocks noChangeArrowheads="1"/>
              </p:cNvSpPr>
              <p:nvPr/>
            </p:nvSpPr>
            <p:spPr bwMode="auto">
              <a:xfrm>
                <a:off x="3945" y="73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5" name="Rectangle 202"/>
              <p:cNvSpPr>
                <a:spLocks noChangeArrowheads="1"/>
              </p:cNvSpPr>
              <p:nvPr/>
            </p:nvSpPr>
            <p:spPr bwMode="auto">
              <a:xfrm>
                <a:off x="3945" y="73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6" name="Rectangle 203"/>
              <p:cNvSpPr>
                <a:spLocks noChangeArrowheads="1"/>
              </p:cNvSpPr>
              <p:nvPr/>
            </p:nvSpPr>
            <p:spPr bwMode="auto">
              <a:xfrm>
                <a:off x="3945" y="73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7" name="Rectangle 204"/>
              <p:cNvSpPr>
                <a:spLocks noChangeArrowheads="1"/>
              </p:cNvSpPr>
              <p:nvPr/>
            </p:nvSpPr>
            <p:spPr bwMode="auto">
              <a:xfrm>
                <a:off x="3945" y="73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8" name="Rectangle 205"/>
              <p:cNvSpPr>
                <a:spLocks noChangeArrowheads="1"/>
              </p:cNvSpPr>
              <p:nvPr/>
            </p:nvSpPr>
            <p:spPr bwMode="auto">
              <a:xfrm>
                <a:off x="3945" y="74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9" name="Rectangle 206"/>
              <p:cNvSpPr>
                <a:spLocks noChangeArrowheads="1"/>
              </p:cNvSpPr>
              <p:nvPr/>
            </p:nvSpPr>
            <p:spPr bwMode="auto">
              <a:xfrm>
                <a:off x="3945" y="74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0" name="Rectangle 207"/>
              <p:cNvSpPr>
                <a:spLocks noChangeArrowheads="1"/>
              </p:cNvSpPr>
              <p:nvPr/>
            </p:nvSpPr>
            <p:spPr bwMode="auto">
              <a:xfrm>
                <a:off x="3945" y="74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1" name="Rectangle 208"/>
              <p:cNvSpPr>
                <a:spLocks noChangeArrowheads="1"/>
              </p:cNvSpPr>
              <p:nvPr/>
            </p:nvSpPr>
            <p:spPr bwMode="auto">
              <a:xfrm>
                <a:off x="3945" y="74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2" name="Rectangle 209"/>
              <p:cNvSpPr>
                <a:spLocks noChangeArrowheads="1"/>
              </p:cNvSpPr>
              <p:nvPr/>
            </p:nvSpPr>
            <p:spPr bwMode="auto">
              <a:xfrm>
                <a:off x="3945" y="74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3" name="Rectangle 210"/>
              <p:cNvSpPr>
                <a:spLocks noChangeArrowheads="1"/>
              </p:cNvSpPr>
              <p:nvPr/>
            </p:nvSpPr>
            <p:spPr bwMode="auto">
              <a:xfrm>
                <a:off x="3945" y="74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4" name="Rectangle 211"/>
              <p:cNvSpPr>
                <a:spLocks noChangeArrowheads="1"/>
              </p:cNvSpPr>
              <p:nvPr/>
            </p:nvSpPr>
            <p:spPr bwMode="auto">
              <a:xfrm>
                <a:off x="3945" y="74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5" name="Rectangle 212"/>
              <p:cNvSpPr>
                <a:spLocks noChangeArrowheads="1"/>
              </p:cNvSpPr>
              <p:nvPr/>
            </p:nvSpPr>
            <p:spPr bwMode="auto">
              <a:xfrm>
                <a:off x="3945" y="74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6" name="Rectangle 213"/>
              <p:cNvSpPr>
                <a:spLocks noChangeArrowheads="1"/>
              </p:cNvSpPr>
              <p:nvPr/>
            </p:nvSpPr>
            <p:spPr bwMode="auto">
              <a:xfrm>
                <a:off x="3945" y="75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7" name="Rectangle 214"/>
              <p:cNvSpPr>
                <a:spLocks noChangeArrowheads="1"/>
              </p:cNvSpPr>
              <p:nvPr/>
            </p:nvSpPr>
            <p:spPr bwMode="auto">
              <a:xfrm>
                <a:off x="3945" y="751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8" name="Rectangle 215"/>
              <p:cNvSpPr>
                <a:spLocks noChangeArrowheads="1"/>
              </p:cNvSpPr>
              <p:nvPr/>
            </p:nvSpPr>
            <p:spPr bwMode="auto">
              <a:xfrm>
                <a:off x="3945" y="75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9" name="Rectangle 216"/>
              <p:cNvSpPr>
                <a:spLocks noChangeArrowheads="1"/>
              </p:cNvSpPr>
              <p:nvPr/>
            </p:nvSpPr>
            <p:spPr bwMode="auto">
              <a:xfrm>
                <a:off x="3945" y="75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0" name="Rectangle 217"/>
              <p:cNvSpPr>
                <a:spLocks noChangeArrowheads="1"/>
              </p:cNvSpPr>
              <p:nvPr/>
            </p:nvSpPr>
            <p:spPr bwMode="auto">
              <a:xfrm>
                <a:off x="3945" y="75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1" name="Rectangle 218"/>
              <p:cNvSpPr>
                <a:spLocks noChangeArrowheads="1"/>
              </p:cNvSpPr>
              <p:nvPr/>
            </p:nvSpPr>
            <p:spPr bwMode="auto">
              <a:xfrm>
                <a:off x="3945" y="75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2" name="Rectangle 219"/>
              <p:cNvSpPr>
                <a:spLocks noChangeArrowheads="1"/>
              </p:cNvSpPr>
              <p:nvPr/>
            </p:nvSpPr>
            <p:spPr bwMode="auto">
              <a:xfrm>
                <a:off x="3945" y="758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3" name="Rectangle 220"/>
              <p:cNvSpPr>
                <a:spLocks noChangeArrowheads="1"/>
              </p:cNvSpPr>
              <p:nvPr/>
            </p:nvSpPr>
            <p:spPr bwMode="auto">
              <a:xfrm>
                <a:off x="3945" y="76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4" name="Rectangle 221"/>
              <p:cNvSpPr>
                <a:spLocks noChangeArrowheads="1"/>
              </p:cNvSpPr>
              <p:nvPr/>
            </p:nvSpPr>
            <p:spPr bwMode="auto">
              <a:xfrm>
                <a:off x="3945" y="762"/>
                <a:ext cx="1695" cy="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364" name="Group 271"/>
            <p:cNvGrpSpPr>
              <a:grpSpLocks/>
            </p:cNvGrpSpPr>
            <p:nvPr/>
          </p:nvGrpSpPr>
          <p:grpSpPr bwMode="auto">
            <a:xfrm>
              <a:off x="1685" y="680"/>
              <a:ext cx="2594" cy="66"/>
              <a:chOff x="1685" y="680"/>
              <a:chExt cx="2594" cy="66"/>
            </a:xfrm>
            <a:grpFill/>
          </p:grpSpPr>
          <p:sp>
            <p:nvSpPr>
              <p:cNvPr id="421" name="Rectangle 223"/>
              <p:cNvSpPr>
                <a:spLocks noChangeArrowheads="1"/>
              </p:cNvSpPr>
              <p:nvPr/>
            </p:nvSpPr>
            <p:spPr bwMode="auto">
              <a:xfrm>
                <a:off x="1685" y="68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2" name="Rectangle 224"/>
              <p:cNvSpPr>
                <a:spLocks noChangeArrowheads="1"/>
              </p:cNvSpPr>
              <p:nvPr/>
            </p:nvSpPr>
            <p:spPr bwMode="auto">
              <a:xfrm>
                <a:off x="1685" y="681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3" name="Rectangle 225"/>
              <p:cNvSpPr>
                <a:spLocks noChangeArrowheads="1"/>
              </p:cNvSpPr>
              <p:nvPr/>
            </p:nvSpPr>
            <p:spPr bwMode="auto">
              <a:xfrm>
                <a:off x="1685" y="685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4" name="Rectangle 226"/>
              <p:cNvSpPr>
                <a:spLocks noChangeArrowheads="1"/>
              </p:cNvSpPr>
              <p:nvPr/>
            </p:nvSpPr>
            <p:spPr bwMode="auto">
              <a:xfrm>
                <a:off x="1685" y="68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5" name="Rectangle 227"/>
              <p:cNvSpPr>
                <a:spLocks noChangeArrowheads="1"/>
              </p:cNvSpPr>
              <p:nvPr/>
            </p:nvSpPr>
            <p:spPr bwMode="auto">
              <a:xfrm>
                <a:off x="1685" y="69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6" name="Rectangle 228"/>
              <p:cNvSpPr>
                <a:spLocks noChangeArrowheads="1"/>
              </p:cNvSpPr>
              <p:nvPr/>
            </p:nvSpPr>
            <p:spPr bwMode="auto">
              <a:xfrm>
                <a:off x="1685" y="69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7" name="Rectangle 229"/>
              <p:cNvSpPr>
                <a:spLocks noChangeArrowheads="1"/>
              </p:cNvSpPr>
              <p:nvPr/>
            </p:nvSpPr>
            <p:spPr bwMode="auto">
              <a:xfrm>
                <a:off x="1685" y="69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8" name="Rectangle 230"/>
              <p:cNvSpPr>
                <a:spLocks noChangeArrowheads="1"/>
              </p:cNvSpPr>
              <p:nvPr/>
            </p:nvSpPr>
            <p:spPr bwMode="auto">
              <a:xfrm>
                <a:off x="1685" y="69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9" name="Rectangle 231"/>
              <p:cNvSpPr>
                <a:spLocks noChangeArrowheads="1"/>
              </p:cNvSpPr>
              <p:nvPr/>
            </p:nvSpPr>
            <p:spPr bwMode="auto">
              <a:xfrm>
                <a:off x="1685" y="69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0" name="Rectangle 232"/>
              <p:cNvSpPr>
                <a:spLocks noChangeArrowheads="1"/>
              </p:cNvSpPr>
              <p:nvPr/>
            </p:nvSpPr>
            <p:spPr bwMode="auto">
              <a:xfrm>
                <a:off x="1685" y="69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1" name="Rectangle 233"/>
              <p:cNvSpPr>
                <a:spLocks noChangeArrowheads="1"/>
              </p:cNvSpPr>
              <p:nvPr/>
            </p:nvSpPr>
            <p:spPr bwMode="auto">
              <a:xfrm>
                <a:off x="1685" y="69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2" name="Rectangle 234"/>
              <p:cNvSpPr>
                <a:spLocks noChangeArrowheads="1"/>
              </p:cNvSpPr>
              <p:nvPr/>
            </p:nvSpPr>
            <p:spPr bwMode="auto">
              <a:xfrm>
                <a:off x="1685" y="70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3" name="Rectangle 235"/>
              <p:cNvSpPr>
                <a:spLocks noChangeArrowheads="1"/>
              </p:cNvSpPr>
              <p:nvPr/>
            </p:nvSpPr>
            <p:spPr bwMode="auto">
              <a:xfrm>
                <a:off x="1685" y="70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4" name="Rectangle 236"/>
              <p:cNvSpPr>
                <a:spLocks noChangeArrowheads="1"/>
              </p:cNvSpPr>
              <p:nvPr/>
            </p:nvSpPr>
            <p:spPr bwMode="auto">
              <a:xfrm>
                <a:off x="1685" y="70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5" name="Rectangle 237"/>
              <p:cNvSpPr>
                <a:spLocks noChangeArrowheads="1"/>
              </p:cNvSpPr>
              <p:nvPr/>
            </p:nvSpPr>
            <p:spPr bwMode="auto">
              <a:xfrm>
                <a:off x="1685" y="70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6" name="Rectangle 238"/>
              <p:cNvSpPr>
                <a:spLocks noChangeArrowheads="1"/>
              </p:cNvSpPr>
              <p:nvPr/>
            </p:nvSpPr>
            <p:spPr bwMode="auto">
              <a:xfrm>
                <a:off x="1685" y="70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7" name="Rectangle 239"/>
              <p:cNvSpPr>
                <a:spLocks noChangeArrowheads="1"/>
              </p:cNvSpPr>
              <p:nvPr/>
            </p:nvSpPr>
            <p:spPr bwMode="auto">
              <a:xfrm>
                <a:off x="1685" y="70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8" name="Rectangle 240"/>
              <p:cNvSpPr>
                <a:spLocks noChangeArrowheads="1"/>
              </p:cNvSpPr>
              <p:nvPr/>
            </p:nvSpPr>
            <p:spPr bwMode="auto">
              <a:xfrm>
                <a:off x="1685" y="70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9" name="Rectangle 241"/>
              <p:cNvSpPr>
                <a:spLocks noChangeArrowheads="1"/>
              </p:cNvSpPr>
              <p:nvPr/>
            </p:nvSpPr>
            <p:spPr bwMode="auto">
              <a:xfrm>
                <a:off x="1685" y="70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0" name="Rectangle 242"/>
              <p:cNvSpPr>
                <a:spLocks noChangeArrowheads="1"/>
              </p:cNvSpPr>
              <p:nvPr/>
            </p:nvSpPr>
            <p:spPr bwMode="auto">
              <a:xfrm>
                <a:off x="1685" y="70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1" name="Rectangle 243"/>
              <p:cNvSpPr>
                <a:spLocks noChangeArrowheads="1"/>
              </p:cNvSpPr>
              <p:nvPr/>
            </p:nvSpPr>
            <p:spPr bwMode="auto">
              <a:xfrm>
                <a:off x="1685" y="70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2" name="Rectangle 244"/>
              <p:cNvSpPr>
                <a:spLocks noChangeArrowheads="1"/>
              </p:cNvSpPr>
              <p:nvPr/>
            </p:nvSpPr>
            <p:spPr bwMode="auto">
              <a:xfrm>
                <a:off x="1685" y="71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3" name="Rectangle 245"/>
              <p:cNvSpPr>
                <a:spLocks noChangeArrowheads="1"/>
              </p:cNvSpPr>
              <p:nvPr/>
            </p:nvSpPr>
            <p:spPr bwMode="auto">
              <a:xfrm>
                <a:off x="1685" y="71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4" name="Rectangle 246"/>
              <p:cNvSpPr>
                <a:spLocks noChangeArrowheads="1"/>
              </p:cNvSpPr>
              <p:nvPr/>
            </p:nvSpPr>
            <p:spPr bwMode="auto">
              <a:xfrm>
                <a:off x="1685" y="71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5" name="Rectangle 247"/>
              <p:cNvSpPr>
                <a:spLocks noChangeArrowheads="1"/>
              </p:cNvSpPr>
              <p:nvPr/>
            </p:nvSpPr>
            <p:spPr bwMode="auto">
              <a:xfrm>
                <a:off x="1685" y="71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6" name="Rectangle 248"/>
              <p:cNvSpPr>
                <a:spLocks noChangeArrowheads="1"/>
              </p:cNvSpPr>
              <p:nvPr/>
            </p:nvSpPr>
            <p:spPr bwMode="auto">
              <a:xfrm>
                <a:off x="1685" y="71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7" name="Rectangle 249"/>
              <p:cNvSpPr>
                <a:spLocks noChangeArrowheads="1"/>
              </p:cNvSpPr>
              <p:nvPr/>
            </p:nvSpPr>
            <p:spPr bwMode="auto">
              <a:xfrm>
                <a:off x="1685" y="71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8" name="Rectangle 250"/>
              <p:cNvSpPr>
                <a:spLocks noChangeArrowheads="1"/>
              </p:cNvSpPr>
              <p:nvPr/>
            </p:nvSpPr>
            <p:spPr bwMode="auto">
              <a:xfrm>
                <a:off x="1685" y="71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9" name="Rectangle 251"/>
              <p:cNvSpPr>
                <a:spLocks noChangeArrowheads="1"/>
              </p:cNvSpPr>
              <p:nvPr/>
            </p:nvSpPr>
            <p:spPr bwMode="auto">
              <a:xfrm>
                <a:off x="1685" y="71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0" name="Rectangle 252"/>
              <p:cNvSpPr>
                <a:spLocks noChangeArrowheads="1"/>
              </p:cNvSpPr>
              <p:nvPr/>
            </p:nvSpPr>
            <p:spPr bwMode="auto">
              <a:xfrm>
                <a:off x="1685" y="71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1" name="Rectangle 253"/>
              <p:cNvSpPr>
                <a:spLocks noChangeArrowheads="1"/>
              </p:cNvSpPr>
              <p:nvPr/>
            </p:nvSpPr>
            <p:spPr bwMode="auto">
              <a:xfrm>
                <a:off x="1685" y="72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2" name="Rectangle 254"/>
              <p:cNvSpPr>
                <a:spLocks noChangeArrowheads="1"/>
              </p:cNvSpPr>
              <p:nvPr/>
            </p:nvSpPr>
            <p:spPr bwMode="auto">
              <a:xfrm>
                <a:off x="1685" y="72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3" name="Rectangle 255"/>
              <p:cNvSpPr>
                <a:spLocks noChangeArrowheads="1"/>
              </p:cNvSpPr>
              <p:nvPr/>
            </p:nvSpPr>
            <p:spPr bwMode="auto">
              <a:xfrm>
                <a:off x="1685" y="72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4" name="Rectangle 256"/>
              <p:cNvSpPr>
                <a:spLocks noChangeArrowheads="1"/>
              </p:cNvSpPr>
              <p:nvPr/>
            </p:nvSpPr>
            <p:spPr bwMode="auto">
              <a:xfrm>
                <a:off x="1685" y="72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5" name="Rectangle 257"/>
              <p:cNvSpPr>
                <a:spLocks noChangeArrowheads="1"/>
              </p:cNvSpPr>
              <p:nvPr/>
            </p:nvSpPr>
            <p:spPr bwMode="auto">
              <a:xfrm>
                <a:off x="1685" y="72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6" name="Rectangle 258"/>
              <p:cNvSpPr>
                <a:spLocks noChangeArrowheads="1"/>
              </p:cNvSpPr>
              <p:nvPr/>
            </p:nvSpPr>
            <p:spPr bwMode="auto">
              <a:xfrm>
                <a:off x="1685" y="72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7" name="Rectangle 259"/>
              <p:cNvSpPr>
                <a:spLocks noChangeArrowheads="1"/>
              </p:cNvSpPr>
              <p:nvPr/>
            </p:nvSpPr>
            <p:spPr bwMode="auto">
              <a:xfrm>
                <a:off x="1685" y="72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8" name="Rectangle 260"/>
              <p:cNvSpPr>
                <a:spLocks noChangeArrowheads="1"/>
              </p:cNvSpPr>
              <p:nvPr/>
            </p:nvSpPr>
            <p:spPr bwMode="auto">
              <a:xfrm>
                <a:off x="1685" y="72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9" name="Rectangle 261"/>
              <p:cNvSpPr>
                <a:spLocks noChangeArrowheads="1"/>
              </p:cNvSpPr>
              <p:nvPr/>
            </p:nvSpPr>
            <p:spPr bwMode="auto">
              <a:xfrm>
                <a:off x="1685" y="72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0" name="Rectangle 262"/>
              <p:cNvSpPr>
                <a:spLocks noChangeArrowheads="1"/>
              </p:cNvSpPr>
              <p:nvPr/>
            </p:nvSpPr>
            <p:spPr bwMode="auto">
              <a:xfrm>
                <a:off x="1685" y="72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1" name="Rectangle 263"/>
              <p:cNvSpPr>
                <a:spLocks noChangeArrowheads="1"/>
              </p:cNvSpPr>
              <p:nvPr/>
            </p:nvSpPr>
            <p:spPr bwMode="auto">
              <a:xfrm>
                <a:off x="1685" y="73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2" name="Rectangle 264"/>
              <p:cNvSpPr>
                <a:spLocks noChangeArrowheads="1"/>
              </p:cNvSpPr>
              <p:nvPr/>
            </p:nvSpPr>
            <p:spPr bwMode="auto">
              <a:xfrm>
                <a:off x="1685" y="73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3" name="Rectangle 265"/>
              <p:cNvSpPr>
                <a:spLocks noChangeArrowheads="1"/>
              </p:cNvSpPr>
              <p:nvPr/>
            </p:nvSpPr>
            <p:spPr bwMode="auto">
              <a:xfrm>
                <a:off x="1685" y="73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4" name="Rectangle 266"/>
              <p:cNvSpPr>
                <a:spLocks noChangeArrowheads="1"/>
              </p:cNvSpPr>
              <p:nvPr/>
            </p:nvSpPr>
            <p:spPr bwMode="auto">
              <a:xfrm>
                <a:off x="1685" y="73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5" name="Rectangle 267"/>
              <p:cNvSpPr>
                <a:spLocks noChangeArrowheads="1"/>
              </p:cNvSpPr>
              <p:nvPr/>
            </p:nvSpPr>
            <p:spPr bwMode="auto">
              <a:xfrm>
                <a:off x="1685" y="73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6" name="Rectangle 268"/>
              <p:cNvSpPr>
                <a:spLocks noChangeArrowheads="1"/>
              </p:cNvSpPr>
              <p:nvPr/>
            </p:nvSpPr>
            <p:spPr bwMode="auto">
              <a:xfrm>
                <a:off x="1685" y="73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7" name="Rectangle 269"/>
              <p:cNvSpPr>
                <a:spLocks noChangeArrowheads="1"/>
              </p:cNvSpPr>
              <p:nvPr/>
            </p:nvSpPr>
            <p:spPr bwMode="auto">
              <a:xfrm>
                <a:off x="1685" y="739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8" name="Rectangle 270"/>
              <p:cNvSpPr>
                <a:spLocks noChangeArrowheads="1"/>
              </p:cNvSpPr>
              <p:nvPr/>
            </p:nvSpPr>
            <p:spPr bwMode="auto">
              <a:xfrm>
                <a:off x="1685" y="743"/>
                <a:ext cx="2594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365" name="Group 327"/>
            <p:cNvGrpSpPr>
              <a:grpSpLocks/>
            </p:cNvGrpSpPr>
            <p:nvPr/>
          </p:nvGrpSpPr>
          <p:grpSpPr bwMode="auto">
            <a:xfrm>
              <a:off x="0" y="674"/>
              <a:ext cx="1995" cy="68"/>
              <a:chOff x="0" y="674"/>
              <a:chExt cx="1995" cy="68"/>
            </a:xfrm>
            <a:grpFill/>
          </p:grpSpPr>
          <p:sp>
            <p:nvSpPr>
              <p:cNvPr id="366" name="Rectangle 272"/>
              <p:cNvSpPr>
                <a:spLocks noChangeArrowheads="1"/>
              </p:cNvSpPr>
              <p:nvPr/>
            </p:nvSpPr>
            <p:spPr bwMode="auto">
              <a:xfrm>
                <a:off x="0" y="674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67" name="Rectangle 273"/>
              <p:cNvSpPr>
                <a:spLocks noChangeArrowheads="1"/>
              </p:cNvSpPr>
              <p:nvPr/>
            </p:nvSpPr>
            <p:spPr bwMode="auto">
              <a:xfrm>
                <a:off x="0" y="67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68" name="Rectangle 274"/>
              <p:cNvSpPr>
                <a:spLocks noChangeArrowheads="1"/>
              </p:cNvSpPr>
              <p:nvPr/>
            </p:nvSpPr>
            <p:spPr bwMode="auto">
              <a:xfrm>
                <a:off x="0" y="677"/>
                <a:ext cx="19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69" name="Rectangle 275"/>
              <p:cNvSpPr>
                <a:spLocks noChangeArrowheads="1"/>
              </p:cNvSpPr>
              <p:nvPr/>
            </p:nvSpPr>
            <p:spPr bwMode="auto">
              <a:xfrm>
                <a:off x="0" y="68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0" name="Rectangle 276"/>
              <p:cNvSpPr>
                <a:spLocks noChangeArrowheads="1"/>
              </p:cNvSpPr>
              <p:nvPr/>
            </p:nvSpPr>
            <p:spPr bwMode="auto">
              <a:xfrm>
                <a:off x="0" y="68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1" name="Rectangle 277"/>
              <p:cNvSpPr>
                <a:spLocks noChangeArrowheads="1"/>
              </p:cNvSpPr>
              <p:nvPr/>
            </p:nvSpPr>
            <p:spPr bwMode="auto">
              <a:xfrm>
                <a:off x="0" y="68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2" name="Rectangle 278"/>
              <p:cNvSpPr>
                <a:spLocks noChangeArrowheads="1"/>
              </p:cNvSpPr>
              <p:nvPr/>
            </p:nvSpPr>
            <p:spPr bwMode="auto">
              <a:xfrm>
                <a:off x="0" y="68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3" name="Rectangle 279"/>
              <p:cNvSpPr>
                <a:spLocks noChangeArrowheads="1"/>
              </p:cNvSpPr>
              <p:nvPr/>
            </p:nvSpPr>
            <p:spPr bwMode="auto">
              <a:xfrm>
                <a:off x="0" y="68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4" name="Rectangle 280"/>
              <p:cNvSpPr>
                <a:spLocks noChangeArrowheads="1"/>
              </p:cNvSpPr>
              <p:nvPr/>
            </p:nvSpPr>
            <p:spPr bwMode="auto">
              <a:xfrm>
                <a:off x="0" y="68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5" name="Rectangle 281"/>
              <p:cNvSpPr>
                <a:spLocks noChangeArrowheads="1"/>
              </p:cNvSpPr>
              <p:nvPr/>
            </p:nvSpPr>
            <p:spPr bwMode="auto">
              <a:xfrm>
                <a:off x="0" y="68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6" name="Rectangle 282"/>
              <p:cNvSpPr>
                <a:spLocks noChangeArrowheads="1"/>
              </p:cNvSpPr>
              <p:nvPr/>
            </p:nvSpPr>
            <p:spPr bwMode="auto">
              <a:xfrm>
                <a:off x="0" y="68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7" name="Rectangle 283"/>
              <p:cNvSpPr>
                <a:spLocks noChangeArrowheads="1"/>
              </p:cNvSpPr>
              <p:nvPr/>
            </p:nvSpPr>
            <p:spPr bwMode="auto">
              <a:xfrm>
                <a:off x="0" y="69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8" name="Rectangle 284"/>
              <p:cNvSpPr>
                <a:spLocks noChangeArrowheads="1"/>
              </p:cNvSpPr>
              <p:nvPr/>
            </p:nvSpPr>
            <p:spPr bwMode="auto">
              <a:xfrm>
                <a:off x="0" y="69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9" name="Rectangle 285"/>
              <p:cNvSpPr>
                <a:spLocks noChangeArrowheads="1"/>
              </p:cNvSpPr>
              <p:nvPr/>
            </p:nvSpPr>
            <p:spPr bwMode="auto">
              <a:xfrm>
                <a:off x="0" y="69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0" name="Rectangle 286"/>
              <p:cNvSpPr>
                <a:spLocks noChangeArrowheads="1"/>
              </p:cNvSpPr>
              <p:nvPr/>
            </p:nvSpPr>
            <p:spPr bwMode="auto">
              <a:xfrm>
                <a:off x="0" y="69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1" name="Rectangle 287"/>
              <p:cNvSpPr>
                <a:spLocks noChangeArrowheads="1"/>
              </p:cNvSpPr>
              <p:nvPr/>
            </p:nvSpPr>
            <p:spPr bwMode="auto">
              <a:xfrm>
                <a:off x="0" y="69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2" name="Rectangle 288"/>
              <p:cNvSpPr>
                <a:spLocks noChangeArrowheads="1"/>
              </p:cNvSpPr>
              <p:nvPr/>
            </p:nvSpPr>
            <p:spPr bwMode="auto">
              <a:xfrm>
                <a:off x="0" y="69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3" name="Rectangle 289"/>
              <p:cNvSpPr>
                <a:spLocks noChangeArrowheads="1"/>
              </p:cNvSpPr>
              <p:nvPr/>
            </p:nvSpPr>
            <p:spPr bwMode="auto">
              <a:xfrm>
                <a:off x="0" y="69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4" name="Rectangle 290"/>
              <p:cNvSpPr>
                <a:spLocks noChangeArrowheads="1"/>
              </p:cNvSpPr>
              <p:nvPr/>
            </p:nvSpPr>
            <p:spPr bwMode="auto">
              <a:xfrm>
                <a:off x="0" y="69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5" name="Rectangle 291"/>
              <p:cNvSpPr>
                <a:spLocks noChangeArrowheads="1"/>
              </p:cNvSpPr>
              <p:nvPr/>
            </p:nvSpPr>
            <p:spPr bwMode="auto">
              <a:xfrm>
                <a:off x="0" y="69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6" name="Rectangle 292"/>
              <p:cNvSpPr>
                <a:spLocks noChangeArrowheads="1"/>
              </p:cNvSpPr>
              <p:nvPr/>
            </p:nvSpPr>
            <p:spPr bwMode="auto">
              <a:xfrm>
                <a:off x="0" y="70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7" name="Rectangle 293"/>
              <p:cNvSpPr>
                <a:spLocks noChangeArrowheads="1"/>
              </p:cNvSpPr>
              <p:nvPr/>
            </p:nvSpPr>
            <p:spPr bwMode="auto">
              <a:xfrm>
                <a:off x="0" y="70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8" name="Rectangle 294"/>
              <p:cNvSpPr>
                <a:spLocks noChangeArrowheads="1"/>
              </p:cNvSpPr>
              <p:nvPr/>
            </p:nvSpPr>
            <p:spPr bwMode="auto">
              <a:xfrm>
                <a:off x="0" y="70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9" name="Rectangle 295"/>
              <p:cNvSpPr>
                <a:spLocks noChangeArrowheads="1"/>
              </p:cNvSpPr>
              <p:nvPr/>
            </p:nvSpPr>
            <p:spPr bwMode="auto">
              <a:xfrm>
                <a:off x="0" y="70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0" name="Rectangle 296"/>
              <p:cNvSpPr>
                <a:spLocks noChangeArrowheads="1"/>
              </p:cNvSpPr>
              <p:nvPr/>
            </p:nvSpPr>
            <p:spPr bwMode="auto">
              <a:xfrm>
                <a:off x="0" y="70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1" name="Rectangle 297"/>
              <p:cNvSpPr>
                <a:spLocks noChangeArrowheads="1"/>
              </p:cNvSpPr>
              <p:nvPr/>
            </p:nvSpPr>
            <p:spPr bwMode="auto">
              <a:xfrm>
                <a:off x="0" y="70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2" name="Rectangle 298"/>
              <p:cNvSpPr>
                <a:spLocks noChangeArrowheads="1"/>
              </p:cNvSpPr>
              <p:nvPr/>
            </p:nvSpPr>
            <p:spPr bwMode="auto">
              <a:xfrm>
                <a:off x="0" y="70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3" name="Rectangle 299"/>
              <p:cNvSpPr>
                <a:spLocks noChangeArrowheads="1"/>
              </p:cNvSpPr>
              <p:nvPr/>
            </p:nvSpPr>
            <p:spPr bwMode="auto">
              <a:xfrm>
                <a:off x="0" y="70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4" name="Rectangle 300"/>
              <p:cNvSpPr>
                <a:spLocks noChangeArrowheads="1"/>
              </p:cNvSpPr>
              <p:nvPr/>
            </p:nvSpPr>
            <p:spPr bwMode="auto">
              <a:xfrm>
                <a:off x="0" y="70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5" name="Rectangle 301"/>
              <p:cNvSpPr>
                <a:spLocks noChangeArrowheads="1"/>
              </p:cNvSpPr>
              <p:nvPr/>
            </p:nvSpPr>
            <p:spPr bwMode="auto">
              <a:xfrm>
                <a:off x="0" y="70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6" name="Rectangle 302"/>
              <p:cNvSpPr>
                <a:spLocks noChangeArrowheads="1"/>
              </p:cNvSpPr>
              <p:nvPr/>
            </p:nvSpPr>
            <p:spPr bwMode="auto">
              <a:xfrm>
                <a:off x="0" y="71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7" name="Rectangle 303"/>
              <p:cNvSpPr>
                <a:spLocks noChangeArrowheads="1"/>
              </p:cNvSpPr>
              <p:nvPr/>
            </p:nvSpPr>
            <p:spPr bwMode="auto">
              <a:xfrm>
                <a:off x="0" y="71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8" name="Rectangle 304"/>
              <p:cNvSpPr>
                <a:spLocks noChangeArrowheads="1"/>
              </p:cNvSpPr>
              <p:nvPr/>
            </p:nvSpPr>
            <p:spPr bwMode="auto">
              <a:xfrm>
                <a:off x="0" y="71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9" name="Rectangle 305"/>
              <p:cNvSpPr>
                <a:spLocks noChangeArrowheads="1"/>
              </p:cNvSpPr>
              <p:nvPr/>
            </p:nvSpPr>
            <p:spPr bwMode="auto">
              <a:xfrm>
                <a:off x="0" y="713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0" name="Rectangle 306"/>
              <p:cNvSpPr>
                <a:spLocks noChangeArrowheads="1"/>
              </p:cNvSpPr>
              <p:nvPr/>
            </p:nvSpPr>
            <p:spPr bwMode="auto">
              <a:xfrm>
                <a:off x="0" y="71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1" name="Rectangle 307"/>
              <p:cNvSpPr>
                <a:spLocks noChangeArrowheads="1"/>
              </p:cNvSpPr>
              <p:nvPr/>
            </p:nvSpPr>
            <p:spPr bwMode="auto">
              <a:xfrm>
                <a:off x="0" y="71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2" name="Rectangle 308"/>
              <p:cNvSpPr>
                <a:spLocks noChangeArrowheads="1"/>
              </p:cNvSpPr>
              <p:nvPr/>
            </p:nvSpPr>
            <p:spPr bwMode="auto">
              <a:xfrm>
                <a:off x="0" y="71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3" name="Rectangle 309"/>
              <p:cNvSpPr>
                <a:spLocks noChangeArrowheads="1"/>
              </p:cNvSpPr>
              <p:nvPr/>
            </p:nvSpPr>
            <p:spPr bwMode="auto">
              <a:xfrm>
                <a:off x="0" y="71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4" name="Rectangle 310"/>
              <p:cNvSpPr>
                <a:spLocks noChangeArrowheads="1"/>
              </p:cNvSpPr>
              <p:nvPr/>
            </p:nvSpPr>
            <p:spPr bwMode="auto">
              <a:xfrm>
                <a:off x="0" y="71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5" name="Rectangle 311"/>
              <p:cNvSpPr>
                <a:spLocks noChangeArrowheads="1"/>
              </p:cNvSpPr>
              <p:nvPr/>
            </p:nvSpPr>
            <p:spPr bwMode="auto">
              <a:xfrm>
                <a:off x="0" y="72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6" name="Rectangle 312"/>
              <p:cNvSpPr>
                <a:spLocks noChangeArrowheads="1"/>
              </p:cNvSpPr>
              <p:nvPr/>
            </p:nvSpPr>
            <p:spPr bwMode="auto">
              <a:xfrm>
                <a:off x="0" y="72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7" name="Rectangle 313"/>
              <p:cNvSpPr>
                <a:spLocks noChangeArrowheads="1"/>
              </p:cNvSpPr>
              <p:nvPr/>
            </p:nvSpPr>
            <p:spPr bwMode="auto">
              <a:xfrm>
                <a:off x="0" y="72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8" name="Rectangle 314"/>
              <p:cNvSpPr>
                <a:spLocks noChangeArrowheads="1"/>
              </p:cNvSpPr>
              <p:nvPr/>
            </p:nvSpPr>
            <p:spPr bwMode="auto">
              <a:xfrm>
                <a:off x="0" y="72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9" name="Rectangle 315"/>
              <p:cNvSpPr>
                <a:spLocks noChangeArrowheads="1"/>
              </p:cNvSpPr>
              <p:nvPr/>
            </p:nvSpPr>
            <p:spPr bwMode="auto">
              <a:xfrm>
                <a:off x="0" y="72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0" name="Rectangle 316"/>
              <p:cNvSpPr>
                <a:spLocks noChangeArrowheads="1"/>
              </p:cNvSpPr>
              <p:nvPr/>
            </p:nvSpPr>
            <p:spPr bwMode="auto">
              <a:xfrm>
                <a:off x="0" y="72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1" name="Rectangle 317"/>
              <p:cNvSpPr>
                <a:spLocks noChangeArrowheads="1"/>
              </p:cNvSpPr>
              <p:nvPr/>
            </p:nvSpPr>
            <p:spPr bwMode="auto">
              <a:xfrm>
                <a:off x="0" y="72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2" name="Rectangle 318"/>
              <p:cNvSpPr>
                <a:spLocks noChangeArrowheads="1"/>
              </p:cNvSpPr>
              <p:nvPr/>
            </p:nvSpPr>
            <p:spPr bwMode="auto">
              <a:xfrm>
                <a:off x="0" y="72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3" name="Rectangle 319"/>
              <p:cNvSpPr>
                <a:spLocks noChangeArrowheads="1"/>
              </p:cNvSpPr>
              <p:nvPr/>
            </p:nvSpPr>
            <p:spPr bwMode="auto">
              <a:xfrm>
                <a:off x="0" y="729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4" name="Rectangle 320"/>
              <p:cNvSpPr>
                <a:spLocks noChangeArrowheads="1"/>
              </p:cNvSpPr>
              <p:nvPr/>
            </p:nvSpPr>
            <p:spPr bwMode="auto">
              <a:xfrm>
                <a:off x="0" y="73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5" name="Rectangle 321"/>
              <p:cNvSpPr>
                <a:spLocks noChangeArrowheads="1"/>
              </p:cNvSpPr>
              <p:nvPr/>
            </p:nvSpPr>
            <p:spPr bwMode="auto">
              <a:xfrm>
                <a:off x="0" y="73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6" name="Rectangle 322"/>
              <p:cNvSpPr>
                <a:spLocks noChangeArrowheads="1"/>
              </p:cNvSpPr>
              <p:nvPr/>
            </p:nvSpPr>
            <p:spPr bwMode="auto">
              <a:xfrm>
                <a:off x="0" y="73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7" name="Rectangle 323"/>
              <p:cNvSpPr>
                <a:spLocks noChangeArrowheads="1"/>
              </p:cNvSpPr>
              <p:nvPr/>
            </p:nvSpPr>
            <p:spPr bwMode="auto">
              <a:xfrm>
                <a:off x="0" y="73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8" name="Rectangle 324"/>
              <p:cNvSpPr>
                <a:spLocks noChangeArrowheads="1"/>
              </p:cNvSpPr>
              <p:nvPr/>
            </p:nvSpPr>
            <p:spPr bwMode="auto">
              <a:xfrm>
                <a:off x="0" y="735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9" name="Rectangle 325"/>
              <p:cNvSpPr>
                <a:spLocks noChangeArrowheads="1"/>
              </p:cNvSpPr>
              <p:nvPr/>
            </p:nvSpPr>
            <p:spPr bwMode="auto">
              <a:xfrm>
                <a:off x="0" y="73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0" name="Rectangle 326"/>
              <p:cNvSpPr>
                <a:spLocks noChangeArrowheads="1"/>
              </p:cNvSpPr>
              <p:nvPr/>
            </p:nvSpPr>
            <p:spPr bwMode="auto">
              <a:xfrm>
                <a:off x="0" y="738"/>
                <a:ext cx="19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Tx/>
              <a:buBlip>
                <a:blip r:embed="rId2"/>
              </a:buBlip>
              <a:defRPr>
                <a:latin typeface="Delicious" pitchFamily="50" charset="0"/>
                <a:cs typeface="Arial" pitchFamily="34" charset="0"/>
              </a:defRPr>
            </a:lvl1pPr>
            <a:lvl2pPr>
              <a:buSzPct val="50000"/>
              <a:buFontTx/>
              <a:buBlip>
                <a:blip r:embed="rId3"/>
              </a:buBlip>
              <a:defRPr>
                <a:latin typeface="Delicious" pitchFamily="50" charset="0"/>
                <a:cs typeface="Arial" pitchFamily="34" charset="0"/>
              </a:defRPr>
            </a:lvl2pPr>
            <a:lvl3pPr>
              <a:defRPr>
                <a:latin typeface="Delicious" pitchFamily="50" charset="0"/>
                <a:cs typeface="Arial" pitchFamily="34" charset="0"/>
              </a:defRPr>
            </a:lvl3pPr>
            <a:lvl4pPr>
              <a:defRPr>
                <a:latin typeface="Delicious" pitchFamily="50" charset="0"/>
                <a:cs typeface="Arial" pitchFamily="34" charset="0"/>
              </a:defRPr>
            </a:lvl4pPr>
            <a:lvl5pPr>
              <a:defRPr>
                <a:latin typeface="Delicious" pitchFamily="50" charset="0"/>
                <a:cs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06E47-8361-4B7C-B74B-BA7D6C79BBA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D44FF-46F2-419D-8312-598A27D4C2C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42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752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53886-0FB8-4CD2-B8EF-156A1597E76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D1988-6670-4FCE-8160-CAC48DD9A7E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5DD16-06A6-4459-B6E9-E8826D886B7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84018-4C29-4AEB-8756-25FF3511F88F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DF3AA-CF2B-4B39-B099-C6F10866B87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E400-C6AF-48AE-87B0-9132DDE721E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Rectangle 2"/>
          <p:cNvSpPr>
            <a:spLocks noChangeArrowheads="1"/>
          </p:cNvSpPr>
          <p:nvPr/>
        </p:nvSpPr>
        <p:spPr bwMode="auto">
          <a:xfrm rot="10800000">
            <a:off x="8572500" y="6357938"/>
            <a:ext cx="433388" cy="4318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71" name="Rectangle 2"/>
          <p:cNvSpPr>
            <a:spLocks noChangeArrowheads="1"/>
          </p:cNvSpPr>
          <p:nvPr/>
        </p:nvSpPr>
        <p:spPr bwMode="auto">
          <a:xfrm rot="10800000">
            <a:off x="107504" y="332656"/>
            <a:ext cx="433388" cy="4318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5473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943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9ABFADE-DA5F-481C-8B61-7CCFBF37725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8172450" y="549275"/>
            <a:ext cx="146050" cy="14287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8243888" y="333375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 rot="10800000">
            <a:off x="-30" y="285750"/>
            <a:ext cx="400110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400" i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  </a:t>
            </a:r>
          </a:p>
        </p:txBody>
      </p:sp>
      <p:sp>
        <p:nvSpPr>
          <p:cNvPr id="3" name="AutoShape 18"/>
          <p:cNvSpPr>
            <a:spLocks noChangeAspect="1" noChangeArrowheads="1"/>
          </p:cNvSpPr>
          <p:nvPr/>
        </p:nvSpPr>
        <p:spPr bwMode="auto">
          <a:xfrm>
            <a:off x="0" y="571500"/>
            <a:ext cx="8064500" cy="147638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0" y="642918"/>
            <a:ext cx="8964613" cy="71438"/>
            <a:chOff x="0" y="675"/>
            <a:chExt cx="5647" cy="103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grpSpPr>
        <p:sp>
          <p:nvSpPr>
            <p:cNvPr id="20" name="AutoShape 2"/>
            <p:cNvSpPr>
              <a:spLocks noChangeAspect="1" noChangeArrowheads="1" noTextEdit="1"/>
            </p:cNvSpPr>
            <p:nvPr/>
          </p:nvSpPr>
          <p:spPr bwMode="auto">
            <a:xfrm>
              <a:off x="0" y="675"/>
              <a:ext cx="5647" cy="1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grpSp>
          <p:nvGrpSpPr>
            <p:cNvPr id="5" name="Group 60"/>
            <p:cNvGrpSpPr>
              <a:grpSpLocks/>
            </p:cNvGrpSpPr>
            <p:nvPr/>
          </p:nvGrpSpPr>
          <p:grpSpPr bwMode="auto">
            <a:xfrm>
              <a:off x="3945" y="690"/>
              <a:ext cx="1695" cy="78"/>
              <a:chOff x="3945" y="690"/>
              <a:chExt cx="1695" cy="78"/>
            </a:xfrm>
            <a:grpFill/>
          </p:grpSpPr>
          <p:sp>
            <p:nvSpPr>
              <p:cNvPr id="289" name="Rectangle 4"/>
              <p:cNvSpPr>
                <a:spLocks noChangeArrowheads="1"/>
              </p:cNvSpPr>
              <p:nvPr/>
            </p:nvSpPr>
            <p:spPr bwMode="auto">
              <a:xfrm>
                <a:off x="3945" y="69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0" name="Rectangle 5"/>
              <p:cNvSpPr>
                <a:spLocks noChangeArrowheads="1"/>
              </p:cNvSpPr>
              <p:nvPr/>
            </p:nvSpPr>
            <p:spPr bwMode="auto">
              <a:xfrm>
                <a:off x="3945" y="69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1" name="Rectangle 6"/>
              <p:cNvSpPr>
                <a:spLocks noChangeArrowheads="1"/>
              </p:cNvSpPr>
              <p:nvPr/>
            </p:nvSpPr>
            <p:spPr bwMode="auto">
              <a:xfrm>
                <a:off x="3945" y="692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2" name="Rectangle 7"/>
              <p:cNvSpPr>
                <a:spLocks noChangeArrowheads="1"/>
              </p:cNvSpPr>
              <p:nvPr/>
            </p:nvSpPr>
            <p:spPr bwMode="auto">
              <a:xfrm>
                <a:off x="3945" y="69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3" name="Rectangle 8"/>
              <p:cNvSpPr>
                <a:spLocks noChangeArrowheads="1"/>
              </p:cNvSpPr>
              <p:nvPr/>
            </p:nvSpPr>
            <p:spPr bwMode="auto">
              <a:xfrm>
                <a:off x="3945" y="69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4" name="Rectangle 9"/>
              <p:cNvSpPr>
                <a:spLocks noChangeArrowheads="1"/>
              </p:cNvSpPr>
              <p:nvPr/>
            </p:nvSpPr>
            <p:spPr bwMode="auto">
              <a:xfrm>
                <a:off x="3945" y="69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5" name="Rectangle 10"/>
              <p:cNvSpPr>
                <a:spLocks noChangeArrowheads="1"/>
              </p:cNvSpPr>
              <p:nvPr/>
            </p:nvSpPr>
            <p:spPr bwMode="auto">
              <a:xfrm>
                <a:off x="3945" y="70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6" name="Rectangle 11"/>
              <p:cNvSpPr>
                <a:spLocks noChangeArrowheads="1"/>
              </p:cNvSpPr>
              <p:nvPr/>
            </p:nvSpPr>
            <p:spPr bwMode="auto">
              <a:xfrm>
                <a:off x="3945" y="70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7" name="Rectangle 12"/>
              <p:cNvSpPr>
                <a:spLocks noChangeArrowheads="1"/>
              </p:cNvSpPr>
              <p:nvPr/>
            </p:nvSpPr>
            <p:spPr bwMode="auto">
              <a:xfrm>
                <a:off x="3945" y="702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8" name="Rectangle 13"/>
              <p:cNvSpPr>
                <a:spLocks noChangeArrowheads="1"/>
              </p:cNvSpPr>
              <p:nvPr/>
            </p:nvSpPr>
            <p:spPr bwMode="auto">
              <a:xfrm>
                <a:off x="3945" y="70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9" name="Rectangle 14"/>
              <p:cNvSpPr>
                <a:spLocks noChangeArrowheads="1"/>
              </p:cNvSpPr>
              <p:nvPr/>
            </p:nvSpPr>
            <p:spPr bwMode="auto">
              <a:xfrm>
                <a:off x="3945" y="70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0" name="Rectangle 15"/>
              <p:cNvSpPr>
                <a:spLocks noChangeArrowheads="1"/>
              </p:cNvSpPr>
              <p:nvPr/>
            </p:nvSpPr>
            <p:spPr bwMode="auto">
              <a:xfrm>
                <a:off x="3945" y="70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1" name="Rectangle 16"/>
              <p:cNvSpPr>
                <a:spLocks noChangeArrowheads="1"/>
              </p:cNvSpPr>
              <p:nvPr/>
            </p:nvSpPr>
            <p:spPr bwMode="auto">
              <a:xfrm>
                <a:off x="3945" y="70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2" name="Rectangle 17"/>
              <p:cNvSpPr>
                <a:spLocks noChangeArrowheads="1"/>
              </p:cNvSpPr>
              <p:nvPr/>
            </p:nvSpPr>
            <p:spPr bwMode="auto">
              <a:xfrm>
                <a:off x="3945" y="70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3" name="Rectangle 18"/>
              <p:cNvSpPr>
                <a:spLocks noChangeArrowheads="1"/>
              </p:cNvSpPr>
              <p:nvPr/>
            </p:nvSpPr>
            <p:spPr bwMode="auto">
              <a:xfrm>
                <a:off x="3945" y="71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4" name="Rectangle 19"/>
              <p:cNvSpPr>
                <a:spLocks noChangeArrowheads="1"/>
              </p:cNvSpPr>
              <p:nvPr/>
            </p:nvSpPr>
            <p:spPr bwMode="auto">
              <a:xfrm>
                <a:off x="3945" y="71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5" name="Rectangle 20"/>
              <p:cNvSpPr>
                <a:spLocks noChangeArrowheads="1"/>
              </p:cNvSpPr>
              <p:nvPr/>
            </p:nvSpPr>
            <p:spPr bwMode="auto">
              <a:xfrm>
                <a:off x="3945" y="713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6" name="Rectangle 21"/>
              <p:cNvSpPr>
                <a:spLocks noChangeArrowheads="1"/>
              </p:cNvSpPr>
              <p:nvPr/>
            </p:nvSpPr>
            <p:spPr bwMode="auto">
              <a:xfrm>
                <a:off x="3945" y="71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7" name="Rectangle 22"/>
              <p:cNvSpPr>
                <a:spLocks noChangeArrowheads="1"/>
              </p:cNvSpPr>
              <p:nvPr/>
            </p:nvSpPr>
            <p:spPr bwMode="auto">
              <a:xfrm>
                <a:off x="3945" y="716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8" name="Rectangle 23"/>
              <p:cNvSpPr>
                <a:spLocks noChangeArrowheads="1"/>
              </p:cNvSpPr>
              <p:nvPr/>
            </p:nvSpPr>
            <p:spPr bwMode="auto">
              <a:xfrm>
                <a:off x="3945" y="71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9" name="Rectangle 24"/>
              <p:cNvSpPr>
                <a:spLocks noChangeArrowheads="1"/>
              </p:cNvSpPr>
              <p:nvPr/>
            </p:nvSpPr>
            <p:spPr bwMode="auto">
              <a:xfrm>
                <a:off x="3945" y="71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0" name="Rectangle 25"/>
              <p:cNvSpPr>
                <a:spLocks noChangeArrowheads="1"/>
              </p:cNvSpPr>
              <p:nvPr/>
            </p:nvSpPr>
            <p:spPr bwMode="auto">
              <a:xfrm>
                <a:off x="3945" y="72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1" name="Rectangle 26"/>
              <p:cNvSpPr>
                <a:spLocks noChangeArrowheads="1"/>
              </p:cNvSpPr>
              <p:nvPr/>
            </p:nvSpPr>
            <p:spPr bwMode="auto">
              <a:xfrm>
                <a:off x="3945" y="72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2" name="Rectangle 27"/>
              <p:cNvSpPr>
                <a:spLocks noChangeArrowheads="1"/>
              </p:cNvSpPr>
              <p:nvPr/>
            </p:nvSpPr>
            <p:spPr bwMode="auto">
              <a:xfrm>
                <a:off x="3945" y="72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3" name="Rectangle 28"/>
              <p:cNvSpPr>
                <a:spLocks noChangeArrowheads="1"/>
              </p:cNvSpPr>
              <p:nvPr/>
            </p:nvSpPr>
            <p:spPr bwMode="auto">
              <a:xfrm>
                <a:off x="3945" y="72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4" name="Rectangle 29"/>
              <p:cNvSpPr>
                <a:spLocks noChangeArrowheads="1"/>
              </p:cNvSpPr>
              <p:nvPr/>
            </p:nvSpPr>
            <p:spPr bwMode="auto">
              <a:xfrm>
                <a:off x="3945" y="72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5" name="Rectangle 30"/>
              <p:cNvSpPr>
                <a:spLocks noChangeArrowheads="1"/>
              </p:cNvSpPr>
              <p:nvPr/>
            </p:nvSpPr>
            <p:spPr bwMode="auto">
              <a:xfrm>
                <a:off x="3945" y="72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6" name="Rectangle 31"/>
              <p:cNvSpPr>
                <a:spLocks noChangeArrowheads="1"/>
              </p:cNvSpPr>
              <p:nvPr/>
            </p:nvSpPr>
            <p:spPr bwMode="auto">
              <a:xfrm>
                <a:off x="3945" y="72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7" name="Rectangle 32"/>
              <p:cNvSpPr>
                <a:spLocks noChangeArrowheads="1"/>
              </p:cNvSpPr>
              <p:nvPr/>
            </p:nvSpPr>
            <p:spPr bwMode="auto">
              <a:xfrm>
                <a:off x="3945" y="72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8" name="Rectangle 33"/>
              <p:cNvSpPr>
                <a:spLocks noChangeArrowheads="1"/>
              </p:cNvSpPr>
              <p:nvPr/>
            </p:nvSpPr>
            <p:spPr bwMode="auto">
              <a:xfrm>
                <a:off x="3945" y="72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9" name="Rectangle 34"/>
              <p:cNvSpPr>
                <a:spLocks noChangeArrowheads="1"/>
              </p:cNvSpPr>
              <p:nvPr/>
            </p:nvSpPr>
            <p:spPr bwMode="auto">
              <a:xfrm>
                <a:off x="3945" y="72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0" name="Rectangle 35"/>
              <p:cNvSpPr>
                <a:spLocks noChangeArrowheads="1"/>
              </p:cNvSpPr>
              <p:nvPr/>
            </p:nvSpPr>
            <p:spPr bwMode="auto">
              <a:xfrm>
                <a:off x="3945" y="730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1" name="Rectangle 36"/>
              <p:cNvSpPr>
                <a:spLocks noChangeArrowheads="1"/>
              </p:cNvSpPr>
              <p:nvPr/>
            </p:nvSpPr>
            <p:spPr bwMode="auto">
              <a:xfrm>
                <a:off x="3945" y="73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2" name="Rectangle 37"/>
              <p:cNvSpPr>
                <a:spLocks noChangeArrowheads="1"/>
              </p:cNvSpPr>
              <p:nvPr/>
            </p:nvSpPr>
            <p:spPr bwMode="auto">
              <a:xfrm>
                <a:off x="3945" y="73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3" name="Rectangle 38"/>
              <p:cNvSpPr>
                <a:spLocks noChangeArrowheads="1"/>
              </p:cNvSpPr>
              <p:nvPr/>
            </p:nvSpPr>
            <p:spPr bwMode="auto">
              <a:xfrm>
                <a:off x="3945" y="73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4" name="Rectangle 39"/>
              <p:cNvSpPr>
                <a:spLocks noChangeArrowheads="1"/>
              </p:cNvSpPr>
              <p:nvPr/>
            </p:nvSpPr>
            <p:spPr bwMode="auto">
              <a:xfrm>
                <a:off x="3945" y="73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5" name="Rectangle 40"/>
              <p:cNvSpPr>
                <a:spLocks noChangeArrowheads="1"/>
              </p:cNvSpPr>
              <p:nvPr/>
            </p:nvSpPr>
            <p:spPr bwMode="auto">
              <a:xfrm>
                <a:off x="3945" y="73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6" name="Rectangle 41"/>
              <p:cNvSpPr>
                <a:spLocks noChangeArrowheads="1"/>
              </p:cNvSpPr>
              <p:nvPr/>
            </p:nvSpPr>
            <p:spPr bwMode="auto">
              <a:xfrm>
                <a:off x="3945" y="73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7" name="Rectangle 42"/>
              <p:cNvSpPr>
                <a:spLocks noChangeArrowheads="1"/>
              </p:cNvSpPr>
              <p:nvPr/>
            </p:nvSpPr>
            <p:spPr bwMode="auto">
              <a:xfrm>
                <a:off x="3945" y="73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8" name="Rectangle 43"/>
              <p:cNvSpPr>
                <a:spLocks noChangeArrowheads="1"/>
              </p:cNvSpPr>
              <p:nvPr/>
            </p:nvSpPr>
            <p:spPr bwMode="auto">
              <a:xfrm>
                <a:off x="3945" y="74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9" name="Rectangle 44"/>
              <p:cNvSpPr>
                <a:spLocks noChangeArrowheads="1"/>
              </p:cNvSpPr>
              <p:nvPr/>
            </p:nvSpPr>
            <p:spPr bwMode="auto">
              <a:xfrm>
                <a:off x="3945" y="74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0" name="Rectangle 45"/>
              <p:cNvSpPr>
                <a:spLocks noChangeArrowheads="1"/>
              </p:cNvSpPr>
              <p:nvPr/>
            </p:nvSpPr>
            <p:spPr bwMode="auto">
              <a:xfrm>
                <a:off x="3945" y="74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1" name="Rectangle 46"/>
              <p:cNvSpPr>
                <a:spLocks noChangeArrowheads="1"/>
              </p:cNvSpPr>
              <p:nvPr/>
            </p:nvSpPr>
            <p:spPr bwMode="auto">
              <a:xfrm>
                <a:off x="3945" y="74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2" name="Rectangle 47"/>
              <p:cNvSpPr>
                <a:spLocks noChangeArrowheads="1"/>
              </p:cNvSpPr>
              <p:nvPr/>
            </p:nvSpPr>
            <p:spPr bwMode="auto">
              <a:xfrm>
                <a:off x="3945" y="74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3" name="Rectangle 48"/>
              <p:cNvSpPr>
                <a:spLocks noChangeArrowheads="1"/>
              </p:cNvSpPr>
              <p:nvPr/>
            </p:nvSpPr>
            <p:spPr bwMode="auto">
              <a:xfrm>
                <a:off x="3945" y="74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4" name="Rectangle 49"/>
              <p:cNvSpPr>
                <a:spLocks noChangeArrowheads="1"/>
              </p:cNvSpPr>
              <p:nvPr/>
            </p:nvSpPr>
            <p:spPr bwMode="auto">
              <a:xfrm>
                <a:off x="3945" y="74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5" name="Rectangle 50"/>
              <p:cNvSpPr>
                <a:spLocks noChangeArrowheads="1"/>
              </p:cNvSpPr>
              <p:nvPr/>
            </p:nvSpPr>
            <p:spPr bwMode="auto">
              <a:xfrm>
                <a:off x="3945" y="74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6" name="Rectangle 51"/>
              <p:cNvSpPr>
                <a:spLocks noChangeArrowheads="1"/>
              </p:cNvSpPr>
              <p:nvPr/>
            </p:nvSpPr>
            <p:spPr bwMode="auto">
              <a:xfrm>
                <a:off x="3945" y="75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7" name="Rectangle 52"/>
              <p:cNvSpPr>
                <a:spLocks noChangeArrowheads="1"/>
              </p:cNvSpPr>
              <p:nvPr/>
            </p:nvSpPr>
            <p:spPr bwMode="auto">
              <a:xfrm>
                <a:off x="3945" y="751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8" name="Rectangle 53"/>
              <p:cNvSpPr>
                <a:spLocks noChangeArrowheads="1"/>
              </p:cNvSpPr>
              <p:nvPr/>
            </p:nvSpPr>
            <p:spPr bwMode="auto">
              <a:xfrm>
                <a:off x="3945" y="75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9" name="Rectangle 54"/>
              <p:cNvSpPr>
                <a:spLocks noChangeArrowheads="1"/>
              </p:cNvSpPr>
              <p:nvPr/>
            </p:nvSpPr>
            <p:spPr bwMode="auto">
              <a:xfrm>
                <a:off x="3945" y="75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0" name="Rectangle 55"/>
              <p:cNvSpPr>
                <a:spLocks noChangeArrowheads="1"/>
              </p:cNvSpPr>
              <p:nvPr/>
            </p:nvSpPr>
            <p:spPr bwMode="auto">
              <a:xfrm>
                <a:off x="3945" y="75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1" name="Rectangle 56"/>
              <p:cNvSpPr>
                <a:spLocks noChangeArrowheads="1"/>
              </p:cNvSpPr>
              <p:nvPr/>
            </p:nvSpPr>
            <p:spPr bwMode="auto">
              <a:xfrm>
                <a:off x="3945" y="75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2" name="Rectangle 57"/>
              <p:cNvSpPr>
                <a:spLocks noChangeArrowheads="1"/>
              </p:cNvSpPr>
              <p:nvPr/>
            </p:nvSpPr>
            <p:spPr bwMode="auto">
              <a:xfrm>
                <a:off x="3945" y="758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3" name="Rectangle 58"/>
              <p:cNvSpPr>
                <a:spLocks noChangeArrowheads="1"/>
              </p:cNvSpPr>
              <p:nvPr/>
            </p:nvSpPr>
            <p:spPr bwMode="auto">
              <a:xfrm>
                <a:off x="3945" y="76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4" name="Rectangle 59"/>
              <p:cNvSpPr>
                <a:spLocks noChangeArrowheads="1"/>
              </p:cNvSpPr>
              <p:nvPr/>
            </p:nvSpPr>
            <p:spPr bwMode="auto">
              <a:xfrm>
                <a:off x="3945" y="762"/>
                <a:ext cx="1695" cy="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6" name="Group 109"/>
            <p:cNvGrpSpPr>
              <a:grpSpLocks/>
            </p:cNvGrpSpPr>
            <p:nvPr/>
          </p:nvGrpSpPr>
          <p:grpSpPr bwMode="auto">
            <a:xfrm>
              <a:off x="1685" y="680"/>
              <a:ext cx="2594" cy="66"/>
              <a:chOff x="1685" y="680"/>
              <a:chExt cx="2594" cy="66"/>
            </a:xfrm>
            <a:grpFill/>
          </p:grpSpPr>
          <p:sp>
            <p:nvSpPr>
              <p:cNvPr id="241" name="Rectangle 61"/>
              <p:cNvSpPr>
                <a:spLocks noChangeArrowheads="1"/>
              </p:cNvSpPr>
              <p:nvPr/>
            </p:nvSpPr>
            <p:spPr bwMode="auto">
              <a:xfrm>
                <a:off x="1685" y="68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2" name="Rectangle 62"/>
              <p:cNvSpPr>
                <a:spLocks noChangeArrowheads="1"/>
              </p:cNvSpPr>
              <p:nvPr/>
            </p:nvSpPr>
            <p:spPr bwMode="auto">
              <a:xfrm>
                <a:off x="1685" y="681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3" name="Rectangle 63"/>
              <p:cNvSpPr>
                <a:spLocks noChangeArrowheads="1"/>
              </p:cNvSpPr>
              <p:nvPr/>
            </p:nvSpPr>
            <p:spPr bwMode="auto">
              <a:xfrm>
                <a:off x="1685" y="685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4" name="Rectangle 64"/>
              <p:cNvSpPr>
                <a:spLocks noChangeArrowheads="1"/>
              </p:cNvSpPr>
              <p:nvPr/>
            </p:nvSpPr>
            <p:spPr bwMode="auto">
              <a:xfrm>
                <a:off x="1685" y="68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5" name="Rectangle 65"/>
              <p:cNvSpPr>
                <a:spLocks noChangeArrowheads="1"/>
              </p:cNvSpPr>
              <p:nvPr/>
            </p:nvSpPr>
            <p:spPr bwMode="auto">
              <a:xfrm>
                <a:off x="1685" y="69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6" name="Rectangle 66"/>
              <p:cNvSpPr>
                <a:spLocks noChangeArrowheads="1"/>
              </p:cNvSpPr>
              <p:nvPr/>
            </p:nvSpPr>
            <p:spPr bwMode="auto">
              <a:xfrm>
                <a:off x="1685" y="69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7" name="Rectangle 67"/>
              <p:cNvSpPr>
                <a:spLocks noChangeArrowheads="1"/>
              </p:cNvSpPr>
              <p:nvPr/>
            </p:nvSpPr>
            <p:spPr bwMode="auto">
              <a:xfrm>
                <a:off x="1685" y="69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8" name="Rectangle 68"/>
              <p:cNvSpPr>
                <a:spLocks noChangeArrowheads="1"/>
              </p:cNvSpPr>
              <p:nvPr/>
            </p:nvSpPr>
            <p:spPr bwMode="auto">
              <a:xfrm>
                <a:off x="1685" y="69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9" name="Rectangle 69"/>
              <p:cNvSpPr>
                <a:spLocks noChangeArrowheads="1"/>
              </p:cNvSpPr>
              <p:nvPr/>
            </p:nvSpPr>
            <p:spPr bwMode="auto">
              <a:xfrm>
                <a:off x="1685" y="69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0" name="Rectangle 70"/>
              <p:cNvSpPr>
                <a:spLocks noChangeArrowheads="1"/>
              </p:cNvSpPr>
              <p:nvPr/>
            </p:nvSpPr>
            <p:spPr bwMode="auto">
              <a:xfrm>
                <a:off x="1685" y="69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1" name="Rectangle 71"/>
              <p:cNvSpPr>
                <a:spLocks noChangeArrowheads="1"/>
              </p:cNvSpPr>
              <p:nvPr/>
            </p:nvSpPr>
            <p:spPr bwMode="auto">
              <a:xfrm>
                <a:off x="1685" y="69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2" name="Rectangle 72"/>
              <p:cNvSpPr>
                <a:spLocks noChangeArrowheads="1"/>
              </p:cNvSpPr>
              <p:nvPr/>
            </p:nvSpPr>
            <p:spPr bwMode="auto">
              <a:xfrm>
                <a:off x="1685" y="70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3" name="Rectangle 73"/>
              <p:cNvSpPr>
                <a:spLocks noChangeArrowheads="1"/>
              </p:cNvSpPr>
              <p:nvPr/>
            </p:nvSpPr>
            <p:spPr bwMode="auto">
              <a:xfrm>
                <a:off x="1685" y="70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4" name="Rectangle 74"/>
              <p:cNvSpPr>
                <a:spLocks noChangeArrowheads="1"/>
              </p:cNvSpPr>
              <p:nvPr/>
            </p:nvSpPr>
            <p:spPr bwMode="auto">
              <a:xfrm>
                <a:off x="1685" y="70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5" name="Rectangle 75"/>
              <p:cNvSpPr>
                <a:spLocks noChangeArrowheads="1"/>
              </p:cNvSpPr>
              <p:nvPr/>
            </p:nvSpPr>
            <p:spPr bwMode="auto">
              <a:xfrm>
                <a:off x="1685" y="70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6" name="Rectangle 76"/>
              <p:cNvSpPr>
                <a:spLocks noChangeArrowheads="1"/>
              </p:cNvSpPr>
              <p:nvPr/>
            </p:nvSpPr>
            <p:spPr bwMode="auto">
              <a:xfrm>
                <a:off x="1685" y="70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7" name="Rectangle 77"/>
              <p:cNvSpPr>
                <a:spLocks noChangeArrowheads="1"/>
              </p:cNvSpPr>
              <p:nvPr/>
            </p:nvSpPr>
            <p:spPr bwMode="auto">
              <a:xfrm>
                <a:off x="1685" y="70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8" name="Rectangle 78"/>
              <p:cNvSpPr>
                <a:spLocks noChangeArrowheads="1"/>
              </p:cNvSpPr>
              <p:nvPr/>
            </p:nvSpPr>
            <p:spPr bwMode="auto">
              <a:xfrm>
                <a:off x="1685" y="70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9" name="Rectangle 79"/>
              <p:cNvSpPr>
                <a:spLocks noChangeArrowheads="1"/>
              </p:cNvSpPr>
              <p:nvPr/>
            </p:nvSpPr>
            <p:spPr bwMode="auto">
              <a:xfrm>
                <a:off x="1685" y="70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0" name="Rectangle 80"/>
              <p:cNvSpPr>
                <a:spLocks noChangeArrowheads="1"/>
              </p:cNvSpPr>
              <p:nvPr/>
            </p:nvSpPr>
            <p:spPr bwMode="auto">
              <a:xfrm>
                <a:off x="1685" y="70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1" name="Rectangle 81"/>
              <p:cNvSpPr>
                <a:spLocks noChangeArrowheads="1"/>
              </p:cNvSpPr>
              <p:nvPr/>
            </p:nvSpPr>
            <p:spPr bwMode="auto">
              <a:xfrm>
                <a:off x="1685" y="70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2" name="Rectangle 82"/>
              <p:cNvSpPr>
                <a:spLocks noChangeArrowheads="1"/>
              </p:cNvSpPr>
              <p:nvPr/>
            </p:nvSpPr>
            <p:spPr bwMode="auto">
              <a:xfrm>
                <a:off x="1685" y="71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3" name="Rectangle 83"/>
              <p:cNvSpPr>
                <a:spLocks noChangeArrowheads="1"/>
              </p:cNvSpPr>
              <p:nvPr/>
            </p:nvSpPr>
            <p:spPr bwMode="auto">
              <a:xfrm>
                <a:off x="1685" y="71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4" name="Rectangle 84"/>
              <p:cNvSpPr>
                <a:spLocks noChangeArrowheads="1"/>
              </p:cNvSpPr>
              <p:nvPr/>
            </p:nvSpPr>
            <p:spPr bwMode="auto">
              <a:xfrm>
                <a:off x="1685" y="71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5" name="Rectangle 85"/>
              <p:cNvSpPr>
                <a:spLocks noChangeArrowheads="1"/>
              </p:cNvSpPr>
              <p:nvPr/>
            </p:nvSpPr>
            <p:spPr bwMode="auto">
              <a:xfrm>
                <a:off x="1685" y="71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6" name="Rectangle 86"/>
              <p:cNvSpPr>
                <a:spLocks noChangeArrowheads="1"/>
              </p:cNvSpPr>
              <p:nvPr/>
            </p:nvSpPr>
            <p:spPr bwMode="auto">
              <a:xfrm>
                <a:off x="1685" y="71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7" name="Rectangle 87"/>
              <p:cNvSpPr>
                <a:spLocks noChangeArrowheads="1"/>
              </p:cNvSpPr>
              <p:nvPr/>
            </p:nvSpPr>
            <p:spPr bwMode="auto">
              <a:xfrm>
                <a:off x="1685" y="71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8" name="Rectangle 88"/>
              <p:cNvSpPr>
                <a:spLocks noChangeArrowheads="1"/>
              </p:cNvSpPr>
              <p:nvPr/>
            </p:nvSpPr>
            <p:spPr bwMode="auto">
              <a:xfrm>
                <a:off x="1685" y="71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9" name="Rectangle 89"/>
              <p:cNvSpPr>
                <a:spLocks noChangeArrowheads="1"/>
              </p:cNvSpPr>
              <p:nvPr/>
            </p:nvSpPr>
            <p:spPr bwMode="auto">
              <a:xfrm>
                <a:off x="1685" y="71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0" name="Rectangle 90"/>
              <p:cNvSpPr>
                <a:spLocks noChangeArrowheads="1"/>
              </p:cNvSpPr>
              <p:nvPr/>
            </p:nvSpPr>
            <p:spPr bwMode="auto">
              <a:xfrm>
                <a:off x="1685" y="71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1" name="Rectangle 91"/>
              <p:cNvSpPr>
                <a:spLocks noChangeArrowheads="1"/>
              </p:cNvSpPr>
              <p:nvPr/>
            </p:nvSpPr>
            <p:spPr bwMode="auto">
              <a:xfrm>
                <a:off x="1685" y="72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2" name="Rectangle 92"/>
              <p:cNvSpPr>
                <a:spLocks noChangeArrowheads="1"/>
              </p:cNvSpPr>
              <p:nvPr/>
            </p:nvSpPr>
            <p:spPr bwMode="auto">
              <a:xfrm>
                <a:off x="1685" y="72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3" name="Rectangle 93"/>
              <p:cNvSpPr>
                <a:spLocks noChangeArrowheads="1"/>
              </p:cNvSpPr>
              <p:nvPr/>
            </p:nvSpPr>
            <p:spPr bwMode="auto">
              <a:xfrm>
                <a:off x="1685" y="72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4" name="Rectangle 94"/>
              <p:cNvSpPr>
                <a:spLocks noChangeArrowheads="1"/>
              </p:cNvSpPr>
              <p:nvPr/>
            </p:nvSpPr>
            <p:spPr bwMode="auto">
              <a:xfrm>
                <a:off x="1685" y="72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5" name="Rectangle 95"/>
              <p:cNvSpPr>
                <a:spLocks noChangeArrowheads="1"/>
              </p:cNvSpPr>
              <p:nvPr/>
            </p:nvSpPr>
            <p:spPr bwMode="auto">
              <a:xfrm>
                <a:off x="1685" y="72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6" name="Rectangle 96"/>
              <p:cNvSpPr>
                <a:spLocks noChangeArrowheads="1"/>
              </p:cNvSpPr>
              <p:nvPr/>
            </p:nvSpPr>
            <p:spPr bwMode="auto">
              <a:xfrm>
                <a:off x="1685" y="72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7" name="Rectangle 97"/>
              <p:cNvSpPr>
                <a:spLocks noChangeArrowheads="1"/>
              </p:cNvSpPr>
              <p:nvPr/>
            </p:nvSpPr>
            <p:spPr bwMode="auto">
              <a:xfrm>
                <a:off x="1685" y="72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8" name="Rectangle 98"/>
              <p:cNvSpPr>
                <a:spLocks noChangeArrowheads="1"/>
              </p:cNvSpPr>
              <p:nvPr/>
            </p:nvSpPr>
            <p:spPr bwMode="auto">
              <a:xfrm>
                <a:off x="1685" y="72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9" name="Rectangle 99"/>
              <p:cNvSpPr>
                <a:spLocks noChangeArrowheads="1"/>
              </p:cNvSpPr>
              <p:nvPr/>
            </p:nvSpPr>
            <p:spPr bwMode="auto">
              <a:xfrm>
                <a:off x="1685" y="72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0" name="Rectangle 100"/>
              <p:cNvSpPr>
                <a:spLocks noChangeArrowheads="1"/>
              </p:cNvSpPr>
              <p:nvPr/>
            </p:nvSpPr>
            <p:spPr bwMode="auto">
              <a:xfrm>
                <a:off x="1685" y="72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1" name="Rectangle 101"/>
              <p:cNvSpPr>
                <a:spLocks noChangeArrowheads="1"/>
              </p:cNvSpPr>
              <p:nvPr/>
            </p:nvSpPr>
            <p:spPr bwMode="auto">
              <a:xfrm>
                <a:off x="1685" y="73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2" name="Rectangle 102"/>
              <p:cNvSpPr>
                <a:spLocks noChangeArrowheads="1"/>
              </p:cNvSpPr>
              <p:nvPr/>
            </p:nvSpPr>
            <p:spPr bwMode="auto">
              <a:xfrm>
                <a:off x="1685" y="73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3" name="Rectangle 103"/>
              <p:cNvSpPr>
                <a:spLocks noChangeArrowheads="1"/>
              </p:cNvSpPr>
              <p:nvPr/>
            </p:nvSpPr>
            <p:spPr bwMode="auto">
              <a:xfrm>
                <a:off x="1685" y="73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4" name="Rectangle 104"/>
              <p:cNvSpPr>
                <a:spLocks noChangeArrowheads="1"/>
              </p:cNvSpPr>
              <p:nvPr/>
            </p:nvSpPr>
            <p:spPr bwMode="auto">
              <a:xfrm>
                <a:off x="1685" y="73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5" name="Rectangle 105"/>
              <p:cNvSpPr>
                <a:spLocks noChangeArrowheads="1"/>
              </p:cNvSpPr>
              <p:nvPr/>
            </p:nvSpPr>
            <p:spPr bwMode="auto">
              <a:xfrm>
                <a:off x="1685" y="73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6" name="Rectangle 106"/>
              <p:cNvSpPr>
                <a:spLocks noChangeArrowheads="1"/>
              </p:cNvSpPr>
              <p:nvPr/>
            </p:nvSpPr>
            <p:spPr bwMode="auto">
              <a:xfrm>
                <a:off x="1685" y="73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7" name="Rectangle 107"/>
              <p:cNvSpPr>
                <a:spLocks noChangeArrowheads="1"/>
              </p:cNvSpPr>
              <p:nvPr/>
            </p:nvSpPr>
            <p:spPr bwMode="auto">
              <a:xfrm>
                <a:off x="1685" y="739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8" name="Rectangle 108"/>
              <p:cNvSpPr>
                <a:spLocks noChangeArrowheads="1"/>
              </p:cNvSpPr>
              <p:nvPr/>
            </p:nvSpPr>
            <p:spPr bwMode="auto">
              <a:xfrm>
                <a:off x="1685" y="743"/>
                <a:ext cx="2594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7" name="Group 165"/>
            <p:cNvGrpSpPr>
              <a:grpSpLocks/>
            </p:cNvGrpSpPr>
            <p:nvPr/>
          </p:nvGrpSpPr>
          <p:grpSpPr bwMode="auto">
            <a:xfrm>
              <a:off x="0" y="674"/>
              <a:ext cx="1995" cy="68"/>
              <a:chOff x="0" y="674"/>
              <a:chExt cx="1995" cy="68"/>
            </a:xfrm>
            <a:grpFill/>
          </p:grpSpPr>
          <p:sp>
            <p:nvSpPr>
              <p:cNvPr id="186" name="Rectangle 110"/>
              <p:cNvSpPr>
                <a:spLocks noChangeArrowheads="1"/>
              </p:cNvSpPr>
              <p:nvPr/>
            </p:nvSpPr>
            <p:spPr bwMode="auto">
              <a:xfrm>
                <a:off x="0" y="674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7" name="Rectangle 111"/>
              <p:cNvSpPr>
                <a:spLocks noChangeArrowheads="1"/>
              </p:cNvSpPr>
              <p:nvPr/>
            </p:nvSpPr>
            <p:spPr bwMode="auto">
              <a:xfrm>
                <a:off x="0" y="67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8" name="Rectangle 112"/>
              <p:cNvSpPr>
                <a:spLocks noChangeArrowheads="1"/>
              </p:cNvSpPr>
              <p:nvPr/>
            </p:nvSpPr>
            <p:spPr bwMode="auto">
              <a:xfrm>
                <a:off x="0" y="677"/>
                <a:ext cx="19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9" name="Rectangle 113"/>
              <p:cNvSpPr>
                <a:spLocks noChangeArrowheads="1"/>
              </p:cNvSpPr>
              <p:nvPr/>
            </p:nvSpPr>
            <p:spPr bwMode="auto">
              <a:xfrm>
                <a:off x="0" y="68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0" name="Rectangle 114"/>
              <p:cNvSpPr>
                <a:spLocks noChangeArrowheads="1"/>
              </p:cNvSpPr>
              <p:nvPr/>
            </p:nvSpPr>
            <p:spPr bwMode="auto">
              <a:xfrm>
                <a:off x="0" y="68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1" name="Rectangle 115"/>
              <p:cNvSpPr>
                <a:spLocks noChangeArrowheads="1"/>
              </p:cNvSpPr>
              <p:nvPr/>
            </p:nvSpPr>
            <p:spPr bwMode="auto">
              <a:xfrm>
                <a:off x="0" y="68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2" name="Rectangle 116"/>
              <p:cNvSpPr>
                <a:spLocks noChangeArrowheads="1"/>
              </p:cNvSpPr>
              <p:nvPr/>
            </p:nvSpPr>
            <p:spPr bwMode="auto">
              <a:xfrm>
                <a:off x="0" y="68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3" name="Rectangle 117"/>
              <p:cNvSpPr>
                <a:spLocks noChangeArrowheads="1"/>
              </p:cNvSpPr>
              <p:nvPr/>
            </p:nvSpPr>
            <p:spPr bwMode="auto">
              <a:xfrm>
                <a:off x="0" y="68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4" name="Rectangle 118"/>
              <p:cNvSpPr>
                <a:spLocks noChangeArrowheads="1"/>
              </p:cNvSpPr>
              <p:nvPr/>
            </p:nvSpPr>
            <p:spPr bwMode="auto">
              <a:xfrm>
                <a:off x="0" y="68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5" name="Rectangle 119"/>
              <p:cNvSpPr>
                <a:spLocks noChangeArrowheads="1"/>
              </p:cNvSpPr>
              <p:nvPr/>
            </p:nvSpPr>
            <p:spPr bwMode="auto">
              <a:xfrm>
                <a:off x="0" y="68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6" name="Rectangle 120"/>
              <p:cNvSpPr>
                <a:spLocks noChangeArrowheads="1"/>
              </p:cNvSpPr>
              <p:nvPr/>
            </p:nvSpPr>
            <p:spPr bwMode="auto">
              <a:xfrm>
                <a:off x="0" y="68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7" name="Rectangle 121"/>
              <p:cNvSpPr>
                <a:spLocks noChangeArrowheads="1"/>
              </p:cNvSpPr>
              <p:nvPr/>
            </p:nvSpPr>
            <p:spPr bwMode="auto">
              <a:xfrm>
                <a:off x="0" y="69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8" name="Rectangle 122"/>
              <p:cNvSpPr>
                <a:spLocks noChangeArrowheads="1"/>
              </p:cNvSpPr>
              <p:nvPr/>
            </p:nvSpPr>
            <p:spPr bwMode="auto">
              <a:xfrm>
                <a:off x="0" y="69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9" name="Rectangle 123"/>
              <p:cNvSpPr>
                <a:spLocks noChangeArrowheads="1"/>
              </p:cNvSpPr>
              <p:nvPr/>
            </p:nvSpPr>
            <p:spPr bwMode="auto">
              <a:xfrm>
                <a:off x="0" y="69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0" name="Rectangle 124"/>
              <p:cNvSpPr>
                <a:spLocks noChangeArrowheads="1"/>
              </p:cNvSpPr>
              <p:nvPr/>
            </p:nvSpPr>
            <p:spPr bwMode="auto">
              <a:xfrm>
                <a:off x="0" y="69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1" name="Rectangle 125"/>
              <p:cNvSpPr>
                <a:spLocks noChangeArrowheads="1"/>
              </p:cNvSpPr>
              <p:nvPr/>
            </p:nvSpPr>
            <p:spPr bwMode="auto">
              <a:xfrm>
                <a:off x="0" y="69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2" name="Rectangle 126"/>
              <p:cNvSpPr>
                <a:spLocks noChangeArrowheads="1"/>
              </p:cNvSpPr>
              <p:nvPr/>
            </p:nvSpPr>
            <p:spPr bwMode="auto">
              <a:xfrm>
                <a:off x="0" y="69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3" name="Rectangle 127"/>
              <p:cNvSpPr>
                <a:spLocks noChangeArrowheads="1"/>
              </p:cNvSpPr>
              <p:nvPr/>
            </p:nvSpPr>
            <p:spPr bwMode="auto">
              <a:xfrm>
                <a:off x="0" y="69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4" name="Rectangle 128"/>
              <p:cNvSpPr>
                <a:spLocks noChangeArrowheads="1"/>
              </p:cNvSpPr>
              <p:nvPr/>
            </p:nvSpPr>
            <p:spPr bwMode="auto">
              <a:xfrm>
                <a:off x="0" y="69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5" name="Rectangle 129"/>
              <p:cNvSpPr>
                <a:spLocks noChangeArrowheads="1"/>
              </p:cNvSpPr>
              <p:nvPr/>
            </p:nvSpPr>
            <p:spPr bwMode="auto">
              <a:xfrm>
                <a:off x="0" y="69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6" name="Rectangle 130"/>
              <p:cNvSpPr>
                <a:spLocks noChangeArrowheads="1"/>
              </p:cNvSpPr>
              <p:nvPr/>
            </p:nvSpPr>
            <p:spPr bwMode="auto">
              <a:xfrm>
                <a:off x="0" y="70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7" name="Rectangle 131"/>
              <p:cNvSpPr>
                <a:spLocks noChangeArrowheads="1"/>
              </p:cNvSpPr>
              <p:nvPr/>
            </p:nvSpPr>
            <p:spPr bwMode="auto">
              <a:xfrm>
                <a:off x="0" y="70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8" name="Rectangle 132"/>
              <p:cNvSpPr>
                <a:spLocks noChangeArrowheads="1"/>
              </p:cNvSpPr>
              <p:nvPr/>
            </p:nvSpPr>
            <p:spPr bwMode="auto">
              <a:xfrm>
                <a:off x="0" y="70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9" name="Rectangle 133"/>
              <p:cNvSpPr>
                <a:spLocks noChangeArrowheads="1"/>
              </p:cNvSpPr>
              <p:nvPr/>
            </p:nvSpPr>
            <p:spPr bwMode="auto">
              <a:xfrm>
                <a:off x="0" y="70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0" name="Rectangle 134"/>
              <p:cNvSpPr>
                <a:spLocks noChangeArrowheads="1"/>
              </p:cNvSpPr>
              <p:nvPr/>
            </p:nvSpPr>
            <p:spPr bwMode="auto">
              <a:xfrm>
                <a:off x="0" y="70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1" name="Rectangle 135"/>
              <p:cNvSpPr>
                <a:spLocks noChangeArrowheads="1"/>
              </p:cNvSpPr>
              <p:nvPr/>
            </p:nvSpPr>
            <p:spPr bwMode="auto">
              <a:xfrm>
                <a:off x="0" y="70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2" name="Rectangle 136"/>
              <p:cNvSpPr>
                <a:spLocks noChangeArrowheads="1"/>
              </p:cNvSpPr>
              <p:nvPr/>
            </p:nvSpPr>
            <p:spPr bwMode="auto">
              <a:xfrm>
                <a:off x="0" y="70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3" name="Rectangle 137"/>
              <p:cNvSpPr>
                <a:spLocks noChangeArrowheads="1"/>
              </p:cNvSpPr>
              <p:nvPr/>
            </p:nvSpPr>
            <p:spPr bwMode="auto">
              <a:xfrm>
                <a:off x="0" y="70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4" name="Rectangle 138"/>
              <p:cNvSpPr>
                <a:spLocks noChangeArrowheads="1"/>
              </p:cNvSpPr>
              <p:nvPr/>
            </p:nvSpPr>
            <p:spPr bwMode="auto">
              <a:xfrm>
                <a:off x="0" y="70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5" name="Rectangle 139"/>
              <p:cNvSpPr>
                <a:spLocks noChangeArrowheads="1"/>
              </p:cNvSpPr>
              <p:nvPr/>
            </p:nvSpPr>
            <p:spPr bwMode="auto">
              <a:xfrm>
                <a:off x="0" y="70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6" name="Rectangle 140"/>
              <p:cNvSpPr>
                <a:spLocks noChangeArrowheads="1"/>
              </p:cNvSpPr>
              <p:nvPr/>
            </p:nvSpPr>
            <p:spPr bwMode="auto">
              <a:xfrm>
                <a:off x="0" y="71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7" name="Rectangle 141"/>
              <p:cNvSpPr>
                <a:spLocks noChangeArrowheads="1"/>
              </p:cNvSpPr>
              <p:nvPr/>
            </p:nvSpPr>
            <p:spPr bwMode="auto">
              <a:xfrm>
                <a:off x="0" y="71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8" name="Rectangle 142"/>
              <p:cNvSpPr>
                <a:spLocks noChangeArrowheads="1"/>
              </p:cNvSpPr>
              <p:nvPr/>
            </p:nvSpPr>
            <p:spPr bwMode="auto">
              <a:xfrm>
                <a:off x="0" y="71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9" name="Rectangle 143"/>
              <p:cNvSpPr>
                <a:spLocks noChangeArrowheads="1"/>
              </p:cNvSpPr>
              <p:nvPr/>
            </p:nvSpPr>
            <p:spPr bwMode="auto">
              <a:xfrm>
                <a:off x="0" y="713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0" name="Rectangle 144"/>
              <p:cNvSpPr>
                <a:spLocks noChangeArrowheads="1"/>
              </p:cNvSpPr>
              <p:nvPr/>
            </p:nvSpPr>
            <p:spPr bwMode="auto">
              <a:xfrm>
                <a:off x="0" y="71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1" name="Rectangle 145"/>
              <p:cNvSpPr>
                <a:spLocks noChangeArrowheads="1"/>
              </p:cNvSpPr>
              <p:nvPr/>
            </p:nvSpPr>
            <p:spPr bwMode="auto">
              <a:xfrm>
                <a:off x="0" y="71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2" name="Rectangle 146"/>
              <p:cNvSpPr>
                <a:spLocks noChangeArrowheads="1"/>
              </p:cNvSpPr>
              <p:nvPr/>
            </p:nvSpPr>
            <p:spPr bwMode="auto">
              <a:xfrm>
                <a:off x="0" y="71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3" name="Rectangle 147"/>
              <p:cNvSpPr>
                <a:spLocks noChangeArrowheads="1"/>
              </p:cNvSpPr>
              <p:nvPr/>
            </p:nvSpPr>
            <p:spPr bwMode="auto">
              <a:xfrm>
                <a:off x="0" y="71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4" name="Rectangle 148"/>
              <p:cNvSpPr>
                <a:spLocks noChangeArrowheads="1"/>
              </p:cNvSpPr>
              <p:nvPr/>
            </p:nvSpPr>
            <p:spPr bwMode="auto">
              <a:xfrm>
                <a:off x="0" y="71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5" name="Rectangle 149"/>
              <p:cNvSpPr>
                <a:spLocks noChangeArrowheads="1"/>
              </p:cNvSpPr>
              <p:nvPr/>
            </p:nvSpPr>
            <p:spPr bwMode="auto">
              <a:xfrm>
                <a:off x="0" y="72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6" name="Rectangle 150"/>
              <p:cNvSpPr>
                <a:spLocks noChangeArrowheads="1"/>
              </p:cNvSpPr>
              <p:nvPr/>
            </p:nvSpPr>
            <p:spPr bwMode="auto">
              <a:xfrm>
                <a:off x="0" y="72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7" name="Rectangle 151"/>
              <p:cNvSpPr>
                <a:spLocks noChangeArrowheads="1"/>
              </p:cNvSpPr>
              <p:nvPr/>
            </p:nvSpPr>
            <p:spPr bwMode="auto">
              <a:xfrm>
                <a:off x="0" y="72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8" name="Rectangle 152"/>
              <p:cNvSpPr>
                <a:spLocks noChangeArrowheads="1"/>
              </p:cNvSpPr>
              <p:nvPr/>
            </p:nvSpPr>
            <p:spPr bwMode="auto">
              <a:xfrm>
                <a:off x="0" y="72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9" name="Rectangle 153"/>
              <p:cNvSpPr>
                <a:spLocks noChangeArrowheads="1"/>
              </p:cNvSpPr>
              <p:nvPr/>
            </p:nvSpPr>
            <p:spPr bwMode="auto">
              <a:xfrm>
                <a:off x="0" y="72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0" name="Rectangle 154"/>
              <p:cNvSpPr>
                <a:spLocks noChangeArrowheads="1"/>
              </p:cNvSpPr>
              <p:nvPr/>
            </p:nvSpPr>
            <p:spPr bwMode="auto">
              <a:xfrm>
                <a:off x="0" y="72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1" name="Rectangle 155"/>
              <p:cNvSpPr>
                <a:spLocks noChangeArrowheads="1"/>
              </p:cNvSpPr>
              <p:nvPr/>
            </p:nvSpPr>
            <p:spPr bwMode="auto">
              <a:xfrm>
                <a:off x="0" y="72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2" name="Rectangle 156"/>
              <p:cNvSpPr>
                <a:spLocks noChangeArrowheads="1"/>
              </p:cNvSpPr>
              <p:nvPr/>
            </p:nvSpPr>
            <p:spPr bwMode="auto">
              <a:xfrm>
                <a:off x="0" y="72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3" name="Rectangle 157"/>
              <p:cNvSpPr>
                <a:spLocks noChangeArrowheads="1"/>
              </p:cNvSpPr>
              <p:nvPr/>
            </p:nvSpPr>
            <p:spPr bwMode="auto">
              <a:xfrm>
                <a:off x="0" y="729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4" name="Rectangle 158"/>
              <p:cNvSpPr>
                <a:spLocks noChangeArrowheads="1"/>
              </p:cNvSpPr>
              <p:nvPr/>
            </p:nvSpPr>
            <p:spPr bwMode="auto">
              <a:xfrm>
                <a:off x="0" y="73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5" name="Rectangle 159"/>
              <p:cNvSpPr>
                <a:spLocks noChangeArrowheads="1"/>
              </p:cNvSpPr>
              <p:nvPr/>
            </p:nvSpPr>
            <p:spPr bwMode="auto">
              <a:xfrm>
                <a:off x="0" y="73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6" name="Rectangle 160"/>
              <p:cNvSpPr>
                <a:spLocks noChangeArrowheads="1"/>
              </p:cNvSpPr>
              <p:nvPr/>
            </p:nvSpPr>
            <p:spPr bwMode="auto">
              <a:xfrm>
                <a:off x="0" y="73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7" name="Rectangle 161"/>
              <p:cNvSpPr>
                <a:spLocks noChangeArrowheads="1"/>
              </p:cNvSpPr>
              <p:nvPr/>
            </p:nvSpPr>
            <p:spPr bwMode="auto">
              <a:xfrm>
                <a:off x="0" y="73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8" name="Rectangle 162"/>
              <p:cNvSpPr>
                <a:spLocks noChangeArrowheads="1"/>
              </p:cNvSpPr>
              <p:nvPr/>
            </p:nvSpPr>
            <p:spPr bwMode="auto">
              <a:xfrm>
                <a:off x="0" y="735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9" name="Rectangle 163"/>
              <p:cNvSpPr>
                <a:spLocks noChangeArrowheads="1"/>
              </p:cNvSpPr>
              <p:nvPr/>
            </p:nvSpPr>
            <p:spPr bwMode="auto">
              <a:xfrm>
                <a:off x="0" y="73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0" name="Rectangle 164"/>
              <p:cNvSpPr>
                <a:spLocks noChangeArrowheads="1"/>
              </p:cNvSpPr>
              <p:nvPr/>
            </p:nvSpPr>
            <p:spPr bwMode="auto">
              <a:xfrm>
                <a:off x="0" y="738"/>
                <a:ext cx="19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8" name="Group 222"/>
            <p:cNvGrpSpPr>
              <a:grpSpLocks/>
            </p:cNvGrpSpPr>
            <p:nvPr/>
          </p:nvGrpSpPr>
          <p:grpSpPr bwMode="auto">
            <a:xfrm>
              <a:off x="3945" y="690"/>
              <a:ext cx="1695" cy="78"/>
              <a:chOff x="3945" y="690"/>
              <a:chExt cx="1695" cy="78"/>
            </a:xfrm>
            <a:grpFill/>
          </p:grpSpPr>
          <p:sp>
            <p:nvSpPr>
              <p:cNvPr id="130" name="Rectangle 166"/>
              <p:cNvSpPr>
                <a:spLocks noChangeArrowheads="1"/>
              </p:cNvSpPr>
              <p:nvPr/>
            </p:nvSpPr>
            <p:spPr bwMode="auto">
              <a:xfrm>
                <a:off x="3945" y="69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1" name="Rectangle 167"/>
              <p:cNvSpPr>
                <a:spLocks noChangeArrowheads="1"/>
              </p:cNvSpPr>
              <p:nvPr/>
            </p:nvSpPr>
            <p:spPr bwMode="auto">
              <a:xfrm>
                <a:off x="3945" y="69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2" name="Rectangle 168"/>
              <p:cNvSpPr>
                <a:spLocks noChangeArrowheads="1"/>
              </p:cNvSpPr>
              <p:nvPr/>
            </p:nvSpPr>
            <p:spPr bwMode="auto">
              <a:xfrm>
                <a:off x="3945" y="692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3" name="Rectangle 169"/>
              <p:cNvSpPr>
                <a:spLocks noChangeArrowheads="1"/>
              </p:cNvSpPr>
              <p:nvPr/>
            </p:nvSpPr>
            <p:spPr bwMode="auto">
              <a:xfrm>
                <a:off x="3945" y="69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4" name="Rectangle 170"/>
              <p:cNvSpPr>
                <a:spLocks noChangeArrowheads="1"/>
              </p:cNvSpPr>
              <p:nvPr/>
            </p:nvSpPr>
            <p:spPr bwMode="auto">
              <a:xfrm>
                <a:off x="3945" y="69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5" name="Rectangle 171"/>
              <p:cNvSpPr>
                <a:spLocks noChangeArrowheads="1"/>
              </p:cNvSpPr>
              <p:nvPr/>
            </p:nvSpPr>
            <p:spPr bwMode="auto">
              <a:xfrm>
                <a:off x="3945" y="69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6" name="Rectangle 172"/>
              <p:cNvSpPr>
                <a:spLocks noChangeArrowheads="1"/>
              </p:cNvSpPr>
              <p:nvPr/>
            </p:nvSpPr>
            <p:spPr bwMode="auto">
              <a:xfrm>
                <a:off x="3945" y="70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7" name="Rectangle 173"/>
              <p:cNvSpPr>
                <a:spLocks noChangeArrowheads="1"/>
              </p:cNvSpPr>
              <p:nvPr/>
            </p:nvSpPr>
            <p:spPr bwMode="auto">
              <a:xfrm>
                <a:off x="3945" y="70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8" name="Rectangle 174"/>
              <p:cNvSpPr>
                <a:spLocks noChangeArrowheads="1"/>
              </p:cNvSpPr>
              <p:nvPr/>
            </p:nvSpPr>
            <p:spPr bwMode="auto">
              <a:xfrm>
                <a:off x="3945" y="702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9" name="Rectangle 175"/>
              <p:cNvSpPr>
                <a:spLocks noChangeArrowheads="1"/>
              </p:cNvSpPr>
              <p:nvPr/>
            </p:nvSpPr>
            <p:spPr bwMode="auto">
              <a:xfrm>
                <a:off x="3945" y="70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0" name="Rectangle 176"/>
              <p:cNvSpPr>
                <a:spLocks noChangeArrowheads="1"/>
              </p:cNvSpPr>
              <p:nvPr/>
            </p:nvSpPr>
            <p:spPr bwMode="auto">
              <a:xfrm>
                <a:off x="3945" y="70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1" name="Rectangle 177"/>
              <p:cNvSpPr>
                <a:spLocks noChangeArrowheads="1"/>
              </p:cNvSpPr>
              <p:nvPr/>
            </p:nvSpPr>
            <p:spPr bwMode="auto">
              <a:xfrm>
                <a:off x="3945" y="70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2" name="Rectangle 178"/>
              <p:cNvSpPr>
                <a:spLocks noChangeArrowheads="1"/>
              </p:cNvSpPr>
              <p:nvPr/>
            </p:nvSpPr>
            <p:spPr bwMode="auto">
              <a:xfrm>
                <a:off x="3945" y="70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3" name="Rectangle 179"/>
              <p:cNvSpPr>
                <a:spLocks noChangeArrowheads="1"/>
              </p:cNvSpPr>
              <p:nvPr/>
            </p:nvSpPr>
            <p:spPr bwMode="auto">
              <a:xfrm>
                <a:off x="3945" y="70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4" name="Rectangle 180"/>
              <p:cNvSpPr>
                <a:spLocks noChangeArrowheads="1"/>
              </p:cNvSpPr>
              <p:nvPr/>
            </p:nvSpPr>
            <p:spPr bwMode="auto">
              <a:xfrm>
                <a:off x="3945" y="71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5" name="Rectangle 181"/>
              <p:cNvSpPr>
                <a:spLocks noChangeArrowheads="1"/>
              </p:cNvSpPr>
              <p:nvPr/>
            </p:nvSpPr>
            <p:spPr bwMode="auto">
              <a:xfrm>
                <a:off x="3945" y="71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6" name="Rectangle 182"/>
              <p:cNvSpPr>
                <a:spLocks noChangeArrowheads="1"/>
              </p:cNvSpPr>
              <p:nvPr/>
            </p:nvSpPr>
            <p:spPr bwMode="auto">
              <a:xfrm>
                <a:off x="3945" y="713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7" name="Rectangle 183"/>
              <p:cNvSpPr>
                <a:spLocks noChangeArrowheads="1"/>
              </p:cNvSpPr>
              <p:nvPr/>
            </p:nvSpPr>
            <p:spPr bwMode="auto">
              <a:xfrm>
                <a:off x="3945" y="71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8" name="Rectangle 184"/>
              <p:cNvSpPr>
                <a:spLocks noChangeArrowheads="1"/>
              </p:cNvSpPr>
              <p:nvPr/>
            </p:nvSpPr>
            <p:spPr bwMode="auto">
              <a:xfrm>
                <a:off x="3945" y="716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9" name="Rectangle 185"/>
              <p:cNvSpPr>
                <a:spLocks noChangeArrowheads="1"/>
              </p:cNvSpPr>
              <p:nvPr/>
            </p:nvSpPr>
            <p:spPr bwMode="auto">
              <a:xfrm>
                <a:off x="3945" y="71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0" name="Rectangle 186"/>
              <p:cNvSpPr>
                <a:spLocks noChangeArrowheads="1"/>
              </p:cNvSpPr>
              <p:nvPr/>
            </p:nvSpPr>
            <p:spPr bwMode="auto">
              <a:xfrm>
                <a:off x="3945" y="71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1" name="Rectangle 187"/>
              <p:cNvSpPr>
                <a:spLocks noChangeArrowheads="1"/>
              </p:cNvSpPr>
              <p:nvPr/>
            </p:nvSpPr>
            <p:spPr bwMode="auto">
              <a:xfrm>
                <a:off x="3945" y="72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2" name="Rectangle 188"/>
              <p:cNvSpPr>
                <a:spLocks noChangeArrowheads="1"/>
              </p:cNvSpPr>
              <p:nvPr/>
            </p:nvSpPr>
            <p:spPr bwMode="auto">
              <a:xfrm>
                <a:off x="3945" y="72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3" name="Rectangle 189"/>
              <p:cNvSpPr>
                <a:spLocks noChangeArrowheads="1"/>
              </p:cNvSpPr>
              <p:nvPr/>
            </p:nvSpPr>
            <p:spPr bwMode="auto">
              <a:xfrm>
                <a:off x="3945" y="72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4" name="Rectangle 190"/>
              <p:cNvSpPr>
                <a:spLocks noChangeArrowheads="1"/>
              </p:cNvSpPr>
              <p:nvPr/>
            </p:nvSpPr>
            <p:spPr bwMode="auto">
              <a:xfrm>
                <a:off x="3945" y="72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5" name="Rectangle 191"/>
              <p:cNvSpPr>
                <a:spLocks noChangeArrowheads="1"/>
              </p:cNvSpPr>
              <p:nvPr/>
            </p:nvSpPr>
            <p:spPr bwMode="auto">
              <a:xfrm>
                <a:off x="3945" y="72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6" name="Rectangle 192"/>
              <p:cNvSpPr>
                <a:spLocks noChangeArrowheads="1"/>
              </p:cNvSpPr>
              <p:nvPr/>
            </p:nvSpPr>
            <p:spPr bwMode="auto">
              <a:xfrm>
                <a:off x="3945" y="72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7" name="Rectangle 193"/>
              <p:cNvSpPr>
                <a:spLocks noChangeArrowheads="1"/>
              </p:cNvSpPr>
              <p:nvPr/>
            </p:nvSpPr>
            <p:spPr bwMode="auto">
              <a:xfrm>
                <a:off x="3945" y="72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8" name="Rectangle 194"/>
              <p:cNvSpPr>
                <a:spLocks noChangeArrowheads="1"/>
              </p:cNvSpPr>
              <p:nvPr/>
            </p:nvSpPr>
            <p:spPr bwMode="auto">
              <a:xfrm>
                <a:off x="3945" y="72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9" name="Rectangle 195"/>
              <p:cNvSpPr>
                <a:spLocks noChangeArrowheads="1"/>
              </p:cNvSpPr>
              <p:nvPr/>
            </p:nvSpPr>
            <p:spPr bwMode="auto">
              <a:xfrm>
                <a:off x="3945" y="72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0" name="Rectangle 196"/>
              <p:cNvSpPr>
                <a:spLocks noChangeArrowheads="1"/>
              </p:cNvSpPr>
              <p:nvPr/>
            </p:nvSpPr>
            <p:spPr bwMode="auto">
              <a:xfrm>
                <a:off x="3945" y="72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1" name="Rectangle 197"/>
              <p:cNvSpPr>
                <a:spLocks noChangeArrowheads="1"/>
              </p:cNvSpPr>
              <p:nvPr/>
            </p:nvSpPr>
            <p:spPr bwMode="auto">
              <a:xfrm>
                <a:off x="3945" y="730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2" name="Rectangle 198"/>
              <p:cNvSpPr>
                <a:spLocks noChangeArrowheads="1"/>
              </p:cNvSpPr>
              <p:nvPr/>
            </p:nvSpPr>
            <p:spPr bwMode="auto">
              <a:xfrm>
                <a:off x="3945" y="73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3" name="Rectangle 199"/>
              <p:cNvSpPr>
                <a:spLocks noChangeArrowheads="1"/>
              </p:cNvSpPr>
              <p:nvPr/>
            </p:nvSpPr>
            <p:spPr bwMode="auto">
              <a:xfrm>
                <a:off x="3945" y="73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4" name="Rectangle 200"/>
              <p:cNvSpPr>
                <a:spLocks noChangeArrowheads="1"/>
              </p:cNvSpPr>
              <p:nvPr/>
            </p:nvSpPr>
            <p:spPr bwMode="auto">
              <a:xfrm>
                <a:off x="3945" y="73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5" name="Rectangle 201"/>
              <p:cNvSpPr>
                <a:spLocks noChangeArrowheads="1"/>
              </p:cNvSpPr>
              <p:nvPr/>
            </p:nvSpPr>
            <p:spPr bwMode="auto">
              <a:xfrm>
                <a:off x="3945" y="73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6" name="Rectangle 202"/>
              <p:cNvSpPr>
                <a:spLocks noChangeArrowheads="1"/>
              </p:cNvSpPr>
              <p:nvPr/>
            </p:nvSpPr>
            <p:spPr bwMode="auto">
              <a:xfrm>
                <a:off x="3945" y="73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7" name="Rectangle 203"/>
              <p:cNvSpPr>
                <a:spLocks noChangeArrowheads="1"/>
              </p:cNvSpPr>
              <p:nvPr/>
            </p:nvSpPr>
            <p:spPr bwMode="auto">
              <a:xfrm>
                <a:off x="3945" y="73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8" name="Rectangle 204"/>
              <p:cNvSpPr>
                <a:spLocks noChangeArrowheads="1"/>
              </p:cNvSpPr>
              <p:nvPr/>
            </p:nvSpPr>
            <p:spPr bwMode="auto">
              <a:xfrm>
                <a:off x="3945" y="73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9" name="Rectangle 205"/>
              <p:cNvSpPr>
                <a:spLocks noChangeArrowheads="1"/>
              </p:cNvSpPr>
              <p:nvPr/>
            </p:nvSpPr>
            <p:spPr bwMode="auto">
              <a:xfrm>
                <a:off x="3945" y="74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0" name="Rectangle 206"/>
              <p:cNvSpPr>
                <a:spLocks noChangeArrowheads="1"/>
              </p:cNvSpPr>
              <p:nvPr/>
            </p:nvSpPr>
            <p:spPr bwMode="auto">
              <a:xfrm>
                <a:off x="3945" y="74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1" name="Rectangle 207"/>
              <p:cNvSpPr>
                <a:spLocks noChangeArrowheads="1"/>
              </p:cNvSpPr>
              <p:nvPr/>
            </p:nvSpPr>
            <p:spPr bwMode="auto">
              <a:xfrm>
                <a:off x="3945" y="74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2" name="Rectangle 208"/>
              <p:cNvSpPr>
                <a:spLocks noChangeArrowheads="1"/>
              </p:cNvSpPr>
              <p:nvPr/>
            </p:nvSpPr>
            <p:spPr bwMode="auto">
              <a:xfrm>
                <a:off x="3945" y="74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3" name="Rectangle 209"/>
              <p:cNvSpPr>
                <a:spLocks noChangeArrowheads="1"/>
              </p:cNvSpPr>
              <p:nvPr/>
            </p:nvSpPr>
            <p:spPr bwMode="auto">
              <a:xfrm>
                <a:off x="3945" y="74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4" name="Rectangle 210"/>
              <p:cNvSpPr>
                <a:spLocks noChangeArrowheads="1"/>
              </p:cNvSpPr>
              <p:nvPr/>
            </p:nvSpPr>
            <p:spPr bwMode="auto">
              <a:xfrm>
                <a:off x="3945" y="74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5" name="Rectangle 211"/>
              <p:cNvSpPr>
                <a:spLocks noChangeArrowheads="1"/>
              </p:cNvSpPr>
              <p:nvPr/>
            </p:nvSpPr>
            <p:spPr bwMode="auto">
              <a:xfrm>
                <a:off x="3945" y="74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6" name="Rectangle 212"/>
              <p:cNvSpPr>
                <a:spLocks noChangeArrowheads="1"/>
              </p:cNvSpPr>
              <p:nvPr/>
            </p:nvSpPr>
            <p:spPr bwMode="auto">
              <a:xfrm>
                <a:off x="3945" y="74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7" name="Rectangle 213"/>
              <p:cNvSpPr>
                <a:spLocks noChangeArrowheads="1"/>
              </p:cNvSpPr>
              <p:nvPr/>
            </p:nvSpPr>
            <p:spPr bwMode="auto">
              <a:xfrm>
                <a:off x="3945" y="75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8" name="Rectangle 214"/>
              <p:cNvSpPr>
                <a:spLocks noChangeArrowheads="1"/>
              </p:cNvSpPr>
              <p:nvPr/>
            </p:nvSpPr>
            <p:spPr bwMode="auto">
              <a:xfrm>
                <a:off x="3945" y="751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9" name="Rectangle 215"/>
              <p:cNvSpPr>
                <a:spLocks noChangeArrowheads="1"/>
              </p:cNvSpPr>
              <p:nvPr/>
            </p:nvSpPr>
            <p:spPr bwMode="auto">
              <a:xfrm>
                <a:off x="3945" y="75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0" name="Rectangle 216"/>
              <p:cNvSpPr>
                <a:spLocks noChangeArrowheads="1"/>
              </p:cNvSpPr>
              <p:nvPr/>
            </p:nvSpPr>
            <p:spPr bwMode="auto">
              <a:xfrm>
                <a:off x="3945" y="75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1" name="Rectangle 217"/>
              <p:cNvSpPr>
                <a:spLocks noChangeArrowheads="1"/>
              </p:cNvSpPr>
              <p:nvPr/>
            </p:nvSpPr>
            <p:spPr bwMode="auto">
              <a:xfrm>
                <a:off x="3945" y="75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2" name="Rectangle 218"/>
              <p:cNvSpPr>
                <a:spLocks noChangeArrowheads="1"/>
              </p:cNvSpPr>
              <p:nvPr/>
            </p:nvSpPr>
            <p:spPr bwMode="auto">
              <a:xfrm>
                <a:off x="3945" y="75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3" name="Rectangle 219"/>
              <p:cNvSpPr>
                <a:spLocks noChangeArrowheads="1"/>
              </p:cNvSpPr>
              <p:nvPr/>
            </p:nvSpPr>
            <p:spPr bwMode="auto">
              <a:xfrm>
                <a:off x="3945" y="758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4" name="Rectangle 220"/>
              <p:cNvSpPr>
                <a:spLocks noChangeArrowheads="1"/>
              </p:cNvSpPr>
              <p:nvPr/>
            </p:nvSpPr>
            <p:spPr bwMode="auto">
              <a:xfrm>
                <a:off x="3945" y="76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5" name="Rectangle 221"/>
              <p:cNvSpPr>
                <a:spLocks noChangeArrowheads="1"/>
              </p:cNvSpPr>
              <p:nvPr/>
            </p:nvSpPr>
            <p:spPr bwMode="auto">
              <a:xfrm>
                <a:off x="3945" y="762"/>
                <a:ext cx="1695" cy="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9" name="Group 271"/>
            <p:cNvGrpSpPr>
              <a:grpSpLocks/>
            </p:cNvGrpSpPr>
            <p:nvPr/>
          </p:nvGrpSpPr>
          <p:grpSpPr bwMode="auto">
            <a:xfrm>
              <a:off x="1685" y="680"/>
              <a:ext cx="2594" cy="66"/>
              <a:chOff x="1685" y="680"/>
              <a:chExt cx="2594" cy="66"/>
            </a:xfrm>
            <a:grpFill/>
          </p:grpSpPr>
          <p:sp>
            <p:nvSpPr>
              <p:cNvPr id="82" name="Rectangle 223"/>
              <p:cNvSpPr>
                <a:spLocks noChangeArrowheads="1"/>
              </p:cNvSpPr>
              <p:nvPr/>
            </p:nvSpPr>
            <p:spPr bwMode="auto">
              <a:xfrm>
                <a:off x="1685" y="68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3" name="Rectangle 224"/>
              <p:cNvSpPr>
                <a:spLocks noChangeArrowheads="1"/>
              </p:cNvSpPr>
              <p:nvPr/>
            </p:nvSpPr>
            <p:spPr bwMode="auto">
              <a:xfrm>
                <a:off x="1685" y="681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4" name="Rectangle 225"/>
              <p:cNvSpPr>
                <a:spLocks noChangeArrowheads="1"/>
              </p:cNvSpPr>
              <p:nvPr/>
            </p:nvSpPr>
            <p:spPr bwMode="auto">
              <a:xfrm>
                <a:off x="1685" y="685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5" name="Rectangle 226"/>
              <p:cNvSpPr>
                <a:spLocks noChangeArrowheads="1"/>
              </p:cNvSpPr>
              <p:nvPr/>
            </p:nvSpPr>
            <p:spPr bwMode="auto">
              <a:xfrm>
                <a:off x="1685" y="68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6" name="Rectangle 227"/>
              <p:cNvSpPr>
                <a:spLocks noChangeArrowheads="1"/>
              </p:cNvSpPr>
              <p:nvPr/>
            </p:nvSpPr>
            <p:spPr bwMode="auto">
              <a:xfrm>
                <a:off x="1685" y="69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7" name="Rectangle 228"/>
              <p:cNvSpPr>
                <a:spLocks noChangeArrowheads="1"/>
              </p:cNvSpPr>
              <p:nvPr/>
            </p:nvSpPr>
            <p:spPr bwMode="auto">
              <a:xfrm>
                <a:off x="1685" y="69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8" name="Rectangle 229"/>
              <p:cNvSpPr>
                <a:spLocks noChangeArrowheads="1"/>
              </p:cNvSpPr>
              <p:nvPr/>
            </p:nvSpPr>
            <p:spPr bwMode="auto">
              <a:xfrm>
                <a:off x="1685" y="69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9" name="Rectangle 230"/>
              <p:cNvSpPr>
                <a:spLocks noChangeArrowheads="1"/>
              </p:cNvSpPr>
              <p:nvPr/>
            </p:nvSpPr>
            <p:spPr bwMode="auto">
              <a:xfrm>
                <a:off x="1685" y="69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0" name="Rectangle 231"/>
              <p:cNvSpPr>
                <a:spLocks noChangeArrowheads="1"/>
              </p:cNvSpPr>
              <p:nvPr/>
            </p:nvSpPr>
            <p:spPr bwMode="auto">
              <a:xfrm>
                <a:off x="1685" y="69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1" name="Rectangle 232"/>
              <p:cNvSpPr>
                <a:spLocks noChangeArrowheads="1"/>
              </p:cNvSpPr>
              <p:nvPr/>
            </p:nvSpPr>
            <p:spPr bwMode="auto">
              <a:xfrm>
                <a:off x="1685" y="69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2" name="Rectangle 233"/>
              <p:cNvSpPr>
                <a:spLocks noChangeArrowheads="1"/>
              </p:cNvSpPr>
              <p:nvPr/>
            </p:nvSpPr>
            <p:spPr bwMode="auto">
              <a:xfrm>
                <a:off x="1685" y="69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3" name="Rectangle 234"/>
              <p:cNvSpPr>
                <a:spLocks noChangeArrowheads="1"/>
              </p:cNvSpPr>
              <p:nvPr/>
            </p:nvSpPr>
            <p:spPr bwMode="auto">
              <a:xfrm>
                <a:off x="1685" y="70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4" name="Rectangle 235"/>
              <p:cNvSpPr>
                <a:spLocks noChangeArrowheads="1"/>
              </p:cNvSpPr>
              <p:nvPr/>
            </p:nvSpPr>
            <p:spPr bwMode="auto">
              <a:xfrm>
                <a:off x="1685" y="70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5" name="Rectangle 236"/>
              <p:cNvSpPr>
                <a:spLocks noChangeArrowheads="1"/>
              </p:cNvSpPr>
              <p:nvPr/>
            </p:nvSpPr>
            <p:spPr bwMode="auto">
              <a:xfrm>
                <a:off x="1685" y="70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6" name="Rectangle 237"/>
              <p:cNvSpPr>
                <a:spLocks noChangeArrowheads="1"/>
              </p:cNvSpPr>
              <p:nvPr/>
            </p:nvSpPr>
            <p:spPr bwMode="auto">
              <a:xfrm>
                <a:off x="1685" y="70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7" name="Rectangle 238"/>
              <p:cNvSpPr>
                <a:spLocks noChangeArrowheads="1"/>
              </p:cNvSpPr>
              <p:nvPr/>
            </p:nvSpPr>
            <p:spPr bwMode="auto">
              <a:xfrm>
                <a:off x="1685" y="70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8" name="Rectangle 239"/>
              <p:cNvSpPr>
                <a:spLocks noChangeArrowheads="1"/>
              </p:cNvSpPr>
              <p:nvPr/>
            </p:nvSpPr>
            <p:spPr bwMode="auto">
              <a:xfrm>
                <a:off x="1685" y="70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9" name="Rectangle 240"/>
              <p:cNvSpPr>
                <a:spLocks noChangeArrowheads="1"/>
              </p:cNvSpPr>
              <p:nvPr/>
            </p:nvSpPr>
            <p:spPr bwMode="auto">
              <a:xfrm>
                <a:off x="1685" y="70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0" name="Rectangle 241"/>
              <p:cNvSpPr>
                <a:spLocks noChangeArrowheads="1"/>
              </p:cNvSpPr>
              <p:nvPr/>
            </p:nvSpPr>
            <p:spPr bwMode="auto">
              <a:xfrm>
                <a:off x="1685" y="70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1" name="Rectangle 242"/>
              <p:cNvSpPr>
                <a:spLocks noChangeArrowheads="1"/>
              </p:cNvSpPr>
              <p:nvPr/>
            </p:nvSpPr>
            <p:spPr bwMode="auto">
              <a:xfrm>
                <a:off x="1685" y="70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2" name="Rectangle 243"/>
              <p:cNvSpPr>
                <a:spLocks noChangeArrowheads="1"/>
              </p:cNvSpPr>
              <p:nvPr/>
            </p:nvSpPr>
            <p:spPr bwMode="auto">
              <a:xfrm>
                <a:off x="1685" y="70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3" name="Rectangle 244"/>
              <p:cNvSpPr>
                <a:spLocks noChangeArrowheads="1"/>
              </p:cNvSpPr>
              <p:nvPr/>
            </p:nvSpPr>
            <p:spPr bwMode="auto">
              <a:xfrm>
                <a:off x="1685" y="71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4" name="Rectangle 245"/>
              <p:cNvSpPr>
                <a:spLocks noChangeArrowheads="1"/>
              </p:cNvSpPr>
              <p:nvPr/>
            </p:nvSpPr>
            <p:spPr bwMode="auto">
              <a:xfrm>
                <a:off x="1685" y="71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5" name="Rectangle 246"/>
              <p:cNvSpPr>
                <a:spLocks noChangeArrowheads="1"/>
              </p:cNvSpPr>
              <p:nvPr/>
            </p:nvSpPr>
            <p:spPr bwMode="auto">
              <a:xfrm>
                <a:off x="1685" y="71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6" name="Rectangle 247"/>
              <p:cNvSpPr>
                <a:spLocks noChangeArrowheads="1"/>
              </p:cNvSpPr>
              <p:nvPr/>
            </p:nvSpPr>
            <p:spPr bwMode="auto">
              <a:xfrm>
                <a:off x="1685" y="71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7" name="Rectangle 248"/>
              <p:cNvSpPr>
                <a:spLocks noChangeArrowheads="1"/>
              </p:cNvSpPr>
              <p:nvPr/>
            </p:nvSpPr>
            <p:spPr bwMode="auto">
              <a:xfrm>
                <a:off x="1685" y="71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8" name="Rectangle 249"/>
              <p:cNvSpPr>
                <a:spLocks noChangeArrowheads="1"/>
              </p:cNvSpPr>
              <p:nvPr/>
            </p:nvSpPr>
            <p:spPr bwMode="auto">
              <a:xfrm>
                <a:off x="1685" y="71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9" name="Rectangle 250"/>
              <p:cNvSpPr>
                <a:spLocks noChangeArrowheads="1"/>
              </p:cNvSpPr>
              <p:nvPr/>
            </p:nvSpPr>
            <p:spPr bwMode="auto">
              <a:xfrm>
                <a:off x="1685" y="71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0" name="Rectangle 251"/>
              <p:cNvSpPr>
                <a:spLocks noChangeArrowheads="1"/>
              </p:cNvSpPr>
              <p:nvPr/>
            </p:nvSpPr>
            <p:spPr bwMode="auto">
              <a:xfrm>
                <a:off x="1685" y="71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1" name="Rectangle 252"/>
              <p:cNvSpPr>
                <a:spLocks noChangeArrowheads="1"/>
              </p:cNvSpPr>
              <p:nvPr/>
            </p:nvSpPr>
            <p:spPr bwMode="auto">
              <a:xfrm>
                <a:off x="1685" y="71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2" name="Rectangle 253"/>
              <p:cNvSpPr>
                <a:spLocks noChangeArrowheads="1"/>
              </p:cNvSpPr>
              <p:nvPr/>
            </p:nvSpPr>
            <p:spPr bwMode="auto">
              <a:xfrm>
                <a:off x="1685" y="72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3" name="Rectangle 254"/>
              <p:cNvSpPr>
                <a:spLocks noChangeArrowheads="1"/>
              </p:cNvSpPr>
              <p:nvPr/>
            </p:nvSpPr>
            <p:spPr bwMode="auto">
              <a:xfrm>
                <a:off x="1685" y="72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4" name="Rectangle 255"/>
              <p:cNvSpPr>
                <a:spLocks noChangeArrowheads="1"/>
              </p:cNvSpPr>
              <p:nvPr/>
            </p:nvSpPr>
            <p:spPr bwMode="auto">
              <a:xfrm>
                <a:off x="1685" y="72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5" name="Rectangle 256"/>
              <p:cNvSpPr>
                <a:spLocks noChangeArrowheads="1"/>
              </p:cNvSpPr>
              <p:nvPr/>
            </p:nvSpPr>
            <p:spPr bwMode="auto">
              <a:xfrm>
                <a:off x="1685" y="72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6" name="Rectangle 257"/>
              <p:cNvSpPr>
                <a:spLocks noChangeArrowheads="1"/>
              </p:cNvSpPr>
              <p:nvPr/>
            </p:nvSpPr>
            <p:spPr bwMode="auto">
              <a:xfrm>
                <a:off x="1685" y="72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7" name="Rectangle 258"/>
              <p:cNvSpPr>
                <a:spLocks noChangeArrowheads="1"/>
              </p:cNvSpPr>
              <p:nvPr/>
            </p:nvSpPr>
            <p:spPr bwMode="auto">
              <a:xfrm>
                <a:off x="1685" y="72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8" name="Rectangle 259"/>
              <p:cNvSpPr>
                <a:spLocks noChangeArrowheads="1"/>
              </p:cNvSpPr>
              <p:nvPr/>
            </p:nvSpPr>
            <p:spPr bwMode="auto">
              <a:xfrm>
                <a:off x="1685" y="72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9" name="Rectangle 260"/>
              <p:cNvSpPr>
                <a:spLocks noChangeArrowheads="1"/>
              </p:cNvSpPr>
              <p:nvPr/>
            </p:nvSpPr>
            <p:spPr bwMode="auto">
              <a:xfrm>
                <a:off x="1685" y="72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0" name="Rectangle 261"/>
              <p:cNvSpPr>
                <a:spLocks noChangeArrowheads="1"/>
              </p:cNvSpPr>
              <p:nvPr/>
            </p:nvSpPr>
            <p:spPr bwMode="auto">
              <a:xfrm>
                <a:off x="1685" y="72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1" name="Rectangle 262"/>
              <p:cNvSpPr>
                <a:spLocks noChangeArrowheads="1"/>
              </p:cNvSpPr>
              <p:nvPr/>
            </p:nvSpPr>
            <p:spPr bwMode="auto">
              <a:xfrm>
                <a:off x="1685" y="72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2" name="Rectangle 263"/>
              <p:cNvSpPr>
                <a:spLocks noChangeArrowheads="1"/>
              </p:cNvSpPr>
              <p:nvPr/>
            </p:nvSpPr>
            <p:spPr bwMode="auto">
              <a:xfrm>
                <a:off x="1685" y="73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3" name="Rectangle 264"/>
              <p:cNvSpPr>
                <a:spLocks noChangeArrowheads="1"/>
              </p:cNvSpPr>
              <p:nvPr/>
            </p:nvSpPr>
            <p:spPr bwMode="auto">
              <a:xfrm>
                <a:off x="1685" y="73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4" name="Rectangle 265"/>
              <p:cNvSpPr>
                <a:spLocks noChangeArrowheads="1"/>
              </p:cNvSpPr>
              <p:nvPr/>
            </p:nvSpPr>
            <p:spPr bwMode="auto">
              <a:xfrm>
                <a:off x="1685" y="73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5" name="Rectangle 266"/>
              <p:cNvSpPr>
                <a:spLocks noChangeArrowheads="1"/>
              </p:cNvSpPr>
              <p:nvPr/>
            </p:nvSpPr>
            <p:spPr bwMode="auto">
              <a:xfrm>
                <a:off x="1685" y="73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6" name="Rectangle 267"/>
              <p:cNvSpPr>
                <a:spLocks noChangeArrowheads="1"/>
              </p:cNvSpPr>
              <p:nvPr/>
            </p:nvSpPr>
            <p:spPr bwMode="auto">
              <a:xfrm>
                <a:off x="1685" y="73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7" name="Rectangle 268"/>
              <p:cNvSpPr>
                <a:spLocks noChangeArrowheads="1"/>
              </p:cNvSpPr>
              <p:nvPr/>
            </p:nvSpPr>
            <p:spPr bwMode="auto">
              <a:xfrm>
                <a:off x="1685" y="73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8" name="Rectangle 269"/>
              <p:cNvSpPr>
                <a:spLocks noChangeArrowheads="1"/>
              </p:cNvSpPr>
              <p:nvPr/>
            </p:nvSpPr>
            <p:spPr bwMode="auto">
              <a:xfrm>
                <a:off x="1685" y="739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9" name="Rectangle 270"/>
              <p:cNvSpPr>
                <a:spLocks noChangeArrowheads="1"/>
              </p:cNvSpPr>
              <p:nvPr/>
            </p:nvSpPr>
            <p:spPr bwMode="auto">
              <a:xfrm>
                <a:off x="1685" y="743"/>
                <a:ext cx="2594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10" name="Group 327"/>
            <p:cNvGrpSpPr>
              <a:grpSpLocks/>
            </p:cNvGrpSpPr>
            <p:nvPr/>
          </p:nvGrpSpPr>
          <p:grpSpPr bwMode="auto">
            <a:xfrm>
              <a:off x="0" y="674"/>
              <a:ext cx="1995" cy="68"/>
              <a:chOff x="0" y="674"/>
              <a:chExt cx="1995" cy="68"/>
            </a:xfrm>
            <a:grpFill/>
          </p:grpSpPr>
          <p:sp>
            <p:nvSpPr>
              <p:cNvPr id="27" name="Rectangle 272"/>
              <p:cNvSpPr>
                <a:spLocks noChangeArrowheads="1"/>
              </p:cNvSpPr>
              <p:nvPr/>
            </p:nvSpPr>
            <p:spPr bwMode="auto">
              <a:xfrm>
                <a:off x="0" y="674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" name="Rectangle 273"/>
              <p:cNvSpPr>
                <a:spLocks noChangeArrowheads="1"/>
              </p:cNvSpPr>
              <p:nvPr/>
            </p:nvSpPr>
            <p:spPr bwMode="auto">
              <a:xfrm>
                <a:off x="0" y="67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" name="Rectangle 274"/>
              <p:cNvSpPr>
                <a:spLocks noChangeArrowheads="1"/>
              </p:cNvSpPr>
              <p:nvPr/>
            </p:nvSpPr>
            <p:spPr bwMode="auto">
              <a:xfrm>
                <a:off x="0" y="677"/>
                <a:ext cx="19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" name="Rectangle 275"/>
              <p:cNvSpPr>
                <a:spLocks noChangeArrowheads="1"/>
              </p:cNvSpPr>
              <p:nvPr/>
            </p:nvSpPr>
            <p:spPr bwMode="auto">
              <a:xfrm>
                <a:off x="0" y="68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" name="Rectangle 276"/>
              <p:cNvSpPr>
                <a:spLocks noChangeArrowheads="1"/>
              </p:cNvSpPr>
              <p:nvPr/>
            </p:nvSpPr>
            <p:spPr bwMode="auto">
              <a:xfrm>
                <a:off x="0" y="68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" name="Rectangle 277"/>
              <p:cNvSpPr>
                <a:spLocks noChangeArrowheads="1"/>
              </p:cNvSpPr>
              <p:nvPr/>
            </p:nvSpPr>
            <p:spPr bwMode="auto">
              <a:xfrm>
                <a:off x="0" y="68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" name="Rectangle 278"/>
              <p:cNvSpPr>
                <a:spLocks noChangeArrowheads="1"/>
              </p:cNvSpPr>
              <p:nvPr/>
            </p:nvSpPr>
            <p:spPr bwMode="auto">
              <a:xfrm>
                <a:off x="0" y="68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" name="Rectangle 279"/>
              <p:cNvSpPr>
                <a:spLocks noChangeArrowheads="1"/>
              </p:cNvSpPr>
              <p:nvPr/>
            </p:nvSpPr>
            <p:spPr bwMode="auto">
              <a:xfrm>
                <a:off x="0" y="68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" name="Rectangle 280"/>
              <p:cNvSpPr>
                <a:spLocks noChangeArrowheads="1"/>
              </p:cNvSpPr>
              <p:nvPr/>
            </p:nvSpPr>
            <p:spPr bwMode="auto">
              <a:xfrm>
                <a:off x="0" y="68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6" name="Rectangle 281"/>
              <p:cNvSpPr>
                <a:spLocks noChangeArrowheads="1"/>
              </p:cNvSpPr>
              <p:nvPr/>
            </p:nvSpPr>
            <p:spPr bwMode="auto">
              <a:xfrm>
                <a:off x="0" y="68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" name="Rectangle 282"/>
              <p:cNvSpPr>
                <a:spLocks noChangeArrowheads="1"/>
              </p:cNvSpPr>
              <p:nvPr/>
            </p:nvSpPr>
            <p:spPr bwMode="auto">
              <a:xfrm>
                <a:off x="0" y="68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" name="Rectangle 283"/>
              <p:cNvSpPr>
                <a:spLocks noChangeArrowheads="1"/>
              </p:cNvSpPr>
              <p:nvPr/>
            </p:nvSpPr>
            <p:spPr bwMode="auto">
              <a:xfrm>
                <a:off x="0" y="69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" name="Rectangle 284"/>
              <p:cNvSpPr>
                <a:spLocks noChangeArrowheads="1"/>
              </p:cNvSpPr>
              <p:nvPr/>
            </p:nvSpPr>
            <p:spPr bwMode="auto">
              <a:xfrm>
                <a:off x="0" y="69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" name="Rectangle 285"/>
              <p:cNvSpPr>
                <a:spLocks noChangeArrowheads="1"/>
              </p:cNvSpPr>
              <p:nvPr/>
            </p:nvSpPr>
            <p:spPr bwMode="auto">
              <a:xfrm>
                <a:off x="0" y="69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" name="Rectangle 286"/>
              <p:cNvSpPr>
                <a:spLocks noChangeArrowheads="1"/>
              </p:cNvSpPr>
              <p:nvPr/>
            </p:nvSpPr>
            <p:spPr bwMode="auto">
              <a:xfrm>
                <a:off x="0" y="69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" name="Rectangle 287"/>
              <p:cNvSpPr>
                <a:spLocks noChangeArrowheads="1"/>
              </p:cNvSpPr>
              <p:nvPr/>
            </p:nvSpPr>
            <p:spPr bwMode="auto">
              <a:xfrm>
                <a:off x="0" y="69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" name="Rectangle 288"/>
              <p:cNvSpPr>
                <a:spLocks noChangeArrowheads="1"/>
              </p:cNvSpPr>
              <p:nvPr/>
            </p:nvSpPr>
            <p:spPr bwMode="auto">
              <a:xfrm>
                <a:off x="0" y="69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" name="Rectangle 289"/>
              <p:cNvSpPr>
                <a:spLocks noChangeArrowheads="1"/>
              </p:cNvSpPr>
              <p:nvPr/>
            </p:nvSpPr>
            <p:spPr bwMode="auto">
              <a:xfrm>
                <a:off x="0" y="69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" name="Rectangle 290"/>
              <p:cNvSpPr>
                <a:spLocks noChangeArrowheads="1"/>
              </p:cNvSpPr>
              <p:nvPr/>
            </p:nvSpPr>
            <p:spPr bwMode="auto">
              <a:xfrm>
                <a:off x="0" y="69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" name="Rectangle 291"/>
              <p:cNvSpPr>
                <a:spLocks noChangeArrowheads="1"/>
              </p:cNvSpPr>
              <p:nvPr/>
            </p:nvSpPr>
            <p:spPr bwMode="auto">
              <a:xfrm>
                <a:off x="0" y="69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" name="Rectangle 292"/>
              <p:cNvSpPr>
                <a:spLocks noChangeArrowheads="1"/>
              </p:cNvSpPr>
              <p:nvPr/>
            </p:nvSpPr>
            <p:spPr bwMode="auto">
              <a:xfrm>
                <a:off x="0" y="70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" name="Rectangle 293"/>
              <p:cNvSpPr>
                <a:spLocks noChangeArrowheads="1"/>
              </p:cNvSpPr>
              <p:nvPr/>
            </p:nvSpPr>
            <p:spPr bwMode="auto">
              <a:xfrm>
                <a:off x="0" y="70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" name="Rectangle 294"/>
              <p:cNvSpPr>
                <a:spLocks noChangeArrowheads="1"/>
              </p:cNvSpPr>
              <p:nvPr/>
            </p:nvSpPr>
            <p:spPr bwMode="auto">
              <a:xfrm>
                <a:off x="0" y="70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" name="Rectangle 295"/>
              <p:cNvSpPr>
                <a:spLocks noChangeArrowheads="1"/>
              </p:cNvSpPr>
              <p:nvPr/>
            </p:nvSpPr>
            <p:spPr bwMode="auto">
              <a:xfrm>
                <a:off x="0" y="70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" name="Rectangle 296"/>
              <p:cNvSpPr>
                <a:spLocks noChangeArrowheads="1"/>
              </p:cNvSpPr>
              <p:nvPr/>
            </p:nvSpPr>
            <p:spPr bwMode="auto">
              <a:xfrm>
                <a:off x="0" y="70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" name="Rectangle 297"/>
              <p:cNvSpPr>
                <a:spLocks noChangeArrowheads="1"/>
              </p:cNvSpPr>
              <p:nvPr/>
            </p:nvSpPr>
            <p:spPr bwMode="auto">
              <a:xfrm>
                <a:off x="0" y="70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" name="Rectangle 298"/>
              <p:cNvSpPr>
                <a:spLocks noChangeArrowheads="1"/>
              </p:cNvSpPr>
              <p:nvPr/>
            </p:nvSpPr>
            <p:spPr bwMode="auto">
              <a:xfrm>
                <a:off x="0" y="70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" name="Rectangle 299"/>
              <p:cNvSpPr>
                <a:spLocks noChangeArrowheads="1"/>
              </p:cNvSpPr>
              <p:nvPr/>
            </p:nvSpPr>
            <p:spPr bwMode="auto">
              <a:xfrm>
                <a:off x="0" y="70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" name="Rectangle 300"/>
              <p:cNvSpPr>
                <a:spLocks noChangeArrowheads="1"/>
              </p:cNvSpPr>
              <p:nvPr/>
            </p:nvSpPr>
            <p:spPr bwMode="auto">
              <a:xfrm>
                <a:off x="0" y="70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" name="Rectangle 301"/>
              <p:cNvSpPr>
                <a:spLocks noChangeArrowheads="1"/>
              </p:cNvSpPr>
              <p:nvPr/>
            </p:nvSpPr>
            <p:spPr bwMode="auto">
              <a:xfrm>
                <a:off x="0" y="70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" name="Rectangle 302"/>
              <p:cNvSpPr>
                <a:spLocks noChangeArrowheads="1"/>
              </p:cNvSpPr>
              <p:nvPr/>
            </p:nvSpPr>
            <p:spPr bwMode="auto">
              <a:xfrm>
                <a:off x="0" y="71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" name="Rectangle 303"/>
              <p:cNvSpPr>
                <a:spLocks noChangeArrowheads="1"/>
              </p:cNvSpPr>
              <p:nvPr/>
            </p:nvSpPr>
            <p:spPr bwMode="auto">
              <a:xfrm>
                <a:off x="0" y="71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" name="Rectangle 304"/>
              <p:cNvSpPr>
                <a:spLocks noChangeArrowheads="1"/>
              </p:cNvSpPr>
              <p:nvPr/>
            </p:nvSpPr>
            <p:spPr bwMode="auto">
              <a:xfrm>
                <a:off x="0" y="71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" name="Rectangle 305"/>
              <p:cNvSpPr>
                <a:spLocks noChangeArrowheads="1"/>
              </p:cNvSpPr>
              <p:nvPr/>
            </p:nvSpPr>
            <p:spPr bwMode="auto">
              <a:xfrm>
                <a:off x="0" y="713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" name="Rectangle 306"/>
              <p:cNvSpPr>
                <a:spLocks noChangeArrowheads="1"/>
              </p:cNvSpPr>
              <p:nvPr/>
            </p:nvSpPr>
            <p:spPr bwMode="auto">
              <a:xfrm>
                <a:off x="0" y="71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" name="Rectangle 307"/>
              <p:cNvSpPr>
                <a:spLocks noChangeArrowheads="1"/>
              </p:cNvSpPr>
              <p:nvPr/>
            </p:nvSpPr>
            <p:spPr bwMode="auto">
              <a:xfrm>
                <a:off x="0" y="71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" name="Rectangle 308"/>
              <p:cNvSpPr>
                <a:spLocks noChangeArrowheads="1"/>
              </p:cNvSpPr>
              <p:nvPr/>
            </p:nvSpPr>
            <p:spPr bwMode="auto">
              <a:xfrm>
                <a:off x="0" y="71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" name="Rectangle 309"/>
              <p:cNvSpPr>
                <a:spLocks noChangeArrowheads="1"/>
              </p:cNvSpPr>
              <p:nvPr/>
            </p:nvSpPr>
            <p:spPr bwMode="auto">
              <a:xfrm>
                <a:off x="0" y="71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" name="Rectangle 310"/>
              <p:cNvSpPr>
                <a:spLocks noChangeArrowheads="1"/>
              </p:cNvSpPr>
              <p:nvPr/>
            </p:nvSpPr>
            <p:spPr bwMode="auto">
              <a:xfrm>
                <a:off x="0" y="71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" name="Rectangle 311"/>
              <p:cNvSpPr>
                <a:spLocks noChangeArrowheads="1"/>
              </p:cNvSpPr>
              <p:nvPr/>
            </p:nvSpPr>
            <p:spPr bwMode="auto">
              <a:xfrm>
                <a:off x="0" y="72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7" name="Rectangle 312"/>
              <p:cNvSpPr>
                <a:spLocks noChangeArrowheads="1"/>
              </p:cNvSpPr>
              <p:nvPr/>
            </p:nvSpPr>
            <p:spPr bwMode="auto">
              <a:xfrm>
                <a:off x="0" y="72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8" name="Rectangle 313"/>
              <p:cNvSpPr>
                <a:spLocks noChangeArrowheads="1"/>
              </p:cNvSpPr>
              <p:nvPr/>
            </p:nvSpPr>
            <p:spPr bwMode="auto">
              <a:xfrm>
                <a:off x="0" y="72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9" name="Rectangle 314"/>
              <p:cNvSpPr>
                <a:spLocks noChangeArrowheads="1"/>
              </p:cNvSpPr>
              <p:nvPr/>
            </p:nvSpPr>
            <p:spPr bwMode="auto">
              <a:xfrm>
                <a:off x="0" y="72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0" name="Rectangle 315"/>
              <p:cNvSpPr>
                <a:spLocks noChangeArrowheads="1"/>
              </p:cNvSpPr>
              <p:nvPr/>
            </p:nvSpPr>
            <p:spPr bwMode="auto">
              <a:xfrm>
                <a:off x="0" y="72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1" name="Rectangle 316"/>
              <p:cNvSpPr>
                <a:spLocks noChangeArrowheads="1"/>
              </p:cNvSpPr>
              <p:nvPr/>
            </p:nvSpPr>
            <p:spPr bwMode="auto">
              <a:xfrm>
                <a:off x="0" y="72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2" name="Rectangle 317"/>
              <p:cNvSpPr>
                <a:spLocks noChangeArrowheads="1"/>
              </p:cNvSpPr>
              <p:nvPr/>
            </p:nvSpPr>
            <p:spPr bwMode="auto">
              <a:xfrm>
                <a:off x="0" y="72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3" name="Rectangle 318"/>
              <p:cNvSpPr>
                <a:spLocks noChangeArrowheads="1"/>
              </p:cNvSpPr>
              <p:nvPr/>
            </p:nvSpPr>
            <p:spPr bwMode="auto">
              <a:xfrm>
                <a:off x="0" y="72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4" name="Rectangle 319"/>
              <p:cNvSpPr>
                <a:spLocks noChangeArrowheads="1"/>
              </p:cNvSpPr>
              <p:nvPr/>
            </p:nvSpPr>
            <p:spPr bwMode="auto">
              <a:xfrm>
                <a:off x="0" y="729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5" name="Rectangle 320"/>
              <p:cNvSpPr>
                <a:spLocks noChangeArrowheads="1"/>
              </p:cNvSpPr>
              <p:nvPr/>
            </p:nvSpPr>
            <p:spPr bwMode="auto">
              <a:xfrm>
                <a:off x="0" y="73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6" name="Rectangle 321"/>
              <p:cNvSpPr>
                <a:spLocks noChangeArrowheads="1"/>
              </p:cNvSpPr>
              <p:nvPr/>
            </p:nvSpPr>
            <p:spPr bwMode="auto">
              <a:xfrm>
                <a:off x="0" y="73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7" name="Rectangle 322"/>
              <p:cNvSpPr>
                <a:spLocks noChangeArrowheads="1"/>
              </p:cNvSpPr>
              <p:nvPr/>
            </p:nvSpPr>
            <p:spPr bwMode="auto">
              <a:xfrm>
                <a:off x="0" y="73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8" name="Rectangle 323"/>
              <p:cNvSpPr>
                <a:spLocks noChangeArrowheads="1"/>
              </p:cNvSpPr>
              <p:nvPr/>
            </p:nvSpPr>
            <p:spPr bwMode="auto">
              <a:xfrm>
                <a:off x="0" y="73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9" name="Rectangle 324"/>
              <p:cNvSpPr>
                <a:spLocks noChangeArrowheads="1"/>
              </p:cNvSpPr>
              <p:nvPr/>
            </p:nvSpPr>
            <p:spPr bwMode="auto">
              <a:xfrm>
                <a:off x="0" y="735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0" name="Rectangle 325"/>
              <p:cNvSpPr>
                <a:spLocks noChangeArrowheads="1"/>
              </p:cNvSpPr>
              <p:nvPr/>
            </p:nvSpPr>
            <p:spPr bwMode="auto">
              <a:xfrm>
                <a:off x="0" y="73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1" name="Rectangle 326"/>
              <p:cNvSpPr>
                <a:spLocks noChangeArrowheads="1"/>
              </p:cNvSpPr>
              <p:nvPr/>
            </p:nvSpPr>
            <p:spPr bwMode="auto">
              <a:xfrm>
                <a:off x="0" y="738"/>
                <a:ext cx="19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</p:grpSp>
      <p:grpSp>
        <p:nvGrpSpPr>
          <p:cNvPr id="11" name="Group 3"/>
          <p:cNvGrpSpPr>
            <a:grpSpLocks noChangeAspect="1"/>
          </p:cNvGrpSpPr>
          <p:nvPr/>
        </p:nvGrpSpPr>
        <p:grpSpPr bwMode="auto">
          <a:xfrm rot="5400000">
            <a:off x="-3222517" y="3402029"/>
            <a:ext cx="6858073" cy="54015"/>
            <a:chOff x="-344" y="674"/>
            <a:chExt cx="5991" cy="108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grpSpPr>
        <p:sp>
          <p:nvSpPr>
            <p:cNvPr id="346" name="AutoShape 2"/>
            <p:cNvSpPr>
              <a:spLocks noChangeAspect="1" noChangeArrowheads="1" noTextEdit="1"/>
            </p:cNvSpPr>
            <p:nvPr/>
          </p:nvSpPr>
          <p:spPr bwMode="auto">
            <a:xfrm>
              <a:off x="0" y="675"/>
              <a:ext cx="5647" cy="1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grpSp>
          <p:nvGrpSpPr>
            <p:cNvPr id="12" name="Group 60"/>
            <p:cNvGrpSpPr>
              <a:grpSpLocks/>
            </p:cNvGrpSpPr>
            <p:nvPr/>
          </p:nvGrpSpPr>
          <p:grpSpPr bwMode="auto">
            <a:xfrm>
              <a:off x="3945" y="690"/>
              <a:ext cx="1695" cy="78"/>
              <a:chOff x="3945" y="690"/>
              <a:chExt cx="1695" cy="78"/>
            </a:xfrm>
            <a:grpFill/>
          </p:grpSpPr>
          <p:sp>
            <p:nvSpPr>
              <p:cNvPr id="615" name="Rectangle 4"/>
              <p:cNvSpPr>
                <a:spLocks noChangeArrowheads="1"/>
              </p:cNvSpPr>
              <p:nvPr/>
            </p:nvSpPr>
            <p:spPr bwMode="auto">
              <a:xfrm>
                <a:off x="3945" y="69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6" name="Rectangle 5"/>
              <p:cNvSpPr>
                <a:spLocks noChangeArrowheads="1"/>
              </p:cNvSpPr>
              <p:nvPr/>
            </p:nvSpPr>
            <p:spPr bwMode="auto">
              <a:xfrm>
                <a:off x="3945" y="69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7" name="Rectangle 6"/>
              <p:cNvSpPr>
                <a:spLocks noChangeArrowheads="1"/>
              </p:cNvSpPr>
              <p:nvPr/>
            </p:nvSpPr>
            <p:spPr bwMode="auto">
              <a:xfrm>
                <a:off x="3945" y="692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8" name="Rectangle 7"/>
              <p:cNvSpPr>
                <a:spLocks noChangeArrowheads="1"/>
              </p:cNvSpPr>
              <p:nvPr/>
            </p:nvSpPr>
            <p:spPr bwMode="auto">
              <a:xfrm>
                <a:off x="3945" y="69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9" name="Rectangle 8"/>
              <p:cNvSpPr>
                <a:spLocks noChangeArrowheads="1"/>
              </p:cNvSpPr>
              <p:nvPr/>
            </p:nvSpPr>
            <p:spPr bwMode="auto">
              <a:xfrm>
                <a:off x="3945" y="69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0" name="Rectangle 9"/>
              <p:cNvSpPr>
                <a:spLocks noChangeArrowheads="1"/>
              </p:cNvSpPr>
              <p:nvPr/>
            </p:nvSpPr>
            <p:spPr bwMode="auto">
              <a:xfrm>
                <a:off x="3945" y="69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1" name="Rectangle 10"/>
              <p:cNvSpPr>
                <a:spLocks noChangeArrowheads="1"/>
              </p:cNvSpPr>
              <p:nvPr/>
            </p:nvSpPr>
            <p:spPr bwMode="auto">
              <a:xfrm>
                <a:off x="3945" y="70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2" name="Rectangle 11"/>
              <p:cNvSpPr>
                <a:spLocks noChangeArrowheads="1"/>
              </p:cNvSpPr>
              <p:nvPr/>
            </p:nvSpPr>
            <p:spPr bwMode="auto">
              <a:xfrm>
                <a:off x="3945" y="70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3" name="Rectangle 12"/>
              <p:cNvSpPr>
                <a:spLocks noChangeArrowheads="1"/>
              </p:cNvSpPr>
              <p:nvPr/>
            </p:nvSpPr>
            <p:spPr bwMode="auto">
              <a:xfrm>
                <a:off x="3945" y="702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4" name="Rectangle 13"/>
              <p:cNvSpPr>
                <a:spLocks noChangeArrowheads="1"/>
              </p:cNvSpPr>
              <p:nvPr/>
            </p:nvSpPr>
            <p:spPr bwMode="auto">
              <a:xfrm>
                <a:off x="3945" y="70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5" name="Rectangle 14"/>
              <p:cNvSpPr>
                <a:spLocks noChangeArrowheads="1"/>
              </p:cNvSpPr>
              <p:nvPr/>
            </p:nvSpPr>
            <p:spPr bwMode="auto">
              <a:xfrm>
                <a:off x="3945" y="70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6" name="Rectangle 15"/>
              <p:cNvSpPr>
                <a:spLocks noChangeArrowheads="1"/>
              </p:cNvSpPr>
              <p:nvPr/>
            </p:nvSpPr>
            <p:spPr bwMode="auto">
              <a:xfrm>
                <a:off x="3945" y="70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7" name="Rectangle 16"/>
              <p:cNvSpPr>
                <a:spLocks noChangeArrowheads="1"/>
              </p:cNvSpPr>
              <p:nvPr/>
            </p:nvSpPr>
            <p:spPr bwMode="auto">
              <a:xfrm>
                <a:off x="3945" y="70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8" name="Rectangle 17"/>
              <p:cNvSpPr>
                <a:spLocks noChangeArrowheads="1"/>
              </p:cNvSpPr>
              <p:nvPr/>
            </p:nvSpPr>
            <p:spPr bwMode="auto">
              <a:xfrm>
                <a:off x="3945" y="70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9" name="Rectangle 18"/>
              <p:cNvSpPr>
                <a:spLocks noChangeArrowheads="1"/>
              </p:cNvSpPr>
              <p:nvPr/>
            </p:nvSpPr>
            <p:spPr bwMode="auto">
              <a:xfrm>
                <a:off x="3945" y="71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0" name="Rectangle 19"/>
              <p:cNvSpPr>
                <a:spLocks noChangeArrowheads="1"/>
              </p:cNvSpPr>
              <p:nvPr/>
            </p:nvSpPr>
            <p:spPr bwMode="auto">
              <a:xfrm>
                <a:off x="3945" y="71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1" name="Rectangle 20"/>
              <p:cNvSpPr>
                <a:spLocks noChangeArrowheads="1"/>
              </p:cNvSpPr>
              <p:nvPr/>
            </p:nvSpPr>
            <p:spPr bwMode="auto">
              <a:xfrm>
                <a:off x="3945" y="713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2" name="Rectangle 21"/>
              <p:cNvSpPr>
                <a:spLocks noChangeArrowheads="1"/>
              </p:cNvSpPr>
              <p:nvPr/>
            </p:nvSpPr>
            <p:spPr bwMode="auto">
              <a:xfrm>
                <a:off x="3945" y="71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3" name="Rectangle 22"/>
              <p:cNvSpPr>
                <a:spLocks noChangeArrowheads="1"/>
              </p:cNvSpPr>
              <p:nvPr/>
            </p:nvSpPr>
            <p:spPr bwMode="auto">
              <a:xfrm>
                <a:off x="3945" y="716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4" name="Rectangle 23"/>
              <p:cNvSpPr>
                <a:spLocks noChangeArrowheads="1"/>
              </p:cNvSpPr>
              <p:nvPr/>
            </p:nvSpPr>
            <p:spPr bwMode="auto">
              <a:xfrm>
                <a:off x="3945" y="71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5" name="Rectangle 24"/>
              <p:cNvSpPr>
                <a:spLocks noChangeArrowheads="1"/>
              </p:cNvSpPr>
              <p:nvPr/>
            </p:nvSpPr>
            <p:spPr bwMode="auto">
              <a:xfrm>
                <a:off x="3945" y="71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6" name="Rectangle 25"/>
              <p:cNvSpPr>
                <a:spLocks noChangeArrowheads="1"/>
              </p:cNvSpPr>
              <p:nvPr/>
            </p:nvSpPr>
            <p:spPr bwMode="auto">
              <a:xfrm>
                <a:off x="3945" y="72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7" name="Rectangle 26"/>
              <p:cNvSpPr>
                <a:spLocks noChangeArrowheads="1"/>
              </p:cNvSpPr>
              <p:nvPr/>
            </p:nvSpPr>
            <p:spPr bwMode="auto">
              <a:xfrm>
                <a:off x="3945" y="72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8" name="Rectangle 27"/>
              <p:cNvSpPr>
                <a:spLocks noChangeArrowheads="1"/>
              </p:cNvSpPr>
              <p:nvPr/>
            </p:nvSpPr>
            <p:spPr bwMode="auto">
              <a:xfrm>
                <a:off x="3945" y="72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9" name="Rectangle 28"/>
              <p:cNvSpPr>
                <a:spLocks noChangeArrowheads="1"/>
              </p:cNvSpPr>
              <p:nvPr/>
            </p:nvSpPr>
            <p:spPr bwMode="auto">
              <a:xfrm>
                <a:off x="3945" y="72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0" name="Rectangle 29"/>
              <p:cNvSpPr>
                <a:spLocks noChangeArrowheads="1"/>
              </p:cNvSpPr>
              <p:nvPr/>
            </p:nvSpPr>
            <p:spPr bwMode="auto">
              <a:xfrm>
                <a:off x="3945" y="72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1" name="Rectangle 30"/>
              <p:cNvSpPr>
                <a:spLocks noChangeArrowheads="1"/>
              </p:cNvSpPr>
              <p:nvPr/>
            </p:nvSpPr>
            <p:spPr bwMode="auto">
              <a:xfrm>
                <a:off x="3945" y="72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2" name="Rectangle 31"/>
              <p:cNvSpPr>
                <a:spLocks noChangeArrowheads="1"/>
              </p:cNvSpPr>
              <p:nvPr/>
            </p:nvSpPr>
            <p:spPr bwMode="auto">
              <a:xfrm>
                <a:off x="3945" y="72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3" name="Rectangle 32"/>
              <p:cNvSpPr>
                <a:spLocks noChangeArrowheads="1"/>
              </p:cNvSpPr>
              <p:nvPr/>
            </p:nvSpPr>
            <p:spPr bwMode="auto">
              <a:xfrm>
                <a:off x="3945" y="72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4" name="Rectangle 33"/>
              <p:cNvSpPr>
                <a:spLocks noChangeArrowheads="1"/>
              </p:cNvSpPr>
              <p:nvPr/>
            </p:nvSpPr>
            <p:spPr bwMode="auto">
              <a:xfrm>
                <a:off x="3945" y="72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5" name="Rectangle 34"/>
              <p:cNvSpPr>
                <a:spLocks noChangeArrowheads="1"/>
              </p:cNvSpPr>
              <p:nvPr/>
            </p:nvSpPr>
            <p:spPr bwMode="auto">
              <a:xfrm>
                <a:off x="3945" y="72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6" name="Rectangle 35"/>
              <p:cNvSpPr>
                <a:spLocks noChangeArrowheads="1"/>
              </p:cNvSpPr>
              <p:nvPr/>
            </p:nvSpPr>
            <p:spPr bwMode="auto">
              <a:xfrm>
                <a:off x="3945" y="730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7" name="Rectangle 36"/>
              <p:cNvSpPr>
                <a:spLocks noChangeArrowheads="1"/>
              </p:cNvSpPr>
              <p:nvPr/>
            </p:nvSpPr>
            <p:spPr bwMode="auto">
              <a:xfrm>
                <a:off x="3945" y="73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8" name="Rectangle 37"/>
              <p:cNvSpPr>
                <a:spLocks noChangeArrowheads="1"/>
              </p:cNvSpPr>
              <p:nvPr/>
            </p:nvSpPr>
            <p:spPr bwMode="auto">
              <a:xfrm>
                <a:off x="3945" y="73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9" name="Rectangle 38"/>
              <p:cNvSpPr>
                <a:spLocks noChangeArrowheads="1"/>
              </p:cNvSpPr>
              <p:nvPr/>
            </p:nvSpPr>
            <p:spPr bwMode="auto">
              <a:xfrm>
                <a:off x="3945" y="73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0" name="Rectangle 39"/>
              <p:cNvSpPr>
                <a:spLocks noChangeArrowheads="1"/>
              </p:cNvSpPr>
              <p:nvPr/>
            </p:nvSpPr>
            <p:spPr bwMode="auto">
              <a:xfrm>
                <a:off x="3945" y="73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1" name="Rectangle 40"/>
              <p:cNvSpPr>
                <a:spLocks noChangeArrowheads="1"/>
              </p:cNvSpPr>
              <p:nvPr/>
            </p:nvSpPr>
            <p:spPr bwMode="auto">
              <a:xfrm>
                <a:off x="3945" y="73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2" name="Rectangle 41"/>
              <p:cNvSpPr>
                <a:spLocks noChangeArrowheads="1"/>
              </p:cNvSpPr>
              <p:nvPr/>
            </p:nvSpPr>
            <p:spPr bwMode="auto">
              <a:xfrm>
                <a:off x="3945" y="73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3" name="Rectangle 42"/>
              <p:cNvSpPr>
                <a:spLocks noChangeArrowheads="1"/>
              </p:cNvSpPr>
              <p:nvPr/>
            </p:nvSpPr>
            <p:spPr bwMode="auto">
              <a:xfrm>
                <a:off x="3945" y="73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4" name="Rectangle 43"/>
              <p:cNvSpPr>
                <a:spLocks noChangeArrowheads="1"/>
              </p:cNvSpPr>
              <p:nvPr/>
            </p:nvSpPr>
            <p:spPr bwMode="auto">
              <a:xfrm>
                <a:off x="3945" y="74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5" name="Rectangle 44"/>
              <p:cNvSpPr>
                <a:spLocks noChangeArrowheads="1"/>
              </p:cNvSpPr>
              <p:nvPr/>
            </p:nvSpPr>
            <p:spPr bwMode="auto">
              <a:xfrm>
                <a:off x="3945" y="74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6" name="Rectangle 45"/>
              <p:cNvSpPr>
                <a:spLocks noChangeArrowheads="1"/>
              </p:cNvSpPr>
              <p:nvPr/>
            </p:nvSpPr>
            <p:spPr bwMode="auto">
              <a:xfrm>
                <a:off x="3945" y="74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7" name="Rectangle 46"/>
              <p:cNvSpPr>
                <a:spLocks noChangeArrowheads="1"/>
              </p:cNvSpPr>
              <p:nvPr/>
            </p:nvSpPr>
            <p:spPr bwMode="auto">
              <a:xfrm>
                <a:off x="3945" y="74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8" name="Rectangle 47"/>
              <p:cNvSpPr>
                <a:spLocks noChangeArrowheads="1"/>
              </p:cNvSpPr>
              <p:nvPr/>
            </p:nvSpPr>
            <p:spPr bwMode="auto">
              <a:xfrm>
                <a:off x="3945" y="74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9" name="Rectangle 48"/>
              <p:cNvSpPr>
                <a:spLocks noChangeArrowheads="1"/>
              </p:cNvSpPr>
              <p:nvPr/>
            </p:nvSpPr>
            <p:spPr bwMode="auto">
              <a:xfrm>
                <a:off x="3945" y="74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0" name="Rectangle 49"/>
              <p:cNvSpPr>
                <a:spLocks noChangeArrowheads="1"/>
              </p:cNvSpPr>
              <p:nvPr/>
            </p:nvSpPr>
            <p:spPr bwMode="auto">
              <a:xfrm>
                <a:off x="3945" y="74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1" name="Rectangle 50"/>
              <p:cNvSpPr>
                <a:spLocks noChangeArrowheads="1"/>
              </p:cNvSpPr>
              <p:nvPr/>
            </p:nvSpPr>
            <p:spPr bwMode="auto">
              <a:xfrm>
                <a:off x="3945" y="74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2" name="Rectangle 51"/>
              <p:cNvSpPr>
                <a:spLocks noChangeArrowheads="1"/>
              </p:cNvSpPr>
              <p:nvPr/>
            </p:nvSpPr>
            <p:spPr bwMode="auto">
              <a:xfrm>
                <a:off x="3945" y="75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3" name="Rectangle 52"/>
              <p:cNvSpPr>
                <a:spLocks noChangeArrowheads="1"/>
              </p:cNvSpPr>
              <p:nvPr/>
            </p:nvSpPr>
            <p:spPr bwMode="auto">
              <a:xfrm>
                <a:off x="3945" y="751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4" name="Rectangle 53"/>
              <p:cNvSpPr>
                <a:spLocks noChangeArrowheads="1"/>
              </p:cNvSpPr>
              <p:nvPr/>
            </p:nvSpPr>
            <p:spPr bwMode="auto">
              <a:xfrm>
                <a:off x="3945" y="75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5" name="Rectangle 54"/>
              <p:cNvSpPr>
                <a:spLocks noChangeArrowheads="1"/>
              </p:cNvSpPr>
              <p:nvPr/>
            </p:nvSpPr>
            <p:spPr bwMode="auto">
              <a:xfrm>
                <a:off x="3945" y="75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6" name="Rectangle 55"/>
              <p:cNvSpPr>
                <a:spLocks noChangeArrowheads="1"/>
              </p:cNvSpPr>
              <p:nvPr/>
            </p:nvSpPr>
            <p:spPr bwMode="auto">
              <a:xfrm>
                <a:off x="3945" y="75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7" name="Rectangle 56"/>
              <p:cNvSpPr>
                <a:spLocks noChangeArrowheads="1"/>
              </p:cNvSpPr>
              <p:nvPr/>
            </p:nvSpPr>
            <p:spPr bwMode="auto">
              <a:xfrm>
                <a:off x="3945" y="75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8" name="Rectangle 57"/>
              <p:cNvSpPr>
                <a:spLocks noChangeArrowheads="1"/>
              </p:cNvSpPr>
              <p:nvPr/>
            </p:nvSpPr>
            <p:spPr bwMode="auto">
              <a:xfrm>
                <a:off x="3945" y="758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9" name="Rectangle 58"/>
              <p:cNvSpPr>
                <a:spLocks noChangeArrowheads="1"/>
              </p:cNvSpPr>
              <p:nvPr/>
            </p:nvSpPr>
            <p:spPr bwMode="auto">
              <a:xfrm>
                <a:off x="3945" y="76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70" name="Rectangle 59"/>
              <p:cNvSpPr>
                <a:spLocks noChangeArrowheads="1"/>
              </p:cNvSpPr>
              <p:nvPr/>
            </p:nvSpPr>
            <p:spPr bwMode="auto">
              <a:xfrm>
                <a:off x="3945" y="762"/>
                <a:ext cx="1695" cy="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13" name="Group 109"/>
            <p:cNvGrpSpPr>
              <a:grpSpLocks/>
            </p:cNvGrpSpPr>
            <p:nvPr/>
          </p:nvGrpSpPr>
          <p:grpSpPr bwMode="auto">
            <a:xfrm>
              <a:off x="1685" y="680"/>
              <a:ext cx="2594" cy="66"/>
              <a:chOff x="1685" y="680"/>
              <a:chExt cx="2594" cy="66"/>
            </a:xfrm>
            <a:grpFill/>
          </p:grpSpPr>
          <p:sp>
            <p:nvSpPr>
              <p:cNvPr id="567" name="Rectangle 61"/>
              <p:cNvSpPr>
                <a:spLocks noChangeArrowheads="1"/>
              </p:cNvSpPr>
              <p:nvPr/>
            </p:nvSpPr>
            <p:spPr bwMode="auto">
              <a:xfrm>
                <a:off x="1685" y="68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8" name="Rectangle 62"/>
              <p:cNvSpPr>
                <a:spLocks noChangeArrowheads="1"/>
              </p:cNvSpPr>
              <p:nvPr/>
            </p:nvSpPr>
            <p:spPr bwMode="auto">
              <a:xfrm>
                <a:off x="1685" y="681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9" name="Rectangle 63"/>
              <p:cNvSpPr>
                <a:spLocks noChangeArrowheads="1"/>
              </p:cNvSpPr>
              <p:nvPr/>
            </p:nvSpPr>
            <p:spPr bwMode="auto">
              <a:xfrm>
                <a:off x="1685" y="685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0" name="Rectangle 64"/>
              <p:cNvSpPr>
                <a:spLocks noChangeArrowheads="1"/>
              </p:cNvSpPr>
              <p:nvPr/>
            </p:nvSpPr>
            <p:spPr bwMode="auto">
              <a:xfrm>
                <a:off x="1685" y="68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1" name="Rectangle 65"/>
              <p:cNvSpPr>
                <a:spLocks noChangeArrowheads="1"/>
              </p:cNvSpPr>
              <p:nvPr/>
            </p:nvSpPr>
            <p:spPr bwMode="auto">
              <a:xfrm>
                <a:off x="1685" y="69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2" name="Rectangle 66"/>
              <p:cNvSpPr>
                <a:spLocks noChangeArrowheads="1"/>
              </p:cNvSpPr>
              <p:nvPr/>
            </p:nvSpPr>
            <p:spPr bwMode="auto">
              <a:xfrm>
                <a:off x="1685" y="69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3" name="Rectangle 67"/>
              <p:cNvSpPr>
                <a:spLocks noChangeArrowheads="1"/>
              </p:cNvSpPr>
              <p:nvPr/>
            </p:nvSpPr>
            <p:spPr bwMode="auto">
              <a:xfrm>
                <a:off x="1685" y="69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4" name="Rectangle 68"/>
              <p:cNvSpPr>
                <a:spLocks noChangeArrowheads="1"/>
              </p:cNvSpPr>
              <p:nvPr/>
            </p:nvSpPr>
            <p:spPr bwMode="auto">
              <a:xfrm>
                <a:off x="1685" y="69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5" name="Rectangle 69"/>
              <p:cNvSpPr>
                <a:spLocks noChangeArrowheads="1"/>
              </p:cNvSpPr>
              <p:nvPr/>
            </p:nvSpPr>
            <p:spPr bwMode="auto">
              <a:xfrm>
                <a:off x="1685" y="69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6" name="Rectangle 70"/>
              <p:cNvSpPr>
                <a:spLocks noChangeArrowheads="1"/>
              </p:cNvSpPr>
              <p:nvPr/>
            </p:nvSpPr>
            <p:spPr bwMode="auto">
              <a:xfrm>
                <a:off x="1685" y="69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7" name="Rectangle 71"/>
              <p:cNvSpPr>
                <a:spLocks noChangeArrowheads="1"/>
              </p:cNvSpPr>
              <p:nvPr/>
            </p:nvSpPr>
            <p:spPr bwMode="auto">
              <a:xfrm>
                <a:off x="1685" y="69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8" name="Rectangle 72"/>
              <p:cNvSpPr>
                <a:spLocks noChangeArrowheads="1"/>
              </p:cNvSpPr>
              <p:nvPr/>
            </p:nvSpPr>
            <p:spPr bwMode="auto">
              <a:xfrm>
                <a:off x="1685" y="70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9" name="Rectangle 73"/>
              <p:cNvSpPr>
                <a:spLocks noChangeArrowheads="1"/>
              </p:cNvSpPr>
              <p:nvPr/>
            </p:nvSpPr>
            <p:spPr bwMode="auto">
              <a:xfrm>
                <a:off x="1685" y="70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0" name="Rectangle 74"/>
              <p:cNvSpPr>
                <a:spLocks noChangeArrowheads="1"/>
              </p:cNvSpPr>
              <p:nvPr/>
            </p:nvSpPr>
            <p:spPr bwMode="auto">
              <a:xfrm>
                <a:off x="1685" y="70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1" name="Rectangle 75"/>
              <p:cNvSpPr>
                <a:spLocks noChangeArrowheads="1"/>
              </p:cNvSpPr>
              <p:nvPr/>
            </p:nvSpPr>
            <p:spPr bwMode="auto">
              <a:xfrm>
                <a:off x="1685" y="70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2" name="Rectangle 76"/>
              <p:cNvSpPr>
                <a:spLocks noChangeArrowheads="1"/>
              </p:cNvSpPr>
              <p:nvPr/>
            </p:nvSpPr>
            <p:spPr bwMode="auto">
              <a:xfrm>
                <a:off x="1685" y="70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3" name="Rectangle 77"/>
              <p:cNvSpPr>
                <a:spLocks noChangeArrowheads="1"/>
              </p:cNvSpPr>
              <p:nvPr/>
            </p:nvSpPr>
            <p:spPr bwMode="auto">
              <a:xfrm>
                <a:off x="1685" y="70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4" name="Rectangle 78"/>
              <p:cNvSpPr>
                <a:spLocks noChangeArrowheads="1"/>
              </p:cNvSpPr>
              <p:nvPr/>
            </p:nvSpPr>
            <p:spPr bwMode="auto">
              <a:xfrm>
                <a:off x="1685" y="70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5" name="Rectangle 79"/>
              <p:cNvSpPr>
                <a:spLocks noChangeArrowheads="1"/>
              </p:cNvSpPr>
              <p:nvPr/>
            </p:nvSpPr>
            <p:spPr bwMode="auto">
              <a:xfrm>
                <a:off x="1685" y="70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6" name="Rectangle 80"/>
              <p:cNvSpPr>
                <a:spLocks noChangeArrowheads="1"/>
              </p:cNvSpPr>
              <p:nvPr/>
            </p:nvSpPr>
            <p:spPr bwMode="auto">
              <a:xfrm>
                <a:off x="1685" y="70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7" name="Rectangle 81"/>
              <p:cNvSpPr>
                <a:spLocks noChangeArrowheads="1"/>
              </p:cNvSpPr>
              <p:nvPr/>
            </p:nvSpPr>
            <p:spPr bwMode="auto">
              <a:xfrm>
                <a:off x="1685" y="70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8" name="Rectangle 82"/>
              <p:cNvSpPr>
                <a:spLocks noChangeArrowheads="1"/>
              </p:cNvSpPr>
              <p:nvPr/>
            </p:nvSpPr>
            <p:spPr bwMode="auto">
              <a:xfrm>
                <a:off x="1685" y="71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9" name="Rectangle 83"/>
              <p:cNvSpPr>
                <a:spLocks noChangeArrowheads="1"/>
              </p:cNvSpPr>
              <p:nvPr/>
            </p:nvSpPr>
            <p:spPr bwMode="auto">
              <a:xfrm>
                <a:off x="1685" y="71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0" name="Rectangle 84"/>
              <p:cNvSpPr>
                <a:spLocks noChangeArrowheads="1"/>
              </p:cNvSpPr>
              <p:nvPr/>
            </p:nvSpPr>
            <p:spPr bwMode="auto">
              <a:xfrm>
                <a:off x="1685" y="71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1" name="Rectangle 85"/>
              <p:cNvSpPr>
                <a:spLocks noChangeArrowheads="1"/>
              </p:cNvSpPr>
              <p:nvPr/>
            </p:nvSpPr>
            <p:spPr bwMode="auto">
              <a:xfrm>
                <a:off x="1685" y="71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2" name="Rectangle 86"/>
              <p:cNvSpPr>
                <a:spLocks noChangeArrowheads="1"/>
              </p:cNvSpPr>
              <p:nvPr/>
            </p:nvSpPr>
            <p:spPr bwMode="auto">
              <a:xfrm>
                <a:off x="1685" y="71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3" name="Rectangle 87"/>
              <p:cNvSpPr>
                <a:spLocks noChangeArrowheads="1"/>
              </p:cNvSpPr>
              <p:nvPr/>
            </p:nvSpPr>
            <p:spPr bwMode="auto">
              <a:xfrm>
                <a:off x="1685" y="71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4" name="Rectangle 88"/>
              <p:cNvSpPr>
                <a:spLocks noChangeArrowheads="1"/>
              </p:cNvSpPr>
              <p:nvPr/>
            </p:nvSpPr>
            <p:spPr bwMode="auto">
              <a:xfrm>
                <a:off x="1685" y="71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5" name="Rectangle 89"/>
              <p:cNvSpPr>
                <a:spLocks noChangeArrowheads="1"/>
              </p:cNvSpPr>
              <p:nvPr/>
            </p:nvSpPr>
            <p:spPr bwMode="auto">
              <a:xfrm>
                <a:off x="1685" y="71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6" name="Rectangle 90"/>
              <p:cNvSpPr>
                <a:spLocks noChangeArrowheads="1"/>
              </p:cNvSpPr>
              <p:nvPr/>
            </p:nvSpPr>
            <p:spPr bwMode="auto">
              <a:xfrm>
                <a:off x="1685" y="71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7" name="Rectangle 91"/>
              <p:cNvSpPr>
                <a:spLocks noChangeArrowheads="1"/>
              </p:cNvSpPr>
              <p:nvPr/>
            </p:nvSpPr>
            <p:spPr bwMode="auto">
              <a:xfrm>
                <a:off x="1685" y="72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8" name="Rectangle 92"/>
              <p:cNvSpPr>
                <a:spLocks noChangeArrowheads="1"/>
              </p:cNvSpPr>
              <p:nvPr/>
            </p:nvSpPr>
            <p:spPr bwMode="auto">
              <a:xfrm>
                <a:off x="1685" y="72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9" name="Rectangle 93"/>
              <p:cNvSpPr>
                <a:spLocks noChangeArrowheads="1"/>
              </p:cNvSpPr>
              <p:nvPr/>
            </p:nvSpPr>
            <p:spPr bwMode="auto">
              <a:xfrm>
                <a:off x="1685" y="72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0" name="Rectangle 94"/>
              <p:cNvSpPr>
                <a:spLocks noChangeArrowheads="1"/>
              </p:cNvSpPr>
              <p:nvPr/>
            </p:nvSpPr>
            <p:spPr bwMode="auto">
              <a:xfrm>
                <a:off x="1685" y="72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1" name="Rectangle 95"/>
              <p:cNvSpPr>
                <a:spLocks noChangeArrowheads="1"/>
              </p:cNvSpPr>
              <p:nvPr/>
            </p:nvSpPr>
            <p:spPr bwMode="auto">
              <a:xfrm>
                <a:off x="1685" y="72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2" name="Rectangle 96"/>
              <p:cNvSpPr>
                <a:spLocks noChangeArrowheads="1"/>
              </p:cNvSpPr>
              <p:nvPr/>
            </p:nvSpPr>
            <p:spPr bwMode="auto">
              <a:xfrm>
                <a:off x="1685" y="72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3" name="Rectangle 97"/>
              <p:cNvSpPr>
                <a:spLocks noChangeArrowheads="1"/>
              </p:cNvSpPr>
              <p:nvPr/>
            </p:nvSpPr>
            <p:spPr bwMode="auto">
              <a:xfrm>
                <a:off x="1685" y="72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4" name="Rectangle 98"/>
              <p:cNvSpPr>
                <a:spLocks noChangeArrowheads="1"/>
              </p:cNvSpPr>
              <p:nvPr/>
            </p:nvSpPr>
            <p:spPr bwMode="auto">
              <a:xfrm>
                <a:off x="1685" y="72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5" name="Rectangle 99"/>
              <p:cNvSpPr>
                <a:spLocks noChangeArrowheads="1"/>
              </p:cNvSpPr>
              <p:nvPr/>
            </p:nvSpPr>
            <p:spPr bwMode="auto">
              <a:xfrm>
                <a:off x="1685" y="72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6" name="Rectangle 100"/>
              <p:cNvSpPr>
                <a:spLocks noChangeArrowheads="1"/>
              </p:cNvSpPr>
              <p:nvPr/>
            </p:nvSpPr>
            <p:spPr bwMode="auto">
              <a:xfrm>
                <a:off x="1685" y="72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7" name="Rectangle 101"/>
              <p:cNvSpPr>
                <a:spLocks noChangeArrowheads="1"/>
              </p:cNvSpPr>
              <p:nvPr/>
            </p:nvSpPr>
            <p:spPr bwMode="auto">
              <a:xfrm>
                <a:off x="1685" y="73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8" name="Rectangle 102"/>
              <p:cNvSpPr>
                <a:spLocks noChangeArrowheads="1"/>
              </p:cNvSpPr>
              <p:nvPr/>
            </p:nvSpPr>
            <p:spPr bwMode="auto">
              <a:xfrm>
                <a:off x="1685" y="73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9" name="Rectangle 103"/>
              <p:cNvSpPr>
                <a:spLocks noChangeArrowheads="1"/>
              </p:cNvSpPr>
              <p:nvPr/>
            </p:nvSpPr>
            <p:spPr bwMode="auto">
              <a:xfrm>
                <a:off x="1685" y="73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0" name="Rectangle 104"/>
              <p:cNvSpPr>
                <a:spLocks noChangeArrowheads="1"/>
              </p:cNvSpPr>
              <p:nvPr/>
            </p:nvSpPr>
            <p:spPr bwMode="auto">
              <a:xfrm>
                <a:off x="1685" y="73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1" name="Rectangle 105"/>
              <p:cNvSpPr>
                <a:spLocks noChangeArrowheads="1"/>
              </p:cNvSpPr>
              <p:nvPr/>
            </p:nvSpPr>
            <p:spPr bwMode="auto">
              <a:xfrm>
                <a:off x="1685" y="73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2" name="Rectangle 106"/>
              <p:cNvSpPr>
                <a:spLocks noChangeArrowheads="1"/>
              </p:cNvSpPr>
              <p:nvPr/>
            </p:nvSpPr>
            <p:spPr bwMode="auto">
              <a:xfrm>
                <a:off x="1685" y="73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3" name="Rectangle 107"/>
              <p:cNvSpPr>
                <a:spLocks noChangeArrowheads="1"/>
              </p:cNvSpPr>
              <p:nvPr/>
            </p:nvSpPr>
            <p:spPr bwMode="auto">
              <a:xfrm>
                <a:off x="1685" y="739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4" name="Rectangle 108"/>
              <p:cNvSpPr>
                <a:spLocks noChangeArrowheads="1"/>
              </p:cNvSpPr>
              <p:nvPr/>
            </p:nvSpPr>
            <p:spPr bwMode="auto">
              <a:xfrm>
                <a:off x="1685" y="743"/>
                <a:ext cx="2594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14" name="Group 165"/>
            <p:cNvGrpSpPr>
              <a:grpSpLocks/>
            </p:cNvGrpSpPr>
            <p:nvPr/>
          </p:nvGrpSpPr>
          <p:grpSpPr bwMode="auto">
            <a:xfrm>
              <a:off x="0" y="674"/>
              <a:ext cx="1995" cy="68"/>
              <a:chOff x="0" y="674"/>
              <a:chExt cx="1995" cy="68"/>
            </a:xfrm>
            <a:grpFill/>
          </p:grpSpPr>
          <p:sp>
            <p:nvSpPr>
              <p:cNvPr id="512" name="Rectangle 110"/>
              <p:cNvSpPr>
                <a:spLocks noChangeArrowheads="1"/>
              </p:cNvSpPr>
              <p:nvPr/>
            </p:nvSpPr>
            <p:spPr bwMode="auto">
              <a:xfrm>
                <a:off x="0" y="674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3" name="Rectangle 111"/>
              <p:cNvSpPr>
                <a:spLocks noChangeArrowheads="1"/>
              </p:cNvSpPr>
              <p:nvPr/>
            </p:nvSpPr>
            <p:spPr bwMode="auto">
              <a:xfrm>
                <a:off x="0" y="67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4" name="Rectangle 112"/>
              <p:cNvSpPr>
                <a:spLocks noChangeArrowheads="1"/>
              </p:cNvSpPr>
              <p:nvPr/>
            </p:nvSpPr>
            <p:spPr bwMode="auto">
              <a:xfrm>
                <a:off x="0" y="677"/>
                <a:ext cx="19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5" name="Rectangle 113"/>
              <p:cNvSpPr>
                <a:spLocks noChangeArrowheads="1"/>
              </p:cNvSpPr>
              <p:nvPr/>
            </p:nvSpPr>
            <p:spPr bwMode="auto">
              <a:xfrm>
                <a:off x="0" y="68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6" name="Rectangle 114"/>
              <p:cNvSpPr>
                <a:spLocks noChangeArrowheads="1"/>
              </p:cNvSpPr>
              <p:nvPr/>
            </p:nvSpPr>
            <p:spPr bwMode="auto">
              <a:xfrm>
                <a:off x="0" y="68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7" name="Rectangle 115"/>
              <p:cNvSpPr>
                <a:spLocks noChangeArrowheads="1"/>
              </p:cNvSpPr>
              <p:nvPr/>
            </p:nvSpPr>
            <p:spPr bwMode="auto">
              <a:xfrm>
                <a:off x="0" y="68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8" name="Rectangle 116"/>
              <p:cNvSpPr>
                <a:spLocks noChangeArrowheads="1"/>
              </p:cNvSpPr>
              <p:nvPr/>
            </p:nvSpPr>
            <p:spPr bwMode="auto">
              <a:xfrm>
                <a:off x="0" y="68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9" name="Rectangle 117"/>
              <p:cNvSpPr>
                <a:spLocks noChangeArrowheads="1"/>
              </p:cNvSpPr>
              <p:nvPr/>
            </p:nvSpPr>
            <p:spPr bwMode="auto">
              <a:xfrm>
                <a:off x="0" y="68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0" name="Rectangle 118"/>
              <p:cNvSpPr>
                <a:spLocks noChangeArrowheads="1"/>
              </p:cNvSpPr>
              <p:nvPr/>
            </p:nvSpPr>
            <p:spPr bwMode="auto">
              <a:xfrm>
                <a:off x="0" y="68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1" name="Rectangle 119"/>
              <p:cNvSpPr>
                <a:spLocks noChangeArrowheads="1"/>
              </p:cNvSpPr>
              <p:nvPr/>
            </p:nvSpPr>
            <p:spPr bwMode="auto">
              <a:xfrm>
                <a:off x="0" y="68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2" name="Rectangle 120"/>
              <p:cNvSpPr>
                <a:spLocks noChangeArrowheads="1"/>
              </p:cNvSpPr>
              <p:nvPr/>
            </p:nvSpPr>
            <p:spPr bwMode="auto">
              <a:xfrm>
                <a:off x="0" y="68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3" name="Rectangle 121"/>
              <p:cNvSpPr>
                <a:spLocks noChangeArrowheads="1"/>
              </p:cNvSpPr>
              <p:nvPr/>
            </p:nvSpPr>
            <p:spPr bwMode="auto">
              <a:xfrm>
                <a:off x="0" y="69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4" name="Rectangle 122"/>
              <p:cNvSpPr>
                <a:spLocks noChangeArrowheads="1"/>
              </p:cNvSpPr>
              <p:nvPr/>
            </p:nvSpPr>
            <p:spPr bwMode="auto">
              <a:xfrm>
                <a:off x="0" y="69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5" name="Rectangle 123"/>
              <p:cNvSpPr>
                <a:spLocks noChangeArrowheads="1"/>
              </p:cNvSpPr>
              <p:nvPr/>
            </p:nvSpPr>
            <p:spPr bwMode="auto">
              <a:xfrm>
                <a:off x="0" y="69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6" name="Rectangle 124"/>
              <p:cNvSpPr>
                <a:spLocks noChangeArrowheads="1"/>
              </p:cNvSpPr>
              <p:nvPr/>
            </p:nvSpPr>
            <p:spPr bwMode="auto">
              <a:xfrm>
                <a:off x="0" y="69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7" name="Rectangle 125"/>
              <p:cNvSpPr>
                <a:spLocks noChangeArrowheads="1"/>
              </p:cNvSpPr>
              <p:nvPr/>
            </p:nvSpPr>
            <p:spPr bwMode="auto">
              <a:xfrm>
                <a:off x="0" y="69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8" name="Rectangle 126"/>
              <p:cNvSpPr>
                <a:spLocks noChangeArrowheads="1"/>
              </p:cNvSpPr>
              <p:nvPr/>
            </p:nvSpPr>
            <p:spPr bwMode="auto">
              <a:xfrm>
                <a:off x="0" y="69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9" name="Rectangle 127"/>
              <p:cNvSpPr>
                <a:spLocks noChangeArrowheads="1"/>
              </p:cNvSpPr>
              <p:nvPr/>
            </p:nvSpPr>
            <p:spPr bwMode="auto">
              <a:xfrm>
                <a:off x="0" y="69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0" name="Rectangle 128"/>
              <p:cNvSpPr>
                <a:spLocks noChangeArrowheads="1"/>
              </p:cNvSpPr>
              <p:nvPr/>
            </p:nvSpPr>
            <p:spPr bwMode="auto">
              <a:xfrm>
                <a:off x="0" y="69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1" name="Rectangle 129"/>
              <p:cNvSpPr>
                <a:spLocks noChangeArrowheads="1"/>
              </p:cNvSpPr>
              <p:nvPr/>
            </p:nvSpPr>
            <p:spPr bwMode="auto">
              <a:xfrm>
                <a:off x="0" y="69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2" name="Rectangle 130"/>
              <p:cNvSpPr>
                <a:spLocks noChangeArrowheads="1"/>
              </p:cNvSpPr>
              <p:nvPr/>
            </p:nvSpPr>
            <p:spPr bwMode="auto">
              <a:xfrm>
                <a:off x="0" y="70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3" name="Rectangle 131"/>
              <p:cNvSpPr>
                <a:spLocks noChangeArrowheads="1"/>
              </p:cNvSpPr>
              <p:nvPr/>
            </p:nvSpPr>
            <p:spPr bwMode="auto">
              <a:xfrm>
                <a:off x="0" y="70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4" name="Rectangle 132"/>
              <p:cNvSpPr>
                <a:spLocks noChangeArrowheads="1"/>
              </p:cNvSpPr>
              <p:nvPr/>
            </p:nvSpPr>
            <p:spPr bwMode="auto">
              <a:xfrm>
                <a:off x="0" y="70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5" name="Rectangle 133"/>
              <p:cNvSpPr>
                <a:spLocks noChangeArrowheads="1"/>
              </p:cNvSpPr>
              <p:nvPr/>
            </p:nvSpPr>
            <p:spPr bwMode="auto">
              <a:xfrm>
                <a:off x="0" y="70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6" name="Rectangle 134"/>
              <p:cNvSpPr>
                <a:spLocks noChangeArrowheads="1"/>
              </p:cNvSpPr>
              <p:nvPr/>
            </p:nvSpPr>
            <p:spPr bwMode="auto">
              <a:xfrm>
                <a:off x="0" y="70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7" name="Rectangle 135"/>
              <p:cNvSpPr>
                <a:spLocks noChangeArrowheads="1"/>
              </p:cNvSpPr>
              <p:nvPr/>
            </p:nvSpPr>
            <p:spPr bwMode="auto">
              <a:xfrm>
                <a:off x="0" y="70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8" name="Rectangle 136"/>
              <p:cNvSpPr>
                <a:spLocks noChangeArrowheads="1"/>
              </p:cNvSpPr>
              <p:nvPr/>
            </p:nvSpPr>
            <p:spPr bwMode="auto">
              <a:xfrm>
                <a:off x="0" y="70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9" name="Rectangle 137"/>
              <p:cNvSpPr>
                <a:spLocks noChangeArrowheads="1"/>
              </p:cNvSpPr>
              <p:nvPr/>
            </p:nvSpPr>
            <p:spPr bwMode="auto">
              <a:xfrm>
                <a:off x="0" y="70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0" name="Rectangle 138"/>
              <p:cNvSpPr>
                <a:spLocks noChangeArrowheads="1"/>
              </p:cNvSpPr>
              <p:nvPr/>
            </p:nvSpPr>
            <p:spPr bwMode="auto">
              <a:xfrm>
                <a:off x="0" y="70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1" name="Rectangle 139"/>
              <p:cNvSpPr>
                <a:spLocks noChangeArrowheads="1"/>
              </p:cNvSpPr>
              <p:nvPr/>
            </p:nvSpPr>
            <p:spPr bwMode="auto">
              <a:xfrm>
                <a:off x="0" y="70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2" name="Rectangle 140"/>
              <p:cNvSpPr>
                <a:spLocks noChangeArrowheads="1"/>
              </p:cNvSpPr>
              <p:nvPr/>
            </p:nvSpPr>
            <p:spPr bwMode="auto">
              <a:xfrm>
                <a:off x="0" y="71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3" name="Rectangle 141"/>
              <p:cNvSpPr>
                <a:spLocks noChangeArrowheads="1"/>
              </p:cNvSpPr>
              <p:nvPr/>
            </p:nvSpPr>
            <p:spPr bwMode="auto">
              <a:xfrm>
                <a:off x="0" y="71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4" name="Rectangle 142"/>
              <p:cNvSpPr>
                <a:spLocks noChangeArrowheads="1"/>
              </p:cNvSpPr>
              <p:nvPr/>
            </p:nvSpPr>
            <p:spPr bwMode="auto">
              <a:xfrm>
                <a:off x="0" y="71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5" name="Rectangle 143"/>
              <p:cNvSpPr>
                <a:spLocks noChangeArrowheads="1"/>
              </p:cNvSpPr>
              <p:nvPr/>
            </p:nvSpPr>
            <p:spPr bwMode="auto">
              <a:xfrm>
                <a:off x="0" y="713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6" name="Rectangle 144"/>
              <p:cNvSpPr>
                <a:spLocks noChangeArrowheads="1"/>
              </p:cNvSpPr>
              <p:nvPr/>
            </p:nvSpPr>
            <p:spPr bwMode="auto">
              <a:xfrm>
                <a:off x="0" y="71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7" name="Rectangle 145"/>
              <p:cNvSpPr>
                <a:spLocks noChangeArrowheads="1"/>
              </p:cNvSpPr>
              <p:nvPr/>
            </p:nvSpPr>
            <p:spPr bwMode="auto">
              <a:xfrm>
                <a:off x="0" y="71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8" name="Rectangle 146"/>
              <p:cNvSpPr>
                <a:spLocks noChangeArrowheads="1"/>
              </p:cNvSpPr>
              <p:nvPr/>
            </p:nvSpPr>
            <p:spPr bwMode="auto">
              <a:xfrm>
                <a:off x="0" y="71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9" name="Rectangle 147"/>
              <p:cNvSpPr>
                <a:spLocks noChangeArrowheads="1"/>
              </p:cNvSpPr>
              <p:nvPr/>
            </p:nvSpPr>
            <p:spPr bwMode="auto">
              <a:xfrm>
                <a:off x="0" y="71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0" name="Rectangle 148"/>
              <p:cNvSpPr>
                <a:spLocks noChangeArrowheads="1"/>
              </p:cNvSpPr>
              <p:nvPr/>
            </p:nvSpPr>
            <p:spPr bwMode="auto">
              <a:xfrm>
                <a:off x="0" y="71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1" name="Rectangle 149"/>
              <p:cNvSpPr>
                <a:spLocks noChangeArrowheads="1"/>
              </p:cNvSpPr>
              <p:nvPr/>
            </p:nvSpPr>
            <p:spPr bwMode="auto">
              <a:xfrm>
                <a:off x="0" y="72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2" name="Rectangle 150"/>
              <p:cNvSpPr>
                <a:spLocks noChangeArrowheads="1"/>
              </p:cNvSpPr>
              <p:nvPr/>
            </p:nvSpPr>
            <p:spPr bwMode="auto">
              <a:xfrm>
                <a:off x="0" y="72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3" name="Rectangle 151"/>
              <p:cNvSpPr>
                <a:spLocks noChangeArrowheads="1"/>
              </p:cNvSpPr>
              <p:nvPr/>
            </p:nvSpPr>
            <p:spPr bwMode="auto">
              <a:xfrm>
                <a:off x="0" y="72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4" name="Rectangle 152"/>
              <p:cNvSpPr>
                <a:spLocks noChangeArrowheads="1"/>
              </p:cNvSpPr>
              <p:nvPr/>
            </p:nvSpPr>
            <p:spPr bwMode="auto">
              <a:xfrm>
                <a:off x="0" y="72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5" name="Rectangle 153"/>
              <p:cNvSpPr>
                <a:spLocks noChangeArrowheads="1"/>
              </p:cNvSpPr>
              <p:nvPr/>
            </p:nvSpPr>
            <p:spPr bwMode="auto">
              <a:xfrm>
                <a:off x="0" y="72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6" name="Rectangle 154"/>
              <p:cNvSpPr>
                <a:spLocks noChangeArrowheads="1"/>
              </p:cNvSpPr>
              <p:nvPr/>
            </p:nvSpPr>
            <p:spPr bwMode="auto">
              <a:xfrm>
                <a:off x="0" y="72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7" name="Rectangle 155"/>
              <p:cNvSpPr>
                <a:spLocks noChangeArrowheads="1"/>
              </p:cNvSpPr>
              <p:nvPr/>
            </p:nvSpPr>
            <p:spPr bwMode="auto">
              <a:xfrm>
                <a:off x="0" y="72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8" name="Rectangle 156"/>
              <p:cNvSpPr>
                <a:spLocks noChangeArrowheads="1"/>
              </p:cNvSpPr>
              <p:nvPr/>
            </p:nvSpPr>
            <p:spPr bwMode="auto">
              <a:xfrm>
                <a:off x="0" y="72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9" name="Rectangle 157"/>
              <p:cNvSpPr>
                <a:spLocks noChangeArrowheads="1"/>
              </p:cNvSpPr>
              <p:nvPr/>
            </p:nvSpPr>
            <p:spPr bwMode="auto">
              <a:xfrm>
                <a:off x="0" y="729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0" name="Rectangle 158"/>
              <p:cNvSpPr>
                <a:spLocks noChangeArrowheads="1"/>
              </p:cNvSpPr>
              <p:nvPr/>
            </p:nvSpPr>
            <p:spPr bwMode="auto">
              <a:xfrm>
                <a:off x="0" y="73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1" name="Rectangle 159"/>
              <p:cNvSpPr>
                <a:spLocks noChangeArrowheads="1"/>
              </p:cNvSpPr>
              <p:nvPr/>
            </p:nvSpPr>
            <p:spPr bwMode="auto">
              <a:xfrm>
                <a:off x="0" y="73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2" name="Rectangle 160"/>
              <p:cNvSpPr>
                <a:spLocks noChangeArrowheads="1"/>
              </p:cNvSpPr>
              <p:nvPr/>
            </p:nvSpPr>
            <p:spPr bwMode="auto">
              <a:xfrm>
                <a:off x="0" y="73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3" name="Rectangle 161"/>
              <p:cNvSpPr>
                <a:spLocks noChangeArrowheads="1"/>
              </p:cNvSpPr>
              <p:nvPr/>
            </p:nvSpPr>
            <p:spPr bwMode="auto">
              <a:xfrm>
                <a:off x="0" y="73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4" name="Rectangle 162"/>
              <p:cNvSpPr>
                <a:spLocks noChangeArrowheads="1"/>
              </p:cNvSpPr>
              <p:nvPr/>
            </p:nvSpPr>
            <p:spPr bwMode="auto">
              <a:xfrm>
                <a:off x="0" y="735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5" name="Rectangle 163"/>
              <p:cNvSpPr>
                <a:spLocks noChangeArrowheads="1"/>
              </p:cNvSpPr>
              <p:nvPr/>
            </p:nvSpPr>
            <p:spPr bwMode="auto">
              <a:xfrm>
                <a:off x="0" y="73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6" name="Rectangle 164"/>
              <p:cNvSpPr>
                <a:spLocks noChangeArrowheads="1"/>
              </p:cNvSpPr>
              <p:nvPr/>
            </p:nvSpPr>
            <p:spPr bwMode="auto">
              <a:xfrm>
                <a:off x="0" y="738"/>
                <a:ext cx="19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15" name="Group 222"/>
            <p:cNvGrpSpPr>
              <a:grpSpLocks/>
            </p:cNvGrpSpPr>
            <p:nvPr/>
          </p:nvGrpSpPr>
          <p:grpSpPr bwMode="auto">
            <a:xfrm>
              <a:off x="3945" y="690"/>
              <a:ext cx="1695" cy="78"/>
              <a:chOff x="3945" y="690"/>
              <a:chExt cx="1695" cy="78"/>
            </a:xfrm>
            <a:grpFill/>
          </p:grpSpPr>
          <p:sp>
            <p:nvSpPr>
              <p:cNvPr id="456" name="Rectangle 166"/>
              <p:cNvSpPr>
                <a:spLocks noChangeArrowheads="1"/>
              </p:cNvSpPr>
              <p:nvPr/>
            </p:nvSpPr>
            <p:spPr bwMode="auto">
              <a:xfrm>
                <a:off x="3945" y="69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7" name="Rectangle 167"/>
              <p:cNvSpPr>
                <a:spLocks noChangeArrowheads="1"/>
              </p:cNvSpPr>
              <p:nvPr/>
            </p:nvSpPr>
            <p:spPr bwMode="auto">
              <a:xfrm>
                <a:off x="3945" y="69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8" name="Rectangle 168"/>
              <p:cNvSpPr>
                <a:spLocks noChangeArrowheads="1"/>
              </p:cNvSpPr>
              <p:nvPr/>
            </p:nvSpPr>
            <p:spPr bwMode="auto">
              <a:xfrm>
                <a:off x="3945" y="692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9" name="Rectangle 169"/>
              <p:cNvSpPr>
                <a:spLocks noChangeArrowheads="1"/>
              </p:cNvSpPr>
              <p:nvPr/>
            </p:nvSpPr>
            <p:spPr bwMode="auto">
              <a:xfrm>
                <a:off x="3945" y="69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0" name="Rectangle 170"/>
              <p:cNvSpPr>
                <a:spLocks noChangeArrowheads="1"/>
              </p:cNvSpPr>
              <p:nvPr/>
            </p:nvSpPr>
            <p:spPr bwMode="auto">
              <a:xfrm>
                <a:off x="3945" y="69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1" name="Rectangle 171"/>
              <p:cNvSpPr>
                <a:spLocks noChangeArrowheads="1"/>
              </p:cNvSpPr>
              <p:nvPr/>
            </p:nvSpPr>
            <p:spPr bwMode="auto">
              <a:xfrm>
                <a:off x="3945" y="69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2" name="Rectangle 172"/>
              <p:cNvSpPr>
                <a:spLocks noChangeArrowheads="1"/>
              </p:cNvSpPr>
              <p:nvPr/>
            </p:nvSpPr>
            <p:spPr bwMode="auto">
              <a:xfrm>
                <a:off x="3945" y="70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3" name="Rectangle 173"/>
              <p:cNvSpPr>
                <a:spLocks noChangeArrowheads="1"/>
              </p:cNvSpPr>
              <p:nvPr/>
            </p:nvSpPr>
            <p:spPr bwMode="auto">
              <a:xfrm>
                <a:off x="3945" y="70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4" name="Rectangle 174"/>
              <p:cNvSpPr>
                <a:spLocks noChangeArrowheads="1"/>
              </p:cNvSpPr>
              <p:nvPr/>
            </p:nvSpPr>
            <p:spPr bwMode="auto">
              <a:xfrm>
                <a:off x="3945" y="702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5" name="Rectangle 175"/>
              <p:cNvSpPr>
                <a:spLocks noChangeArrowheads="1"/>
              </p:cNvSpPr>
              <p:nvPr/>
            </p:nvSpPr>
            <p:spPr bwMode="auto">
              <a:xfrm>
                <a:off x="3945" y="70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6" name="Rectangle 176"/>
              <p:cNvSpPr>
                <a:spLocks noChangeArrowheads="1"/>
              </p:cNvSpPr>
              <p:nvPr/>
            </p:nvSpPr>
            <p:spPr bwMode="auto">
              <a:xfrm>
                <a:off x="3945" y="70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7" name="Rectangle 177"/>
              <p:cNvSpPr>
                <a:spLocks noChangeArrowheads="1"/>
              </p:cNvSpPr>
              <p:nvPr/>
            </p:nvSpPr>
            <p:spPr bwMode="auto">
              <a:xfrm>
                <a:off x="3945" y="70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8" name="Rectangle 178"/>
              <p:cNvSpPr>
                <a:spLocks noChangeArrowheads="1"/>
              </p:cNvSpPr>
              <p:nvPr/>
            </p:nvSpPr>
            <p:spPr bwMode="auto">
              <a:xfrm>
                <a:off x="3945" y="70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9" name="Rectangle 179"/>
              <p:cNvSpPr>
                <a:spLocks noChangeArrowheads="1"/>
              </p:cNvSpPr>
              <p:nvPr/>
            </p:nvSpPr>
            <p:spPr bwMode="auto">
              <a:xfrm>
                <a:off x="3945" y="70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0" name="Rectangle 180"/>
              <p:cNvSpPr>
                <a:spLocks noChangeArrowheads="1"/>
              </p:cNvSpPr>
              <p:nvPr/>
            </p:nvSpPr>
            <p:spPr bwMode="auto">
              <a:xfrm>
                <a:off x="3945" y="71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1" name="Rectangle 181"/>
              <p:cNvSpPr>
                <a:spLocks noChangeArrowheads="1"/>
              </p:cNvSpPr>
              <p:nvPr/>
            </p:nvSpPr>
            <p:spPr bwMode="auto">
              <a:xfrm>
                <a:off x="3945" y="71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2" name="Rectangle 182"/>
              <p:cNvSpPr>
                <a:spLocks noChangeArrowheads="1"/>
              </p:cNvSpPr>
              <p:nvPr/>
            </p:nvSpPr>
            <p:spPr bwMode="auto">
              <a:xfrm>
                <a:off x="3945" y="713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3" name="Rectangle 183"/>
              <p:cNvSpPr>
                <a:spLocks noChangeArrowheads="1"/>
              </p:cNvSpPr>
              <p:nvPr/>
            </p:nvSpPr>
            <p:spPr bwMode="auto">
              <a:xfrm>
                <a:off x="3945" y="71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4" name="Rectangle 184"/>
              <p:cNvSpPr>
                <a:spLocks noChangeArrowheads="1"/>
              </p:cNvSpPr>
              <p:nvPr/>
            </p:nvSpPr>
            <p:spPr bwMode="auto">
              <a:xfrm>
                <a:off x="3945" y="716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5" name="Rectangle 185"/>
              <p:cNvSpPr>
                <a:spLocks noChangeArrowheads="1"/>
              </p:cNvSpPr>
              <p:nvPr/>
            </p:nvSpPr>
            <p:spPr bwMode="auto">
              <a:xfrm>
                <a:off x="3945" y="71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6" name="Rectangle 186"/>
              <p:cNvSpPr>
                <a:spLocks noChangeArrowheads="1"/>
              </p:cNvSpPr>
              <p:nvPr/>
            </p:nvSpPr>
            <p:spPr bwMode="auto">
              <a:xfrm>
                <a:off x="3945" y="71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7" name="Rectangle 187"/>
              <p:cNvSpPr>
                <a:spLocks noChangeArrowheads="1"/>
              </p:cNvSpPr>
              <p:nvPr/>
            </p:nvSpPr>
            <p:spPr bwMode="auto">
              <a:xfrm>
                <a:off x="3945" y="72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8" name="Rectangle 188"/>
              <p:cNvSpPr>
                <a:spLocks noChangeArrowheads="1"/>
              </p:cNvSpPr>
              <p:nvPr/>
            </p:nvSpPr>
            <p:spPr bwMode="auto">
              <a:xfrm>
                <a:off x="3945" y="72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9" name="Rectangle 189"/>
              <p:cNvSpPr>
                <a:spLocks noChangeArrowheads="1"/>
              </p:cNvSpPr>
              <p:nvPr/>
            </p:nvSpPr>
            <p:spPr bwMode="auto">
              <a:xfrm>
                <a:off x="3945" y="72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0" name="Rectangle 190"/>
              <p:cNvSpPr>
                <a:spLocks noChangeArrowheads="1"/>
              </p:cNvSpPr>
              <p:nvPr/>
            </p:nvSpPr>
            <p:spPr bwMode="auto">
              <a:xfrm>
                <a:off x="3945" y="72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1" name="Rectangle 191"/>
              <p:cNvSpPr>
                <a:spLocks noChangeArrowheads="1"/>
              </p:cNvSpPr>
              <p:nvPr/>
            </p:nvSpPr>
            <p:spPr bwMode="auto">
              <a:xfrm>
                <a:off x="3945" y="72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2" name="Rectangle 192"/>
              <p:cNvSpPr>
                <a:spLocks noChangeArrowheads="1"/>
              </p:cNvSpPr>
              <p:nvPr/>
            </p:nvSpPr>
            <p:spPr bwMode="auto">
              <a:xfrm>
                <a:off x="3945" y="72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3" name="Rectangle 193"/>
              <p:cNvSpPr>
                <a:spLocks noChangeArrowheads="1"/>
              </p:cNvSpPr>
              <p:nvPr/>
            </p:nvSpPr>
            <p:spPr bwMode="auto">
              <a:xfrm>
                <a:off x="3945" y="72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4" name="Rectangle 194"/>
              <p:cNvSpPr>
                <a:spLocks noChangeArrowheads="1"/>
              </p:cNvSpPr>
              <p:nvPr/>
            </p:nvSpPr>
            <p:spPr bwMode="auto">
              <a:xfrm>
                <a:off x="3945" y="72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5" name="Rectangle 195"/>
              <p:cNvSpPr>
                <a:spLocks noChangeArrowheads="1"/>
              </p:cNvSpPr>
              <p:nvPr/>
            </p:nvSpPr>
            <p:spPr bwMode="auto">
              <a:xfrm>
                <a:off x="3945" y="72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6" name="Rectangle 196"/>
              <p:cNvSpPr>
                <a:spLocks noChangeArrowheads="1"/>
              </p:cNvSpPr>
              <p:nvPr/>
            </p:nvSpPr>
            <p:spPr bwMode="auto">
              <a:xfrm>
                <a:off x="3945" y="72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7" name="Rectangle 197"/>
              <p:cNvSpPr>
                <a:spLocks noChangeArrowheads="1"/>
              </p:cNvSpPr>
              <p:nvPr/>
            </p:nvSpPr>
            <p:spPr bwMode="auto">
              <a:xfrm>
                <a:off x="3945" y="730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8" name="Rectangle 198"/>
              <p:cNvSpPr>
                <a:spLocks noChangeArrowheads="1"/>
              </p:cNvSpPr>
              <p:nvPr/>
            </p:nvSpPr>
            <p:spPr bwMode="auto">
              <a:xfrm>
                <a:off x="3945" y="73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9" name="Rectangle 199"/>
              <p:cNvSpPr>
                <a:spLocks noChangeArrowheads="1"/>
              </p:cNvSpPr>
              <p:nvPr/>
            </p:nvSpPr>
            <p:spPr bwMode="auto">
              <a:xfrm>
                <a:off x="3945" y="73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0" name="Rectangle 200"/>
              <p:cNvSpPr>
                <a:spLocks noChangeArrowheads="1"/>
              </p:cNvSpPr>
              <p:nvPr/>
            </p:nvSpPr>
            <p:spPr bwMode="auto">
              <a:xfrm>
                <a:off x="3945" y="73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1" name="Rectangle 201"/>
              <p:cNvSpPr>
                <a:spLocks noChangeArrowheads="1"/>
              </p:cNvSpPr>
              <p:nvPr/>
            </p:nvSpPr>
            <p:spPr bwMode="auto">
              <a:xfrm>
                <a:off x="3945" y="73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2" name="Rectangle 202"/>
              <p:cNvSpPr>
                <a:spLocks noChangeArrowheads="1"/>
              </p:cNvSpPr>
              <p:nvPr/>
            </p:nvSpPr>
            <p:spPr bwMode="auto">
              <a:xfrm>
                <a:off x="3945" y="73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3" name="Rectangle 203"/>
              <p:cNvSpPr>
                <a:spLocks noChangeArrowheads="1"/>
              </p:cNvSpPr>
              <p:nvPr/>
            </p:nvSpPr>
            <p:spPr bwMode="auto">
              <a:xfrm>
                <a:off x="3945" y="73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4" name="Rectangle 204"/>
              <p:cNvSpPr>
                <a:spLocks noChangeArrowheads="1"/>
              </p:cNvSpPr>
              <p:nvPr/>
            </p:nvSpPr>
            <p:spPr bwMode="auto">
              <a:xfrm>
                <a:off x="3945" y="73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5" name="Rectangle 205"/>
              <p:cNvSpPr>
                <a:spLocks noChangeArrowheads="1"/>
              </p:cNvSpPr>
              <p:nvPr/>
            </p:nvSpPr>
            <p:spPr bwMode="auto">
              <a:xfrm>
                <a:off x="3945" y="74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6" name="Rectangle 206"/>
              <p:cNvSpPr>
                <a:spLocks noChangeArrowheads="1"/>
              </p:cNvSpPr>
              <p:nvPr/>
            </p:nvSpPr>
            <p:spPr bwMode="auto">
              <a:xfrm>
                <a:off x="3945" y="74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7" name="Rectangle 207"/>
              <p:cNvSpPr>
                <a:spLocks noChangeArrowheads="1"/>
              </p:cNvSpPr>
              <p:nvPr/>
            </p:nvSpPr>
            <p:spPr bwMode="auto">
              <a:xfrm>
                <a:off x="3945" y="74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8" name="Rectangle 208"/>
              <p:cNvSpPr>
                <a:spLocks noChangeArrowheads="1"/>
              </p:cNvSpPr>
              <p:nvPr/>
            </p:nvSpPr>
            <p:spPr bwMode="auto">
              <a:xfrm>
                <a:off x="3945" y="74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9" name="Rectangle 209"/>
              <p:cNvSpPr>
                <a:spLocks noChangeArrowheads="1"/>
              </p:cNvSpPr>
              <p:nvPr/>
            </p:nvSpPr>
            <p:spPr bwMode="auto">
              <a:xfrm>
                <a:off x="3945" y="74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0" name="Rectangle 210"/>
              <p:cNvSpPr>
                <a:spLocks noChangeArrowheads="1"/>
              </p:cNvSpPr>
              <p:nvPr/>
            </p:nvSpPr>
            <p:spPr bwMode="auto">
              <a:xfrm>
                <a:off x="3945" y="74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1" name="Rectangle 211"/>
              <p:cNvSpPr>
                <a:spLocks noChangeArrowheads="1"/>
              </p:cNvSpPr>
              <p:nvPr/>
            </p:nvSpPr>
            <p:spPr bwMode="auto">
              <a:xfrm>
                <a:off x="3945" y="74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2" name="Rectangle 212"/>
              <p:cNvSpPr>
                <a:spLocks noChangeArrowheads="1"/>
              </p:cNvSpPr>
              <p:nvPr/>
            </p:nvSpPr>
            <p:spPr bwMode="auto">
              <a:xfrm>
                <a:off x="3945" y="74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3" name="Rectangle 213"/>
              <p:cNvSpPr>
                <a:spLocks noChangeArrowheads="1"/>
              </p:cNvSpPr>
              <p:nvPr/>
            </p:nvSpPr>
            <p:spPr bwMode="auto">
              <a:xfrm>
                <a:off x="3945" y="75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4" name="Rectangle 214"/>
              <p:cNvSpPr>
                <a:spLocks noChangeArrowheads="1"/>
              </p:cNvSpPr>
              <p:nvPr/>
            </p:nvSpPr>
            <p:spPr bwMode="auto">
              <a:xfrm>
                <a:off x="3945" y="751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5" name="Rectangle 215"/>
              <p:cNvSpPr>
                <a:spLocks noChangeArrowheads="1"/>
              </p:cNvSpPr>
              <p:nvPr/>
            </p:nvSpPr>
            <p:spPr bwMode="auto">
              <a:xfrm>
                <a:off x="3945" y="75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6" name="Rectangle 216"/>
              <p:cNvSpPr>
                <a:spLocks noChangeArrowheads="1"/>
              </p:cNvSpPr>
              <p:nvPr/>
            </p:nvSpPr>
            <p:spPr bwMode="auto">
              <a:xfrm>
                <a:off x="3945" y="75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7" name="Rectangle 217"/>
              <p:cNvSpPr>
                <a:spLocks noChangeArrowheads="1"/>
              </p:cNvSpPr>
              <p:nvPr/>
            </p:nvSpPr>
            <p:spPr bwMode="auto">
              <a:xfrm>
                <a:off x="3945" y="75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8" name="Rectangle 218"/>
              <p:cNvSpPr>
                <a:spLocks noChangeArrowheads="1"/>
              </p:cNvSpPr>
              <p:nvPr/>
            </p:nvSpPr>
            <p:spPr bwMode="auto">
              <a:xfrm>
                <a:off x="3945" y="75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9" name="Rectangle 219"/>
              <p:cNvSpPr>
                <a:spLocks noChangeArrowheads="1"/>
              </p:cNvSpPr>
              <p:nvPr/>
            </p:nvSpPr>
            <p:spPr bwMode="auto">
              <a:xfrm>
                <a:off x="3945" y="758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0" name="Rectangle 220"/>
              <p:cNvSpPr>
                <a:spLocks noChangeArrowheads="1"/>
              </p:cNvSpPr>
              <p:nvPr/>
            </p:nvSpPr>
            <p:spPr bwMode="auto">
              <a:xfrm>
                <a:off x="3945" y="76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1" name="Rectangle 221"/>
              <p:cNvSpPr>
                <a:spLocks noChangeArrowheads="1"/>
              </p:cNvSpPr>
              <p:nvPr/>
            </p:nvSpPr>
            <p:spPr bwMode="auto">
              <a:xfrm>
                <a:off x="3945" y="762"/>
                <a:ext cx="1695" cy="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16" name="Group 271"/>
            <p:cNvGrpSpPr>
              <a:grpSpLocks/>
            </p:cNvGrpSpPr>
            <p:nvPr/>
          </p:nvGrpSpPr>
          <p:grpSpPr bwMode="auto">
            <a:xfrm>
              <a:off x="1685" y="680"/>
              <a:ext cx="2594" cy="66"/>
              <a:chOff x="1685" y="680"/>
              <a:chExt cx="2594" cy="66"/>
            </a:xfrm>
            <a:grpFill/>
          </p:grpSpPr>
          <p:sp>
            <p:nvSpPr>
              <p:cNvPr id="408" name="Rectangle 223"/>
              <p:cNvSpPr>
                <a:spLocks noChangeArrowheads="1"/>
              </p:cNvSpPr>
              <p:nvPr/>
            </p:nvSpPr>
            <p:spPr bwMode="auto">
              <a:xfrm>
                <a:off x="1685" y="68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9" name="Rectangle 224"/>
              <p:cNvSpPr>
                <a:spLocks noChangeArrowheads="1"/>
              </p:cNvSpPr>
              <p:nvPr/>
            </p:nvSpPr>
            <p:spPr bwMode="auto">
              <a:xfrm>
                <a:off x="1685" y="681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0" name="Rectangle 225"/>
              <p:cNvSpPr>
                <a:spLocks noChangeArrowheads="1"/>
              </p:cNvSpPr>
              <p:nvPr/>
            </p:nvSpPr>
            <p:spPr bwMode="auto">
              <a:xfrm>
                <a:off x="1685" y="685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1" name="Rectangle 226"/>
              <p:cNvSpPr>
                <a:spLocks noChangeArrowheads="1"/>
              </p:cNvSpPr>
              <p:nvPr/>
            </p:nvSpPr>
            <p:spPr bwMode="auto">
              <a:xfrm>
                <a:off x="1685" y="68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2" name="Rectangle 227"/>
              <p:cNvSpPr>
                <a:spLocks noChangeArrowheads="1"/>
              </p:cNvSpPr>
              <p:nvPr/>
            </p:nvSpPr>
            <p:spPr bwMode="auto">
              <a:xfrm>
                <a:off x="1685" y="69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3" name="Rectangle 228"/>
              <p:cNvSpPr>
                <a:spLocks noChangeArrowheads="1"/>
              </p:cNvSpPr>
              <p:nvPr/>
            </p:nvSpPr>
            <p:spPr bwMode="auto">
              <a:xfrm>
                <a:off x="1685" y="69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4" name="Rectangle 229"/>
              <p:cNvSpPr>
                <a:spLocks noChangeArrowheads="1"/>
              </p:cNvSpPr>
              <p:nvPr/>
            </p:nvSpPr>
            <p:spPr bwMode="auto">
              <a:xfrm>
                <a:off x="1685" y="69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5" name="Rectangle 230"/>
              <p:cNvSpPr>
                <a:spLocks noChangeArrowheads="1"/>
              </p:cNvSpPr>
              <p:nvPr/>
            </p:nvSpPr>
            <p:spPr bwMode="auto">
              <a:xfrm>
                <a:off x="1685" y="69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6" name="Rectangle 231"/>
              <p:cNvSpPr>
                <a:spLocks noChangeArrowheads="1"/>
              </p:cNvSpPr>
              <p:nvPr/>
            </p:nvSpPr>
            <p:spPr bwMode="auto">
              <a:xfrm>
                <a:off x="1685" y="69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7" name="Rectangle 232"/>
              <p:cNvSpPr>
                <a:spLocks noChangeArrowheads="1"/>
              </p:cNvSpPr>
              <p:nvPr/>
            </p:nvSpPr>
            <p:spPr bwMode="auto">
              <a:xfrm>
                <a:off x="1685" y="69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8" name="Rectangle 233"/>
              <p:cNvSpPr>
                <a:spLocks noChangeArrowheads="1"/>
              </p:cNvSpPr>
              <p:nvPr/>
            </p:nvSpPr>
            <p:spPr bwMode="auto">
              <a:xfrm>
                <a:off x="1685" y="69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9" name="Rectangle 234"/>
              <p:cNvSpPr>
                <a:spLocks noChangeArrowheads="1"/>
              </p:cNvSpPr>
              <p:nvPr/>
            </p:nvSpPr>
            <p:spPr bwMode="auto">
              <a:xfrm>
                <a:off x="1685" y="70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0" name="Rectangle 235"/>
              <p:cNvSpPr>
                <a:spLocks noChangeArrowheads="1"/>
              </p:cNvSpPr>
              <p:nvPr/>
            </p:nvSpPr>
            <p:spPr bwMode="auto">
              <a:xfrm>
                <a:off x="1685" y="70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1" name="Rectangle 236"/>
              <p:cNvSpPr>
                <a:spLocks noChangeArrowheads="1"/>
              </p:cNvSpPr>
              <p:nvPr/>
            </p:nvSpPr>
            <p:spPr bwMode="auto">
              <a:xfrm>
                <a:off x="1685" y="70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2" name="Rectangle 237"/>
              <p:cNvSpPr>
                <a:spLocks noChangeArrowheads="1"/>
              </p:cNvSpPr>
              <p:nvPr/>
            </p:nvSpPr>
            <p:spPr bwMode="auto">
              <a:xfrm>
                <a:off x="1685" y="70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3" name="Rectangle 238"/>
              <p:cNvSpPr>
                <a:spLocks noChangeArrowheads="1"/>
              </p:cNvSpPr>
              <p:nvPr/>
            </p:nvSpPr>
            <p:spPr bwMode="auto">
              <a:xfrm>
                <a:off x="1685" y="70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4" name="Rectangle 239"/>
              <p:cNvSpPr>
                <a:spLocks noChangeArrowheads="1"/>
              </p:cNvSpPr>
              <p:nvPr/>
            </p:nvSpPr>
            <p:spPr bwMode="auto">
              <a:xfrm>
                <a:off x="1685" y="70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5" name="Rectangle 240"/>
              <p:cNvSpPr>
                <a:spLocks noChangeArrowheads="1"/>
              </p:cNvSpPr>
              <p:nvPr/>
            </p:nvSpPr>
            <p:spPr bwMode="auto">
              <a:xfrm>
                <a:off x="1685" y="70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6" name="Rectangle 241"/>
              <p:cNvSpPr>
                <a:spLocks noChangeArrowheads="1"/>
              </p:cNvSpPr>
              <p:nvPr/>
            </p:nvSpPr>
            <p:spPr bwMode="auto">
              <a:xfrm>
                <a:off x="1685" y="70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7" name="Rectangle 242"/>
              <p:cNvSpPr>
                <a:spLocks noChangeArrowheads="1"/>
              </p:cNvSpPr>
              <p:nvPr/>
            </p:nvSpPr>
            <p:spPr bwMode="auto">
              <a:xfrm>
                <a:off x="1685" y="70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8" name="Rectangle 243"/>
              <p:cNvSpPr>
                <a:spLocks noChangeArrowheads="1"/>
              </p:cNvSpPr>
              <p:nvPr/>
            </p:nvSpPr>
            <p:spPr bwMode="auto">
              <a:xfrm>
                <a:off x="1685" y="70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9" name="Rectangle 244"/>
              <p:cNvSpPr>
                <a:spLocks noChangeArrowheads="1"/>
              </p:cNvSpPr>
              <p:nvPr/>
            </p:nvSpPr>
            <p:spPr bwMode="auto">
              <a:xfrm>
                <a:off x="1685" y="71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0" name="Rectangle 245"/>
              <p:cNvSpPr>
                <a:spLocks noChangeArrowheads="1"/>
              </p:cNvSpPr>
              <p:nvPr/>
            </p:nvSpPr>
            <p:spPr bwMode="auto">
              <a:xfrm>
                <a:off x="1685" y="71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1" name="Rectangle 246"/>
              <p:cNvSpPr>
                <a:spLocks noChangeArrowheads="1"/>
              </p:cNvSpPr>
              <p:nvPr/>
            </p:nvSpPr>
            <p:spPr bwMode="auto">
              <a:xfrm>
                <a:off x="1685" y="71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2" name="Rectangle 247"/>
              <p:cNvSpPr>
                <a:spLocks noChangeArrowheads="1"/>
              </p:cNvSpPr>
              <p:nvPr/>
            </p:nvSpPr>
            <p:spPr bwMode="auto">
              <a:xfrm>
                <a:off x="1685" y="71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3" name="Rectangle 248"/>
              <p:cNvSpPr>
                <a:spLocks noChangeArrowheads="1"/>
              </p:cNvSpPr>
              <p:nvPr/>
            </p:nvSpPr>
            <p:spPr bwMode="auto">
              <a:xfrm>
                <a:off x="1685" y="71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4" name="Rectangle 249"/>
              <p:cNvSpPr>
                <a:spLocks noChangeArrowheads="1"/>
              </p:cNvSpPr>
              <p:nvPr/>
            </p:nvSpPr>
            <p:spPr bwMode="auto">
              <a:xfrm>
                <a:off x="1685" y="71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5" name="Rectangle 250"/>
              <p:cNvSpPr>
                <a:spLocks noChangeArrowheads="1"/>
              </p:cNvSpPr>
              <p:nvPr/>
            </p:nvSpPr>
            <p:spPr bwMode="auto">
              <a:xfrm>
                <a:off x="1685" y="71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6" name="Rectangle 251"/>
              <p:cNvSpPr>
                <a:spLocks noChangeArrowheads="1"/>
              </p:cNvSpPr>
              <p:nvPr/>
            </p:nvSpPr>
            <p:spPr bwMode="auto">
              <a:xfrm>
                <a:off x="1685" y="71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7" name="Rectangle 252"/>
              <p:cNvSpPr>
                <a:spLocks noChangeArrowheads="1"/>
              </p:cNvSpPr>
              <p:nvPr/>
            </p:nvSpPr>
            <p:spPr bwMode="auto">
              <a:xfrm>
                <a:off x="1685" y="71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8" name="Rectangle 253"/>
              <p:cNvSpPr>
                <a:spLocks noChangeArrowheads="1"/>
              </p:cNvSpPr>
              <p:nvPr/>
            </p:nvSpPr>
            <p:spPr bwMode="auto">
              <a:xfrm>
                <a:off x="1685" y="72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9" name="Rectangle 254"/>
              <p:cNvSpPr>
                <a:spLocks noChangeArrowheads="1"/>
              </p:cNvSpPr>
              <p:nvPr/>
            </p:nvSpPr>
            <p:spPr bwMode="auto">
              <a:xfrm>
                <a:off x="1685" y="72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0" name="Rectangle 255"/>
              <p:cNvSpPr>
                <a:spLocks noChangeArrowheads="1"/>
              </p:cNvSpPr>
              <p:nvPr/>
            </p:nvSpPr>
            <p:spPr bwMode="auto">
              <a:xfrm>
                <a:off x="1685" y="72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1" name="Rectangle 256"/>
              <p:cNvSpPr>
                <a:spLocks noChangeArrowheads="1"/>
              </p:cNvSpPr>
              <p:nvPr/>
            </p:nvSpPr>
            <p:spPr bwMode="auto">
              <a:xfrm>
                <a:off x="1685" y="72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2" name="Rectangle 257"/>
              <p:cNvSpPr>
                <a:spLocks noChangeArrowheads="1"/>
              </p:cNvSpPr>
              <p:nvPr/>
            </p:nvSpPr>
            <p:spPr bwMode="auto">
              <a:xfrm>
                <a:off x="1685" y="72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3" name="Rectangle 258"/>
              <p:cNvSpPr>
                <a:spLocks noChangeArrowheads="1"/>
              </p:cNvSpPr>
              <p:nvPr/>
            </p:nvSpPr>
            <p:spPr bwMode="auto">
              <a:xfrm>
                <a:off x="1685" y="72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4" name="Rectangle 259"/>
              <p:cNvSpPr>
                <a:spLocks noChangeArrowheads="1"/>
              </p:cNvSpPr>
              <p:nvPr/>
            </p:nvSpPr>
            <p:spPr bwMode="auto">
              <a:xfrm>
                <a:off x="1685" y="72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5" name="Rectangle 260"/>
              <p:cNvSpPr>
                <a:spLocks noChangeArrowheads="1"/>
              </p:cNvSpPr>
              <p:nvPr/>
            </p:nvSpPr>
            <p:spPr bwMode="auto">
              <a:xfrm>
                <a:off x="1685" y="72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6" name="Rectangle 261"/>
              <p:cNvSpPr>
                <a:spLocks noChangeArrowheads="1"/>
              </p:cNvSpPr>
              <p:nvPr/>
            </p:nvSpPr>
            <p:spPr bwMode="auto">
              <a:xfrm>
                <a:off x="1685" y="72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7" name="Rectangle 262"/>
              <p:cNvSpPr>
                <a:spLocks noChangeArrowheads="1"/>
              </p:cNvSpPr>
              <p:nvPr/>
            </p:nvSpPr>
            <p:spPr bwMode="auto">
              <a:xfrm>
                <a:off x="1685" y="72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8" name="Rectangle 263"/>
              <p:cNvSpPr>
                <a:spLocks noChangeArrowheads="1"/>
              </p:cNvSpPr>
              <p:nvPr/>
            </p:nvSpPr>
            <p:spPr bwMode="auto">
              <a:xfrm>
                <a:off x="1685" y="73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9" name="Rectangle 264"/>
              <p:cNvSpPr>
                <a:spLocks noChangeArrowheads="1"/>
              </p:cNvSpPr>
              <p:nvPr/>
            </p:nvSpPr>
            <p:spPr bwMode="auto">
              <a:xfrm>
                <a:off x="1685" y="73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0" name="Rectangle 265"/>
              <p:cNvSpPr>
                <a:spLocks noChangeArrowheads="1"/>
              </p:cNvSpPr>
              <p:nvPr/>
            </p:nvSpPr>
            <p:spPr bwMode="auto">
              <a:xfrm>
                <a:off x="1685" y="73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1" name="Rectangle 266"/>
              <p:cNvSpPr>
                <a:spLocks noChangeArrowheads="1"/>
              </p:cNvSpPr>
              <p:nvPr/>
            </p:nvSpPr>
            <p:spPr bwMode="auto">
              <a:xfrm>
                <a:off x="1685" y="73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2" name="Rectangle 267"/>
              <p:cNvSpPr>
                <a:spLocks noChangeArrowheads="1"/>
              </p:cNvSpPr>
              <p:nvPr/>
            </p:nvSpPr>
            <p:spPr bwMode="auto">
              <a:xfrm>
                <a:off x="1685" y="73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3" name="Rectangle 268"/>
              <p:cNvSpPr>
                <a:spLocks noChangeArrowheads="1"/>
              </p:cNvSpPr>
              <p:nvPr/>
            </p:nvSpPr>
            <p:spPr bwMode="auto">
              <a:xfrm>
                <a:off x="1685" y="73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4" name="Rectangle 269"/>
              <p:cNvSpPr>
                <a:spLocks noChangeArrowheads="1"/>
              </p:cNvSpPr>
              <p:nvPr/>
            </p:nvSpPr>
            <p:spPr bwMode="auto">
              <a:xfrm>
                <a:off x="1685" y="739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5" name="Rectangle 270"/>
              <p:cNvSpPr>
                <a:spLocks noChangeArrowheads="1"/>
              </p:cNvSpPr>
              <p:nvPr/>
            </p:nvSpPr>
            <p:spPr bwMode="auto">
              <a:xfrm>
                <a:off x="1685" y="743"/>
                <a:ext cx="2594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17" name="Group 327"/>
            <p:cNvGrpSpPr>
              <a:grpSpLocks/>
            </p:cNvGrpSpPr>
            <p:nvPr/>
          </p:nvGrpSpPr>
          <p:grpSpPr bwMode="auto">
            <a:xfrm>
              <a:off x="-344" y="674"/>
              <a:ext cx="2339" cy="108"/>
              <a:chOff x="-344" y="674"/>
              <a:chExt cx="2339" cy="108"/>
            </a:xfrm>
            <a:grpFill/>
          </p:grpSpPr>
          <p:sp>
            <p:nvSpPr>
              <p:cNvPr id="353" name="Rectangle 272"/>
              <p:cNvSpPr>
                <a:spLocks noChangeArrowheads="1"/>
              </p:cNvSpPr>
              <p:nvPr/>
            </p:nvSpPr>
            <p:spPr bwMode="auto">
              <a:xfrm>
                <a:off x="0" y="674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4" name="Rectangle 273"/>
              <p:cNvSpPr>
                <a:spLocks noChangeArrowheads="1"/>
              </p:cNvSpPr>
              <p:nvPr/>
            </p:nvSpPr>
            <p:spPr bwMode="auto">
              <a:xfrm>
                <a:off x="0" y="67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5" name="Rectangle 274"/>
              <p:cNvSpPr>
                <a:spLocks noChangeArrowheads="1"/>
              </p:cNvSpPr>
              <p:nvPr/>
            </p:nvSpPr>
            <p:spPr bwMode="auto">
              <a:xfrm>
                <a:off x="0" y="677"/>
                <a:ext cx="19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6" name="Rectangle 275"/>
              <p:cNvSpPr>
                <a:spLocks noChangeArrowheads="1"/>
              </p:cNvSpPr>
              <p:nvPr/>
            </p:nvSpPr>
            <p:spPr bwMode="auto">
              <a:xfrm>
                <a:off x="0" y="68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7" name="Rectangle 276"/>
              <p:cNvSpPr>
                <a:spLocks noChangeArrowheads="1"/>
              </p:cNvSpPr>
              <p:nvPr/>
            </p:nvSpPr>
            <p:spPr bwMode="auto">
              <a:xfrm>
                <a:off x="0" y="68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8" name="Rectangle 277"/>
              <p:cNvSpPr>
                <a:spLocks noChangeArrowheads="1"/>
              </p:cNvSpPr>
              <p:nvPr/>
            </p:nvSpPr>
            <p:spPr bwMode="auto">
              <a:xfrm>
                <a:off x="0" y="68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9" name="Rectangle 278"/>
              <p:cNvSpPr>
                <a:spLocks noChangeArrowheads="1"/>
              </p:cNvSpPr>
              <p:nvPr/>
            </p:nvSpPr>
            <p:spPr bwMode="auto">
              <a:xfrm>
                <a:off x="0" y="68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60" name="Rectangle 279"/>
              <p:cNvSpPr>
                <a:spLocks noChangeArrowheads="1"/>
              </p:cNvSpPr>
              <p:nvPr/>
            </p:nvSpPr>
            <p:spPr bwMode="auto">
              <a:xfrm>
                <a:off x="0" y="68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61" name="Rectangle 280"/>
              <p:cNvSpPr>
                <a:spLocks noChangeArrowheads="1"/>
              </p:cNvSpPr>
              <p:nvPr/>
            </p:nvSpPr>
            <p:spPr bwMode="auto">
              <a:xfrm>
                <a:off x="0" y="68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62" name="Rectangle 281"/>
              <p:cNvSpPr>
                <a:spLocks noChangeArrowheads="1"/>
              </p:cNvSpPr>
              <p:nvPr/>
            </p:nvSpPr>
            <p:spPr bwMode="auto">
              <a:xfrm>
                <a:off x="0" y="68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63" name="Rectangle 282"/>
              <p:cNvSpPr>
                <a:spLocks noChangeArrowheads="1"/>
              </p:cNvSpPr>
              <p:nvPr/>
            </p:nvSpPr>
            <p:spPr bwMode="auto">
              <a:xfrm>
                <a:off x="0" y="68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64" name="Rectangle 283"/>
              <p:cNvSpPr>
                <a:spLocks noChangeArrowheads="1"/>
              </p:cNvSpPr>
              <p:nvPr/>
            </p:nvSpPr>
            <p:spPr bwMode="auto">
              <a:xfrm flipV="1">
                <a:off x="-344" y="691"/>
                <a:ext cx="2339" cy="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65" name="Rectangle 284"/>
              <p:cNvSpPr>
                <a:spLocks noChangeArrowheads="1"/>
              </p:cNvSpPr>
              <p:nvPr/>
            </p:nvSpPr>
            <p:spPr bwMode="auto">
              <a:xfrm>
                <a:off x="0" y="69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66" name="Rectangle 285"/>
              <p:cNvSpPr>
                <a:spLocks noChangeArrowheads="1"/>
              </p:cNvSpPr>
              <p:nvPr/>
            </p:nvSpPr>
            <p:spPr bwMode="auto">
              <a:xfrm>
                <a:off x="0" y="69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67" name="Rectangle 286"/>
              <p:cNvSpPr>
                <a:spLocks noChangeArrowheads="1"/>
              </p:cNvSpPr>
              <p:nvPr/>
            </p:nvSpPr>
            <p:spPr bwMode="auto">
              <a:xfrm>
                <a:off x="0" y="69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68" name="Rectangle 287"/>
              <p:cNvSpPr>
                <a:spLocks noChangeArrowheads="1"/>
              </p:cNvSpPr>
              <p:nvPr/>
            </p:nvSpPr>
            <p:spPr bwMode="auto">
              <a:xfrm>
                <a:off x="0" y="69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69" name="Rectangle 288"/>
              <p:cNvSpPr>
                <a:spLocks noChangeArrowheads="1"/>
              </p:cNvSpPr>
              <p:nvPr/>
            </p:nvSpPr>
            <p:spPr bwMode="auto">
              <a:xfrm>
                <a:off x="0" y="69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0" name="Rectangle 289"/>
              <p:cNvSpPr>
                <a:spLocks noChangeArrowheads="1"/>
              </p:cNvSpPr>
              <p:nvPr/>
            </p:nvSpPr>
            <p:spPr bwMode="auto">
              <a:xfrm>
                <a:off x="0" y="69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1" name="Rectangle 290"/>
              <p:cNvSpPr>
                <a:spLocks noChangeArrowheads="1"/>
              </p:cNvSpPr>
              <p:nvPr/>
            </p:nvSpPr>
            <p:spPr bwMode="auto">
              <a:xfrm>
                <a:off x="0" y="69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2" name="Rectangle 291"/>
              <p:cNvSpPr>
                <a:spLocks noChangeArrowheads="1"/>
              </p:cNvSpPr>
              <p:nvPr/>
            </p:nvSpPr>
            <p:spPr bwMode="auto">
              <a:xfrm>
                <a:off x="0" y="69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3" name="Rectangle 292"/>
              <p:cNvSpPr>
                <a:spLocks noChangeArrowheads="1"/>
              </p:cNvSpPr>
              <p:nvPr/>
            </p:nvSpPr>
            <p:spPr bwMode="auto">
              <a:xfrm>
                <a:off x="0" y="70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4" name="Rectangle 293"/>
              <p:cNvSpPr>
                <a:spLocks noChangeArrowheads="1"/>
              </p:cNvSpPr>
              <p:nvPr/>
            </p:nvSpPr>
            <p:spPr bwMode="auto">
              <a:xfrm>
                <a:off x="0" y="70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5" name="Rectangle 294"/>
              <p:cNvSpPr>
                <a:spLocks noChangeArrowheads="1"/>
              </p:cNvSpPr>
              <p:nvPr/>
            </p:nvSpPr>
            <p:spPr bwMode="auto">
              <a:xfrm>
                <a:off x="0" y="70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6" name="Rectangle 295"/>
              <p:cNvSpPr>
                <a:spLocks noChangeArrowheads="1"/>
              </p:cNvSpPr>
              <p:nvPr/>
            </p:nvSpPr>
            <p:spPr bwMode="auto">
              <a:xfrm>
                <a:off x="0" y="70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7" name="Rectangle 296"/>
              <p:cNvSpPr>
                <a:spLocks noChangeArrowheads="1"/>
              </p:cNvSpPr>
              <p:nvPr/>
            </p:nvSpPr>
            <p:spPr bwMode="auto">
              <a:xfrm>
                <a:off x="0" y="70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8" name="Rectangle 297"/>
              <p:cNvSpPr>
                <a:spLocks noChangeArrowheads="1"/>
              </p:cNvSpPr>
              <p:nvPr/>
            </p:nvSpPr>
            <p:spPr bwMode="auto">
              <a:xfrm>
                <a:off x="0" y="70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9" name="Rectangle 298"/>
              <p:cNvSpPr>
                <a:spLocks noChangeArrowheads="1"/>
              </p:cNvSpPr>
              <p:nvPr/>
            </p:nvSpPr>
            <p:spPr bwMode="auto">
              <a:xfrm>
                <a:off x="0" y="70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0" name="Rectangle 299"/>
              <p:cNvSpPr>
                <a:spLocks noChangeArrowheads="1"/>
              </p:cNvSpPr>
              <p:nvPr/>
            </p:nvSpPr>
            <p:spPr bwMode="auto">
              <a:xfrm>
                <a:off x="0" y="70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1" name="Rectangle 300"/>
              <p:cNvSpPr>
                <a:spLocks noChangeArrowheads="1"/>
              </p:cNvSpPr>
              <p:nvPr/>
            </p:nvSpPr>
            <p:spPr bwMode="auto">
              <a:xfrm>
                <a:off x="0" y="70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2" name="Rectangle 301"/>
              <p:cNvSpPr>
                <a:spLocks noChangeArrowheads="1"/>
              </p:cNvSpPr>
              <p:nvPr/>
            </p:nvSpPr>
            <p:spPr bwMode="auto">
              <a:xfrm>
                <a:off x="0" y="70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3" name="Rectangle 302"/>
              <p:cNvSpPr>
                <a:spLocks noChangeArrowheads="1"/>
              </p:cNvSpPr>
              <p:nvPr/>
            </p:nvSpPr>
            <p:spPr bwMode="auto">
              <a:xfrm>
                <a:off x="0" y="71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4" name="Rectangle 303"/>
              <p:cNvSpPr>
                <a:spLocks noChangeArrowheads="1"/>
              </p:cNvSpPr>
              <p:nvPr/>
            </p:nvSpPr>
            <p:spPr bwMode="auto">
              <a:xfrm>
                <a:off x="0" y="71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5" name="Rectangle 304"/>
              <p:cNvSpPr>
                <a:spLocks noChangeArrowheads="1"/>
              </p:cNvSpPr>
              <p:nvPr/>
            </p:nvSpPr>
            <p:spPr bwMode="auto">
              <a:xfrm>
                <a:off x="0" y="71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6" name="Rectangle 305"/>
              <p:cNvSpPr>
                <a:spLocks noChangeArrowheads="1"/>
              </p:cNvSpPr>
              <p:nvPr/>
            </p:nvSpPr>
            <p:spPr bwMode="auto">
              <a:xfrm>
                <a:off x="0" y="713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7" name="Rectangle 306"/>
              <p:cNvSpPr>
                <a:spLocks noChangeArrowheads="1"/>
              </p:cNvSpPr>
              <p:nvPr/>
            </p:nvSpPr>
            <p:spPr bwMode="auto">
              <a:xfrm>
                <a:off x="0" y="71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8" name="Rectangle 307"/>
              <p:cNvSpPr>
                <a:spLocks noChangeArrowheads="1"/>
              </p:cNvSpPr>
              <p:nvPr/>
            </p:nvSpPr>
            <p:spPr bwMode="auto">
              <a:xfrm>
                <a:off x="0" y="71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9" name="Rectangle 308"/>
              <p:cNvSpPr>
                <a:spLocks noChangeArrowheads="1"/>
              </p:cNvSpPr>
              <p:nvPr/>
            </p:nvSpPr>
            <p:spPr bwMode="auto">
              <a:xfrm>
                <a:off x="0" y="71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0" name="Rectangle 309"/>
              <p:cNvSpPr>
                <a:spLocks noChangeArrowheads="1"/>
              </p:cNvSpPr>
              <p:nvPr/>
            </p:nvSpPr>
            <p:spPr bwMode="auto">
              <a:xfrm>
                <a:off x="0" y="71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1" name="Rectangle 310"/>
              <p:cNvSpPr>
                <a:spLocks noChangeArrowheads="1"/>
              </p:cNvSpPr>
              <p:nvPr/>
            </p:nvSpPr>
            <p:spPr bwMode="auto">
              <a:xfrm>
                <a:off x="0" y="71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2" name="Rectangle 311"/>
              <p:cNvSpPr>
                <a:spLocks noChangeArrowheads="1"/>
              </p:cNvSpPr>
              <p:nvPr/>
            </p:nvSpPr>
            <p:spPr bwMode="auto">
              <a:xfrm>
                <a:off x="0" y="72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3" name="Rectangle 312"/>
              <p:cNvSpPr>
                <a:spLocks noChangeArrowheads="1"/>
              </p:cNvSpPr>
              <p:nvPr/>
            </p:nvSpPr>
            <p:spPr bwMode="auto">
              <a:xfrm>
                <a:off x="0" y="72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4" name="Rectangle 313"/>
              <p:cNvSpPr>
                <a:spLocks noChangeArrowheads="1"/>
              </p:cNvSpPr>
              <p:nvPr/>
            </p:nvSpPr>
            <p:spPr bwMode="auto">
              <a:xfrm>
                <a:off x="0" y="72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5" name="Rectangle 314"/>
              <p:cNvSpPr>
                <a:spLocks noChangeArrowheads="1"/>
              </p:cNvSpPr>
              <p:nvPr/>
            </p:nvSpPr>
            <p:spPr bwMode="auto">
              <a:xfrm>
                <a:off x="0" y="72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6" name="Rectangle 315"/>
              <p:cNvSpPr>
                <a:spLocks noChangeArrowheads="1"/>
              </p:cNvSpPr>
              <p:nvPr/>
            </p:nvSpPr>
            <p:spPr bwMode="auto">
              <a:xfrm>
                <a:off x="0" y="72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7" name="Rectangle 316"/>
              <p:cNvSpPr>
                <a:spLocks noChangeArrowheads="1"/>
              </p:cNvSpPr>
              <p:nvPr/>
            </p:nvSpPr>
            <p:spPr bwMode="auto">
              <a:xfrm>
                <a:off x="0" y="72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8" name="Rectangle 317"/>
              <p:cNvSpPr>
                <a:spLocks noChangeArrowheads="1"/>
              </p:cNvSpPr>
              <p:nvPr/>
            </p:nvSpPr>
            <p:spPr bwMode="auto">
              <a:xfrm>
                <a:off x="0" y="72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9" name="Rectangle 318"/>
              <p:cNvSpPr>
                <a:spLocks noChangeArrowheads="1"/>
              </p:cNvSpPr>
              <p:nvPr/>
            </p:nvSpPr>
            <p:spPr bwMode="auto">
              <a:xfrm>
                <a:off x="0" y="72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0" name="Rectangle 319"/>
              <p:cNvSpPr>
                <a:spLocks noChangeArrowheads="1"/>
              </p:cNvSpPr>
              <p:nvPr/>
            </p:nvSpPr>
            <p:spPr bwMode="auto">
              <a:xfrm>
                <a:off x="0" y="729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1" name="Rectangle 320"/>
              <p:cNvSpPr>
                <a:spLocks noChangeArrowheads="1"/>
              </p:cNvSpPr>
              <p:nvPr/>
            </p:nvSpPr>
            <p:spPr bwMode="auto">
              <a:xfrm>
                <a:off x="0" y="73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2" name="Rectangle 321"/>
              <p:cNvSpPr>
                <a:spLocks noChangeArrowheads="1"/>
              </p:cNvSpPr>
              <p:nvPr/>
            </p:nvSpPr>
            <p:spPr bwMode="auto">
              <a:xfrm>
                <a:off x="0" y="73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3" name="Rectangle 322"/>
              <p:cNvSpPr>
                <a:spLocks noChangeArrowheads="1"/>
              </p:cNvSpPr>
              <p:nvPr/>
            </p:nvSpPr>
            <p:spPr bwMode="auto">
              <a:xfrm>
                <a:off x="0" y="73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4" name="Rectangle 323"/>
              <p:cNvSpPr>
                <a:spLocks noChangeArrowheads="1"/>
              </p:cNvSpPr>
              <p:nvPr/>
            </p:nvSpPr>
            <p:spPr bwMode="auto">
              <a:xfrm>
                <a:off x="0" y="73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5" name="Rectangle 324"/>
              <p:cNvSpPr>
                <a:spLocks noChangeArrowheads="1"/>
              </p:cNvSpPr>
              <p:nvPr/>
            </p:nvSpPr>
            <p:spPr bwMode="auto">
              <a:xfrm>
                <a:off x="0" y="735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6" name="Rectangle 325"/>
              <p:cNvSpPr>
                <a:spLocks noChangeArrowheads="1"/>
              </p:cNvSpPr>
              <p:nvPr/>
            </p:nvSpPr>
            <p:spPr bwMode="auto">
              <a:xfrm>
                <a:off x="0" y="73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7" name="Rectangle 326"/>
              <p:cNvSpPr>
                <a:spLocks noChangeArrowheads="1"/>
              </p:cNvSpPr>
              <p:nvPr/>
            </p:nvSpPr>
            <p:spPr bwMode="auto">
              <a:xfrm>
                <a:off x="0" y="738"/>
                <a:ext cx="19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</p:grpSp>
      <p:sp>
        <p:nvSpPr>
          <p:cNvPr id="672" name="Rectangle 2"/>
          <p:cNvSpPr>
            <a:spLocks noChangeArrowheads="1"/>
          </p:cNvSpPr>
          <p:nvPr/>
        </p:nvSpPr>
        <p:spPr bwMode="auto">
          <a:xfrm rot="10800000">
            <a:off x="323528" y="692696"/>
            <a:ext cx="214313" cy="214313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73" name="Rectangle 2"/>
          <p:cNvSpPr>
            <a:spLocks noChangeArrowheads="1"/>
          </p:cNvSpPr>
          <p:nvPr/>
        </p:nvSpPr>
        <p:spPr bwMode="auto">
          <a:xfrm rot="10800000">
            <a:off x="251520" y="836712"/>
            <a:ext cx="147637" cy="142875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75" name="Rectangle 2"/>
          <p:cNvSpPr>
            <a:spLocks noChangeArrowheads="1"/>
          </p:cNvSpPr>
          <p:nvPr/>
        </p:nvSpPr>
        <p:spPr bwMode="auto">
          <a:xfrm rot="10800000">
            <a:off x="8429625" y="6643688"/>
            <a:ext cx="219075" cy="214312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76" name="Rectangle 2"/>
          <p:cNvSpPr>
            <a:spLocks noChangeArrowheads="1"/>
          </p:cNvSpPr>
          <p:nvPr/>
        </p:nvSpPr>
        <p:spPr bwMode="auto">
          <a:xfrm rot="10800000">
            <a:off x="8358188" y="6572250"/>
            <a:ext cx="147637" cy="142875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8459788" y="476250"/>
            <a:ext cx="288925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3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C7400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C7400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C7400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C7400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2348880"/>
            <a:ext cx="8968036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800" dirty="0" smtClean="0"/>
              <a:t>“</a:t>
            </a:r>
            <a:r>
              <a:rPr lang="it-IT" sz="4800" dirty="0" err="1" smtClean="0">
                <a:latin typeface="Arial" pitchFamily="34" charset="0"/>
                <a:cs typeface="Arial" pitchFamily="34" charset="0"/>
              </a:rPr>
              <a:t>Perspectives</a:t>
            </a:r>
            <a:r>
              <a:rPr lang="it-IT" sz="4800" dirty="0" smtClean="0">
                <a:latin typeface="Arial" pitchFamily="34" charset="0"/>
                <a:cs typeface="Arial" pitchFamily="34" charset="0"/>
              </a:rPr>
              <a:t> for a </a:t>
            </a:r>
            <a:r>
              <a:rPr lang="it-IT" sz="4800" dirty="0" smtClean="0">
                <a:latin typeface="Arial" pitchFamily="34" charset="0"/>
                <a:cs typeface="Arial" pitchFamily="34" charset="0"/>
              </a:rPr>
              <a:t>GPU </a:t>
            </a:r>
            <a:r>
              <a:rPr lang="it-IT" sz="4800" dirty="0" smtClean="0">
                <a:latin typeface="Arial" pitchFamily="34" charset="0"/>
                <a:cs typeface="Arial" pitchFamily="34" charset="0"/>
              </a:rPr>
              <a:t>trigger</a:t>
            </a:r>
            <a:r>
              <a:rPr lang="it-IT" sz="4800" dirty="0" smtClean="0"/>
              <a:t>”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4653136"/>
            <a:ext cx="6400800" cy="7858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Gianluca Lamanna (INFN)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On </a:t>
            </a:r>
            <a:r>
              <a:rPr lang="it-IT" sz="24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behalf</a:t>
            </a:r>
            <a:r>
              <a:rPr lang="it-IT" sz="2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of GAP </a:t>
            </a:r>
            <a:r>
              <a:rPr lang="it-IT" sz="24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collaboration</a:t>
            </a:r>
            <a:endParaRPr lang="it-IT" sz="24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Text Box 15"/>
          <p:cNvSpPr txBox="1">
            <a:spLocks noChangeArrowheads="1"/>
          </p:cNvSpPr>
          <p:nvPr/>
        </p:nvSpPr>
        <p:spPr bwMode="auto">
          <a:xfrm>
            <a:off x="2123728" y="4005064"/>
            <a:ext cx="49685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i="1" dirty="0" smtClean="0">
                <a:solidFill>
                  <a:schemeClr val="accent2"/>
                </a:solidFill>
                <a:latin typeface="Times New Roman" pitchFamily="18" charset="0"/>
              </a:rPr>
              <a:t>TDAQ, Ferrara, 2.9.2014</a:t>
            </a:r>
            <a:endParaRPr lang="it-IT" sz="2400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7" name="Picture 2" descr="C:\Users\Gianluca\Documents\firb2012\gruppo1\gap-rt-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6752"/>
            <a:ext cx="2248407" cy="101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logo-infn-nuo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869160"/>
            <a:ext cx="1190600" cy="116754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51" y="1263073"/>
            <a:ext cx="1872208" cy="78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run goals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764704"/>
            <a:ext cx="8712968" cy="4525963"/>
          </a:xfrm>
        </p:spPr>
        <p:txBody>
          <a:bodyPr/>
          <a:lstStyle/>
          <a:p>
            <a:r>
              <a:rPr lang="en-US" sz="2800" dirty="0" smtClean="0"/>
              <a:t>Measure the latency on completed system: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Latching of “hardware” time (arrival in </a:t>
            </a:r>
            <a:r>
              <a:rPr lang="en-US" sz="2400" dirty="0" err="1" smtClean="0">
                <a:solidFill>
                  <a:srgbClr val="0070C0"/>
                </a:solidFill>
              </a:rPr>
              <a:t>nanet</a:t>
            </a:r>
            <a:r>
              <a:rPr lang="en-US" sz="2400" dirty="0" smtClean="0">
                <a:solidFill>
                  <a:srgbClr val="0070C0"/>
                </a:solidFill>
              </a:rPr>
              <a:t>, start of DMA end of computing, etc.) using PCI-express registry</a:t>
            </a:r>
          </a:p>
          <a:p>
            <a:r>
              <a:rPr lang="en-US" sz="2800" dirty="0" smtClean="0"/>
              <a:t>Measure computing time and throughput</a:t>
            </a:r>
          </a:p>
          <a:p>
            <a:r>
              <a:rPr lang="en-US" sz="2800" dirty="0" smtClean="0"/>
              <a:t>Understand bottleneck</a:t>
            </a:r>
          </a:p>
          <a:p>
            <a:r>
              <a:rPr lang="en-US" sz="2800" dirty="0" smtClean="0"/>
              <a:t>Main goals: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The system should not interfere with normal trigger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The system should prove to be reliable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End of R&amp;D (still update possible before spring run </a:t>
            </a:r>
            <a:r>
              <a:rPr lang="en-US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for instance: “NANET-10”, optimized kernel, small change in the “internal” communication data format, …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875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system for pilot run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6696" y="908721"/>
            <a:ext cx="4248472" cy="2558078"/>
          </a:xfrm>
        </p:spPr>
        <p:txBody>
          <a:bodyPr/>
          <a:lstStyle/>
          <a:p>
            <a:r>
              <a:rPr lang="en-US" sz="2400" dirty="0" err="1" smtClean="0"/>
              <a:t>Parassitic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2 TEL62 used for GPU </a:t>
            </a:r>
            <a:r>
              <a:rPr lang="en-US" sz="2400" dirty="0" smtClean="0">
                <a:sym typeface="Wingdings" panose="05000000000000000000" pitchFamily="2" charset="2"/>
              </a:rPr>
              <a:t> one RICH spot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No interference with standard trigger primitives production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NANET data acquisition</a:t>
            </a:r>
            <a:endParaRPr lang="en-US" sz="2400" dirty="0" smtClean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Single GPU NVIDIA K20</a:t>
            </a:r>
            <a:endParaRPr lang="en-US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  <p:sp>
        <p:nvSpPr>
          <p:cNvPr id="11" name="Freccia angolare in su 10"/>
          <p:cNvSpPr/>
          <p:nvPr/>
        </p:nvSpPr>
        <p:spPr>
          <a:xfrm rot="10800000" flipH="1">
            <a:off x="7619077" y="3045096"/>
            <a:ext cx="729294" cy="674565"/>
          </a:xfrm>
          <a:prstGeom prst="bentUpArrow">
            <a:avLst>
              <a:gd name="adj1" fmla="val 19259"/>
              <a:gd name="adj2" fmla="val 28546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po 11"/>
          <p:cNvGrpSpPr/>
          <p:nvPr/>
        </p:nvGrpSpPr>
        <p:grpSpPr>
          <a:xfrm>
            <a:off x="5356802" y="1092385"/>
            <a:ext cx="2448272" cy="1872208"/>
            <a:chOff x="1163266" y="2663230"/>
            <a:chExt cx="2448272" cy="1872208"/>
          </a:xfrm>
        </p:grpSpPr>
        <p:sp>
          <p:nvSpPr>
            <p:cNvPr id="41" name="Rettangolo 40"/>
            <p:cNvSpPr/>
            <p:nvPr/>
          </p:nvSpPr>
          <p:spPr>
            <a:xfrm>
              <a:off x="1451298" y="2663230"/>
              <a:ext cx="2016224" cy="187220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1C7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1163266" y="2735238"/>
              <a:ext cx="792088" cy="432048"/>
            </a:xfrm>
            <a:prstGeom prst="rect">
              <a:avLst/>
            </a:prstGeom>
            <a:solidFill>
              <a:srgbClr val="69A12B"/>
            </a:solidFill>
            <a:ln>
              <a:solidFill>
                <a:srgbClr val="1C7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ttangolo 42"/>
            <p:cNvSpPr/>
            <p:nvPr/>
          </p:nvSpPr>
          <p:spPr>
            <a:xfrm>
              <a:off x="1163266" y="3167286"/>
              <a:ext cx="792088" cy="432048"/>
            </a:xfrm>
            <a:prstGeom prst="rect">
              <a:avLst/>
            </a:prstGeom>
            <a:solidFill>
              <a:srgbClr val="69A12B"/>
            </a:solidFill>
            <a:ln>
              <a:solidFill>
                <a:srgbClr val="1C7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ttangolo 43"/>
            <p:cNvSpPr/>
            <p:nvPr/>
          </p:nvSpPr>
          <p:spPr>
            <a:xfrm>
              <a:off x="1163266" y="3599334"/>
              <a:ext cx="792088" cy="432048"/>
            </a:xfrm>
            <a:prstGeom prst="rect">
              <a:avLst/>
            </a:prstGeom>
            <a:solidFill>
              <a:srgbClr val="69A12B"/>
            </a:solidFill>
            <a:ln>
              <a:solidFill>
                <a:srgbClr val="1C7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ttangolo 44"/>
            <p:cNvSpPr/>
            <p:nvPr/>
          </p:nvSpPr>
          <p:spPr>
            <a:xfrm>
              <a:off x="1163266" y="4031382"/>
              <a:ext cx="792088" cy="432048"/>
            </a:xfrm>
            <a:prstGeom prst="rect">
              <a:avLst/>
            </a:prstGeom>
            <a:solidFill>
              <a:srgbClr val="69A12B"/>
            </a:solidFill>
            <a:ln>
              <a:solidFill>
                <a:srgbClr val="1C7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ttangolo 45"/>
            <p:cNvSpPr/>
            <p:nvPr/>
          </p:nvSpPr>
          <p:spPr>
            <a:xfrm>
              <a:off x="2963466" y="4057700"/>
              <a:ext cx="648072" cy="432048"/>
            </a:xfrm>
            <a:prstGeom prst="rect">
              <a:avLst/>
            </a:prstGeom>
            <a:solidFill>
              <a:srgbClr val="69A12B"/>
            </a:solidFill>
            <a:ln>
              <a:solidFill>
                <a:srgbClr val="1C7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5239798" y="1201699"/>
            <a:ext cx="2448272" cy="1872208"/>
            <a:chOff x="1163266" y="2663230"/>
            <a:chExt cx="2448272" cy="1872208"/>
          </a:xfrm>
        </p:grpSpPr>
        <p:sp>
          <p:nvSpPr>
            <p:cNvPr id="35" name="Rettangolo 34"/>
            <p:cNvSpPr/>
            <p:nvPr/>
          </p:nvSpPr>
          <p:spPr>
            <a:xfrm>
              <a:off x="1451298" y="2663230"/>
              <a:ext cx="2016224" cy="187220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1C7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ttangolo 35"/>
            <p:cNvSpPr/>
            <p:nvPr/>
          </p:nvSpPr>
          <p:spPr>
            <a:xfrm>
              <a:off x="1163266" y="2735238"/>
              <a:ext cx="792088" cy="432048"/>
            </a:xfrm>
            <a:prstGeom prst="rect">
              <a:avLst/>
            </a:prstGeom>
            <a:solidFill>
              <a:srgbClr val="69A12B"/>
            </a:solidFill>
            <a:ln>
              <a:solidFill>
                <a:srgbClr val="1C7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1163266" y="3167286"/>
              <a:ext cx="792088" cy="432048"/>
            </a:xfrm>
            <a:prstGeom prst="rect">
              <a:avLst/>
            </a:prstGeom>
            <a:solidFill>
              <a:srgbClr val="69A12B"/>
            </a:solidFill>
            <a:ln>
              <a:solidFill>
                <a:srgbClr val="1C7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1163266" y="3599334"/>
              <a:ext cx="792088" cy="432048"/>
            </a:xfrm>
            <a:prstGeom prst="rect">
              <a:avLst/>
            </a:prstGeom>
            <a:solidFill>
              <a:srgbClr val="69A12B"/>
            </a:solidFill>
            <a:ln>
              <a:solidFill>
                <a:srgbClr val="1C7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1163266" y="4031382"/>
              <a:ext cx="792088" cy="432048"/>
            </a:xfrm>
            <a:prstGeom prst="rect">
              <a:avLst/>
            </a:prstGeom>
            <a:solidFill>
              <a:srgbClr val="69A12B"/>
            </a:solidFill>
            <a:ln>
              <a:solidFill>
                <a:srgbClr val="1C7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2963466" y="4057700"/>
              <a:ext cx="648072" cy="432048"/>
            </a:xfrm>
            <a:prstGeom prst="rect">
              <a:avLst/>
            </a:prstGeom>
            <a:solidFill>
              <a:srgbClr val="69A12B"/>
            </a:solidFill>
            <a:ln>
              <a:solidFill>
                <a:srgbClr val="1C7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5124532" y="1327781"/>
            <a:ext cx="2448272" cy="1872208"/>
            <a:chOff x="1163266" y="2663230"/>
            <a:chExt cx="2448272" cy="1872208"/>
          </a:xfrm>
        </p:grpSpPr>
        <p:sp>
          <p:nvSpPr>
            <p:cNvPr id="29" name="Rettangolo 28"/>
            <p:cNvSpPr/>
            <p:nvPr/>
          </p:nvSpPr>
          <p:spPr>
            <a:xfrm>
              <a:off x="1451298" y="2663230"/>
              <a:ext cx="2016224" cy="187220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1C7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1163266" y="2735238"/>
              <a:ext cx="792088" cy="432048"/>
            </a:xfrm>
            <a:prstGeom prst="rect">
              <a:avLst/>
            </a:prstGeom>
            <a:solidFill>
              <a:srgbClr val="69A12B"/>
            </a:solidFill>
            <a:ln>
              <a:solidFill>
                <a:srgbClr val="1C7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1163266" y="3167286"/>
              <a:ext cx="792088" cy="432048"/>
            </a:xfrm>
            <a:prstGeom prst="rect">
              <a:avLst/>
            </a:prstGeom>
            <a:solidFill>
              <a:srgbClr val="69A12B"/>
            </a:solidFill>
            <a:ln>
              <a:solidFill>
                <a:srgbClr val="1C7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1163266" y="3599334"/>
              <a:ext cx="792088" cy="432048"/>
            </a:xfrm>
            <a:prstGeom prst="rect">
              <a:avLst/>
            </a:prstGeom>
            <a:solidFill>
              <a:srgbClr val="69A12B"/>
            </a:solidFill>
            <a:ln>
              <a:solidFill>
                <a:srgbClr val="1C7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1163266" y="4031382"/>
              <a:ext cx="792088" cy="432048"/>
            </a:xfrm>
            <a:prstGeom prst="rect">
              <a:avLst/>
            </a:prstGeom>
            <a:solidFill>
              <a:srgbClr val="69A12B"/>
            </a:solidFill>
            <a:ln>
              <a:solidFill>
                <a:srgbClr val="1C7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2963466" y="4057700"/>
              <a:ext cx="648072" cy="432048"/>
            </a:xfrm>
            <a:prstGeom prst="rect">
              <a:avLst/>
            </a:prstGeom>
            <a:solidFill>
              <a:srgbClr val="69A12B"/>
            </a:solidFill>
            <a:ln>
              <a:solidFill>
                <a:srgbClr val="1C7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5019167" y="1457236"/>
            <a:ext cx="2448272" cy="1872208"/>
            <a:chOff x="1163266" y="2663230"/>
            <a:chExt cx="2448272" cy="1872208"/>
          </a:xfrm>
        </p:grpSpPr>
        <p:sp>
          <p:nvSpPr>
            <p:cNvPr id="23" name="Rettangolo 22"/>
            <p:cNvSpPr/>
            <p:nvPr/>
          </p:nvSpPr>
          <p:spPr>
            <a:xfrm>
              <a:off x="1451298" y="2663230"/>
              <a:ext cx="2016224" cy="187220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1C7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1163266" y="2735238"/>
              <a:ext cx="792088" cy="432048"/>
            </a:xfrm>
            <a:prstGeom prst="rect">
              <a:avLst/>
            </a:prstGeom>
            <a:solidFill>
              <a:srgbClr val="69A12B"/>
            </a:solidFill>
            <a:ln>
              <a:solidFill>
                <a:srgbClr val="1C7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1163266" y="3167286"/>
              <a:ext cx="792088" cy="432048"/>
            </a:xfrm>
            <a:prstGeom prst="rect">
              <a:avLst/>
            </a:prstGeom>
            <a:solidFill>
              <a:srgbClr val="69A12B"/>
            </a:solidFill>
            <a:ln>
              <a:solidFill>
                <a:srgbClr val="1C7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1163266" y="3599334"/>
              <a:ext cx="792088" cy="432048"/>
            </a:xfrm>
            <a:prstGeom prst="rect">
              <a:avLst/>
            </a:prstGeom>
            <a:solidFill>
              <a:srgbClr val="69A12B"/>
            </a:solidFill>
            <a:ln>
              <a:solidFill>
                <a:srgbClr val="1C7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1163266" y="4031382"/>
              <a:ext cx="792088" cy="432048"/>
            </a:xfrm>
            <a:prstGeom prst="rect">
              <a:avLst/>
            </a:prstGeom>
            <a:solidFill>
              <a:srgbClr val="69A12B"/>
            </a:solidFill>
            <a:ln>
              <a:solidFill>
                <a:srgbClr val="1C7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2963466" y="4057700"/>
              <a:ext cx="648072" cy="432048"/>
            </a:xfrm>
            <a:prstGeom prst="rect">
              <a:avLst/>
            </a:prstGeom>
            <a:solidFill>
              <a:srgbClr val="69A12B"/>
            </a:solidFill>
            <a:ln>
              <a:solidFill>
                <a:srgbClr val="1C7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asellaDiTesto 15"/>
          <p:cNvSpPr txBox="1"/>
          <p:nvPr/>
        </p:nvSpPr>
        <p:spPr>
          <a:xfrm rot="16200000">
            <a:off x="3532226" y="19213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2024 TDC channels, 4 TEL62 </a:t>
            </a:r>
            <a:endParaRPr lang="en-US" dirty="0"/>
          </a:p>
        </p:txBody>
      </p:sp>
      <p:sp>
        <p:nvSpPr>
          <p:cNvPr id="17" name="Freccia a destra 16"/>
          <p:cNvSpPr/>
          <p:nvPr/>
        </p:nvSpPr>
        <p:spPr>
          <a:xfrm>
            <a:off x="7884064" y="2433500"/>
            <a:ext cx="1152128" cy="325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ccia a destra 17"/>
          <p:cNvSpPr/>
          <p:nvPr/>
        </p:nvSpPr>
        <p:spPr>
          <a:xfrm>
            <a:off x="7772307" y="2540210"/>
            <a:ext cx="1152128" cy="325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ccia a destra 18"/>
          <p:cNvSpPr/>
          <p:nvPr/>
        </p:nvSpPr>
        <p:spPr>
          <a:xfrm>
            <a:off x="7630573" y="2660265"/>
            <a:ext cx="1152128" cy="325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ccia a destra 19"/>
          <p:cNvSpPr/>
          <p:nvPr/>
        </p:nvSpPr>
        <p:spPr>
          <a:xfrm>
            <a:off x="7519771" y="2775606"/>
            <a:ext cx="1152128" cy="325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ccia angolare in su 20"/>
          <p:cNvSpPr/>
          <p:nvPr/>
        </p:nvSpPr>
        <p:spPr>
          <a:xfrm rot="10800000" flipH="1">
            <a:off x="7519417" y="3129517"/>
            <a:ext cx="729294" cy="674565"/>
          </a:xfrm>
          <a:prstGeom prst="bentUpArrow">
            <a:avLst>
              <a:gd name="adj1" fmla="val 19259"/>
              <a:gd name="adj2" fmla="val 28546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tangolo 21"/>
          <p:cNvSpPr/>
          <p:nvPr/>
        </p:nvSpPr>
        <p:spPr>
          <a:xfrm>
            <a:off x="7764553" y="3804083"/>
            <a:ext cx="1008112" cy="718776"/>
          </a:xfrm>
          <a:prstGeom prst="rect">
            <a:avLst/>
          </a:prstGeom>
          <a:solidFill>
            <a:srgbClr val="69A12B"/>
          </a:solidFill>
          <a:scene3d>
            <a:camera prst="isometricLeftDown">
              <a:rot lat="1072267" lon="19290594" rev="101084"/>
            </a:camera>
            <a:lightRig rig="threePt" dir="t"/>
          </a:scene3d>
          <a:sp3d extrusionH="23495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148890" y="2028489"/>
            <a:ext cx="89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TEL62</a:t>
            </a:r>
            <a:endParaRPr lang="en-US" dirty="0"/>
          </a:p>
        </p:txBody>
      </p:sp>
      <p:grpSp>
        <p:nvGrpSpPr>
          <p:cNvPr id="47" name="Gruppo 46"/>
          <p:cNvGrpSpPr/>
          <p:nvPr/>
        </p:nvGrpSpPr>
        <p:grpSpPr>
          <a:xfrm>
            <a:off x="4981943" y="4005064"/>
            <a:ext cx="2448272" cy="1872208"/>
            <a:chOff x="1163266" y="2663230"/>
            <a:chExt cx="2448272" cy="1872208"/>
          </a:xfrm>
        </p:grpSpPr>
        <p:sp>
          <p:nvSpPr>
            <p:cNvPr id="48" name="Rettangolo 47"/>
            <p:cNvSpPr/>
            <p:nvPr/>
          </p:nvSpPr>
          <p:spPr>
            <a:xfrm>
              <a:off x="1451298" y="2663230"/>
              <a:ext cx="2016224" cy="187220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1C7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ttangolo 48"/>
            <p:cNvSpPr/>
            <p:nvPr/>
          </p:nvSpPr>
          <p:spPr>
            <a:xfrm>
              <a:off x="1163266" y="2735238"/>
              <a:ext cx="792088" cy="432048"/>
            </a:xfrm>
            <a:prstGeom prst="rect">
              <a:avLst/>
            </a:prstGeom>
            <a:solidFill>
              <a:srgbClr val="69A12B"/>
            </a:solidFill>
            <a:ln>
              <a:solidFill>
                <a:srgbClr val="1C7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ttangolo 49"/>
            <p:cNvSpPr/>
            <p:nvPr/>
          </p:nvSpPr>
          <p:spPr>
            <a:xfrm>
              <a:off x="1163266" y="3167286"/>
              <a:ext cx="792088" cy="432048"/>
            </a:xfrm>
            <a:prstGeom prst="rect">
              <a:avLst/>
            </a:prstGeom>
            <a:solidFill>
              <a:srgbClr val="69A12B"/>
            </a:solidFill>
            <a:ln>
              <a:solidFill>
                <a:srgbClr val="1C7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ttangolo 50"/>
            <p:cNvSpPr/>
            <p:nvPr/>
          </p:nvSpPr>
          <p:spPr>
            <a:xfrm>
              <a:off x="1163266" y="3599334"/>
              <a:ext cx="792088" cy="432048"/>
            </a:xfrm>
            <a:prstGeom prst="rect">
              <a:avLst/>
            </a:prstGeom>
            <a:solidFill>
              <a:srgbClr val="69A12B"/>
            </a:solidFill>
            <a:ln>
              <a:solidFill>
                <a:srgbClr val="1C7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ttangolo 51"/>
            <p:cNvSpPr/>
            <p:nvPr/>
          </p:nvSpPr>
          <p:spPr>
            <a:xfrm>
              <a:off x="1163266" y="4031382"/>
              <a:ext cx="792088" cy="432048"/>
            </a:xfrm>
            <a:prstGeom prst="rect">
              <a:avLst/>
            </a:prstGeom>
            <a:solidFill>
              <a:srgbClr val="69A12B"/>
            </a:solidFill>
            <a:ln>
              <a:solidFill>
                <a:srgbClr val="1C7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ttangolo 52"/>
            <p:cNvSpPr/>
            <p:nvPr/>
          </p:nvSpPr>
          <p:spPr>
            <a:xfrm>
              <a:off x="2963466" y="4057700"/>
              <a:ext cx="648072" cy="432048"/>
            </a:xfrm>
            <a:prstGeom prst="rect">
              <a:avLst/>
            </a:prstGeom>
            <a:solidFill>
              <a:srgbClr val="69A12B"/>
            </a:solidFill>
            <a:ln>
              <a:solidFill>
                <a:srgbClr val="1C7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CasellaDiTesto 53"/>
          <p:cNvSpPr txBox="1"/>
          <p:nvPr/>
        </p:nvSpPr>
        <p:spPr>
          <a:xfrm>
            <a:off x="6040971" y="4455943"/>
            <a:ext cx="111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Trigger TEL62</a:t>
            </a:r>
            <a:endParaRPr lang="en-US" dirty="0"/>
          </a:p>
        </p:txBody>
      </p:sp>
      <p:sp>
        <p:nvSpPr>
          <p:cNvPr id="57" name="Freccia a destra 56"/>
          <p:cNvSpPr/>
          <p:nvPr/>
        </p:nvSpPr>
        <p:spPr>
          <a:xfrm>
            <a:off x="7481038" y="5426571"/>
            <a:ext cx="1152128" cy="32533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asellaDiTesto 57"/>
          <p:cNvSpPr txBox="1"/>
          <p:nvPr/>
        </p:nvSpPr>
        <p:spPr>
          <a:xfrm>
            <a:off x="7425313" y="5173116"/>
            <a:ext cx="2192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Standard primitives</a:t>
            </a:r>
            <a:endParaRPr lang="en-US" sz="1400" dirty="0"/>
          </a:p>
        </p:txBody>
      </p:sp>
      <p:grpSp>
        <p:nvGrpSpPr>
          <p:cNvPr id="60" name="Gruppo 59"/>
          <p:cNvGrpSpPr/>
          <p:nvPr/>
        </p:nvGrpSpPr>
        <p:grpSpPr>
          <a:xfrm>
            <a:off x="755576" y="4036948"/>
            <a:ext cx="3210713" cy="2672536"/>
            <a:chOff x="948472" y="3100944"/>
            <a:chExt cx="3210713" cy="2672536"/>
          </a:xfrm>
        </p:grpSpPr>
        <p:pic>
          <p:nvPicPr>
            <p:cNvPr id="5124" name="Picture 4" descr="http://comefare.com/wp-content/uploads/2010/09/pergamen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472" y="3100944"/>
              <a:ext cx="3210713" cy="2529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CasellaDiTesto 58"/>
            <p:cNvSpPr txBox="1"/>
            <p:nvPr/>
          </p:nvSpPr>
          <p:spPr>
            <a:xfrm>
              <a:off x="1186663" y="3188157"/>
              <a:ext cx="266525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u="sng" dirty="0" smtClean="0">
                  <a:latin typeface="Bodoni MT" panose="02070603080606020203" pitchFamily="18" charset="0"/>
                </a:rPr>
                <a:t>Ingredients</a:t>
              </a:r>
              <a:r>
                <a:rPr lang="en-US" sz="1600" b="1" i="1" dirty="0" smtClean="0">
                  <a:latin typeface="Bodoni MT" panose="02070603080606020203" pitchFamily="18" charset="0"/>
                </a:rPr>
                <a:t>: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b="1" i="1" dirty="0" smtClean="0">
                  <a:latin typeface="Bodoni MT" panose="02070603080606020203" pitchFamily="18" charset="0"/>
                </a:rPr>
                <a:t>TEL62 Firmware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b="1" i="1" dirty="0" smtClean="0">
                  <a:latin typeface="Bodoni MT" panose="02070603080606020203" pitchFamily="18" charset="0"/>
                </a:rPr>
                <a:t>Data collection for GPU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en-US" sz="1200" b="1" i="1" dirty="0" smtClean="0">
                  <a:latin typeface="Bodoni MT" panose="02070603080606020203" pitchFamily="18" charset="0"/>
                  <a:sym typeface="Wingdings" panose="05000000000000000000" pitchFamily="2" charset="2"/>
                </a:rPr>
                <a:t> NANET and PFRING</a:t>
              </a:r>
              <a:endParaRPr lang="en-US" sz="1200" b="1" i="1" dirty="0" smtClean="0">
                <a:latin typeface="Bodoni MT" panose="02070603080606020203" pitchFamily="18" charset="0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b="1" i="1" dirty="0" smtClean="0">
                  <a:latin typeface="Bodoni MT" panose="02070603080606020203" pitchFamily="18" charset="0"/>
                </a:rPr>
                <a:t>Processing on GPU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en-US" sz="1200" b="1" i="1" dirty="0" smtClean="0">
                  <a:latin typeface="Bodoni MT" panose="02070603080606020203" pitchFamily="18" charset="0"/>
                </a:rPr>
                <a:t>KNANET and KPFRING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475448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GPURICH special firmware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7008" y="980728"/>
            <a:ext cx="8229600" cy="1224136"/>
          </a:xfrm>
        </p:spPr>
        <p:txBody>
          <a:bodyPr/>
          <a:lstStyle/>
          <a:p>
            <a:r>
              <a:rPr lang="en-US" sz="2400" dirty="0" smtClean="0"/>
              <a:t>GPURICH Firmware: small modification with respect to the standard RICH trigger firmware (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Cristiano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Same philosophy: matching window in PP + merging in SL</a:t>
            </a:r>
            <a:endParaRPr lang="en-US" sz="2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6156176" y="2420888"/>
            <a:ext cx="277405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Tx/>
              <a:buBlip>
                <a:blip r:embed="rId3"/>
              </a:buBlip>
              <a:defRPr sz="3200">
                <a:solidFill>
                  <a:schemeClr val="tx1"/>
                </a:solidFill>
                <a:latin typeface="Delicious" pitchFamily="50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Tx/>
              <a:buBlip>
                <a:blip r:embed="rId4"/>
              </a:buBlip>
              <a:defRPr sz="2800">
                <a:solidFill>
                  <a:schemeClr val="tx1"/>
                </a:solidFill>
                <a:latin typeface="Delicious" pitchFamily="50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licious" pitchFamily="50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licious" pitchFamily="50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elicious" pitchFamily="50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Dedicated data format to fully exploit data transmission bandwidth.</a:t>
            </a:r>
            <a:endParaRPr lang="en-US" sz="2400" kern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3" y="2348880"/>
            <a:ext cx="5551362" cy="412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81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MPG Data format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99053" cy="16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45" y="3717032"/>
            <a:ext cx="7733944" cy="175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487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NANET-1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908721"/>
            <a:ext cx="8424936" cy="1152128"/>
          </a:xfrm>
        </p:spPr>
        <p:txBody>
          <a:bodyPr/>
          <a:lstStyle/>
          <a:p>
            <a:r>
              <a:rPr lang="en-US" sz="2400" dirty="0" smtClean="0"/>
              <a:t>Base solution: data acquisition based on NANET-1 (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Apenet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group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PFRING solution: still possible</a:t>
            </a:r>
            <a:endParaRPr lang="en-US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539552" y="2060848"/>
            <a:ext cx="304502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Tx/>
              <a:buBlip>
                <a:blip r:embed="rId3"/>
              </a:buBlip>
              <a:defRPr sz="3200">
                <a:solidFill>
                  <a:schemeClr val="tx1"/>
                </a:solidFill>
                <a:latin typeface="Delicious" pitchFamily="50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Tx/>
              <a:buBlip>
                <a:blip r:embed="rId4"/>
              </a:buBlip>
              <a:defRPr sz="2800">
                <a:solidFill>
                  <a:schemeClr val="tx1"/>
                </a:solidFill>
                <a:latin typeface="Delicious" pitchFamily="50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licious" pitchFamily="50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licious" pitchFamily="50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elicious" pitchFamily="50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Data decompressor: preprocessing on NANET FPGA before copy in GPU</a:t>
            </a:r>
            <a:endParaRPr lang="en-US" sz="2400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1908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0" y="5301208"/>
            <a:ext cx="7344816" cy="1368152"/>
          </a:xfrm>
          <a:prstGeom prst="rect">
            <a:avLst/>
          </a:prstGeom>
        </p:spPr>
      </p:pic>
      <p:pic>
        <p:nvPicPr>
          <p:cNvPr id="9" name="Picture 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8" y="3645024"/>
            <a:ext cx="7325766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33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TTC board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908721"/>
            <a:ext cx="4968552" cy="1656184"/>
          </a:xfrm>
        </p:spPr>
        <p:txBody>
          <a:bodyPr/>
          <a:lstStyle/>
          <a:p>
            <a:r>
              <a:rPr lang="en-US" sz="2800" dirty="0" smtClean="0"/>
              <a:t>SOB and EOB latched on NANET using a dedicated Mezzanine board on HSMC connector (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Ferrara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The board is ready for “L0TP-GPU” (i.e. it can communicate with LTU)</a:t>
            </a:r>
            <a:endParaRPr lang="en-US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6516216" y="980728"/>
            <a:ext cx="237626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Tx/>
              <a:buBlip>
                <a:blip r:embed="rId3"/>
              </a:buBlip>
              <a:defRPr sz="3200">
                <a:solidFill>
                  <a:schemeClr val="tx1"/>
                </a:solidFill>
                <a:latin typeface="Delicious" pitchFamily="50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Tx/>
              <a:buBlip>
                <a:blip r:embed="rId4"/>
              </a:buBlip>
              <a:defRPr sz="2800">
                <a:solidFill>
                  <a:schemeClr val="tx1"/>
                </a:solidFill>
                <a:latin typeface="Delicious" pitchFamily="50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Delicious" pitchFamily="50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elicious" pitchFamily="50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elicious" pitchFamily="50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Precise time profiling using 25 ns counter running on NANET (</a:t>
            </a:r>
            <a:r>
              <a:rPr lang="en-US" sz="2800" kern="0" dirty="0" err="1" smtClean="0"/>
              <a:t>resetted</a:t>
            </a:r>
            <a:r>
              <a:rPr lang="en-US" sz="2800" kern="0" dirty="0" smtClean="0"/>
              <a:t> by SOB)</a:t>
            </a:r>
            <a:endParaRPr lang="en-US" sz="2800" kern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6236940" cy="219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47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Kernel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0872" y="812376"/>
            <a:ext cx="8229600" cy="2304256"/>
          </a:xfrm>
        </p:spPr>
        <p:txBody>
          <a:bodyPr/>
          <a:lstStyle/>
          <a:p>
            <a:r>
              <a:rPr lang="en-US" sz="2800" dirty="0" smtClean="0"/>
              <a:t>Multi-ring GPU Kernel (Almagest) triggered by data transfer.</a:t>
            </a:r>
          </a:p>
          <a:p>
            <a:r>
              <a:rPr lang="en-US" sz="2800" dirty="0" smtClean="0"/>
              <a:t>2 sources data merging will be implemented in the kernel</a:t>
            </a:r>
            <a:endParaRPr lang="en-US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pic>
        <p:nvPicPr>
          <p:cNvPr id="6" name="Picture 20" descr="C:\Users\Gianluca\Documents\talks\mainz\mainz\mainz_example_a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3469576" cy="346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Gruppo 40"/>
          <p:cNvGrpSpPr/>
          <p:nvPr/>
        </p:nvGrpSpPr>
        <p:grpSpPr>
          <a:xfrm>
            <a:off x="3995936" y="2780928"/>
            <a:ext cx="4896544" cy="3829616"/>
            <a:chOff x="3995936" y="2780928"/>
            <a:chExt cx="4896544" cy="3829616"/>
          </a:xfrm>
        </p:grpSpPr>
        <p:sp>
          <p:nvSpPr>
            <p:cNvPr id="10" name="Angolo ripiegato 9"/>
            <p:cNvSpPr/>
            <p:nvPr/>
          </p:nvSpPr>
          <p:spPr>
            <a:xfrm>
              <a:off x="5364088" y="2780928"/>
              <a:ext cx="1512168" cy="1512168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ccia circolare a sinistra 11"/>
            <p:cNvSpPr/>
            <p:nvPr/>
          </p:nvSpPr>
          <p:spPr>
            <a:xfrm rot="12567056">
              <a:off x="4552882" y="2783750"/>
              <a:ext cx="542291" cy="1236387"/>
            </a:xfrm>
            <a:prstGeom prst="curvedLeftArrow">
              <a:avLst>
                <a:gd name="adj1" fmla="val 0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ttangolo arrotondato 12"/>
            <p:cNvSpPr/>
            <p:nvPr/>
          </p:nvSpPr>
          <p:spPr>
            <a:xfrm>
              <a:off x="3995936" y="4005064"/>
              <a:ext cx="994767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ccia circolare a sinistra 14"/>
            <p:cNvSpPr/>
            <p:nvPr/>
          </p:nvSpPr>
          <p:spPr>
            <a:xfrm rot="12567056">
              <a:off x="4813205" y="3213395"/>
              <a:ext cx="354996" cy="766697"/>
            </a:xfrm>
            <a:prstGeom prst="curvedLeftArrow">
              <a:avLst>
                <a:gd name="adj1" fmla="val 0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5436096" y="2915429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MGP0 – source 0</a:t>
              </a:r>
              <a:endParaRPr lang="en-US" sz="1200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5436096" y="3207881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MGP1 – source 0</a:t>
              </a:r>
              <a:endParaRPr lang="en-US" sz="1200" dirty="0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5436096" y="3506671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MGP0 – source 1</a:t>
              </a:r>
              <a:endParaRPr lang="en-US" sz="1200" dirty="0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5436096" y="3791925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….</a:t>
              </a:r>
              <a:endParaRPr lang="en-US" sz="1200" dirty="0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3995936" y="4108430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NANET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Rettangolo arrotondato 20"/>
            <p:cNvSpPr/>
            <p:nvPr/>
          </p:nvSpPr>
          <p:spPr>
            <a:xfrm>
              <a:off x="7639542" y="3522816"/>
              <a:ext cx="994767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7740352" y="3684766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GPU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Freccia a destra 22"/>
            <p:cNvSpPr/>
            <p:nvPr/>
          </p:nvSpPr>
          <p:spPr>
            <a:xfrm rot="12629759">
              <a:off x="6883401" y="3318849"/>
              <a:ext cx="821020" cy="883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ccia a destra 24"/>
            <p:cNvSpPr/>
            <p:nvPr/>
          </p:nvSpPr>
          <p:spPr>
            <a:xfrm rot="11575948" flipV="1">
              <a:off x="7169508" y="3672391"/>
              <a:ext cx="466901" cy="995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ngolo ripiegato 25"/>
            <p:cNvSpPr/>
            <p:nvPr/>
          </p:nvSpPr>
          <p:spPr>
            <a:xfrm>
              <a:off x="5444480" y="4810344"/>
              <a:ext cx="1512168" cy="1512168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ccia circolare a sinistra 26"/>
            <p:cNvSpPr/>
            <p:nvPr/>
          </p:nvSpPr>
          <p:spPr>
            <a:xfrm rot="12567056">
              <a:off x="4633274" y="4813166"/>
              <a:ext cx="542291" cy="1236387"/>
            </a:xfrm>
            <a:prstGeom prst="curvedLeftArrow">
              <a:avLst>
                <a:gd name="adj1" fmla="val 0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ettangolo arrotondato 27"/>
            <p:cNvSpPr/>
            <p:nvPr/>
          </p:nvSpPr>
          <p:spPr>
            <a:xfrm>
              <a:off x="4076328" y="6034480"/>
              <a:ext cx="994767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ccia circolare a sinistra 28"/>
            <p:cNvSpPr/>
            <p:nvPr/>
          </p:nvSpPr>
          <p:spPr>
            <a:xfrm rot="12567056">
              <a:off x="4893597" y="5242811"/>
              <a:ext cx="354996" cy="766697"/>
            </a:xfrm>
            <a:prstGeom prst="curvedLeftArrow">
              <a:avLst>
                <a:gd name="adj1" fmla="val 0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5444480" y="4944845"/>
              <a:ext cx="1553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MGP0 – source 0+1</a:t>
              </a:r>
              <a:endParaRPr lang="en-US" sz="1200" dirty="0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5444480" y="5237297"/>
              <a:ext cx="1553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MGP1 – source 0+1</a:t>
              </a:r>
              <a:endParaRPr lang="en-US" sz="1200" dirty="0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5537251" y="5575374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….</a:t>
              </a:r>
              <a:endParaRPr lang="en-US" sz="1200" dirty="0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4076328" y="6137846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NANET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Rettangolo arrotondato 34"/>
            <p:cNvSpPr/>
            <p:nvPr/>
          </p:nvSpPr>
          <p:spPr>
            <a:xfrm>
              <a:off x="7719934" y="5552232"/>
              <a:ext cx="994767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ccia a destra 35"/>
            <p:cNvSpPr/>
            <p:nvPr/>
          </p:nvSpPr>
          <p:spPr>
            <a:xfrm rot="12629759">
              <a:off x="6963793" y="5348265"/>
              <a:ext cx="821020" cy="883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ccia a destra 36"/>
            <p:cNvSpPr/>
            <p:nvPr/>
          </p:nvSpPr>
          <p:spPr>
            <a:xfrm rot="11575948" flipV="1">
              <a:off x="7249900" y="5701807"/>
              <a:ext cx="466901" cy="995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7812360" y="5713873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GPU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7293911" y="2780928"/>
              <a:ext cx="1420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“software”</a:t>
              </a:r>
              <a:endParaRPr lang="en-US" i="1" dirty="0"/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7315193" y="4747694"/>
              <a:ext cx="1420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“hardware”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7130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in August (1 week)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r>
              <a:rPr lang="en-US" sz="2800" dirty="0" smtClean="0"/>
              <a:t>Test in august: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Installation in ECN3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LAV8: TEL62 LAV6-LAV7</a:t>
            </a:r>
          </a:p>
          <a:p>
            <a:r>
              <a:rPr lang="en-US" sz="2800" dirty="0" smtClean="0"/>
              <a:t>Simulated data: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Fake primitives from SL </a:t>
            </a:r>
            <a:r>
              <a:rPr lang="en-US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completed after the CERN test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Fake hits from TDC memory </a:t>
            </a:r>
            <a:r>
              <a:rPr lang="en-US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opportunity to investigate the “DDRINIT” general problem (Cristiano is still working heavily)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Problem with NANET environment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OS reinstallation (from Fedora to </a:t>
            </a:r>
            <a:r>
              <a:rPr lang="en-US" sz="24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CentOs</a:t>
            </a:r>
            <a:r>
              <a:rPr lang="en-US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6.5)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Small problem with TTC card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Mechanical fragility of the HSMC connector  fixed.</a:t>
            </a:r>
          </a:p>
          <a:p>
            <a:pPr lvl="1"/>
            <a:endParaRPr lang="en-US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0780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run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r>
              <a:rPr lang="en-US" sz="2800" dirty="0" smtClean="0"/>
              <a:t>Still 2 TEL62</a:t>
            </a:r>
            <a:endParaRPr lang="en-US" sz="2800" dirty="0"/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One spot, GPURICH trigger</a:t>
            </a:r>
          </a:p>
          <a:p>
            <a:r>
              <a:rPr lang="en-US" sz="2800" dirty="0" smtClean="0"/>
              <a:t>Kernel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Two sources “software” merging. Almagest. Short cut for single ring based on multiplicity (to be studied)</a:t>
            </a:r>
          </a:p>
          <a:p>
            <a:r>
              <a:rPr lang="en-US" sz="2800" dirty="0" smtClean="0"/>
              <a:t>NANET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1 Gb/s version: switch to merge links. </a:t>
            </a:r>
          </a:p>
          <a:p>
            <a:r>
              <a:rPr lang="en-US" sz="2800" dirty="0" smtClean="0"/>
              <a:t>Intrinsic rate limitation: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MGP=1 </a:t>
            </a:r>
            <a:r>
              <a:rPr lang="en-US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800 Mb/s X TEL62  about 5 MHz from the beam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Limitation due to computing throughput of new kernel will be measured before the test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Downscaling already implemented in TEL62 </a:t>
            </a:r>
            <a:endParaRPr lang="en-US" sz="2400" dirty="0" smtClean="0">
              <a:solidFill>
                <a:srgbClr val="0070C0"/>
              </a:solidFill>
            </a:endParaRPr>
          </a:p>
          <a:p>
            <a:endParaRPr lang="en-US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092222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vantGarde"/>
        <a:ea typeface=""/>
        <a:cs typeface=""/>
      </a:majorFont>
      <a:minorFont>
        <a:latin typeface="AvantGar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50805</TotalTime>
  <Words>555</Words>
  <Application>Microsoft Office PowerPoint</Application>
  <PresentationFormat>Presentazione su schermo (4:3)</PresentationFormat>
  <Paragraphs>107</Paragraphs>
  <Slides>10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Default Design</vt:lpstr>
      <vt:lpstr>“Perspectives for a GPU trigger”</vt:lpstr>
      <vt:lpstr>GPU system for pilot run</vt:lpstr>
      <vt:lpstr>GPURICH special firmware</vt:lpstr>
      <vt:lpstr>MPG Data format</vt:lpstr>
      <vt:lpstr>NANET-1</vt:lpstr>
      <vt:lpstr>TTC board</vt:lpstr>
      <vt:lpstr>GPU Kernel</vt:lpstr>
      <vt:lpstr>Test in August (1 week)</vt:lpstr>
      <vt:lpstr>October run</vt:lpstr>
      <vt:lpstr>October run goals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Gianluca</dc:creator>
  <cp:lastModifiedBy>Gianluca</cp:lastModifiedBy>
  <cp:revision>955</cp:revision>
  <dcterms:created xsi:type="dcterms:W3CDTF">2009-03-03T12:47:20Z</dcterms:created>
  <dcterms:modified xsi:type="dcterms:W3CDTF">2014-09-02T12:36:36Z</dcterms:modified>
</cp:coreProperties>
</file>