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0"/>
  </p:notesMasterIdLst>
  <p:sldIdLst>
    <p:sldId id="256" r:id="rId2"/>
    <p:sldId id="270" r:id="rId3"/>
    <p:sldId id="260" r:id="rId4"/>
    <p:sldId id="271" r:id="rId5"/>
    <p:sldId id="272" r:id="rId6"/>
    <p:sldId id="265" r:id="rId7"/>
    <p:sldId id="266" r:id="rId8"/>
    <p:sldId id="269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1E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5" autoAdjust="0"/>
    <p:restoredTop sz="94660"/>
  </p:normalViewPr>
  <p:slideViewPr>
    <p:cSldViewPr>
      <p:cViewPr varScale="1">
        <p:scale>
          <a:sx n="69" d="100"/>
          <a:sy n="69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9BB46-3945-41D1-AA01-01FD3FD36006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5E3CB-C109-4BFD-97E8-DF8293E415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3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02/09/2014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Bucci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02/09/2014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Bucci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02/09/2014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Bucci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02/09/2014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Bucci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02/09/2014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Bucci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02/09/2014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Bucci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02/09/2014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Bucci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02/09/2014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Bucci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02/09/2014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Bucci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02/09/2014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Bucci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02/09/2014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Bucci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02/09/2014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F. Bucci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8388424" cy="1656184"/>
          </a:xfrm>
        </p:spPr>
        <p:txBody>
          <a:bodyPr/>
          <a:lstStyle/>
          <a:p>
            <a:r>
              <a:rPr lang="it-IT" sz="4800" dirty="0" smtClean="0"/>
              <a:t>Status and INSTALLATION OF </a:t>
            </a:r>
            <a:r>
              <a:rPr lang="it-IT" sz="4800" dirty="0" err="1" smtClean="0"/>
              <a:t>PMTs</a:t>
            </a:r>
            <a:r>
              <a:rPr lang="it-IT" sz="4800" dirty="0" smtClean="0"/>
              <a:t> and FE</a:t>
            </a:r>
            <a:endParaRPr lang="en-US" sz="4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43608" y="3429000"/>
            <a:ext cx="6400800" cy="1198984"/>
          </a:xfrm>
        </p:spPr>
        <p:txBody>
          <a:bodyPr/>
          <a:lstStyle/>
          <a:p>
            <a:r>
              <a:rPr lang="it-IT" dirty="0" smtClean="0"/>
              <a:t>F. Bucci</a:t>
            </a:r>
          </a:p>
          <a:p>
            <a:r>
              <a:rPr lang="it-IT" dirty="0" smtClean="0"/>
              <a:t>INFN Florence</a:t>
            </a:r>
            <a:endParaRPr lang="en-US" dirty="0"/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1043608" y="4581128"/>
            <a:ext cx="662473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RICH </a:t>
            </a:r>
            <a:r>
              <a:rPr lang="it-IT" dirty="0" err="1" smtClean="0"/>
              <a:t>Working</a:t>
            </a:r>
            <a:r>
              <a:rPr lang="it-IT" dirty="0" smtClean="0"/>
              <a:t> Group, 02/09/2014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PMTS INSTALLATION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02/09/2014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Bucci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644" y="3160968"/>
            <a:ext cx="4109218" cy="269202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148064" y="26369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Saleve</a:t>
            </a:r>
            <a:r>
              <a:rPr lang="it-IT" dirty="0" smtClean="0"/>
              <a:t> </a:t>
            </a:r>
            <a:r>
              <a:rPr lang="it-IT" dirty="0" err="1"/>
              <a:t>l</a:t>
            </a:r>
            <a:r>
              <a:rPr lang="it-IT" dirty="0" err="1" smtClean="0"/>
              <a:t>odging</a:t>
            </a:r>
            <a:r>
              <a:rPr lang="it-IT" dirty="0" smtClean="0"/>
              <a:t> disk</a:t>
            </a:r>
            <a:endParaRPr lang="en-US" dirty="0"/>
          </a:p>
        </p:txBody>
      </p:sp>
      <p:pic>
        <p:nvPicPr>
          <p:cNvPr id="1026" name="Picture 2" descr="C:\Users\buccifra\Documents\presentazioni\PMT_Installation\foto\Jura_disk_test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5" y="3160968"/>
            <a:ext cx="4309405" cy="269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827584" y="262760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Jura</a:t>
            </a:r>
            <a:r>
              <a:rPr lang="it-IT" dirty="0" smtClean="0"/>
              <a:t> </a:t>
            </a:r>
            <a:r>
              <a:rPr lang="it-IT" dirty="0" err="1"/>
              <a:t>l</a:t>
            </a:r>
            <a:r>
              <a:rPr lang="it-IT" dirty="0" err="1" smtClean="0"/>
              <a:t>odging</a:t>
            </a:r>
            <a:r>
              <a:rPr lang="it-IT" dirty="0" smtClean="0"/>
              <a:t> disk</a:t>
            </a:r>
            <a:endParaRPr lang="en-US" dirty="0"/>
          </a:p>
        </p:txBody>
      </p:sp>
      <p:sp>
        <p:nvSpPr>
          <p:cNvPr id="14" name="Segnaposto contenuto 2"/>
          <p:cNvSpPr txBox="1">
            <a:spLocks noGrp="1"/>
          </p:cNvSpPr>
          <p:nvPr>
            <p:ph idx="1"/>
          </p:nvPr>
        </p:nvSpPr>
        <p:spPr>
          <a:xfrm>
            <a:off x="426244" y="1520692"/>
            <a:ext cx="7962180" cy="972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it-IT" sz="2000" dirty="0" smtClean="0">
                <a:sym typeface="Symbol"/>
              </a:rPr>
              <a:t>Installation of </a:t>
            </a:r>
            <a:r>
              <a:rPr lang="it-IT" sz="2000" dirty="0" err="1" smtClean="0">
                <a:sym typeface="Symbol"/>
              </a:rPr>
              <a:t>PMTs</a:t>
            </a:r>
            <a:r>
              <a:rPr lang="it-IT" sz="2000" dirty="0" smtClean="0">
                <a:sym typeface="Symbol"/>
              </a:rPr>
              <a:t> on the </a:t>
            </a:r>
            <a:r>
              <a:rPr lang="it-IT" sz="2000" dirty="0" err="1" smtClean="0">
                <a:sym typeface="Symbol"/>
              </a:rPr>
              <a:t>Jura</a:t>
            </a:r>
            <a:r>
              <a:rPr lang="it-IT" sz="2000" dirty="0" smtClean="0">
                <a:sym typeface="Symbol"/>
              </a:rPr>
              <a:t> and </a:t>
            </a:r>
            <a:r>
              <a:rPr lang="it-IT" sz="2000" dirty="0" err="1" smtClean="0">
                <a:sym typeface="Symbol"/>
              </a:rPr>
              <a:t>Saleve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lodging</a:t>
            </a:r>
            <a:r>
              <a:rPr lang="it-IT" sz="2000" dirty="0" smtClean="0">
                <a:sym typeface="Symbol"/>
              </a:rPr>
              <a:t> disk </a:t>
            </a:r>
            <a:r>
              <a:rPr lang="it-IT" sz="2000" dirty="0" err="1" smtClean="0">
                <a:sym typeface="Symbol"/>
              </a:rPr>
              <a:t>completed</a:t>
            </a:r>
            <a:r>
              <a:rPr lang="it-IT" sz="2000" dirty="0" smtClean="0"/>
              <a:t> 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it-IT" sz="2000" dirty="0" err="1"/>
              <a:t>L</a:t>
            </a:r>
            <a:r>
              <a:rPr lang="it-IT" sz="2000" dirty="0" err="1" smtClean="0"/>
              <a:t>ooked</a:t>
            </a:r>
            <a:r>
              <a:rPr lang="it-IT" sz="2000" dirty="0" smtClean="0"/>
              <a:t> </a:t>
            </a:r>
            <a:r>
              <a:rPr lang="it-IT" sz="2000" dirty="0" err="1" smtClean="0"/>
              <a:t>at</a:t>
            </a:r>
            <a:r>
              <a:rPr lang="it-IT" sz="2000" dirty="0" smtClean="0"/>
              <a:t> the </a:t>
            </a:r>
            <a:r>
              <a:rPr lang="it-IT" sz="2000" dirty="0" err="1" smtClean="0"/>
              <a:t>signal</a:t>
            </a:r>
            <a:r>
              <a:rPr lang="it-IT" sz="2000" dirty="0" smtClean="0"/>
              <a:t> </a:t>
            </a:r>
            <a:r>
              <a:rPr lang="it-IT" sz="2000" dirty="0" err="1" smtClean="0"/>
              <a:t>shape</a:t>
            </a:r>
            <a:r>
              <a:rPr lang="it-IT" sz="2000" dirty="0" smtClean="0"/>
              <a:t> and </a:t>
            </a:r>
            <a:r>
              <a:rPr lang="it-IT" sz="2000" dirty="0" err="1" smtClean="0"/>
              <a:t>measured</a:t>
            </a:r>
            <a:r>
              <a:rPr lang="it-IT" sz="2000" dirty="0" smtClean="0"/>
              <a:t> the rate of </a:t>
            </a:r>
            <a:r>
              <a:rPr lang="it-IT" sz="2000" dirty="0" err="1" smtClean="0"/>
              <a:t>each</a:t>
            </a:r>
            <a:r>
              <a:rPr lang="it-IT" sz="2000" dirty="0" smtClean="0"/>
              <a:t> PMT</a:t>
            </a:r>
          </a:p>
        </p:txBody>
      </p:sp>
    </p:spTree>
    <p:extLst>
      <p:ext uri="{BB962C8B-B14F-4D97-AF65-F5344CB8AC3E}">
        <p14:creationId xmlns:p14="http://schemas.microsoft.com/office/powerpoint/2010/main" val="6100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PMTS TEST 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02/09/2014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Bucci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69828" y="1364650"/>
            <a:ext cx="9075406" cy="1629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it-IT" sz="2000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44205"/>
            <a:ext cx="4968552" cy="372641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95536" y="593989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/>
              <a:t>P</a:t>
            </a:r>
            <a:r>
              <a:rPr lang="it-IT" sz="2000" dirty="0" err="1" smtClean="0"/>
              <a:t>lugged</a:t>
            </a:r>
            <a:r>
              <a:rPr lang="it-IT" sz="2000" dirty="0" smtClean="0"/>
              <a:t> </a:t>
            </a:r>
            <a:r>
              <a:rPr lang="it-IT" sz="2000" dirty="0" err="1" smtClean="0"/>
              <a:t>all</a:t>
            </a:r>
            <a:r>
              <a:rPr lang="it-IT" sz="2000" dirty="0" smtClean="0"/>
              <a:t> the HV </a:t>
            </a:r>
            <a:r>
              <a:rPr lang="it-IT" sz="2000" dirty="0" err="1" smtClean="0"/>
              <a:t>cables</a:t>
            </a:r>
            <a:r>
              <a:rPr lang="it-IT" sz="2000" dirty="0" smtClean="0"/>
              <a:t> of the PMT </a:t>
            </a:r>
            <a:r>
              <a:rPr lang="it-IT" sz="2000" dirty="0" err="1" smtClean="0"/>
              <a:t>dividers</a:t>
            </a:r>
            <a:r>
              <a:rPr lang="it-IT" sz="2000" dirty="0" smtClean="0"/>
              <a:t> in the HV </a:t>
            </a:r>
            <a:r>
              <a:rPr lang="it-IT" sz="2000" dirty="0" err="1" smtClean="0"/>
              <a:t>distribution</a:t>
            </a:r>
            <a:r>
              <a:rPr lang="it-IT" sz="2000" dirty="0" smtClean="0"/>
              <a:t> </a:t>
            </a:r>
            <a:r>
              <a:rPr lang="it-IT" sz="2000" dirty="0" err="1" smtClean="0"/>
              <a:t>boards</a:t>
            </a:r>
            <a:r>
              <a:rPr lang="it-IT" sz="2000" dirty="0" smtClean="0"/>
              <a:t> </a:t>
            </a:r>
            <a:r>
              <a:rPr lang="it-IT" sz="2000" dirty="0" err="1" smtClean="0"/>
              <a:t>located</a:t>
            </a:r>
            <a:r>
              <a:rPr lang="it-IT" sz="2000" dirty="0" smtClean="0"/>
              <a:t>  </a:t>
            </a:r>
            <a:r>
              <a:rPr lang="it-IT" sz="2000" dirty="0" err="1" smtClean="0"/>
              <a:t>at</a:t>
            </a:r>
            <a:r>
              <a:rPr lang="it-IT" sz="2000" dirty="0" smtClean="0"/>
              <a:t> the </a:t>
            </a:r>
            <a:r>
              <a:rPr lang="it-IT" sz="2000" dirty="0" err="1" smtClean="0"/>
              <a:t>same</a:t>
            </a:r>
            <a:r>
              <a:rPr lang="it-IT" sz="2000" dirty="0" smtClean="0"/>
              <a:t> </a:t>
            </a:r>
            <a:r>
              <a:rPr lang="it-IT" sz="2000" dirty="0" err="1" smtClean="0"/>
              <a:t>distance</a:t>
            </a:r>
            <a:r>
              <a:rPr lang="it-IT" sz="2000" dirty="0" smtClean="0"/>
              <a:t> </a:t>
            </a:r>
            <a:r>
              <a:rPr lang="it-IT" sz="2000" dirty="0" err="1" smtClean="0"/>
              <a:t>as</a:t>
            </a:r>
            <a:r>
              <a:rPr lang="it-IT" sz="2000" dirty="0" smtClean="0"/>
              <a:t> in the </a:t>
            </a:r>
            <a:r>
              <a:rPr lang="it-IT" sz="2000" dirty="0" err="1" smtClean="0"/>
              <a:t>experimental</a:t>
            </a:r>
            <a:r>
              <a:rPr lang="it-IT" sz="2000" dirty="0" smtClean="0"/>
              <a:t> area</a:t>
            </a:r>
            <a:endParaRPr lang="en-US" sz="2000" dirty="0"/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748376" y="1364650"/>
            <a:ext cx="771831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it-IT" sz="2000" dirty="0" err="1" smtClean="0"/>
              <a:t>Installed</a:t>
            </a:r>
            <a:r>
              <a:rPr lang="it-IT" sz="2000" dirty="0" smtClean="0"/>
              <a:t> the disks on a light tight box and </a:t>
            </a:r>
            <a:r>
              <a:rPr lang="it-IT" sz="2000" dirty="0" err="1" smtClean="0"/>
              <a:t>illuminated</a:t>
            </a:r>
            <a:r>
              <a:rPr lang="it-IT" sz="2000" dirty="0" smtClean="0"/>
              <a:t> with a laser  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14441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JURA PMT TEST</a:t>
            </a:r>
            <a:endParaRPr lang="en-US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13919"/>
            <a:ext cx="4204664" cy="2718409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02/09/2014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Bucci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973468"/>
            <a:ext cx="4320480" cy="275886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67544" y="2581872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b</a:t>
            </a:r>
            <a:r>
              <a:rPr lang="it-IT" sz="1600" dirty="0" err="1" smtClean="0"/>
              <a:t>efore</a:t>
            </a:r>
            <a:r>
              <a:rPr lang="it-IT" sz="1600" dirty="0" smtClean="0"/>
              <a:t> </a:t>
            </a:r>
            <a:r>
              <a:rPr lang="it-IT" sz="1600" dirty="0" err="1" smtClean="0"/>
              <a:t>slewing</a:t>
            </a:r>
            <a:r>
              <a:rPr lang="it-IT" sz="1600" dirty="0" smtClean="0"/>
              <a:t> </a:t>
            </a:r>
            <a:r>
              <a:rPr lang="it-IT" sz="1600" dirty="0" err="1" smtClean="0"/>
              <a:t>correction</a:t>
            </a:r>
            <a:endParaRPr lang="en-US" sz="1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004048" y="2581872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/>
              <a:t>after</a:t>
            </a:r>
            <a:r>
              <a:rPr lang="it-IT" sz="1600" dirty="0" smtClean="0"/>
              <a:t> </a:t>
            </a:r>
            <a:r>
              <a:rPr lang="it-IT" sz="1600" dirty="0" err="1" smtClean="0"/>
              <a:t>slewing</a:t>
            </a:r>
            <a:r>
              <a:rPr lang="it-IT" sz="1600" dirty="0" smtClean="0"/>
              <a:t> </a:t>
            </a:r>
            <a:r>
              <a:rPr lang="it-IT" sz="1600" dirty="0" err="1" smtClean="0"/>
              <a:t>correction</a:t>
            </a:r>
            <a:endParaRPr lang="en-US" sz="1600" dirty="0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712846" y="1597642"/>
            <a:ext cx="7718310" cy="984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it-IT" sz="2000" dirty="0" smtClean="0"/>
              <a:t>Data </a:t>
            </a:r>
            <a:r>
              <a:rPr lang="it-IT" sz="2000" dirty="0" err="1" smtClean="0"/>
              <a:t>acquisition</a:t>
            </a:r>
            <a:r>
              <a:rPr lang="it-IT" sz="2000" dirty="0" smtClean="0"/>
              <a:t> </a:t>
            </a:r>
            <a:r>
              <a:rPr lang="it-IT" sz="2000" dirty="0" err="1" smtClean="0"/>
              <a:t>performed</a:t>
            </a:r>
            <a:r>
              <a:rPr lang="it-IT" sz="2000" dirty="0" smtClean="0"/>
              <a:t> with 2 </a:t>
            </a:r>
            <a:r>
              <a:rPr lang="it-IT" sz="2000" dirty="0" err="1" smtClean="0"/>
              <a:t>old</a:t>
            </a:r>
            <a:r>
              <a:rPr lang="it-IT" sz="2000" dirty="0" smtClean="0"/>
              <a:t> FE </a:t>
            </a:r>
            <a:r>
              <a:rPr lang="it-IT" sz="2000" dirty="0" err="1" smtClean="0"/>
              <a:t>boards</a:t>
            </a:r>
            <a:r>
              <a:rPr lang="it-IT" sz="2000" dirty="0" smtClean="0"/>
              <a:t> (48 </a:t>
            </a:r>
            <a:r>
              <a:rPr lang="it-IT" sz="2000" dirty="0" err="1" smtClean="0"/>
              <a:t>channels</a:t>
            </a:r>
            <a:r>
              <a:rPr lang="it-IT" sz="2000" dirty="0" smtClean="0"/>
              <a:t>) and 1 CAEN TDC (128 </a:t>
            </a:r>
            <a:r>
              <a:rPr lang="it-IT" sz="2000" dirty="0" err="1" smtClean="0"/>
              <a:t>channels</a:t>
            </a:r>
            <a:r>
              <a:rPr lang="it-IT" sz="2000" dirty="0" smtClean="0"/>
              <a:t>)</a:t>
            </a:r>
            <a:endParaRPr lang="it-IT" sz="2000" dirty="0"/>
          </a:p>
        </p:txBody>
      </p:sp>
      <p:sp>
        <p:nvSpPr>
          <p:cNvPr id="12" name="Ovale 11"/>
          <p:cNvSpPr/>
          <p:nvPr/>
        </p:nvSpPr>
        <p:spPr>
          <a:xfrm>
            <a:off x="2771800" y="5229200"/>
            <a:ext cx="10801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/>
          <p:cNvSpPr txBox="1"/>
          <p:nvPr/>
        </p:nvSpPr>
        <p:spPr>
          <a:xfrm>
            <a:off x="1835696" y="6021288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FF0000"/>
                </a:solidFill>
              </a:rPr>
              <a:t>3 dead </a:t>
            </a:r>
            <a:r>
              <a:rPr lang="it-IT" sz="1600" dirty="0" err="1" smtClean="0">
                <a:solidFill>
                  <a:srgbClr val="FF0000"/>
                </a:solidFill>
              </a:rPr>
              <a:t>channels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5" name="Connettore 1 14"/>
          <p:cNvCxnSpPr/>
          <p:nvPr/>
        </p:nvCxnSpPr>
        <p:spPr>
          <a:xfrm flipV="1">
            <a:off x="2771800" y="5589240"/>
            <a:ext cx="324036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e 15"/>
          <p:cNvSpPr/>
          <p:nvPr/>
        </p:nvSpPr>
        <p:spPr>
          <a:xfrm>
            <a:off x="3995936" y="3298839"/>
            <a:ext cx="50405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e 16"/>
          <p:cNvSpPr/>
          <p:nvPr/>
        </p:nvSpPr>
        <p:spPr>
          <a:xfrm>
            <a:off x="8431156" y="3271129"/>
            <a:ext cx="461325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SALEVE PMT TEST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02/09/2014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Bucci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6" y="2660248"/>
            <a:ext cx="4320481" cy="261598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60249"/>
            <a:ext cx="4320481" cy="2615983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67544" y="2226350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b</a:t>
            </a:r>
            <a:r>
              <a:rPr lang="it-IT" sz="1600" dirty="0" err="1" smtClean="0"/>
              <a:t>efore</a:t>
            </a:r>
            <a:r>
              <a:rPr lang="it-IT" sz="1600" dirty="0" smtClean="0"/>
              <a:t> </a:t>
            </a:r>
            <a:r>
              <a:rPr lang="it-IT" sz="1600" dirty="0" err="1" smtClean="0"/>
              <a:t>slewing</a:t>
            </a:r>
            <a:r>
              <a:rPr lang="it-IT" sz="1600" dirty="0" smtClean="0"/>
              <a:t> </a:t>
            </a:r>
            <a:r>
              <a:rPr lang="it-IT" sz="1600" dirty="0" err="1" smtClean="0"/>
              <a:t>correction</a:t>
            </a:r>
            <a:endParaRPr lang="en-US" sz="1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148064" y="2232574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/>
              <a:t>after</a:t>
            </a:r>
            <a:r>
              <a:rPr lang="it-IT" sz="1600" dirty="0" smtClean="0"/>
              <a:t> </a:t>
            </a:r>
            <a:r>
              <a:rPr lang="it-IT" sz="1600" dirty="0" err="1" smtClean="0"/>
              <a:t>slewing</a:t>
            </a:r>
            <a:r>
              <a:rPr lang="it-IT" sz="1600" dirty="0" smtClean="0"/>
              <a:t> </a:t>
            </a:r>
            <a:r>
              <a:rPr lang="it-IT" sz="1600" dirty="0" err="1" smtClean="0"/>
              <a:t>correction</a:t>
            </a:r>
            <a:endParaRPr lang="en-US" sz="1600" dirty="0"/>
          </a:p>
        </p:txBody>
      </p:sp>
      <p:sp>
        <p:nvSpPr>
          <p:cNvPr id="11" name="Ovale 10"/>
          <p:cNvSpPr/>
          <p:nvPr/>
        </p:nvSpPr>
        <p:spPr>
          <a:xfrm>
            <a:off x="3940516" y="2938609"/>
            <a:ext cx="50405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8510468" y="2926212"/>
            <a:ext cx="50405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/>
          <p:cNvSpPr txBox="1"/>
          <p:nvPr/>
        </p:nvSpPr>
        <p:spPr>
          <a:xfrm>
            <a:off x="446375" y="5682734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rgbClr val="FF0000"/>
                </a:solidFill>
              </a:rPr>
              <a:t>3 dead </a:t>
            </a:r>
            <a:r>
              <a:rPr lang="it-IT" sz="1600" dirty="0" err="1" smtClean="0">
                <a:solidFill>
                  <a:srgbClr val="FF0000"/>
                </a:solidFill>
              </a:rPr>
              <a:t>channels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2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FE STATUS AND TEST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02/09/2014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Bucci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</a:t>
            </a:fld>
            <a:endParaRPr lang="it-IT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225365" y="2742476"/>
            <a:ext cx="7718310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it-IT" sz="2000" dirty="0" smtClean="0"/>
              <a:t>New FE </a:t>
            </a:r>
            <a:r>
              <a:rPr lang="it-IT" sz="2000" dirty="0" err="1" smtClean="0"/>
              <a:t>board</a:t>
            </a:r>
            <a:r>
              <a:rPr lang="it-IT" sz="2000" dirty="0" smtClean="0"/>
              <a:t> </a:t>
            </a:r>
            <a:r>
              <a:rPr lang="it-IT" sz="2000" dirty="0" err="1" smtClean="0"/>
              <a:t>prototype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ready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000" dirty="0" err="1" smtClean="0"/>
              <a:t>Two</a:t>
            </a:r>
            <a:r>
              <a:rPr lang="it-IT" sz="2000" dirty="0" smtClean="0"/>
              <a:t> </a:t>
            </a:r>
            <a:r>
              <a:rPr lang="it-IT" sz="2000" dirty="0" err="1" smtClean="0"/>
              <a:t>different</a:t>
            </a:r>
            <a:r>
              <a:rPr lang="it-IT" sz="2000" dirty="0" smtClean="0"/>
              <a:t> setup </a:t>
            </a:r>
            <a:r>
              <a:rPr lang="it-IT" sz="2000" dirty="0" err="1" smtClean="0"/>
              <a:t>still</a:t>
            </a:r>
            <a:r>
              <a:rPr lang="it-IT" sz="2000" dirty="0" smtClean="0"/>
              <a:t> under </a:t>
            </a:r>
            <a:r>
              <a:rPr lang="it-IT" sz="2000" dirty="0" err="1" smtClean="0"/>
              <a:t>testing</a:t>
            </a:r>
            <a:endParaRPr lang="it-IT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it-IT" sz="2000" dirty="0" smtClean="0"/>
              <a:t>Performances look </a:t>
            </a:r>
            <a:r>
              <a:rPr lang="it-IT" sz="2000" dirty="0" err="1" smtClean="0"/>
              <a:t>promising</a:t>
            </a:r>
            <a:endParaRPr lang="it-IT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it-IT" sz="2000" dirty="0" smtClean="0"/>
              <a:t>Order to be </a:t>
            </a:r>
            <a:r>
              <a:rPr lang="it-IT" sz="2000" dirty="0" err="1" smtClean="0"/>
              <a:t>placed</a:t>
            </a:r>
            <a:r>
              <a:rPr lang="it-IT" sz="2000" dirty="0" smtClean="0"/>
              <a:t> </a:t>
            </a:r>
            <a:r>
              <a:rPr lang="it-IT" sz="2000" dirty="0" err="1" smtClean="0"/>
              <a:t>within</a:t>
            </a:r>
            <a:r>
              <a:rPr lang="it-IT" sz="2000" dirty="0" smtClean="0"/>
              <a:t> the end of the week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000" dirty="0" smtClean="0"/>
              <a:t>Full production </a:t>
            </a:r>
            <a:r>
              <a:rPr lang="it-IT" sz="2000" dirty="0" err="1" smtClean="0"/>
              <a:t>should</a:t>
            </a:r>
            <a:r>
              <a:rPr lang="it-IT" sz="2000" dirty="0" smtClean="0"/>
              <a:t> be </a:t>
            </a:r>
            <a:r>
              <a:rPr lang="it-IT" sz="2000" dirty="0" err="1" smtClean="0"/>
              <a:t>finished</a:t>
            </a:r>
            <a:r>
              <a:rPr lang="it-IT" sz="2000" dirty="0" smtClean="0"/>
              <a:t> </a:t>
            </a:r>
            <a:r>
              <a:rPr lang="it-IT" sz="2000" dirty="0" err="1" smtClean="0"/>
              <a:t>at</a:t>
            </a:r>
            <a:r>
              <a:rPr lang="it-IT" sz="2000" dirty="0" smtClean="0"/>
              <a:t> the end of </a:t>
            </a:r>
            <a:r>
              <a:rPr lang="it-IT" sz="2000" dirty="0" err="1" smtClean="0"/>
              <a:t>September</a:t>
            </a:r>
            <a:endParaRPr lang="it-IT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it-IT" sz="2000" dirty="0" smtClean="0"/>
              <a:t>The </a:t>
            </a:r>
            <a:r>
              <a:rPr lang="it-IT" sz="2000" dirty="0" err="1" smtClean="0"/>
              <a:t>arrival</a:t>
            </a:r>
            <a:r>
              <a:rPr lang="it-IT" sz="2000" dirty="0" smtClean="0"/>
              <a:t> </a:t>
            </a:r>
            <a:r>
              <a:rPr lang="it-IT" sz="2000" dirty="0" err="1" smtClean="0"/>
              <a:t>at</a:t>
            </a:r>
            <a:r>
              <a:rPr lang="it-IT" sz="2000" dirty="0" smtClean="0"/>
              <a:t> CERN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foreseen</a:t>
            </a:r>
            <a:r>
              <a:rPr lang="it-IT" sz="2000" dirty="0" smtClean="0"/>
              <a:t> </a:t>
            </a:r>
            <a:r>
              <a:rPr lang="it-IT" sz="2000" dirty="0" err="1" smtClean="0"/>
              <a:t>at</a:t>
            </a:r>
            <a:r>
              <a:rPr lang="it-IT" sz="2000" dirty="0" smtClean="0"/>
              <a:t> the </a:t>
            </a:r>
            <a:r>
              <a:rPr lang="it-IT" sz="2000" dirty="0" err="1" smtClean="0"/>
              <a:t>beginning</a:t>
            </a:r>
            <a:r>
              <a:rPr lang="it-IT" sz="2000" dirty="0" smtClean="0"/>
              <a:t> of </a:t>
            </a:r>
            <a:r>
              <a:rPr lang="it-IT" sz="2000" dirty="0" err="1" smtClean="0"/>
              <a:t>October</a:t>
            </a:r>
            <a:r>
              <a:rPr lang="it-IT" sz="2000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it-IT" sz="2000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97444"/>
            <a:ext cx="3862032" cy="21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dirty="0" smtClean="0"/>
              <a:t>PMTS AND FE </a:t>
            </a:r>
            <a:br>
              <a:rPr lang="it-IT" dirty="0" smtClean="0"/>
            </a:br>
            <a:r>
              <a:rPr lang="it-IT" dirty="0" smtClean="0"/>
              <a:t>INSTALLATION SCHEDULE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02/09/2014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Bucci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</a:t>
            </a:fld>
            <a:endParaRPr lang="it-IT"/>
          </a:p>
        </p:txBody>
      </p:sp>
      <p:sp>
        <p:nvSpPr>
          <p:cNvPr id="20" name="Segnaposto contenuto 2"/>
          <p:cNvSpPr txBox="1">
            <a:spLocks/>
          </p:cNvSpPr>
          <p:nvPr/>
        </p:nvSpPr>
        <p:spPr>
          <a:xfrm>
            <a:off x="615402" y="1908482"/>
            <a:ext cx="7625165" cy="871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it-IT" sz="2000" dirty="0" smtClean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682580" y="2132856"/>
            <a:ext cx="7718310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it-IT" sz="1800" dirty="0" smtClean="0"/>
              <a:t>On </a:t>
            </a:r>
            <a:r>
              <a:rPr lang="it-IT" sz="1800" dirty="0" err="1" smtClean="0"/>
              <a:t>Monday</a:t>
            </a:r>
            <a:r>
              <a:rPr lang="it-IT" sz="1800" dirty="0" smtClean="0"/>
              <a:t>, the 8th of </a:t>
            </a:r>
            <a:r>
              <a:rPr lang="it-IT" sz="1800" dirty="0" err="1" smtClean="0"/>
              <a:t>September</a:t>
            </a:r>
            <a:r>
              <a:rPr lang="it-IT" sz="1800" dirty="0" smtClean="0"/>
              <a:t>, </a:t>
            </a:r>
            <a:r>
              <a:rPr lang="it-IT" sz="1800" dirty="0" err="1" smtClean="0"/>
              <a:t>we</a:t>
            </a:r>
            <a:r>
              <a:rPr lang="it-IT" sz="1800" dirty="0" smtClean="0"/>
              <a:t> </a:t>
            </a:r>
            <a:r>
              <a:rPr lang="it-IT" sz="1800" dirty="0" err="1" smtClean="0"/>
              <a:t>will</a:t>
            </a:r>
            <a:r>
              <a:rPr lang="it-IT" sz="1800" dirty="0" smtClean="0"/>
              <a:t> </a:t>
            </a:r>
            <a:r>
              <a:rPr lang="it-IT" sz="1800" dirty="0" err="1" smtClean="0"/>
              <a:t>bring</a:t>
            </a:r>
            <a:r>
              <a:rPr lang="it-IT" sz="1800" dirty="0" smtClean="0"/>
              <a:t> </a:t>
            </a:r>
            <a:r>
              <a:rPr lang="it-IT" sz="1800" dirty="0" err="1" smtClean="0"/>
              <a:t>at</a:t>
            </a:r>
            <a:r>
              <a:rPr lang="it-IT" sz="1800" dirty="0" smtClean="0"/>
              <a:t> CERN </a:t>
            </a:r>
            <a:r>
              <a:rPr lang="it-IT" sz="1800" dirty="0" err="1" smtClean="0"/>
              <a:t>all</a:t>
            </a:r>
            <a:r>
              <a:rPr lang="it-IT" sz="1800" dirty="0" smtClean="0"/>
              <a:t> the </a:t>
            </a:r>
            <a:r>
              <a:rPr lang="it-IT" sz="1800" dirty="0" err="1" smtClean="0"/>
              <a:t>electronics</a:t>
            </a:r>
            <a:r>
              <a:rPr lang="it-IT" sz="1800" dirty="0" smtClean="0"/>
              <a:t> </a:t>
            </a:r>
            <a:r>
              <a:rPr lang="it-IT" sz="1800" dirty="0" err="1" smtClean="0"/>
              <a:t>except</a:t>
            </a:r>
            <a:r>
              <a:rPr lang="it-IT" sz="1800" dirty="0" smtClean="0"/>
              <a:t> the FE </a:t>
            </a:r>
            <a:r>
              <a:rPr lang="it-IT" sz="1800" dirty="0" err="1" smtClean="0"/>
              <a:t>boards</a:t>
            </a:r>
            <a:endParaRPr lang="it-IT" sz="1800" dirty="0"/>
          </a:p>
          <a:p>
            <a:pPr>
              <a:lnSpc>
                <a:spcPct val="150000"/>
              </a:lnSpc>
            </a:pPr>
            <a:r>
              <a:rPr lang="it-IT" sz="1800" dirty="0" smtClean="0"/>
              <a:t>08/09-12/09: </a:t>
            </a:r>
            <a:r>
              <a:rPr lang="it-IT" sz="1800" dirty="0" err="1" smtClean="0"/>
              <a:t>Intallation</a:t>
            </a:r>
            <a:r>
              <a:rPr lang="it-IT" sz="1800" dirty="0" smtClean="0"/>
              <a:t> of </a:t>
            </a:r>
            <a:r>
              <a:rPr lang="it-IT" sz="1800" dirty="0" err="1" smtClean="0"/>
              <a:t>quartz</a:t>
            </a:r>
            <a:r>
              <a:rPr lang="it-IT" sz="1800" dirty="0" smtClean="0"/>
              <a:t> </a:t>
            </a:r>
            <a:r>
              <a:rPr lang="it-IT" sz="1800" dirty="0" err="1" smtClean="0"/>
              <a:t>window</a:t>
            </a:r>
            <a:r>
              <a:rPr lang="it-IT" sz="1800" dirty="0" smtClean="0"/>
              <a:t> disks, </a:t>
            </a:r>
            <a:r>
              <a:rPr lang="it-IT" sz="1800" dirty="0" err="1" smtClean="0"/>
              <a:t>hats</a:t>
            </a:r>
            <a:r>
              <a:rPr lang="it-IT" sz="1800" dirty="0" smtClean="0"/>
              <a:t> and PMT </a:t>
            </a:r>
            <a:r>
              <a:rPr lang="it-IT" sz="1800" dirty="0" err="1" smtClean="0"/>
              <a:t>lodging</a:t>
            </a:r>
            <a:r>
              <a:rPr lang="it-IT" sz="1800" dirty="0" smtClean="0"/>
              <a:t> disks (Fernando, Massimo, Mauro, me)</a:t>
            </a:r>
          </a:p>
          <a:p>
            <a:pPr>
              <a:lnSpc>
                <a:spcPct val="150000"/>
              </a:lnSpc>
            </a:pPr>
            <a:r>
              <a:rPr lang="it-IT" sz="1800" dirty="0" smtClean="0"/>
              <a:t>15/09-19/09: </a:t>
            </a:r>
            <a:r>
              <a:rPr lang="it-IT" sz="1800" dirty="0" err="1" smtClean="0"/>
              <a:t>Hats</a:t>
            </a:r>
            <a:r>
              <a:rPr lang="it-IT" sz="1800" dirty="0" smtClean="0"/>
              <a:t> and PMT </a:t>
            </a:r>
            <a:r>
              <a:rPr lang="it-IT" sz="1800" dirty="0" err="1" smtClean="0"/>
              <a:t>lodging</a:t>
            </a:r>
            <a:r>
              <a:rPr lang="it-IT" sz="1800" dirty="0" smtClean="0"/>
              <a:t> </a:t>
            </a:r>
            <a:r>
              <a:rPr lang="it-IT" sz="1800" dirty="0" err="1" smtClean="0"/>
              <a:t>installation</a:t>
            </a:r>
            <a:r>
              <a:rPr lang="it-IT" sz="1800" dirty="0" smtClean="0"/>
              <a:t> and </a:t>
            </a:r>
            <a:r>
              <a:rPr lang="it-IT" sz="1800" dirty="0" err="1" smtClean="0"/>
              <a:t>cabling</a:t>
            </a:r>
            <a:r>
              <a:rPr lang="it-IT" sz="1800" dirty="0" smtClean="0"/>
              <a:t> (Fernando, me)</a:t>
            </a:r>
          </a:p>
          <a:p>
            <a:pPr>
              <a:lnSpc>
                <a:spcPct val="150000"/>
              </a:lnSpc>
            </a:pPr>
            <a:r>
              <a:rPr lang="it-IT" sz="1800" dirty="0" smtClean="0"/>
              <a:t>22/09-27/09: Test of the full </a:t>
            </a:r>
            <a:r>
              <a:rPr lang="it-IT" sz="1800" dirty="0" err="1" smtClean="0"/>
              <a:t>electronic</a:t>
            </a:r>
            <a:r>
              <a:rPr lang="it-IT" sz="1800" dirty="0" smtClean="0"/>
              <a:t> </a:t>
            </a:r>
            <a:r>
              <a:rPr lang="it-IT" sz="1800" dirty="0" err="1" smtClean="0"/>
              <a:t>chain</a:t>
            </a:r>
            <a:r>
              <a:rPr lang="it-IT" sz="1800" dirty="0" smtClean="0"/>
              <a:t> by  </a:t>
            </a:r>
            <a:r>
              <a:rPr lang="it-IT" sz="1800" dirty="0" err="1" smtClean="0"/>
              <a:t>using</a:t>
            </a:r>
            <a:r>
              <a:rPr lang="it-IT" sz="1800" dirty="0" smtClean="0"/>
              <a:t> a FE </a:t>
            </a:r>
            <a:r>
              <a:rPr lang="it-IT" sz="1800" dirty="0" err="1" smtClean="0"/>
              <a:t>board</a:t>
            </a:r>
            <a:r>
              <a:rPr lang="it-IT" sz="1800" dirty="0" smtClean="0"/>
              <a:t> </a:t>
            </a:r>
            <a:r>
              <a:rPr lang="it-IT" sz="1800" dirty="0" err="1" smtClean="0"/>
              <a:t>prototype</a:t>
            </a:r>
            <a:r>
              <a:rPr lang="it-IT" sz="1800" dirty="0"/>
              <a:t> </a:t>
            </a:r>
            <a:r>
              <a:rPr lang="it-IT" sz="1800" dirty="0" smtClean="0"/>
              <a:t>(Mauro and me)</a:t>
            </a:r>
          </a:p>
          <a:p>
            <a:pPr>
              <a:lnSpc>
                <a:spcPct val="150000"/>
              </a:lnSpc>
            </a:pPr>
            <a:r>
              <a:rPr lang="it-IT" sz="1800" dirty="0" smtClean="0"/>
              <a:t>29/09-03/10: Installation of the FE </a:t>
            </a:r>
            <a:r>
              <a:rPr lang="it-IT" sz="1800" dirty="0" err="1" smtClean="0"/>
              <a:t>boards</a:t>
            </a:r>
            <a:r>
              <a:rPr lang="it-IT" sz="1800" dirty="0" smtClean="0"/>
              <a:t> and </a:t>
            </a:r>
            <a:r>
              <a:rPr lang="it-IT" sz="1800" dirty="0" err="1" smtClean="0"/>
              <a:t>cabling</a:t>
            </a:r>
            <a:endParaRPr lang="it-IT" sz="1800" dirty="0" smtClean="0"/>
          </a:p>
        </p:txBody>
      </p:sp>
    </p:spTree>
    <p:extLst>
      <p:ext uri="{BB962C8B-B14F-4D97-AF65-F5344CB8AC3E}">
        <p14:creationId xmlns:p14="http://schemas.microsoft.com/office/powerpoint/2010/main" val="29023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564904"/>
            <a:ext cx="8496944" cy="25922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The </a:t>
            </a:r>
            <a:r>
              <a:rPr lang="it-IT" sz="2000" dirty="0" err="1" smtClean="0"/>
              <a:t>PMTs</a:t>
            </a:r>
            <a:r>
              <a:rPr lang="it-IT" sz="2000" dirty="0"/>
              <a:t> </a:t>
            </a:r>
            <a:r>
              <a:rPr lang="it-IT" sz="2000" dirty="0" smtClean="0"/>
              <a:t>with </a:t>
            </a:r>
            <a:r>
              <a:rPr lang="it-IT" sz="2000" dirty="0" err="1" smtClean="0"/>
              <a:t>their</a:t>
            </a:r>
            <a:r>
              <a:rPr lang="it-IT" sz="2000" dirty="0" smtClean="0"/>
              <a:t> </a:t>
            </a:r>
            <a:r>
              <a:rPr lang="it-IT" sz="2000" dirty="0" err="1" smtClean="0"/>
              <a:t>dividers</a:t>
            </a:r>
            <a:r>
              <a:rPr lang="it-IT" sz="2000" dirty="0" smtClean="0"/>
              <a:t> </a:t>
            </a:r>
            <a:r>
              <a:rPr lang="it-IT" sz="2000" dirty="0" err="1" smtClean="0"/>
              <a:t>have</a:t>
            </a:r>
            <a:r>
              <a:rPr lang="it-IT" sz="2000" dirty="0" smtClean="0"/>
              <a:t> </a:t>
            </a:r>
            <a:r>
              <a:rPr lang="it-IT" sz="2000" dirty="0" err="1" smtClean="0"/>
              <a:t>been</a:t>
            </a:r>
            <a:r>
              <a:rPr lang="it-IT" sz="2000" dirty="0" smtClean="0"/>
              <a:t> </a:t>
            </a:r>
            <a:r>
              <a:rPr lang="it-IT" sz="2000" dirty="0" err="1" smtClean="0"/>
              <a:t>installated</a:t>
            </a:r>
            <a:r>
              <a:rPr lang="it-IT" sz="2000" dirty="0" smtClean="0"/>
              <a:t> and </a:t>
            </a:r>
            <a:r>
              <a:rPr lang="it-IT" sz="2000" dirty="0" err="1" smtClean="0"/>
              <a:t>tested</a:t>
            </a:r>
            <a:r>
              <a:rPr lang="it-IT" sz="2000" dirty="0" smtClean="0"/>
              <a:t> on the </a:t>
            </a:r>
            <a:r>
              <a:rPr lang="it-IT" sz="2000" dirty="0" err="1" smtClean="0"/>
              <a:t>two</a:t>
            </a:r>
            <a:r>
              <a:rPr lang="it-IT" sz="2000" dirty="0" smtClean="0"/>
              <a:t> </a:t>
            </a:r>
            <a:r>
              <a:rPr lang="it-IT" sz="2000" dirty="0" err="1" smtClean="0"/>
              <a:t>lodging</a:t>
            </a:r>
            <a:r>
              <a:rPr lang="it-IT" sz="2000" dirty="0" smtClean="0"/>
              <a:t> disks</a:t>
            </a:r>
          </a:p>
          <a:p>
            <a:r>
              <a:rPr lang="it-IT" sz="2000" dirty="0" smtClean="0"/>
              <a:t>FE </a:t>
            </a:r>
            <a:r>
              <a:rPr lang="it-IT" sz="2000" dirty="0" err="1" smtClean="0"/>
              <a:t>boards</a:t>
            </a:r>
            <a:r>
              <a:rPr lang="it-IT" sz="2000" dirty="0" smtClean="0"/>
              <a:t> </a:t>
            </a:r>
            <a:r>
              <a:rPr lang="it-IT" sz="2000" dirty="0" err="1" smtClean="0"/>
              <a:t>still</a:t>
            </a:r>
            <a:r>
              <a:rPr lang="it-IT" sz="2000" dirty="0" smtClean="0"/>
              <a:t> </a:t>
            </a:r>
            <a:r>
              <a:rPr lang="it-IT" sz="2000" dirty="0" err="1" smtClean="0"/>
              <a:t>missing</a:t>
            </a:r>
            <a:r>
              <a:rPr lang="it-IT" sz="2000" dirty="0" smtClean="0"/>
              <a:t> </a:t>
            </a:r>
            <a:r>
              <a:rPr lang="it-IT" sz="2000" dirty="0" err="1" smtClean="0"/>
              <a:t>but</a:t>
            </a:r>
            <a:r>
              <a:rPr lang="it-IT" sz="2000" dirty="0" smtClean="0"/>
              <a:t> </a:t>
            </a:r>
            <a:r>
              <a:rPr lang="it-IT" sz="2000" dirty="0" err="1" smtClean="0"/>
              <a:t>prototype</a:t>
            </a:r>
            <a:r>
              <a:rPr lang="it-IT" sz="2000" dirty="0" smtClean="0"/>
              <a:t> ready and under test</a:t>
            </a:r>
          </a:p>
          <a:p>
            <a:r>
              <a:rPr lang="it-IT" sz="2000" dirty="0" smtClean="0"/>
              <a:t>Full FE </a:t>
            </a:r>
            <a:r>
              <a:rPr lang="it-IT" sz="2000" dirty="0" err="1" smtClean="0"/>
              <a:t>boards</a:t>
            </a:r>
            <a:r>
              <a:rPr lang="it-IT" sz="2000" dirty="0" smtClean="0"/>
              <a:t> production </a:t>
            </a:r>
            <a:r>
              <a:rPr lang="it-IT" sz="2000" dirty="0" err="1" smtClean="0"/>
              <a:t>foreseen</a:t>
            </a:r>
            <a:r>
              <a:rPr lang="it-IT" sz="2000" dirty="0" smtClean="0"/>
              <a:t> by the end of </a:t>
            </a:r>
            <a:r>
              <a:rPr lang="it-IT" sz="2000" dirty="0" err="1" smtClean="0"/>
              <a:t>September</a:t>
            </a:r>
            <a:endParaRPr lang="it-IT" sz="2000" dirty="0" smtClean="0"/>
          </a:p>
          <a:p>
            <a:r>
              <a:rPr lang="it-IT" sz="2000" dirty="0" err="1" smtClean="0"/>
              <a:t>All</a:t>
            </a:r>
            <a:r>
              <a:rPr lang="it-IT" sz="2000" dirty="0" smtClean="0"/>
              <a:t> the </a:t>
            </a:r>
            <a:r>
              <a:rPr lang="it-IT" sz="2000" dirty="0" err="1" smtClean="0"/>
              <a:t>electronics</a:t>
            </a:r>
            <a:r>
              <a:rPr lang="it-IT" sz="2000" dirty="0" smtClean="0"/>
              <a:t> </a:t>
            </a:r>
            <a:r>
              <a:rPr lang="it-IT" sz="2000" dirty="0" err="1" smtClean="0"/>
              <a:t>except</a:t>
            </a:r>
            <a:r>
              <a:rPr lang="it-IT" sz="2000" dirty="0" smtClean="0"/>
              <a:t> the FE </a:t>
            </a:r>
            <a:r>
              <a:rPr lang="it-IT" sz="2000" dirty="0" err="1" smtClean="0"/>
              <a:t>boards</a:t>
            </a:r>
            <a:r>
              <a:rPr lang="it-IT" sz="2000" dirty="0" smtClean="0"/>
              <a:t> </a:t>
            </a:r>
            <a:r>
              <a:rPr lang="it-IT" sz="2000" dirty="0" err="1" smtClean="0"/>
              <a:t>will</a:t>
            </a:r>
            <a:r>
              <a:rPr lang="it-IT" sz="2000" dirty="0" smtClean="0"/>
              <a:t> be </a:t>
            </a:r>
            <a:r>
              <a:rPr lang="it-IT" sz="2000" dirty="0" err="1" smtClean="0"/>
              <a:t>carried</a:t>
            </a:r>
            <a:r>
              <a:rPr lang="it-IT" sz="2000" dirty="0" smtClean="0"/>
              <a:t> and </a:t>
            </a:r>
            <a:r>
              <a:rPr lang="it-IT" sz="2000" dirty="0" err="1" smtClean="0"/>
              <a:t>installed</a:t>
            </a:r>
            <a:r>
              <a:rPr lang="it-IT" sz="2000" dirty="0" smtClean="0"/>
              <a:t> </a:t>
            </a:r>
            <a:r>
              <a:rPr lang="it-IT" sz="2000" dirty="0" err="1" smtClean="0"/>
              <a:t>at</a:t>
            </a:r>
            <a:r>
              <a:rPr lang="it-IT" sz="2000" dirty="0" smtClean="0"/>
              <a:t> CERN </a:t>
            </a:r>
            <a:r>
              <a:rPr lang="it-IT" sz="2000" dirty="0" err="1" smtClean="0"/>
              <a:t>starting</a:t>
            </a:r>
            <a:r>
              <a:rPr lang="it-IT" sz="2000" dirty="0" smtClean="0"/>
              <a:t> from </a:t>
            </a:r>
            <a:r>
              <a:rPr lang="it-IT" sz="2000" dirty="0" err="1" smtClean="0"/>
              <a:t>next</a:t>
            </a:r>
            <a:r>
              <a:rPr lang="it-IT" sz="2000" dirty="0" smtClean="0"/>
              <a:t> </a:t>
            </a:r>
            <a:r>
              <a:rPr lang="it-IT" sz="2000" dirty="0" err="1" smtClean="0"/>
              <a:t>Monday</a:t>
            </a:r>
            <a:endParaRPr lang="it-IT" sz="2000" dirty="0" smtClean="0"/>
          </a:p>
          <a:p>
            <a:r>
              <a:rPr lang="it-IT" sz="2000" dirty="0" smtClean="0"/>
              <a:t>FE </a:t>
            </a:r>
            <a:r>
              <a:rPr lang="it-IT" sz="2000" dirty="0" err="1" smtClean="0"/>
              <a:t>boards</a:t>
            </a:r>
            <a:r>
              <a:rPr lang="it-IT" sz="2000" dirty="0" smtClean="0"/>
              <a:t> schedule tight </a:t>
            </a:r>
            <a:r>
              <a:rPr lang="it-IT" sz="2000" dirty="0" err="1" smtClean="0"/>
              <a:t>but</a:t>
            </a:r>
            <a:r>
              <a:rPr lang="it-IT" sz="2000" dirty="0" smtClean="0"/>
              <a:t> </a:t>
            </a:r>
            <a:r>
              <a:rPr lang="it-IT" sz="2000" dirty="0" err="1" smtClean="0"/>
              <a:t>still</a:t>
            </a:r>
            <a:r>
              <a:rPr lang="it-IT" sz="2000" dirty="0" smtClean="0"/>
              <a:t> </a:t>
            </a:r>
            <a:r>
              <a:rPr lang="it-IT" sz="2000" smtClean="0"/>
              <a:t>feasible</a:t>
            </a:r>
            <a:endParaRPr lang="en-US" sz="2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02/09/2014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Bucci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09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Essenziale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3083</TotalTime>
  <Words>364</Words>
  <Application>Microsoft Office PowerPoint</Application>
  <PresentationFormat>Presentazione su schermo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Chiaro</vt:lpstr>
      <vt:lpstr>Status and INSTALLATION OF PMTs and FE</vt:lpstr>
      <vt:lpstr>PMTS INSTALLATION</vt:lpstr>
      <vt:lpstr>PMTS TEST </vt:lpstr>
      <vt:lpstr>JURA PMT TEST</vt:lpstr>
      <vt:lpstr>SALEVE PMT TEST</vt:lpstr>
      <vt:lpstr>FE STATUS AND TEST</vt:lpstr>
      <vt:lpstr>PMTS AND FE  INSTALLATION SCHEDULE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PMT Installation</dc:title>
  <dc:creator>buccifra</dc:creator>
  <cp:lastModifiedBy>buccifra</cp:lastModifiedBy>
  <cp:revision>211</cp:revision>
  <dcterms:created xsi:type="dcterms:W3CDTF">2013-12-13T09:24:44Z</dcterms:created>
  <dcterms:modified xsi:type="dcterms:W3CDTF">2014-09-02T09:01:37Z</dcterms:modified>
</cp:coreProperties>
</file>