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it-IT" dirty="0" err="1" smtClean="0"/>
              <a:t>Shaper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03648" y="2564904"/>
            <a:ext cx="44913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err="1" smtClean="0"/>
              <a:t>Collected</a:t>
            </a:r>
            <a:r>
              <a:rPr lang="it-IT" sz="2800" dirty="0" smtClean="0"/>
              <a:t> </a:t>
            </a:r>
            <a:r>
              <a:rPr lang="it-IT" sz="2800" dirty="0" err="1" smtClean="0"/>
              <a:t>runs</a:t>
            </a:r>
            <a:endParaRPr lang="it-IT" sz="2800" dirty="0" smtClean="0"/>
          </a:p>
          <a:p>
            <a:endParaRPr lang="it-IT" sz="2800" dirty="0"/>
          </a:p>
          <a:p>
            <a:r>
              <a:rPr lang="it-IT" sz="2800" dirty="0" err="1" smtClean="0"/>
              <a:t>Numerical</a:t>
            </a:r>
            <a:r>
              <a:rPr lang="it-IT" sz="2800" dirty="0" smtClean="0"/>
              <a:t> </a:t>
            </a:r>
            <a:r>
              <a:rPr lang="it-IT" sz="2800" dirty="0" err="1" smtClean="0"/>
              <a:t>Shaping</a:t>
            </a:r>
            <a:r>
              <a:rPr lang="it-IT" sz="2800" dirty="0" smtClean="0"/>
              <a:t> </a:t>
            </a:r>
            <a:r>
              <a:rPr lang="it-IT" sz="2800" dirty="0" err="1" smtClean="0"/>
              <a:t>algorithm</a:t>
            </a:r>
            <a:r>
              <a:rPr lang="it-IT" sz="2800" dirty="0" smtClean="0"/>
              <a:t> </a:t>
            </a:r>
          </a:p>
          <a:p>
            <a:endParaRPr lang="it-IT" sz="2800" dirty="0"/>
          </a:p>
          <a:p>
            <a:r>
              <a:rPr lang="it-IT" sz="2800" dirty="0" err="1" smtClean="0"/>
              <a:t>results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572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Runs</a:t>
            </a:r>
            <a:r>
              <a:rPr lang="it-IT" dirty="0" smtClean="0"/>
              <a:t> </a:t>
            </a:r>
            <a:r>
              <a:rPr lang="it-IT" dirty="0" err="1" smtClean="0"/>
              <a:t>collected</a:t>
            </a:r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run          energy          run </a:t>
            </a:r>
            <a:r>
              <a:rPr lang="en-US" sz="2000" dirty="0" err="1"/>
              <a:t>cond</a:t>
            </a:r>
            <a:r>
              <a:rPr lang="en-US" sz="2000" dirty="0"/>
              <a:t>     </a:t>
            </a:r>
            <a:r>
              <a:rPr lang="en-US" sz="2000" dirty="0" smtClean="0"/>
              <a:t>   HV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smtClean="0"/>
              <a:t>100            100             shaper             750</a:t>
            </a:r>
          </a:p>
          <a:p>
            <a:pPr marL="0" indent="0">
              <a:buNone/>
            </a:pPr>
            <a:r>
              <a:rPr lang="en-US" sz="2000" dirty="0" smtClean="0"/>
              <a:t>    101            100              =                      850</a:t>
            </a:r>
          </a:p>
          <a:p>
            <a:pPr marL="0" indent="0">
              <a:buNone/>
            </a:pPr>
            <a:r>
              <a:rPr lang="en-US" sz="2000" dirty="0" smtClean="0"/>
              <a:t>    102             </a:t>
            </a:r>
            <a:r>
              <a:rPr lang="en-US" sz="2000" dirty="0"/>
              <a:t>100            </a:t>
            </a:r>
            <a:r>
              <a:rPr lang="en-US" sz="2000" dirty="0" smtClean="0"/>
              <a:t> =                    1000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smtClean="0"/>
              <a:t> 10 3            </a:t>
            </a:r>
            <a:r>
              <a:rPr lang="en-US" sz="2000" dirty="0"/>
              <a:t>1</a:t>
            </a:r>
            <a:r>
              <a:rPr lang="en-US" sz="2000" dirty="0" smtClean="0"/>
              <a:t>00             No shaper      750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104             100             =                       850 </a:t>
            </a:r>
          </a:p>
          <a:p>
            <a:pPr marL="0" indent="0">
              <a:buNone/>
            </a:pPr>
            <a:r>
              <a:rPr lang="en-US" sz="2000" dirty="0" smtClean="0"/>
              <a:t>    105            </a:t>
            </a:r>
            <a:r>
              <a:rPr lang="en-US" sz="2000" dirty="0"/>
              <a:t> </a:t>
            </a:r>
            <a:r>
              <a:rPr lang="en-US" sz="2000" dirty="0" smtClean="0"/>
              <a:t>100             </a:t>
            </a:r>
            <a:r>
              <a:rPr lang="en-US" sz="2000" dirty="0"/>
              <a:t>= </a:t>
            </a:r>
            <a:r>
              <a:rPr lang="en-US" sz="2000" dirty="0" smtClean="0"/>
              <a:t>                    1000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106             100             =                        800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107             100             =                        900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Preparato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sw</a:t>
            </a:r>
            <a:r>
              <a:rPr lang="en-US" sz="2800" smtClean="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run </a:t>
            </a:r>
            <a:r>
              <a:rPr lang="en-US" sz="2800" dirty="0" err="1" smtClean="0">
                <a:solidFill>
                  <a:srgbClr val="FF0000"/>
                </a:solidFill>
              </a:rPr>
              <a:t>analizzato</a:t>
            </a:r>
            <a:r>
              <a:rPr lang="en-US" sz="2800" dirty="0" smtClean="0">
                <a:solidFill>
                  <a:srgbClr val="FF0000"/>
                </a:solidFill>
              </a:rPr>
              <a:t> 104</a:t>
            </a:r>
          </a:p>
        </p:txBody>
      </p:sp>
    </p:spTree>
    <p:extLst>
      <p:ext uri="{BB962C8B-B14F-4D97-AF65-F5344CB8AC3E}">
        <p14:creationId xmlns:p14="http://schemas.microsoft.com/office/powerpoint/2010/main" val="418642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Shaping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39653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78" y="1555824"/>
            <a:ext cx="34194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678167" y="3861048"/>
            <a:ext cx="109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Time A.U.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782623" y="3789040"/>
            <a:ext cx="109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Time A.U.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4365104"/>
            <a:ext cx="1331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Algo</a:t>
            </a:r>
            <a:r>
              <a:rPr lang="it-IT" dirty="0" smtClean="0"/>
              <a:t> </a:t>
            </a:r>
            <a:r>
              <a:rPr lang="it-IT" dirty="0" err="1" smtClean="0"/>
              <a:t>details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61198"/>
            <a:ext cx="23526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26596"/>
            <a:ext cx="17811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779912" y="5025752"/>
            <a:ext cx="4598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sampling</a:t>
            </a:r>
            <a:r>
              <a:rPr lang="it-IT" dirty="0" smtClean="0"/>
              <a:t> the waveform@10GHz</a:t>
            </a:r>
          </a:p>
          <a:p>
            <a:r>
              <a:rPr lang="it-IT" dirty="0" smtClean="0"/>
              <a:t>L,G =</a:t>
            </a:r>
            <a:r>
              <a:rPr lang="it-IT" dirty="0" err="1" smtClean="0"/>
              <a:t>Number</a:t>
            </a:r>
            <a:r>
              <a:rPr lang="it-IT" dirty="0" smtClean="0"/>
              <a:t> of </a:t>
            </a:r>
            <a:r>
              <a:rPr lang="it-IT" dirty="0" err="1" smtClean="0"/>
              <a:t>samples</a:t>
            </a:r>
            <a:r>
              <a:rPr lang="it-IT" dirty="0" smtClean="0"/>
              <a:t> in </a:t>
            </a:r>
            <a:endParaRPr lang="it-IT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697" y="5380938"/>
            <a:ext cx="490543" cy="28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985" y="5400417"/>
            <a:ext cx="404287" cy="260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923928" y="5959946"/>
            <a:ext cx="3157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 </a:t>
            </a:r>
            <a:r>
              <a:rPr lang="it-IT" dirty="0" smtClean="0">
                <a:latin typeface="Symbol" panose="05050102010706020507" pitchFamily="18" charset="2"/>
              </a:rPr>
              <a:t>D</a:t>
            </a:r>
            <a:r>
              <a:rPr lang="it-IT" dirty="0" smtClean="0"/>
              <a:t> </a:t>
            </a:r>
            <a:r>
              <a:rPr lang="it-IT" dirty="0" err="1" smtClean="0"/>
              <a:t>t</a:t>
            </a:r>
            <a:r>
              <a:rPr lang="it-IT" baseline="-25000" dirty="0" err="1" smtClean="0"/>
              <a:t>L</a:t>
            </a:r>
            <a:r>
              <a:rPr lang="it-IT" baseline="-25000" dirty="0" smtClean="0"/>
              <a:t> </a:t>
            </a:r>
            <a:r>
              <a:rPr lang="it-IT" dirty="0"/>
              <a:t> </a:t>
            </a:r>
            <a:r>
              <a:rPr lang="it-IT" dirty="0" smtClean="0"/>
              <a:t>= </a:t>
            </a:r>
            <a:r>
              <a:rPr lang="it-IT" dirty="0" smtClean="0">
                <a:latin typeface="Symbol" panose="05050102010706020507" pitchFamily="18" charset="2"/>
              </a:rPr>
              <a:t>D</a:t>
            </a:r>
            <a:r>
              <a:rPr lang="it-IT" dirty="0" smtClean="0"/>
              <a:t> </a:t>
            </a:r>
            <a:r>
              <a:rPr lang="it-IT" dirty="0" err="1" smtClean="0"/>
              <a:t>t</a:t>
            </a:r>
            <a:r>
              <a:rPr lang="it-IT" baseline="-25000" dirty="0" err="1" smtClean="0"/>
              <a:t>G</a:t>
            </a:r>
            <a:r>
              <a:rPr lang="it-IT" dirty="0" smtClean="0"/>
              <a:t>= 30 ns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63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Shaped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example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84784"/>
            <a:ext cx="4999285" cy="4999285"/>
          </a:xfrm>
        </p:spPr>
      </p:pic>
      <p:cxnSp>
        <p:nvCxnSpPr>
          <p:cNvPr id="7" name="Connettore 2 6"/>
          <p:cNvCxnSpPr/>
          <p:nvPr/>
        </p:nvCxnSpPr>
        <p:spPr>
          <a:xfrm flipV="1">
            <a:off x="4067944" y="50851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234" y="5013176"/>
            <a:ext cx="1587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851920" y="55892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Noise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7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Correlation</a:t>
            </a:r>
            <a:r>
              <a:rPr lang="it-IT" dirty="0" smtClean="0"/>
              <a:t> plot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shaped</a:t>
            </a:r>
            <a:r>
              <a:rPr lang="it-IT" dirty="0" smtClean="0"/>
              <a:t> and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shaped</a:t>
            </a:r>
            <a:r>
              <a:rPr lang="it-IT" dirty="0" smtClean="0"/>
              <a:t> </a:t>
            </a:r>
            <a:r>
              <a:rPr lang="it-IT" dirty="0" err="1" smtClean="0"/>
              <a:t>peak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0988"/>
            <a:ext cx="4752528" cy="475252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92080" y="2420888"/>
            <a:ext cx="3579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Shaping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does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not</a:t>
            </a:r>
            <a:endParaRPr lang="it-IT" sz="2400" dirty="0" smtClean="0">
              <a:solidFill>
                <a:srgbClr val="FF0000"/>
              </a:solidFill>
            </a:endParaRPr>
          </a:p>
          <a:p>
            <a:r>
              <a:rPr lang="it-IT" sz="2400" dirty="0" err="1">
                <a:solidFill>
                  <a:srgbClr val="FF0000"/>
                </a:solidFill>
              </a:rPr>
              <a:t>c</a:t>
            </a:r>
            <a:r>
              <a:rPr lang="it-IT" sz="2400" dirty="0" err="1" smtClean="0">
                <a:solidFill>
                  <a:srgbClr val="FF0000"/>
                </a:solidFill>
              </a:rPr>
              <a:t>hange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peak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value</a:t>
            </a:r>
            <a:r>
              <a:rPr lang="it-IT" sz="2400" dirty="0" smtClean="0">
                <a:solidFill>
                  <a:srgbClr val="FF0000"/>
                </a:solidFill>
              </a:rPr>
              <a:t> (</a:t>
            </a:r>
            <a:r>
              <a:rPr lang="it-IT" sz="2400" dirty="0" err="1" smtClean="0">
                <a:solidFill>
                  <a:srgbClr val="FF0000"/>
                </a:solidFill>
              </a:rPr>
              <a:t>energy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3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Unfortunately</a:t>
            </a:r>
            <a:r>
              <a:rPr lang="it-IT" dirty="0" smtClean="0"/>
              <a:t>……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59" y="1484784"/>
            <a:ext cx="4945732" cy="494573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652120" y="2276872"/>
            <a:ext cx="3011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Large </a:t>
            </a:r>
            <a:r>
              <a:rPr lang="it-IT" dirty="0" err="1" smtClean="0"/>
              <a:t>peaks</a:t>
            </a:r>
            <a:r>
              <a:rPr lang="it-IT" dirty="0" smtClean="0"/>
              <a:t> in </a:t>
            </a:r>
            <a:r>
              <a:rPr lang="it-IT" dirty="0" err="1" smtClean="0"/>
              <a:t>energy</a:t>
            </a:r>
            <a:r>
              <a:rPr lang="it-IT" dirty="0" smtClean="0"/>
              <a:t> </a:t>
            </a:r>
            <a:r>
              <a:rPr lang="it-IT" dirty="0" err="1" smtClean="0"/>
              <a:t>spectra</a:t>
            </a:r>
            <a:r>
              <a:rPr lang="it-IT" dirty="0" smtClean="0"/>
              <a:t>:</a:t>
            </a:r>
          </a:p>
          <a:p>
            <a:pPr marL="342900" indent="-342900">
              <a:buAutoNum type="arabicParenR"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conteined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 </a:t>
            </a:r>
            <a:r>
              <a:rPr lang="it-IT" dirty="0" err="1" smtClean="0"/>
              <a:t>beam</a:t>
            </a:r>
            <a:r>
              <a:rPr lang="it-IT" dirty="0" smtClean="0"/>
              <a:t> spread.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0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But</a:t>
            </a:r>
            <a:r>
              <a:rPr lang="it-IT" dirty="0" smtClean="0"/>
              <a:t>….</a:t>
            </a:r>
            <a:r>
              <a:rPr lang="it-IT" dirty="0" err="1" smtClean="0"/>
              <a:t>Noise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on </a:t>
            </a:r>
            <a:r>
              <a:rPr lang="it-IT" dirty="0" err="1" smtClean="0"/>
              <a:t>run</a:t>
            </a:r>
            <a:r>
              <a:rPr lang="it-IT" dirty="0" smtClean="0"/>
              <a:t> 104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07727"/>
            <a:ext cx="5715000" cy="46577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444208" y="2564904"/>
            <a:ext cx="237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Sigma=8mV no </a:t>
            </a:r>
            <a:r>
              <a:rPr lang="it-IT" dirty="0" err="1" smtClean="0"/>
              <a:t>shaping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447707" y="4787860"/>
            <a:ext cx="2578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Sigma&lt;2mV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/>
              <a:t>shaping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497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151</Words>
  <Application>Microsoft Office PowerPoint</Application>
  <PresentationFormat>Presentazione su schermo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Shaper study</vt:lpstr>
      <vt:lpstr>Runs collected</vt:lpstr>
      <vt:lpstr>Shaping algorithm used</vt:lpstr>
      <vt:lpstr>Shaped signal example</vt:lpstr>
      <vt:lpstr>Correlation plot among shaped and not shaped peak value</vt:lpstr>
      <vt:lpstr>Unfortunately……</vt:lpstr>
      <vt:lpstr>But….Noise results on run 104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Shaper study</dc:title>
  <dc:creator>paolo</dc:creator>
  <cp:lastModifiedBy>paolo</cp:lastModifiedBy>
  <cp:revision>10</cp:revision>
  <dcterms:created xsi:type="dcterms:W3CDTF">2013-12-08T15:53:34Z</dcterms:created>
  <dcterms:modified xsi:type="dcterms:W3CDTF">2013-12-10T03:06:53Z</dcterms:modified>
</cp:coreProperties>
</file>