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41" r:id="rId1"/>
  </p:sldMasterIdLst>
  <p:notesMasterIdLst>
    <p:notesMasterId r:id="rId69"/>
  </p:notesMasterIdLst>
  <p:handoutMasterIdLst>
    <p:handoutMasterId r:id="rId70"/>
  </p:handoutMasterIdLst>
  <p:sldIdLst>
    <p:sldId id="292" r:id="rId2"/>
    <p:sldId id="378" r:id="rId3"/>
    <p:sldId id="293" r:id="rId4"/>
    <p:sldId id="294" r:id="rId5"/>
    <p:sldId id="295" r:id="rId6"/>
    <p:sldId id="296" r:id="rId7"/>
    <p:sldId id="297" r:id="rId8"/>
    <p:sldId id="298" r:id="rId9"/>
    <p:sldId id="299" r:id="rId10"/>
    <p:sldId id="300" r:id="rId11"/>
    <p:sldId id="301" r:id="rId12"/>
    <p:sldId id="375" r:id="rId13"/>
    <p:sldId id="374" r:id="rId14"/>
    <p:sldId id="376" r:id="rId15"/>
    <p:sldId id="379" r:id="rId16"/>
    <p:sldId id="302" r:id="rId17"/>
    <p:sldId id="303" r:id="rId18"/>
    <p:sldId id="304" r:id="rId19"/>
    <p:sldId id="380" r:id="rId20"/>
    <p:sldId id="309" r:id="rId21"/>
    <p:sldId id="310" r:id="rId22"/>
    <p:sldId id="362" r:id="rId23"/>
    <p:sldId id="384" r:id="rId24"/>
    <p:sldId id="385" r:id="rId25"/>
    <p:sldId id="386" r:id="rId26"/>
    <p:sldId id="381" r:id="rId27"/>
    <p:sldId id="382" r:id="rId28"/>
    <p:sldId id="383" r:id="rId29"/>
    <p:sldId id="387" r:id="rId30"/>
    <p:sldId id="312" r:id="rId31"/>
    <p:sldId id="313" r:id="rId32"/>
    <p:sldId id="314" r:id="rId33"/>
    <p:sldId id="315" r:id="rId34"/>
    <p:sldId id="316" r:id="rId35"/>
    <p:sldId id="317" r:id="rId36"/>
    <p:sldId id="388" r:id="rId37"/>
    <p:sldId id="319" r:id="rId38"/>
    <p:sldId id="320" r:id="rId39"/>
    <p:sldId id="321" r:id="rId40"/>
    <p:sldId id="389" r:id="rId41"/>
    <p:sldId id="335" r:id="rId42"/>
    <p:sldId id="406" r:id="rId43"/>
    <p:sldId id="407" r:id="rId44"/>
    <p:sldId id="405" r:id="rId45"/>
    <p:sldId id="336" r:id="rId46"/>
    <p:sldId id="338" r:id="rId47"/>
    <p:sldId id="369" r:id="rId48"/>
    <p:sldId id="370" r:id="rId49"/>
    <p:sldId id="371" r:id="rId50"/>
    <p:sldId id="377" r:id="rId51"/>
    <p:sldId id="390" r:id="rId52"/>
    <p:sldId id="339" r:id="rId53"/>
    <p:sldId id="391" r:id="rId54"/>
    <p:sldId id="392" r:id="rId55"/>
    <p:sldId id="393" r:id="rId56"/>
    <p:sldId id="394" r:id="rId57"/>
    <p:sldId id="396" r:id="rId58"/>
    <p:sldId id="395" r:id="rId59"/>
    <p:sldId id="397" r:id="rId60"/>
    <p:sldId id="398" r:id="rId61"/>
    <p:sldId id="399" r:id="rId62"/>
    <p:sldId id="400" r:id="rId63"/>
    <p:sldId id="401" r:id="rId64"/>
    <p:sldId id="402" r:id="rId65"/>
    <p:sldId id="404" r:id="rId66"/>
    <p:sldId id="373" r:id="rId67"/>
    <p:sldId id="403" r:id="rId68"/>
  </p:sldIdLst>
  <p:sldSz cx="9144000" cy="6858000" type="screen4x3"/>
  <p:notesSz cx="6797675" cy="9928225"/>
  <p:defaultTextStyle>
    <a:defPPr>
      <a:defRPr lang="it-IT"/>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A0"/>
    <a:srgbClr val="20ACE3"/>
    <a:srgbClr val="990099"/>
    <a:srgbClr val="E46C0A"/>
    <a:srgbClr val="CCA500"/>
    <a:srgbClr val="FFCC00"/>
    <a:srgbClr val="007E7E"/>
    <a:srgbClr val="77933C"/>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8029" autoAdjust="0"/>
  </p:normalViewPr>
  <p:slideViewPr>
    <p:cSldViewPr>
      <p:cViewPr varScale="1">
        <p:scale>
          <a:sx n="97" d="100"/>
          <a:sy n="97" d="100"/>
        </p:scale>
        <p:origin x="-114" y="-324"/>
      </p:cViewPr>
      <p:guideLst>
        <p:guide orient="horz" pos="2160"/>
        <p:guide pos="2880"/>
      </p:guideLst>
    </p:cSldViewPr>
  </p:slideViewPr>
  <p:outlineViewPr>
    <p:cViewPr>
      <p:scale>
        <a:sx n="33" d="100"/>
        <a:sy n="33" d="100"/>
      </p:scale>
      <p:origin x="0" y="1255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server\rete\lavori\Formazione\Corsi%20a%20pagamento\CORSI%202013\Verso%20H2020%2024%20giugno\Materiale\PPT\ppt%20finali\rev%20marta\Budget%20Pillar%20e%20Horiz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rc-res1.ercea.cec.eu.int\Homes-ERC$\turnebe\Ideas%20Work%20Programmes\WP%202014%20development\130917%20ERC%20budg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3"/>
  <c:clrMapOvr bg1="lt1" tx1="dk1" bg2="lt2" tx2="dk2" accent1="accent1" accent2="accent2" accent3="accent3" accent4="accent4" accent5="accent5" accent6="accent6" hlink="hlink" folHlink="folHlink"/>
  <c:chart>
    <c:autoTitleDeleted val="1"/>
    <c:view3D>
      <c:rotX val="75"/>
      <c:perspective val="0"/>
    </c:view3D>
    <c:plotArea>
      <c:layout>
        <c:manualLayout>
          <c:layoutTarget val="inner"/>
          <c:xMode val="edge"/>
          <c:yMode val="edge"/>
          <c:x val="0.12928477801445837"/>
          <c:y val="0.18389695517237176"/>
          <c:w val="0.76528215319959725"/>
          <c:h val="0.75131262471557991"/>
        </c:manualLayout>
      </c:layout>
      <c:pie3DChart>
        <c:varyColors val="1"/>
        <c:ser>
          <c:idx val="0"/>
          <c:order val="0"/>
          <c:dPt>
            <c:idx val="0"/>
            <c:spPr>
              <a:solidFill>
                <a:srgbClr val="C00000"/>
              </a:solidFill>
            </c:spPr>
          </c:dPt>
          <c:dPt>
            <c:idx val="1"/>
            <c:spPr>
              <a:solidFill>
                <a:srgbClr val="0070C0"/>
              </a:solidFill>
            </c:spPr>
          </c:dPt>
          <c:dPt>
            <c:idx val="2"/>
            <c:spPr>
              <a:solidFill>
                <a:srgbClr val="78B832"/>
              </a:solidFill>
            </c:spPr>
          </c:dPt>
          <c:dPt>
            <c:idx val="3"/>
            <c:spPr>
              <a:solidFill>
                <a:srgbClr val="FFCC00"/>
              </a:solidFill>
            </c:spPr>
          </c:dPt>
          <c:dPt>
            <c:idx val="4"/>
            <c:spPr>
              <a:solidFill>
                <a:srgbClr val="E46C0A"/>
              </a:solidFill>
            </c:spPr>
          </c:dPt>
          <c:dPt>
            <c:idx val="5"/>
            <c:spPr>
              <a:solidFill>
                <a:srgbClr val="990099"/>
              </a:solidFill>
            </c:spPr>
          </c:dPt>
          <c:dPt>
            <c:idx val="6"/>
            <c:spPr>
              <a:solidFill>
                <a:srgbClr val="20ACE3"/>
              </a:solidFill>
            </c:spPr>
          </c:dPt>
          <c:dLbls>
            <c:dLbl>
              <c:idx val="0"/>
              <c:spPr/>
              <c:txPr>
                <a:bodyPr/>
                <a:lstStyle/>
                <a:p>
                  <a:pPr>
                    <a:defRPr sz="2000" b="1">
                      <a:solidFill>
                        <a:schemeClr val="bg1">
                          <a:lumMod val="95000"/>
                        </a:schemeClr>
                      </a:solidFill>
                    </a:defRPr>
                  </a:pPr>
                  <a:endParaRPr lang="it-IT"/>
                </a:p>
              </c:txPr>
            </c:dLbl>
            <c:dLbl>
              <c:idx val="1"/>
              <c:layout>
                <c:manualLayout>
                  <c:x val="-0.11217810206640171"/>
                  <c:y val="-0.17835370823145885"/>
                </c:manualLayout>
              </c:layout>
              <c:spPr/>
              <c:txPr>
                <a:bodyPr/>
                <a:lstStyle/>
                <a:p>
                  <a:pPr>
                    <a:defRPr sz="2000" b="1">
                      <a:solidFill>
                        <a:schemeClr val="bg1">
                          <a:lumMod val="95000"/>
                        </a:schemeClr>
                      </a:solidFill>
                    </a:defRPr>
                  </a:pPr>
                  <a:endParaRPr lang="it-IT"/>
                </a:p>
              </c:txPr>
              <c:showCatName val="1"/>
              <c:showPercent val="1"/>
              <c:extLst>
                <c:ext xmlns:c15="http://schemas.microsoft.com/office/drawing/2012/chart" uri="{CE6537A1-D6FC-4f65-9D91-7224C49458BB}">
                  <c15:layout/>
                </c:ext>
              </c:extLst>
            </c:dLbl>
            <c:dLbl>
              <c:idx val="2"/>
              <c:spPr/>
              <c:txPr>
                <a:bodyPr/>
                <a:lstStyle/>
                <a:p>
                  <a:pPr>
                    <a:defRPr sz="2000" b="1">
                      <a:solidFill>
                        <a:schemeClr val="bg1">
                          <a:lumMod val="95000"/>
                        </a:schemeClr>
                      </a:solidFill>
                    </a:defRPr>
                  </a:pPr>
                  <a:endParaRPr lang="it-IT"/>
                </a:p>
              </c:txPr>
            </c:dLbl>
            <c:dLbl>
              <c:idx val="3"/>
              <c:spPr>
                <a:noFill/>
                <a:ln>
                  <a:noFill/>
                </a:ln>
                <a:effectLst/>
              </c:spPr>
              <c:txPr>
                <a:bodyPr/>
                <a:lstStyle/>
                <a:p>
                  <a:pPr>
                    <a:defRPr sz="2000">
                      <a:solidFill>
                        <a:schemeClr val="tx1">
                          <a:lumMod val="75000"/>
                          <a:lumOff val="25000"/>
                        </a:schemeClr>
                      </a:solidFill>
                    </a:defRPr>
                  </a:pPr>
                  <a:endParaRPr lang="it-IT"/>
                </a:p>
              </c:txPr>
            </c:dLbl>
            <c:dLbl>
              <c:idx val="4"/>
              <c:spPr>
                <a:noFill/>
                <a:ln>
                  <a:noFill/>
                </a:ln>
                <a:effectLst/>
              </c:spPr>
              <c:txPr>
                <a:bodyPr/>
                <a:lstStyle/>
                <a:p>
                  <a:pPr>
                    <a:defRPr sz="2000">
                      <a:solidFill>
                        <a:schemeClr val="tx1">
                          <a:lumMod val="75000"/>
                          <a:lumOff val="25000"/>
                        </a:schemeClr>
                      </a:solidFill>
                    </a:defRPr>
                  </a:pPr>
                  <a:endParaRPr lang="it-IT"/>
                </a:p>
              </c:txPr>
            </c:dLbl>
            <c:dLbl>
              <c:idx val="5"/>
              <c:spPr>
                <a:noFill/>
                <a:ln>
                  <a:noFill/>
                </a:ln>
                <a:effectLst/>
              </c:spPr>
              <c:txPr>
                <a:bodyPr/>
                <a:lstStyle/>
                <a:p>
                  <a:pPr>
                    <a:defRPr sz="2000">
                      <a:solidFill>
                        <a:schemeClr val="tx1">
                          <a:lumMod val="75000"/>
                          <a:lumOff val="25000"/>
                        </a:schemeClr>
                      </a:solidFill>
                    </a:defRPr>
                  </a:pPr>
                  <a:endParaRPr lang="it-IT"/>
                </a:p>
              </c:txPr>
            </c:dLbl>
            <c:dLbl>
              <c:idx val="6"/>
              <c:spPr>
                <a:noFill/>
                <a:ln>
                  <a:noFill/>
                </a:ln>
                <a:effectLst/>
              </c:spPr>
              <c:txPr>
                <a:bodyPr/>
                <a:lstStyle/>
                <a:p>
                  <a:pPr>
                    <a:defRPr sz="2000">
                      <a:solidFill>
                        <a:schemeClr val="tx1">
                          <a:lumMod val="75000"/>
                          <a:lumOff val="25000"/>
                        </a:schemeClr>
                      </a:solidFill>
                    </a:defRPr>
                  </a:pPr>
                  <a:endParaRPr lang="it-IT"/>
                </a:p>
              </c:txPr>
            </c:dLbl>
            <c:spPr>
              <a:noFill/>
              <a:ln>
                <a:noFill/>
              </a:ln>
              <a:effectLst/>
            </c:spPr>
            <c:txPr>
              <a:bodyPr/>
              <a:lstStyle/>
              <a:p>
                <a:pPr>
                  <a:defRPr sz="2000"/>
                </a:pPr>
                <a:endParaRPr lang="it-IT"/>
              </a:p>
            </c:txPr>
            <c:showCatName val="1"/>
            <c:showPercent val="1"/>
            <c:showLeaderLines val="1"/>
            <c:extLst>
              <c:ext xmlns:c15="http://schemas.microsoft.com/office/drawing/2012/chart" uri="{CE6537A1-D6FC-4f65-9D91-7224C49458BB}"/>
            </c:extLst>
          </c:dLbls>
          <c:cat>
            <c:strRef>
              <c:f>Foglio4!$C$6:$C$12</c:f>
              <c:strCache>
                <c:ptCount val="7"/>
                <c:pt idx="0">
                  <c:v>Excellent Science</c:v>
                </c:pt>
                <c:pt idx="1">
                  <c:v>Industrial Leadership</c:v>
                </c:pt>
                <c:pt idx="2">
                  <c:v>Societal Challenges </c:v>
                </c:pt>
                <c:pt idx="3">
                  <c:v>EIT</c:v>
                </c:pt>
                <c:pt idx="4">
                  <c:v>Science..</c:v>
                </c:pt>
                <c:pt idx="5">
                  <c:v>Widening..</c:v>
                </c:pt>
                <c:pt idx="6">
                  <c:v>JRC</c:v>
                </c:pt>
              </c:strCache>
            </c:strRef>
          </c:cat>
          <c:val>
            <c:numRef>
              <c:f>Foglio4!$D$6:$D$12</c:f>
              <c:numCache>
                <c:formatCode>0.00%</c:formatCode>
                <c:ptCount val="7"/>
                <c:pt idx="0">
                  <c:v>0.31730000000000452</c:v>
                </c:pt>
                <c:pt idx="1">
                  <c:v>0.22090000000000087</c:v>
                </c:pt>
                <c:pt idx="2">
                  <c:v>0.38530000000000492</c:v>
                </c:pt>
                <c:pt idx="3">
                  <c:v>3.5200000000000259E-2</c:v>
                </c:pt>
                <c:pt idx="4">
                  <c:v>6.0000000000000548E-3</c:v>
                </c:pt>
                <c:pt idx="5">
                  <c:v>1.0600000000000139E-2</c:v>
                </c:pt>
                <c:pt idx="6">
                  <c:v>2.470000000000001E-2</c:v>
                </c:pt>
              </c:numCache>
            </c:numRef>
          </c:val>
        </c:ser>
        <c:dLbls>
          <c:showCatName val="1"/>
          <c:showPercent val="1"/>
        </c:dLbls>
      </c:pie3DChart>
      <c:spPr>
        <a:noFill/>
        <a:ln w="25400">
          <a:noFill/>
        </a:ln>
      </c:spPr>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it-IT"/>
  <c:chart>
    <c:plotArea>
      <c:layout/>
      <c:barChart>
        <c:barDir val="col"/>
        <c:grouping val="clustered"/>
        <c:ser>
          <c:idx val="0"/>
          <c:order val="0"/>
          <c:tx>
            <c:v>FP7</c:v>
          </c:tx>
          <c:spPr>
            <a:solidFill>
              <a:schemeClr val="accent6">
                <a:lumMod val="60000"/>
                <a:lumOff val="40000"/>
              </a:schemeClr>
            </a:solidFill>
          </c:spPr>
          <c:cat>
            <c:numRef>
              <c:f>chart!$D$7:$D$20</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chart!$E$7:$E$20</c:f>
              <c:numCache>
                <c:formatCode>General</c:formatCode>
                <c:ptCount val="14"/>
                <c:pt idx="0">
                  <c:v>300</c:v>
                </c:pt>
                <c:pt idx="1">
                  <c:v>550</c:v>
                </c:pt>
                <c:pt idx="2">
                  <c:v>810</c:v>
                </c:pt>
                <c:pt idx="3">
                  <c:v>1137</c:v>
                </c:pt>
                <c:pt idx="4">
                  <c:v>1335</c:v>
                </c:pt>
                <c:pt idx="5">
                  <c:v>1624</c:v>
                </c:pt>
                <c:pt idx="6">
                  <c:v>1704</c:v>
                </c:pt>
              </c:numCache>
            </c:numRef>
          </c:val>
        </c:ser>
        <c:ser>
          <c:idx val="1"/>
          <c:order val="1"/>
          <c:tx>
            <c:v>proposal H2020</c:v>
          </c:tx>
          <c:spPr>
            <a:solidFill>
              <a:schemeClr val="bg1">
                <a:lumMod val="85000"/>
              </a:schemeClr>
            </a:solidFill>
          </c:spPr>
          <c:cat>
            <c:numRef>
              <c:f>chart!$D$7:$D$20</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chart!$F$7:$F$20</c:f>
              <c:numCache>
                <c:formatCode>General</c:formatCode>
                <c:ptCount val="14"/>
                <c:pt idx="7" formatCode="0">
                  <c:v>1640</c:v>
                </c:pt>
                <c:pt idx="8" formatCode="0">
                  <c:v>1753</c:v>
                </c:pt>
                <c:pt idx="9" formatCode="0">
                  <c:v>1879</c:v>
                </c:pt>
                <c:pt idx="10" formatCode="0">
                  <c:v>2009</c:v>
                </c:pt>
                <c:pt idx="11" formatCode="0">
                  <c:v>2144</c:v>
                </c:pt>
                <c:pt idx="12" formatCode="0">
                  <c:v>2284</c:v>
                </c:pt>
                <c:pt idx="13" formatCode="0">
                  <c:v>2427</c:v>
                </c:pt>
              </c:numCache>
            </c:numRef>
          </c:val>
        </c:ser>
        <c:ser>
          <c:idx val="2"/>
          <c:order val="2"/>
          <c:tx>
            <c:v>final H2020</c:v>
          </c:tx>
          <c:spPr>
            <a:solidFill>
              <a:srgbClr val="FF6600"/>
            </a:solidFill>
          </c:spPr>
          <c:cat>
            <c:numRef>
              <c:f>chart!$D$7:$D$20</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chart!$G$7:$G$20</c:f>
              <c:numCache>
                <c:formatCode>General</c:formatCode>
                <c:ptCount val="14"/>
                <c:pt idx="7" formatCode="0">
                  <c:v>1627</c:v>
                </c:pt>
                <c:pt idx="8" formatCode="0">
                  <c:v>1631</c:v>
                </c:pt>
                <c:pt idx="9" formatCode="0">
                  <c:v>1619</c:v>
                </c:pt>
                <c:pt idx="10" formatCode="0">
                  <c:v>1730</c:v>
                </c:pt>
                <c:pt idx="11" formatCode="0">
                  <c:v>1819</c:v>
                </c:pt>
                <c:pt idx="12" formatCode="0">
                  <c:v>1962</c:v>
                </c:pt>
                <c:pt idx="13" formatCode="0">
                  <c:v>2171</c:v>
                </c:pt>
              </c:numCache>
            </c:numRef>
          </c:val>
        </c:ser>
        <c:axId val="64176896"/>
        <c:axId val="64178432"/>
      </c:barChart>
      <c:catAx>
        <c:axId val="64176896"/>
        <c:scaling>
          <c:orientation val="minMax"/>
        </c:scaling>
        <c:axPos val="b"/>
        <c:numFmt formatCode="General" sourceLinked="1"/>
        <c:tickLblPos val="nextTo"/>
        <c:crossAx val="64178432"/>
        <c:crosses val="autoZero"/>
        <c:auto val="1"/>
        <c:lblAlgn val="ctr"/>
        <c:lblOffset val="100"/>
      </c:catAx>
      <c:valAx>
        <c:axId val="64178432"/>
        <c:scaling>
          <c:orientation val="minMax"/>
        </c:scaling>
        <c:axPos val="l"/>
        <c:majorGridlines/>
        <c:numFmt formatCode="General" sourceLinked="1"/>
        <c:tickLblPos val="nextTo"/>
        <c:crossAx val="64176896"/>
        <c:crosses val="autoZero"/>
        <c:crossBetween val="between"/>
      </c:valAx>
    </c:plotArea>
    <c:legend>
      <c:legendPos val="r"/>
      <c:layout>
        <c:manualLayout>
          <c:xMode val="edge"/>
          <c:yMode val="edge"/>
          <c:x val="0.42602777777777839"/>
          <c:y val="8.2949475065616798E-2"/>
          <c:w val="0.14339486111111124"/>
          <c:h val="0.15948125000000024"/>
        </c:manualLayout>
      </c:layout>
      <c:overlay val="1"/>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1AF4E-B55F-4914-9FF4-F76DBDFA2BC4}" type="doc">
      <dgm:prSet loTypeId="urn:microsoft.com/office/officeart/2005/8/layout/radial6" loCatId="cycle" qsTypeId="urn:microsoft.com/office/officeart/2005/8/quickstyle/simple1#1" qsCatId="simple" csTypeId="urn:microsoft.com/office/officeart/2005/8/colors/colorful3" csCatId="colorful" phldr="1"/>
      <dgm:spPr/>
      <dgm:t>
        <a:bodyPr/>
        <a:lstStyle/>
        <a:p>
          <a:endParaRPr lang="en-GB"/>
        </a:p>
      </dgm:t>
    </dgm:pt>
    <dgm:pt modelId="{80D89335-2AF7-4AFC-8E81-E0CB024B8BAC}">
      <dgm:prSet phldrT="[Testo]"/>
      <dgm:spPr/>
      <dgm:t>
        <a:bodyPr/>
        <a:lstStyle/>
        <a:p>
          <a:r>
            <a:rPr lang="en-GB" b="1" dirty="0" smtClean="0"/>
            <a:t>Proof of Concept</a:t>
          </a:r>
        </a:p>
        <a:p>
          <a:r>
            <a:rPr lang="en-GB" b="1" dirty="0" smtClean="0"/>
            <a:t>(</a:t>
          </a:r>
          <a:r>
            <a:rPr lang="en-GB" b="1" dirty="0" err="1" smtClean="0"/>
            <a:t>PoC</a:t>
          </a:r>
          <a:r>
            <a:rPr lang="en-GB" b="1" dirty="0" smtClean="0"/>
            <a:t>)</a:t>
          </a:r>
          <a:endParaRPr lang="en-GB" b="1" dirty="0"/>
        </a:p>
      </dgm:t>
    </dgm:pt>
    <dgm:pt modelId="{34C4F162-E2C6-432F-85E4-D146F9B75BE0}" type="parTrans" cxnId="{427B345D-F018-40B1-9269-653EB5FD20CB}">
      <dgm:prSet/>
      <dgm:spPr/>
      <dgm:t>
        <a:bodyPr/>
        <a:lstStyle/>
        <a:p>
          <a:endParaRPr lang="en-GB"/>
        </a:p>
      </dgm:t>
    </dgm:pt>
    <dgm:pt modelId="{BEE858EB-382C-462D-8717-BE64D6CD175B}" type="sibTrans" cxnId="{427B345D-F018-40B1-9269-653EB5FD20CB}">
      <dgm:prSet/>
      <dgm:spPr/>
      <dgm:t>
        <a:bodyPr/>
        <a:lstStyle/>
        <a:p>
          <a:endParaRPr lang="en-GB"/>
        </a:p>
      </dgm:t>
    </dgm:pt>
    <dgm:pt modelId="{75EFB842-EA1D-4050-B545-A0387EB365C2}">
      <dgm:prSet phldrT="[Testo]" custT="1"/>
      <dgm:spPr/>
      <dgm:t>
        <a:bodyPr/>
        <a:lstStyle/>
        <a:p>
          <a:pPr algn="ctr"/>
          <a:r>
            <a:rPr lang="en-GB" sz="2500" b="1" dirty="0" smtClean="0"/>
            <a:t>Starting Grant (</a:t>
          </a:r>
          <a:r>
            <a:rPr lang="en-GB" sz="2500" b="1" dirty="0" err="1" smtClean="0"/>
            <a:t>StG</a:t>
          </a:r>
          <a:r>
            <a:rPr lang="en-GB" sz="2500" b="1" dirty="0" smtClean="0"/>
            <a:t>)</a:t>
          </a:r>
          <a:endParaRPr lang="en-GB" sz="2500" b="1" dirty="0"/>
        </a:p>
      </dgm:t>
    </dgm:pt>
    <dgm:pt modelId="{CA83A0D4-DA91-4A96-9085-17F8BC873221}" type="parTrans" cxnId="{D3B664A6-A10F-4050-9103-660B85148E79}">
      <dgm:prSet/>
      <dgm:spPr/>
      <dgm:t>
        <a:bodyPr/>
        <a:lstStyle/>
        <a:p>
          <a:endParaRPr lang="en-GB"/>
        </a:p>
      </dgm:t>
    </dgm:pt>
    <dgm:pt modelId="{A987C020-93C9-46A2-B276-8A4D7619AACA}" type="sibTrans" cxnId="{D3B664A6-A10F-4050-9103-660B85148E79}">
      <dgm:prSet/>
      <dgm:spPr/>
      <dgm:t>
        <a:bodyPr/>
        <a:lstStyle/>
        <a:p>
          <a:endParaRPr lang="en-GB"/>
        </a:p>
      </dgm:t>
    </dgm:pt>
    <dgm:pt modelId="{79667787-7110-4EFC-B1EF-71132FC8F45C}">
      <dgm:prSet phldrT="[Testo]" custT="1"/>
      <dgm:spPr/>
      <dgm:t>
        <a:bodyPr/>
        <a:lstStyle/>
        <a:p>
          <a:r>
            <a:rPr lang="en-GB" sz="2400" b="1" dirty="0" smtClean="0"/>
            <a:t>Consolidator Grant (</a:t>
          </a:r>
          <a:r>
            <a:rPr lang="en-GB" sz="2400" b="1" dirty="0" err="1" smtClean="0"/>
            <a:t>CoG</a:t>
          </a:r>
          <a:r>
            <a:rPr lang="en-GB" sz="2400" b="1" dirty="0" smtClean="0"/>
            <a:t>)</a:t>
          </a:r>
        </a:p>
      </dgm:t>
    </dgm:pt>
    <dgm:pt modelId="{4AC59963-ED5D-4026-AFDC-9B2CAEF3F044}" type="parTrans" cxnId="{506660D9-73F8-43D9-BF66-112D9E652293}">
      <dgm:prSet/>
      <dgm:spPr/>
      <dgm:t>
        <a:bodyPr/>
        <a:lstStyle/>
        <a:p>
          <a:endParaRPr lang="en-GB"/>
        </a:p>
      </dgm:t>
    </dgm:pt>
    <dgm:pt modelId="{840C8419-58C4-4D2E-997A-CD9E30CAE861}" type="sibTrans" cxnId="{506660D9-73F8-43D9-BF66-112D9E652293}">
      <dgm:prSet/>
      <dgm:spPr/>
      <dgm:t>
        <a:bodyPr/>
        <a:lstStyle/>
        <a:p>
          <a:endParaRPr lang="en-GB"/>
        </a:p>
      </dgm:t>
    </dgm:pt>
    <dgm:pt modelId="{5A032A2C-D58C-43DD-A4E4-CD4A98E308C2}">
      <dgm:prSet phldrT="[Testo]" custT="1"/>
      <dgm:spPr/>
      <dgm:t>
        <a:bodyPr/>
        <a:lstStyle/>
        <a:p>
          <a:r>
            <a:rPr lang="en-GB" sz="2500" b="1" dirty="0" smtClean="0"/>
            <a:t>Advanced Grant (</a:t>
          </a:r>
          <a:r>
            <a:rPr lang="en-GB" sz="2500" b="1" dirty="0" err="1" smtClean="0"/>
            <a:t>AdG</a:t>
          </a:r>
          <a:r>
            <a:rPr lang="en-GB" sz="2500" b="1" dirty="0" smtClean="0"/>
            <a:t>)</a:t>
          </a:r>
          <a:endParaRPr lang="en-GB" sz="2500" b="1" dirty="0"/>
        </a:p>
      </dgm:t>
    </dgm:pt>
    <dgm:pt modelId="{E60A10CF-D1F0-492A-9108-0B8BEC59757B}" type="parTrans" cxnId="{3848987C-10FB-470B-A7EB-AC6BD7B23C9D}">
      <dgm:prSet/>
      <dgm:spPr/>
      <dgm:t>
        <a:bodyPr/>
        <a:lstStyle/>
        <a:p>
          <a:endParaRPr lang="en-GB"/>
        </a:p>
      </dgm:t>
    </dgm:pt>
    <dgm:pt modelId="{13CCF5FE-E794-44BA-9443-9BCDABDE79A7}" type="sibTrans" cxnId="{3848987C-10FB-470B-A7EB-AC6BD7B23C9D}">
      <dgm:prSet/>
      <dgm:spPr/>
      <dgm:t>
        <a:bodyPr/>
        <a:lstStyle/>
        <a:p>
          <a:endParaRPr lang="en-GB"/>
        </a:p>
      </dgm:t>
    </dgm:pt>
    <dgm:pt modelId="{59E69A7D-AE22-4044-9BEC-D8B86972D326}">
      <dgm:prSet phldrT="[Testo]" custT="1"/>
      <dgm:spPr/>
      <dgm:t>
        <a:bodyPr/>
        <a:lstStyle/>
        <a:p>
          <a:r>
            <a:rPr lang="en-GB" sz="2500" b="1" dirty="0" smtClean="0"/>
            <a:t>Synergy Grant (</a:t>
          </a:r>
          <a:r>
            <a:rPr lang="en-GB" sz="2500" b="1" dirty="0" err="1" smtClean="0"/>
            <a:t>SyG</a:t>
          </a:r>
          <a:r>
            <a:rPr lang="en-GB" sz="2500" b="1" dirty="0" smtClean="0"/>
            <a:t>)</a:t>
          </a:r>
        </a:p>
        <a:p>
          <a:r>
            <a:rPr lang="en-GB" sz="1200" b="1" i="1" u="sng" dirty="0" smtClean="0">
              <a:solidFill>
                <a:srgbClr val="002060"/>
              </a:solidFill>
            </a:rPr>
            <a:t>No calls in2014</a:t>
          </a:r>
          <a:endParaRPr lang="en-GB" sz="1200" b="1" i="1" u="sng" dirty="0">
            <a:solidFill>
              <a:srgbClr val="002060"/>
            </a:solidFill>
          </a:endParaRPr>
        </a:p>
      </dgm:t>
    </dgm:pt>
    <dgm:pt modelId="{31DCA96D-6A78-4099-8AC0-6D77BA2FAAFF}" type="parTrans" cxnId="{EBAB48D7-AD7A-4926-928D-1C3280D34E9B}">
      <dgm:prSet/>
      <dgm:spPr/>
      <dgm:t>
        <a:bodyPr/>
        <a:lstStyle/>
        <a:p>
          <a:endParaRPr lang="en-GB"/>
        </a:p>
      </dgm:t>
    </dgm:pt>
    <dgm:pt modelId="{7D423621-6F09-4F31-9B25-EC0A028BE425}" type="sibTrans" cxnId="{EBAB48D7-AD7A-4926-928D-1C3280D34E9B}">
      <dgm:prSet/>
      <dgm:spPr/>
      <dgm:t>
        <a:bodyPr/>
        <a:lstStyle/>
        <a:p>
          <a:endParaRPr lang="en-GB"/>
        </a:p>
      </dgm:t>
    </dgm:pt>
    <dgm:pt modelId="{9A60D7C6-AF50-43EC-915C-A862E3629965}" type="pres">
      <dgm:prSet presAssocID="{DFF1AF4E-B55F-4914-9FF4-F76DBDFA2BC4}" presName="Name0" presStyleCnt="0">
        <dgm:presLayoutVars>
          <dgm:chMax val="1"/>
          <dgm:dir/>
          <dgm:animLvl val="ctr"/>
          <dgm:resizeHandles val="exact"/>
        </dgm:presLayoutVars>
      </dgm:prSet>
      <dgm:spPr/>
      <dgm:t>
        <a:bodyPr/>
        <a:lstStyle/>
        <a:p>
          <a:endParaRPr lang="en-GB"/>
        </a:p>
      </dgm:t>
    </dgm:pt>
    <dgm:pt modelId="{A6E8E007-C95D-406E-BD81-1286B522B981}" type="pres">
      <dgm:prSet presAssocID="{80D89335-2AF7-4AFC-8E81-E0CB024B8BAC}" presName="centerShape" presStyleLbl="node0" presStyleIdx="0" presStyleCnt="1" custScaleX="78521" custScaleY="106472"/>
      <dgm:spPr/>
      <dgm:t>
        <a:bodyPr/>
        <a:lstStyle/>
        <a:p>
          <a:endParaRPr lang="en-GB"/>
        </a:p>
      </dgm:t>
    </dgm:pt>
    <dgm:pt modelId="{A9477601-72B3-4227-A069-E492892061D1}" type="pres">
      <dgm:prSet presAssocID="{75EFB842-EA1D-4050-B545-A0387EB365C2}" presName="node" presStyleLbl="node1" presStyleIdx="0" presStyleCnt="4" custScaleX="186206" custScaleY="100327">
        <dgm:presLayoutVars>
          <dgm:bulletEnabled val="1"/>
        </dgm:presLayoutVars>
      </dgm:prSet>
      <dgm:spPr/>
      <dgm:t>
        <a:bodyPr/>
        <a:lstStyle/>
        <a:p>
          <a:endParaRPr lang="en-GB"/>
        </a:p>
      </dgm:t>
    </dgm:pt>
    <dgm:pt modelId="{4B86A3F1-73A9-4B0E-B64A-CC106A595723}" type="pres">
      <dgm:prSet presAssocID="{75EFB842-EA1D-4050-B545-A0387EB365C2}" presName="dummy" presStyleCnt="0"/>
      <dgm:spPr/>
    </dgm:pt>
    <dgm:pt modelId="{CB9C77B7-FCF0-4734-BC8F-7F0A96B23E4C}" type="pres">
      <dgm:prSet presAssocID="{A987C020-93C9-46A2-B276-8A4D7619AACA}" presName="sibTrans" presStyleLbl="sibTrans2D1" presStyleIdx="0" presStyleCnt="4"/>
      <dgm:spPr/>
      <dgm:t>
        <a:bodyPr/>
        <a:lstStyle/>
        <a:p>
          <a:endParaRPr lang="en-GB"/>
        </a:p>
      </dgm:t>
    </dgm:pt>
    <dgm:pt modelId="{0DCC43C4-F872-4154-B56B-46F6A8C1634F}" type="pres">
      <dgm:prSet presAssocID="{79667787-7110-4EFC-B1EF-71132FC8F45C}" presName="node" presStyleLbl="node1" presStyleIdx="1" presStyleCnt="4" custScaleX="186206" custScaleY="100327" custRadScaleRad="115690" custRadScaleInc="-1126">
        <dgm:presLayoutVars>
          <dgm:bulletEnabled val="1"/>
        </dgm:presLayoutVars>
      </dgm:prSet>
      <dgm:spPr/>
      <dgm:t>
        <a:bodyPr/>
        <a:lstStyle/>
        <a:p>
          <a:endParaRPr lang="en-GB"/>
        </a:p>
      </dgm:t>
    </dgm:pt>
    <dgm:pt modelId="{EFA49460-FA72-438B-9C87-5EBBF4AC20C6}" type="pres">
      <dgm:prSet presAssocID="{79667787-7110-4EFC-B1EF-71132FC8F45C}" presName="dummy" presStyleCnt="0"/>
      <dgm:spPr/>
    </dgm:pt>
    <dgm:pt modelId="{EE3A770A-4E0F-4EB0-8D50-83DC39531F7B}" type="pres">
      <dgm:prSet presAssocID="{840C8419-58C4-4D2E-997A-CD9E30CAE861}" presName="sibTrans" presStyleLbl="sibTrans2D1" presStyleIdx="1" presStyleCnt="4"/>
      <dgm:spPr/>
      <dgm:t>
        <a:bodyPr/>
        <a:lstStyle/>
        <a:p>
          <a:endParaRPr lang="en-GB"/>
        </a:p>
      </dgm:t>
    </dgm:pt>
    <dgm:pt modelId="{273C6A85-6D71-4CE7-93A2-CC054F632BE4}" type="pres">
      <dgm:prSet presAssocID="{5A032A2C-D58C-43DD-A4E4-CD4A98E308C2}" presName="node" presStyleLbl="node1" presStyleIdx="2" presStyleCnt="4" custScaleX="186206" custScaleY="100327">
        <dgm:presLayoutVars>
          <dgm:bulletEnabled val="1"/>
        </dgm:presLayoutVars>
      </dgm:prSet>
      <dgm:spPr/>
      <dgm:t>
        <a:bodyPr/>
        <a:lstStyle/>
        <a:p>
          <a:endParaRPr lang="en-GB"/>
        </a:p>
      </dgm:t>
    </dgm:pt>
    <dgm:pt modelId="{78CEAB11-49BE-42D7-8B72-1E53ABE69FB8}" type="pres">
      <dgm:prSet presAssocID="{5A032A2C-D58C-43DD-A4E4-CD4A98E308C2}" presName="dummy" presStyleCnt="0"/>
      <dgm:spPr/>
    </dgm:pt>
    <dgm:pt modelId="{88FA36F6-685C-4E15-BB28-8513696C4EDC}" type="pres">
      <dgm:prSet presAssocID="{13CCF5FE-E794-44BA-9443-9BCDABDE79A7}" presName="sibTrans" presStyleLbl="sibTrans2D1" presStyleIdx="2" presStyleCnt="4"/>
      <dgm:spPr/>
      <dgm:t>
        <a:bodyPr/>
        <a:lstStyle/>
        <a:p>
          <a:endParaRPr lang="en-GB"/>
        </a:p>
      </dgm:t>
    </dgm:pt>
    <dgm:pt modelId="{7DE1D966-7F90-414B-B734-3115F1B9332F}" type="pres">
      <dgm:prSet presAssocID="{59E69A7D-AE22-4044-9BEC-D8B86972D326}" presName="node" presStyleLbl="node1" presStyleIdx="3" presStyleCnt="4" custScaleX="186206" custScaleY="100327" custRadScaleRad="113811" custRadScaleInc="1145">
        <dgm:presLayoutVars>
          <dgm:bulletEnabled val="1"/>
        </dgm:presLayoutVars>
      </dgm:prSet>
      <dgm:spPr/>
      <dgm:t>
        <a:bodyPr/>
        <a:lstStyle/>
        <a:p>
          <a:endParaRPr lang="en-GB"/>
        </a:p>
      </dgm:t>
    </dgm:pt>
    <dgm:pt modelId="{A5B1FAD7-0A40-4373-9187-C36EF4D225CA}" type="pres">
      <dgm:prSet presAssocID="{59E69A7D-AE22-4044-9BEC-D8B86972D326}" presName="dummy" presStyleCnt="0"/>
      <dgm:spPr/>
    </dgm:pt>
    <dgm:pt modelId="{3669CC4C-1F82-46B6-AE62-49BFC727770B}" type="pres">
      <dgm:prSet presAssocID="{7D423621-6F09-4F31-9B25-EC0A028BE425}" presName="sibTrans" presStyleLbl="sibTrans2D1" presStyleIdx="3" presStyleCnt="4"/>
      <dgm:spPr/>
      <dgm:t>
        <a:bodyPr/>
        <a:lstStyle/>
        <a:p>
          <a:endParaRPr lang="en-GB"/>
        </a:p>
      </dgm:t>
    </dgm:pt>
  </dgm:ptLst>
  <dgm:cxnLst>
    <dgm:cxn modelId="{1AD2D103-61D8-4121-85F1-4BEA9EA85012}" type="presOf" srcId="{59E69A7D-AE22-4044-9BEC-D8B86972D326}" destId="{7DE1D966-7F90-414B-B734-3115F1B9332F}" srcOrd="0" destOrd="0" presId="urn:microsoft.com/office/officeart/2005/8/layout/radial6"/>
    <dgm:cxn modelId="{D4B1A989-A76F-4066-8965-059B86E561B8}" type="presOf" srcId="{7D423621-6F09-4F31-9B25-EC0A028BE425}" destId="{3669CC4C-1F82-46B6-AE62-49BFC727770B}" srcOrd="0" destOrd="0" presId="urn:microsoft.com/office/officeart/2005/8/layout/radial6"/>
    <dgm:cxn modelId="{3848987C-10FB-470B-A7EB-AC6BD7B23C9D}" srcId="{80D89335-2AF7-4AFC-8E81-E0CB024B8BAC}" destId="{5A032A2C-D58C-43DD-A4E4-CD4A98E308C2}" srcOrd="2" destOrd="0" parTransId="{E60A10CF-D1F0-492A-9108-0B8BEC59757B}" sibTransId="{13CCF5FE-E794-44BA-9443-9BCDABDE79A7}"/>
    <dgm:cxn modelId="{D3B664A6-A10F-4050-9103-660B85148E79}" srcId="{80D89335-2AF7-4AFC-8E81-E0CB024B8BAC}" destId="{75EFB842-EA1D-4050-B545-A0387EB365C2}" srcOrd="0" destOrd="0" parTransId="{CA83A0D4-DA91-4A96-9085-17F8BC873221}" sibTransId="{A987C020-93C9-46A2-B276-8A4D7619AACA}"/>
    <dgm:cxn modelId="{D1D7D79B-27FC-499E-A5B0-A6234B653C16}" type="presOf" srcId="{79667787-7110-4EFC-B1EF-71132FC8F45C}" destId="{0DCC43C4-F872-4154-B56B-46F6A8C1634F}" srcOrd="0" destOrd="0" presId="urn:microsoft.com/office/officeart/2005/8/layout/radial6"/>
    <dgm:cxn modelId="{79EEAD0C-3852-46CC-9926-39B695DA1BFF}" type="presOf" srcId="{A987C020-93C9-46A2-B276-8A4D7619AACA}" destId="{CB9C77B7-FCF0-4734-BC8F-7F0A96B23E4C}" srcOrd="0" destOrd="0" presId="urn:microsoft.com/office/officeart/2005/8/layout/radial6"/>
    <dgm:cxn modelId="{427B345D-F018-40B1-9269-653EB5FD20CB}" srcId="{DFF1AF4E-B55F-4914-9FF4-F76DBDFA2BC4}" destId="{80D89335-2AF7-4AFC-8E81-E0CB024B8BAC}" srcOrd="0" destOrd="0" parTransId="{34C4F162-E2C6-432F-85E4-D146F9B75BE0}" sibTransId="{BEE858EB-382C-462D-8717-BE64D6CD175B}"/>
    <dgm:cxn modelId="{BA06D0C7-D09B-410D-A19F-CD8B1236EA49}" type="presOf" srcId="{5A032A2C-D58C-43DD-A4E4-CD4A98E308C2}" destId="{273C6A85-6D71-4CE7-93A2-CC054F632BE4}" srcOrd="0" destOrd="0" presId="urn:microsoft.com/office/officeart/2005/8/layout/radial6"/>
    <dgm:cxn modelId="{EBAB48D7-AD7A-4926-928D-1C3280D34E9B}" srcId="{80D89335-2AF7-4AFC-8E81-E0CB024B8BAC}" destId="{59E69A7D-AE22-4044-9BEC-D8B86972D326}" srcOrd="3" destOrd="0" parTransId="{31DCA96D-6A78-4099-8AC0-6D77BA2FAAFF}" sibTransId="{7D423621-6F09-4F31-9B25-EC0A028BE425}"/>
    <dgm:cxn modelId="{79647086-ED39-4D6D-B763-391023C8537D}" type="presOf" srcId="{80D89335-2AF7-4AFC-8E81-E0CB024B8BAC}" destId="{A6E8E007-C95D-406E-BD81-1286B522B981}" srcOrd="0" destOrd="0" presId="urn:microsoft.com/office/officeart/2005/8/layout/radial6"/>
    <dgm:cxn modelId="{0C2F3C08-2E03-498E-B760-41D6162D2970}" type="presOf" srcId="{75EFB842-EA1D-4050-B545-A0387EB365C2}" destId="{A9477601-72B3-4227-A069-E492892061D1}" srcOrd="0" destOrd="0" presId="urn:microsoft.com/office/officeart/2005/8/layout/radial6"/>
    <dgm:cxn modelId="{6E307E7A-DC00-4CB2-A282-CEF238EB07BE}" type="presOf" srcId="{840C8419-58C4-4D2E-997A-CD9E30CAE861}" destId="{EE3A770A-4E0F-4EB0-8D50-83DC39531F7B}" srcOrd="0" destOrd="0" presId="urn:microsoft.com/office/officeart/2005/8/layout/radial6"/>
    <dgm:cxn modelId="{A235F540-10BC-4B90-A73E-AE7D52F3DB56}" type="presOf" srcId="{13CCF5FE-E794-44BA-9443-9BCDABDE79A7}" destId="{88FA36F6-685C-4E15-BB28-8513696C4EDC}" srcOrd="0" destOrd="0" presId="urn:microsoft.com/office/officeart/2005/8/layout/radial6"/>
    <dgm:cxn modelId="{506660D9-73F8-43D9-BF66-112D9E652293}" srcId="{80D89335-2AF7-4AFC-8E81-E0CB024B8BAC}" destId="{79667787-7110-4EFC-B1EF-71132FC8F45C}" srcOrd="1" destOrd="0" parTransId="{4AC59963-ED5D-4026-AFDC-9B2CAEF3F044}" sibTransId="{840C8419-58C4-4D2E-997A-CD9E30CAE861}"/>
    <dgm:cxn modelId="{3A3C104B-523A-408C-90CA-39D4CD8EA181}" type="presOf" srcId="{DFF1AF4E-B55F-4914-9FF4-F76DBDFA2BC4}" destId="{9A60D7C6-AF50-43EC-915C-A862E3629965}" srcOrd="0" destOrd="0" presId="urn:microsoft.com/office/officeart/2005/8/layout/radial6"/>
    <dgm:cxn modelId="{C3307A2C-34EA-452B-9D7B-C1139F77A1E9}" type="presParOf" srcId="{9A60D7C6-AF50-43EC-915C-A862E3629965}" destId="{A6E8E007-C95D-406E-BD81-1286B522B981}" srcOrd="0" destOrd="0" presId="urn:microsoft.com/office/officeart/2005/8/layout/radial6"/>
    <dgm:cxn modelId="{27161556-0505-4808-8A64-087584D718E1}" type="presParOf" srcId="{9A60D7C6-AF50-43EC-915C-A862E3629965}" destId="{A9477601-72B3-4227-A069-E492892061D1}" srcOrd="1" destOrd="0" presId="urn:microsoft.com/office/officeart/2005/8/layout/radial6"/>
    <dgm:cxn modelId="{CAAC4061-8EB6-451B-8FE1-F54C14C7F37E}" type="presParOf" srcId="{9A60D7C6-AF50-43EC-915C-A862E3629965}" destId="{4B86A3F1-73A9-4B0E-B64A-CC106A595723}" srcOrd="2" destOrd="0" presId="urn:microsoft.com/office/officeart/2005/8/layout/radial6"/>
    <dgm:cxn modelId="{A9B91D8B-93A2-4DA7-874A-67FC8F29E482}" type="presParOf" srcId="{9A60D7C6-AF50-43EC-915C-A862E3629965}" destId="{CB9C77B7-FCF0-4734-BC8F-7F0A96B23E4C}" srcOrd="3" destOrd="0" presId="urn:microsoft.com/office/officeart/2005/8/layout/radial6"/>
    <dgm:cxn modelId="{23E2215C-B80C-4099-90DF-2A2AE027F45E}" type="presParOf" srcId="{9A60D7C6-AF50-43EC-915C-A862E3629965}" destId="{0DCC43C4-F872-4154-B56B-46F6A8C1634F}" srcOrd="4" destOrd="0" presId="urn:microsoft.com/office/officeart/2005/8/layout/radial6"/>
    <dgm:cxn modelId="{38D7292A-390D-49CD-AC56-40C13E62272A}" type="presParOf" srcId="{9A60D7C6-AF50-43EC-915C-A862E3629965}" destId="{EFA49460-FA72-438B-9C87-5EBBF4AC20C6}" srcOrd="5" destOrd="0" presId="urn:microsoft.com/office/officeart/2005/8/layout/radial6"/>
    <dgm:cxn modelId="{3D1DB742-B4AF-4820-AC90-DCCAB2B07158}" type="presParOf" srcId="{9A60D7C6-AF50-43EC-915C-A862E3629965}" destId="{EE3A770A-4E0F-4EB0-8D50-83DC39531F7B}" srcOrd="6" destOrd="0" presId="urn:microsoft.com/office/officeart/2005/8/layout/radial6"/>
    <dgm:cxn modelId="{1A6FE49C-618A-4821-A4E5-55AE565DDF20}" type="presParOf" srcId="{9A60D7C6-AF50-43EC-915C-A862E3629965}" destId="{273C6A85-6D71-4CE7-93A2-CC054F632BE4}" srcOrd="7" destOrd="0" presId="urn:microsoft.com/office/officeart/2005/8/layout/radial6"/>
    <dgm:cxn modelId="{2823910B-0D22-490F-88E6-E702C1347C7B}" type="presParOf" srcId="{9A60D7C6-AF50-43EC-915C-A862E3629965}" destId="{78CEAB11-49BE-42D7-8B72-1E53ABE69FB8}" srcOrd="8" destOrd="0" presId="urn:microsoft.com/office/officeart/2005/8/layout/radial6"/>
    <dgm:cxn modelId="{933F0CF3-189C-4F3B-992B-C40E5F78B254}" type="presParOf" srcId="{9A60D7C6-AF50-43EC-915C-A862E3629965}" destId="{88FA36F6-685C-4E15-BB28-8513696C4EDC}" srcOrd="9" destOrd="0" presId="urn:microsoft.com/office/officeart/2005/8/layout/radial6"/>
    <dgm:cxn modelId="{93784B45-B620-405E-9E9D-432C3095AD30}" type="presParOf" srcId="{9A60D7C6-AF50-43EC-915C-A862E3629965}" destId="{7DE1D966-7F90-414B-B734-3115F1B9332F}" srcOrd="10" destOrd="0" presId="urn:microsoft.com/office/officeart/2005/8/layout/radial6"/>
    <dgm:cxn modelId="{EF2818DA-29EC-41A6-BBB0-FBC28349CF30}" type="presParOf" srcId="{9A60D7C6-AF50-43EC-915C-A862E3629965}" destId="{A5B1FAD7-0A40-4373-9187-C36EF4D225CA}" srcOrd="11" destOrd="0" presId="urn:microsoft.com/office/officeart/2005/8/layout/radial6"/>
    <dgm:cxn modelId="{866C4707-C85B-4351-8740-74CA9B82C069}" type="presParOf" srcId="{9A60D7C6-AF50-43EC-915C-A862E3629965}" destId="{3669CC4C-1F82-46B6-AE62-49BFC727770B}"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69CC4C-1F82-46B6-AE62-49BFC727770B}">
      <dsp:nvSpPr>
        <dsp:cNvPr id="0" name=""/>
        <dsp:cNvSpPr/>
      </dsp:nvSpPr>
      <dsp:spPr>
        <a:xfrm>
          <a:off x="2723751" y="631155"/>
          <a:ext cx="4357002" cy="4357002"/>
        </a:xfrm>
        <a:prstGeom prst="blockArc">
          <a:avLst>
            <a:gd name="adj1" fmla="val 10790520"/>
            <a:gd name="adj2" fmla="val 16676252"/>
            <a:gd name="adj3" fmla="val 4637"/>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FA36F6-685C-4E15-BB28-8513696C4EDC}">
      <dsp:nvSpPr>
        <dsp:cNvPr id="0" name=""/>
        <dsp:cNvSpPr/>
      </dsp:nvSpPr>
      <dsp:spPr>
        <a:xfrm>
          <a:off x="2723472" y="671970"/>
          <a:ext cx="4357002" cy="4357002"/>
        </a:xfrm>
        <a:prstGeom prst="blockArc">
          <a:avLst>
            <a:gd name="adj1" fmla="val 4923293"/>
            <a:gd name="adj2" fmla="val 10856458"/>
            <a:gd name="adj3" fmla="val 4637"/>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A770A-4E0F-4EB0-8D50-83DC39531F7B}">
      <dsp:nvSpPr>
        <dsp:cNvPr id="0" name=""/>
        <dsp:cNvSpPr/>
      </dsp:nvSpPr>
      <dsp:spPr>
        <a:xfrm>
          <a:off x="3351845" y="677955"/>
          <a:ext cx="4357002" cy="4357002"/>
        </a:xfrm>
        <a:prstGeom prst="blockArc">
          <a:avLst>
            <a:gd name="adj1" fmla="val 21533880"/>
            <a:gd name="adj2" fmla="val 5942194"/>
            <a:gd name="adj3" fmla="val 4637"/>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9C77B7-FCF0-4734-BC8F-7F0A96B23E4C}">
      <dsp:nvSpPr>
        <dsp:cNvPr id="0" name=""/>
        <dsp:cNvSpPr/>
      </dsp:nvSpPr>
      <dsp:spPr>
        <a:xfrm>
          <a:off x="3351484" y="625188"/>
          <a:ext cx="4357002" cy="4357002"/>
        </a:xfrm>
        <a:prstGeom prst="blockArc">
          <a:avLst>
            <a:gd name="adj1" fmla="val 15658396"/>
            <a:gd name="adj2" fmla="val 19128"/>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E8E007-C95D-406E-BD81-1286B522B981}">
      <dsp:nvSpPr>
        <dsp:cNvPr id="0" name=""/>
        <dsp:cNvSpPr/>
      </dsp:nvSpPr>
      <dsp:spPr>
        <a:xfrm>
          <a:off x="4409192" y="1763003"/>
          <a:ext cx="1573843" cy="21340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t>Proof of Concept</a:t>
          </a:r>
        </a:p>
        <a:p>
          <a:pPr lvl="0" algn="ctr" defTabSz="1066800">
            <a:lnSpc>
              <a:spcPct val="90000"/>
            </a:lnSpc>
            <a:spcBef>
              <a:spcPct val="0"/>
            </a:spcBef>
            <a:spcAft>
              <a:spcPct val="35000"/>
            </a:spcAft>
          </a:pPr>
          <a:r>
            <a:rPr lang="en-GB" sz="2400" b="1" kern="1200" dirty="0" smtClean="0"/>
            <a:t>(</a:t>
          </a:r>
          <a:r>
            <a:rPr lang="en-GB" sz="2400" b="1" kern="1200" dirty="0" err="1" smtClean="0"/>
            <a:t>PoC</a:t>
          </a:r>
          <a:r>
            <a:rPr lang="en-GB" sz="2400" b="1" kern="1200" dirty="0" smtClean="0"/>
            <a:t>)</a:t>
          </a:r>
          <a:endParaRPr lang="en-GB" sz="2400" b="1" kern="1200" dirty="0"/>
        </a:p>
      </dsp:txBody>
      <dsp:txXfrm>
        <a:off x="4409192" y="1763003"/>
        <a:ext cx="1573843" cy="2134082"/>
      </dsp:txXfrm>
    </dsp:sp>
    <dsp:sp modelId="{A9477601-72B3-4227-A069-E492892061D1}">
      <dsp:nvSpPr>
        <dsp:cNvPr id="0" name=""/>
        <dsp:cNvSpPr/>
      </dsp:nvSpPr>
      <dsp:spPr>
        <a:xfrm>
          <a:off x="3889830" y="-1766"/>
          <a:ext cx="2612567" cy="14076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b="1" kern="1200" dirty="0" smtClean="0"/>
            <a:t>Starting Grant (</a:t>
          </a:r>
          <a:r>
            <a:rPr lang="en-GB" sz="2500" b="1" kern="1200" dirty="0" err="1" smtClean="0"/>
            <a:t>StG</a:t>
          </a:r>
          <a:r>
            <a:rPr lang="en-GB" sz="2500" b="1" kern="1200" dirty="0" smtClean="0"/>
            <a:t>)</a:t>
          </a:r>
          <a:endParaRPr lang="en-GB" sz="2500" b="1" kern="1200" dirty="0"/>
        </a:p>
      </dsp:txBody>
      <dsp:txXfrm>
        <a:off x="3889830" y="-1766"/>
        <a:ext cx="2612567" cy="1407640"/>
      </dsp:txXfrm>
    </dsp:sp>
    <dsp:sp modelId="{0DCC43C4-F872-4154-B56B-46F6A8C1634F}">
      <dsp:nvSpPr>
        <dsp:cNvPr id="0" name=""/>
        <dsp:cNvSpPr/>
      </dsp:nvSpPr>
      <dsp:spPr>
        <a:xfrm>
          <a:off x="6351660" y="2111709"/>
          <a:ext cx="2612567" cy="1407640"/>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t>Consolidator Grant (</a:t>
          </a:r>
          <a:r>
            <a:rPr lang="en-GB" sz="2400" b="1" kern="1200" dirty="0" err="1" smtClean="0"/>
            <a:t>CoG</a:t>
          </a:r>
          <a:r>
            <a:rPr lang="en-GB" sz="2400" b="1" kern="1200" dirty="0" smtClean="0"/>
            <a:t>)</a:t>
          </a:r>
        </a:p>
      </dsp:txBody>
      <dsp:txXfrm>
        <a:off x="6351660" y="2111709"/>
        <a:ext cx="2612567" cy="1407640"/>
      </dsp:txXfrm>
    </dsp:sp>
    <dsp:sp modelId="{273C6A85-6D71-4CE7-93A2-CC054F632BE4}">
      <dsp:nvSpPr>
        <dsp:cNvPr id="0" name=""/>
        <dsp:cNvSpPr/>
      </dsp:nvSpPr>
      <dsp:spPr>
        <a:xfrm>
          <a:off x="3889830" y="4254215"/>
          <a:ext cx="2612567" cy="1407640"/>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b="1" kern="1200" dirty="0" smtClean="0"/>
            <a:t>Advanced Grant (</a:t>
          </a:r>
          <a:r>
            <a:rPr lang="en-GB" sz="2500" b="1" kern="1200" dirty="0" err="1" smtClean="0"/>
            <a:t>AdG</a:t>
          </a:r>
          <a:r>
            <a:rPr lang="en-GB" sz="2500" b="1" kern="1200" dirty="0" smtClean="0"/>
            <a:t>)</a:t>
          </a:r>
          <a:endParaRPr lang="en-GB" sz="2500" b="1" kern="1200" dirty="0"/>
        </a:p>
      </dsp:txBody>
      <dsp:txXfrm>
        <a:off x="3889830" y="4254215"/>
        <a:ext cx="2612567" cy="1407640"/>
      </dsp:txXfrm>
    </dsp:sp>
    <dsp:sp modelId="{7DE1D966-7F90-414B-B734-3115F1B9332F}">
      <dsp:nvSpPr>
        <dsp:cNvPr id="0" name=""/>
        <dsp:cNvSpPr/>
      </dsp:nvSpPr>
      <dsp:spPr>
        <a:xfrm>
          <a:off x="1467985" y="2111704"/>
          <a:ext cx="2612567" cy="140764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b="1" kern="1200" dirty="0" smtClean="0"/>
            <a:t>Synergy Grant (</a:t>
          </a:r>
          <a:r>
            <a:rPr lang="en-GB" sz="2500" b="1" kern="1200" dirty="0" err="1" smtClean="0"/>
            <a:t>SyG</a:t>
          </a:r>
          <a:r>
            <a:rPr lang="en-GB" sz="2500" b="1" kern="1200" dirty="0" smtClean="0"/>
            <a:t>)</a:t>
          </a:r>
        </a:p>
        <a:p>
          <a:pPr lvl="0" algn="ctr" defTabSz="1111250">
            <a:lnSpc>
              <a:spcPct val="90000"/>
            </a:lnSpc>
            <a:spcBef>
              <a:spcPct val="0"/>
            </a:spcBef>
            <a:spcAft>
              <a:spcPct val="35000"/>
            </a:spcAft>
          </a:pPr>
          <a:r>
            <a:rPr lang="en-GB" sz="1200" b="1" i="1" u="sng" kern="1200" dirty="0" smtClean="0">
              <a:solidFill>
                <a:srgbClr val="002060"/>
              </a:solidFill>
            </a:rPr>
            <a:t>No calls in2014</a:t>
          </a:r>
          <a:endParaRPr lang="en-GB" sz="1200" b="1" i="1" u="sng" kern="1200" dirty="0">
            <a:solidFill>
              <a:srgbClr val="002060"/>
            </a:solidFill>
          </a:endParaRPr>
        </a:p>
      </dsp:txBody>
      <dsp:txXfrm>
        <a:off x="1467985" y="2111704"/>
        <a:ext cx="2612567" cy="14076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it-IT"/>
          </a:p>
        </p:txBody>
      </p:sp>
      <p:sp>
        <p:nvSpPr>
          <p:cNvPr id="3" name="Segnaposto dat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6648C165-E645-4721-A64A-0EE0249F8793}" type="datetimeFigureOut">
              <a:rPr lang="it-IT"/>
              <a:pPr>
                <a:defRPr/>
              </a:pPr>
              <a:t>11/12/2013</a:t>
            </a:fld>
            <a:endParaRPr lang="it-IT"/>
          </a:p>
        </p:txBody>
      </p:sp>
      <p:sp>
        <p:nvSpPr>
          <p:cNvPr id="4" name="Segnaposto piè di pa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it-IT"/>
          </a:p>
        </p:txBody>
      </p:sp>
      <p:sp>
        <p:nvSpPr>
          <p:cNvPr id="5" name="Segnaposto numero diapositiva 4"/>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34444B-6C30-4AE7-BB50-4B1EE5CB453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D4B889E-533D-4EE5-9283-057A16F57EF9}" type="datetimeFigureOut">
              <a:rPr lang="it-IT"/>
              <a:pPr>
                <a:defRPr/>
              </a:pPr>
              <a:t>11/12/2013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4D625A44-D564-475F-8AC2-2F6A3ADA0C0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smtClean="0"/>
              <a:t>La slide mette a confronto FP7 e H2020, illustrando dove le tematiche del periodo 2007-2013 si ritrovino nella nuova programmazione</a:t>
            </a:r>
          </a:p>
        </p:txBody>
      </p:sp>
      <p:sp>
        <p:nvSpPr>
          <p:cNvPr id="144388" name="Segnaposto numero diapositiva 3"/>
          <p:cNvSpPr>
            <a:spLocks noGrp="1"/>
          </p:cNvSpPr>
          <p:nvPr>
            <p:ph type="sldNum" sz="quarter" idx="5"/>
          </p:nvPr>
        </p:nvSpPr>
        <p:spPr bwMode="auto">
          <a:noFill/>
          <a:ln>
            <a:miter lim="800000"/>
            <a:headEnd/>
            <a:tailEnd/>
          </a:ln>
        </p:spPr>
        <p:txBody>
          <a:bodyPr/>
          <a:lstStyle/>
          <a:p>
            <a:fld id="{DDBC7604-387D-43F6-A9C5-0B547B26A556}" type="slidenum">
              <a:rPr lang="it-IT" altLang="it-IT" smtClean="0"/>
              <a:pPr/>
              <a:t>5</a:t>
            </a:fld>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18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11" charset="-128"/>
            </a:endParaRPr>
          </a:p>
        </p:txBody>
      </p:sp>
      <p:sp>
        <p:nvSpPr>
          <p:cNvPr id="121860" name="Segnaposto numero diapositiva 3"/>
          <p:cNvSpPr>
            <a:spLocks noGrp="1"/>
          </p:cNvSpPr>
          <p:nvPr>
            <p:ph type="sldNum" sz="quarter" idx="5"/>
          </p:nvPr>
        </p:nvSpPr>
        <p:spPr bwMode="auto">
          <a:noFill/>
          <a:ln>
            <a:miter lim="800000"/>
            <a:headEnd/>
            <a:tailEnd/>
          </a:ln>
        </p:spPr>
        <p:txBody>
          <a:bodyPr/>
          <a:lstStyle/>
          <a:p>
            <a:fld id="{2625412E-6B1C-479C-8785-483E65FB8E44}" type="slidenum">
              <a:rPr lang="it-IT" smtClean="0">
                <a:latin typeface="Arial" charset="0"/>
              </a:rPr>
              <a:pPr/>
              <a:t>20</a:t>
            </a:fld>
            <a:endParaRPr lang="it-IT"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21</a:t>
            </a:fld>
            <a:endParaRPr lang="it-IT"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22</a:t>
            </a:fld>
            <a:endParaRPr lang="it-IT"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23</a:t>
            </a:fld>
            <a:endParaRPr lang="it-IT"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24</a:t>
            </a:fld>
            <a:endParaRPr lang="it-IT"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18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11" charset="-128"/>
            </a:endParaRPr>
          </a:p>
        </p:txBody>
      </p:sp>
      <p:sp>
        <p:nvSpPr>
          <p:cNvPr id="121860" name="Segnaposto numero diapositiva 3"/>
          <p:cNvSpPr>
            <a:spLocks noGrp="1"/>
          </p:cNvSpPr>
          <p:nvPr>
            <p:ph type="sldNum" sz="quarter" idx="5"/>
          </p:nvPr>
        </p:nvSpPr>
        <p:spPr bwMode="auto">
          <a:noFill/>
          <a:ln>
            <a:miter lim="800000"/>
            <a:headEnd/>
            <a:tailEnd/>
          </a:ln>
        </p:spPr>
        <p:txBody>
          <a:bodyPr/>
          <a:lstStyle/>
          <a:p>
            <a:fld id="{2625412E-6B1C-479C-8785-483E65FB8E44}" type="slidenum">
              <a:rPr lang="it-IT" smtClean="0">
                <a:latin typeface="Arial" charset="0"/>
              </a:rPr>
              <a:pPr/>
              <a:t>26</a:t>
            </a:fld>
            <a:endParaRPr lang="it-IT"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27</a:t>
            </a:fld>
            <a:endParaRPr lang="it-IT"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28</a:t>
            </a:fld>
            <a:endParaRPr lang="it-IT"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a:cs typeface="ＭＳ Ｐゴシック"/>
            </a:endParaRPr>
          </a:p>
        </p:txBody>
      </p:sp>
      <p:sp>
        <p:nvSpPr>
          <p:cNvPr id="64516" name="Segnaposto numero diapositiva 3"/>
          <p:cNvSpPr>
            <a:spLocks noGrp="1"/>
          </p:cNvSpPr>
          <p:nvPr>
            <p:ph type="sldNum" sz="quarter" idx="5"/>
          </p:nvPr>
        </p:nvSpPr>
        <p:spPr bwMode="auto">
          <a:noFill/>
          <a:ln>
            <a:miter lim="800000"/>
            <a:headEnd/>
            <a:tailEnd/>
          </a:ln>
        </p:spPr>
        <p:txBody>
          <a:bodyPr/>
          <a:lstStyle/>
          <a:p>
            <a:fld id="{C3335B62-C6E4-425D-8894-8D8C6BAB068A}" type="slidenum">
              <a:rPr lang="it-IT" smtClean="0">
                <a:latin typeface="Arial" pitchFamily="34" charset="0"/>
                <a:ea typeface="ＭＳ Ｐゴシック"/>
                <a:cs typeface="ＭＳ Ｐゴシック"/>
              </a:rPr>
              <a:pPr/>
              <a:t>30</a:t>
            </a:fld>
            <a:endParaRPr lang="it-IT" smtClean="0">
              <a:latin typeface="Arial" pitchFamily="34"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65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a:cs typeface="ＭＳ Ｐゴシック"/>
            </a:endParaRPr>
          </a:p>
        </p:txBody>
      </p:sp>
      <p:sp>
        <p:nvSpPr>
          <p:cNvPr id="66564" name="Segnaposto numero diapositiva 3"/>
          <p:cNvSpPr>
            <a:spLocks noGrp="1"/>
          </p:cNvSpPr>
          <p:nvPr>
            <p:ph type="sldNum" sz="quarter" idx="5"/>
          </p:nvPr>
        </p:nvSpPr>
        <p:spPr bwMode="auto">
          <a:noFill/>
          <a:ln>
            <a:miter lim="800000"/>
            <a:headEnd/>
            <a:tailEnd/>
          </a:ln>
        </p:spPr>
        <p:txBody>
          <a:bodyPr/>
          <a:lstStyle/>
          <a:p>
            <a:fld id="{9D06499C-4AAC-4920-A4E1-C025C2C66837}" type="slidenum">
              <a:rPr lang="it-IT" smtClean="0">
                <a:latin typeface="Arial" pitchFamily="34" charset="0"/>
                <a:ea typeface="ＭＳ Ｐゴシック"/>
                <a:cs typeface="ＭＳ Ｐゴシック"/>
              </a:rPr>
              <a:pPr/>
              <a:t>32</a:t>
            </a:fld>
            <a:endParaRPr lang="it-IT"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Times New Roman" pitchFamily="18" charset="0"/>
              <a:buChar char="•"/>
            </a:pPr>
            <a:endParaRPr lang="pl-PL"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18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11" charset="-128"/>
            </a:endParaRPr>
          </a:p>
        </p:txBody>
      </p:sp>
      <p:sp>
        <p:nvSpPr>
          <p:cNvPr id="121860" name="Segnaposto numero diapositiva 3"/>
          <p:cNvSpPr>
            <a:spLocks noGrp="1"/>
          </p:cNvSpPr>
          <p:nvPr>
            <p:ph type="sldNum" sz="quarter" idx="5"/>
          </p:nvPr>
        </p:nvSpPr>
        <p:spPr bwMode="auto">
          <a:noFill/>
          <a:ln>
            <a:miter lim="800000"/>
            <a:headEnd/>
            <a:tailEnd/>
          </a:ln>
        </p:spPr>
        <p:txBody>
          <a:bodyPr/>
          <a:lstStyle/>
          <a:p>
            <a:fld id="{97515960-CB72-4139-91E8-2CBBC712DF9B}" type="slidenum">
              <a:rPr lang="it-IT" smtClean="0">
                <a:latin typeface="Calibri" pitchFamily="34" charset="0"/>
              </a:rPr>
              <a:pPr/>
              <a:t>39</a:t>
            </a:fld>
            <a:endParaRPr lang="it-IT"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13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a:cs typeface="ＭＳ Ｐゴシック"/>
            </a:endParaRPr>
          </a:p>
        </p:txBody>
      </p:sp>
      <p:sp>
        <p:nvSpPr>
          <p:cNvPr id="122884" name="Segnaposto numero diapositiva 3"/>
          <p:cNvSpPr>
            <a:spLocks noGrp="1"/>
          </p:cNvSpPr>
          <p:nvPr>
            <p:ph type="sldNum" sz="quarter" idx="5"/>
          </p:nvPr>
        </p:nvSpPr>
        <p:spPr bwMode="auto">
          <a:ln>
            <a:miter lim="800000"/>
            <a:headEnd/>
            <a:tailEnd/>
          </a:ln>
        </p:spPr>
        <p:txBody>
          <a:bodyPr/>
          <a:lstStyle/>
          <a:p>
            <a:pPr>
              <a:defRPr/>
            </a:pPr>
            <a:fld id="{388C26EF-5FEC-4A32-BC35-E48E2B1CB364}" type="slidenum">
              <a:rPr lang="it-IT" smtClean="0">
                <a:latin typeface="Arial" charset="0"/>
              </a:rPr>
              <a:pPr>
                <a:defRPr/>
              </a:pPr>
              <a:t>45</a:t>
            </a:fld>
            <a:endParaRPr lang="it-IT"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50</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fr-BE" smtClean="0">
                <a:latin typeface="Arial" pitchFamily="34" charset="0"/>
              </a:rPr>
              <a:t>This is the home page of the new more ergonomic and user-friendly Participant Portal.</a:t>
            </a:r>
            <a:br>
              <a:rPr lang="fr-BE" smtClean="0">
                <a:latin typeface="Arial" pitchFamily="34" charset="0"/>
              </a:rPr>
            </a:br>
            <a:r>
              <a:rPr lang="fr-BE" i="1" smtClean="0">
                <a:latin typeface="Arial" pitchFamily="34" charset="0"/>
              </a:rPr>
              <a:t>(It does not include yet H2020 information because we thought of going public with it well before the launch of the first H2020 calls, but we could update it with the H2020 information before the Cabinet meeting though)</a:t>
            </a:r>
            <a:endParaRPr lang="en-GB" i="1" smtClean="0">
              <a:latin typeface="Arial" pitchFamily="34" charset="0"/>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9BEAD0FA-26B5-4524-87E1-F28FAD085370}" type="slidenum">
              <a:rPr lang="en-GB" smtClean="0">
                <a:latin typeface="Arial" pitchFamily="34" charset="0"/>
              </a:rPr>
              <a:pPr/>
              <a:t>52</a:t>
            </a:fld>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53</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54</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55</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56</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57</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58</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ea typeface="ＭＳ Ｐゴシック" pitchFamily="34" charset="-128"/>
            </a:endParaRPr>
          </a:p>
        </p:txBody>
      </p:sp>
      <p:sp>
        <p:nvSpPr>
          <p:cNvPr id="788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14BAB-4A81-4156-9002-4E1F94F5D66F}" type="slidenum">
              <a:rPr lang="it-IT">
                <a:latin typeface="Arial" charset="0"/>
                <a:cs typeface="Arial" charset="0"/>
              </a:rPr>
              <a:pPr fontAlgn="base">
                <a:spcBef>
                  <a:spcPct val="0"/>
                </a:spcBef>
                <a:spcAft>
                  <a:spcPct val="0"/>
                </a:spcAft>
              </a:pPr>
              <a:t>11</a:t>
            </a:fld>
            <a:endParaRPr lang="it-IT">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59</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60</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61</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62</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64</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65</a:t>
            </a:fld>
            <a:endParaRPr lang="en-GB"/>
          </a:p>
        </p:txBody>
      </p:sp>
    </p:spTree>
    <p:extLst>
      <p:ext uri="{BB962C8B-B14F-4D97-AF65-F5344CB8AC3E}">
        <p14:creationId xmlns:p14="http://schemas.microsoft.com/office/powerpoint/2010/main" xmlns="" val="296922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24" y="4604010"/>
            <a:ext cx="6480828" cy="474384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13</a:t>
            </a:fld>
            <a:endParaRPr lang="en-GB"/>
          </a:p>
        </p:txBody>
      </p:sp>
    </p:spTree>
    <p:extLst>
      <p:ext uri="{BB962C8B-B14F-4D97-AF65-F5344CB8AC3E}">
        <p14:creationId xmlns:p14="http://schemas.microsoft.com/office/powerpoint/2010/main" xmlns="" val="199744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24" y="4604010"/>
            <a:ext cx="6480828" cy="474384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DEDB5-C83C-4A99-9945-DBD33AF2635F}" type="slidenum">
              <a:rPr lang="en-GB" smtClean="0"/>
              <a:pPr/>
              <a:t>14</a:t>
            </a:fld>
            <a:endParaRPr lang="en-GB"/>
          </a:p>
        </p:txBody>
      </p:sp>
    </p:spTree>
    <p:extLst>
      <p:ext uri="{BB962C8B-B14F-4D97-AF65-F5344CB8AC3E}">
        <p14:creationId xmlns:p14="http://schemas.microsoft.com/office/powerpoint/2010/main" xmlns="" val="199744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18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11" charset="-128"/>
            </a:endParaRPr>
          </a:p>
        </p:txBody>
      </p:sp>
      <p:sp>
        <p:nvSpPr>
          <p:cNvPr id="121860" name="Segnaposto numero diapositiva 3"/>
          <p:cNvSpPr>
            <a:spLocks noGrp="1"/>
          </p:cNvSpPr>
          <p:nvPr>
            <p:ph type="sldNum" sz="quarter" idx="5"/>
          </p:nvPr>
        </p:nvSpPr>
        <p:spPr bwMode="auto">
          <a:noFill/>
          <a:ln>
            <a:miter lim="800000"/>
            <a:headEnd/>
            <a:tailEnd/>
          </a:ln>
        </p:spPr>
        <p:txBody>
          <a:bodyPr/>
          <a:lstStyle/>
          <a:p>
            <a:fld id="{2625412E-6B1C-479C-8785-483E65FB8E44}" type="slidenum">
              <a:rPr lang="it-IT" smtClean="0">
                <a:latin typeface="Arial" charset="0"/>
              </a:rPr>
              <a:pPr/>
              <a:t>16</a:t>
            </a:fld>
            <a:endParaRPr lang="it-IT"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17</a:t>
            </a:fld>
            <a:endParaRPr lang="it-IT"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it-IT" smtClean="0">
              <a:ea typeface="ＭＳ Ｐゴシック" pitchFamily="-111" charset="-128"/>
            </a:endParaRPr>
          </a:p>
        </p:txBody>
      </p:sp>
      <p:sp>
        <p:nvSpPr>
          <p:cNvPr id="104452" name="Segnaposto numero diapositiva 3"/>
          <p:cNvSpPr>
            <a:spLocks noGrp="1"/>
          </p:cNvSpPr>
          <p:nvPr>
            <p:ph type="sldNum" sz="quarter" idx="5"/>
          </p:nvPr>
        </p:nvSpPr>
        <p:spPr bwMode="auto">
          <a:noFill/>
          <a:ln>
            <a:miter lim="800000"/>
            <a:headEnd/>
            <a:tailEnd/>
          </a:ln>
        </p:spPr>
        <p:txBody>
          <a:bodyPr/>
          <a:lstStyle/>
          <a:p>
            <a:fld id="{597B29BD-6541-4E59-B77F-84D16E92128B}" type="slidenum">
              <a:rPr lang="it-IT" smtClean="0">
                <a:latin typeface="Calibri" pitchFamily="34" charset="0"/>
              </a:rPr>
              <a:pPr/>
              <a:t>18</a:t>
            </a:fld>
            <a:endParaRPr lang="it-IT"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6262464"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16A4D2B-4749-4101-9038-90B15335E338}" type="datetime1">
              <a:rPr lang="it-IT"/>
              <a:pPr>
                <a:defRPr/>
              </a:pPr>
              <a:t>11/12/2013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7596188" y="6362700"/>
            <a:ext cx="576262" cy="365125"/>
          </a:xfrm>
        </p:spPr>
        <p:txBody>
          <a:bodyPr/>
          <a:lstStyle>
            <a:lvl1pPr>
              <a:defRPr/>
            </a:lvl1pPr>
          </a:lstStyle>
          <a:p>
            <a:pPr>
              <a:defRPr/>
            </a:pPr>
            <a:fld id="{6342EFE5-C8E5-414A-9F2C-511A72257135}" type="slidenum">
              <a:rPr lang="it-IT" altLang="it-IT"/>
              <a:pPr>
                <a:defRPr/>
              </a:pPr>
              <a:t>‹N›</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51B7A9F-CF4C-4903-9510-9FD4B18FE5E5}" type="datetime1">
              <a:rPr lang="it-IT"/>
              <a:pPr>
                <a:defRPr/>
              </a:pPr>
              <a:t>11/12/2013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00D80E7-A7F4-410F-A098-6B6A3F7BFCA6}" type="slidenum">
              <a:rPr lang="it-IT" altLang="it-IT"/>
              <a:pPr>
                <a:defRPr/>
              </a:pPr>
              <a:t>‹N›</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11B2CB5-F5F0-484F-B791-E1D6E5704669}" type="datetime1">
              <a:rPr lang="it-IT"/>
              <a:pPr>
                <a:defRPr/>
              </a:pPr>
              <a:t>11/12/2013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29C4747-808B-4EEE-AA8D-0E614706ACFA}" type="slidenum">
              <a:rPr lang="it-IT" altLang="it-IT"/>
              <a:pPr>
                <a:defRPr/>
              </a:pPr>
              <a:t>‹N›</a:t>
            </a:fld>
            <a:endParaRPr lang="it-IT" alt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titolo">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rtlCol="0">
            <a:normAutofit/>
          </a:bodyPr>
          <a:lstStyle/>
          <a:p>
            <a:pPr lvl="0"/>
            <a:endParaRPr lang="en-GB"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latin typeface="+mn-lt"/>
                <a:ea typeface="ＭＳ Ｐゴシック" pitchFamily="-111" charset="-128"/>
              </a:defRPr>
            </a:lvl1pPr>
          </a:lstStyle>
          <a:p>
            <a:pPr>
              <a:defRPr/>
            </a:pPr>
            <a:fld id="{59CCA9D7-1429-4F4A-BEEA-358A974AF859}" type="datetime1">
              <a:rPr lang="it-IT"/>
              <a:pPr>
                <a:defRPr/>
              </a:pPr>
              <a:t>11/12/2013</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latin typeface="+mn-lt"/>
                <a:ea typeface="ＭＳ Ｐゴシック" pitchFamily="-111"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EB952596-55B9-4E9B-824D-C28054040A1B}" type="slidenum">
              <a:rPr lang="en-GB" altLang="it-IT"/>
              <a:pPr>
                <a:defRPr/>
              </a:pPr>
              <a:t>‹N›</a:t>
            </a:fld>
            <a:endParaRPr lang="en-GB" alt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xfrm>
            <a:off x="457200" y="6245225"/>
            <a:ext cx="2133600" cy="476250"/>
          </a:xfrm>
        </p:spPr>
        <p:txBody>
          <a:bodyPr anchor="t"/>
          <a:lstStyle>
            <a:lvl1pPr fontAlgn="auto">
              <a:spcBef>
                <a:spcPts val="0"/>
              </a:spcBef>
              <a:spcAft>
                <a:spcPts val="0"/>
              </a:spcAft>
              <a:defRPr>
                <a:latin typeface="Arial" charset="0"/>
                <a:ea typeface="ＭＳ Ｐゴシック" pitchFamily="-112" charset="-128"/>
                <a:cs typeface="+mn-cs"/>
              </a:defRPr>
            </a:lvl1pPr>
          </a:lstStyle>
          <a:p>
            <a:pPr>
              <a:defRPr/>
            </a:pPr>
            <a:endParaRPr lang="it-IT"/>
          </a:p>
        </p:txBody>
      </p:sp>
      <p:sp>
        <p:nvSpPr>
          <p:cNvPr id="6" name="Rectangle 5"/>
          <p:cNvSpPr>
            <a:spLocks noGrp="1" noChangeArrowheads="1"/>
          </p:cNvSpPr>
          <p:nvPr>
            <p:ph type="ftr" sz="quarter" idx="11"/>
          </p:nvPr>
        </p:nvSpPr>
        <p:spPr>
          <a:xfrm>
            <a:off x="3124200" y="6245225"/>
            <a:ext cx="2895600" cy="476250"/>
          </a:xfrm>
        </p:spPr>
        <p:txBody>
          <a:bodyPr wrap="square" numCol="1" anchor="t" anchorCtr="0" compatLnSpc="1">
            <a:prstTxWarp prst="textNoShape">
              <a:avLst/>
            </a:prstTxWarp>
          </a:bodyPr>
          <a:lstStyle>
            <a:lvl1pPr>
              <a:defRPr smtClean="0">
                <a:latin typeface="Arial" charset="0"/>
                <a:ea typeface="ＭＳ Ｐゴシック" pitchFamily="-112" charset="-128"/>
                <a:cs typeface="+mn-cs"/>
              </a:defRPr>
            </a:lvl1pPr>
          </a:lstStyle>
          <a:p>
            <a:pPr>
              <a:defRPr/>
            </a:pPr>
            <a:r>
              <a:rPr lang="en-GB"/>
              <a:t>Napoli, 28 maggio 2009</a:t>
            </a:r>
          </a:p>
        </p:txBody>
      </p:sp>
      <p:sp>
        <p:nvSpPr>
          <p:cNvPr id="7" name="Rectangle 6"/>
          <p:cNvSpPr>
            <a:spLocks noGrp="1" noChangeArrowheads="1"/>
          </p:cNvSpPr>
          <p:nvPr>
            <p:ph type="sldNum" sz="quarter" idx="12"/>
          </p:nvPr>
        </p:nvSpPr>
        <p:spPr>
          <a:xfrm>
            <a:off x="6553200" y="6245225"/>
            <a:ext cx="2133600" cy="476250"/>
          </a:xfrm>
        </p:spPr>
        <p:txBody>
          <a:bodyPr anchor="t"/>
          <a:lstStyle>
            <a:lvl1pPr>
              <a:defRPr/>
            </a:lvl1pPr>
          </a:lstStyle>
          <a:p>
            <a:pPr>
              <a:defRPr/>
            </a:pPr>
            <a:fld id="{50819FDE-5CDA-42AC-8878-15ECBA491698}" type="slidenum">
              <a:rPr lang="it-IT"/>
              <a:pPr>
                <a:defRPr/>
              </a:pPr>
              <a:t>‹N›</a:t>
            </a:fld>
            <a:endParaRPr lang="it-IT"/>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4690864" cy="652934"/>
          </a:xfrm>
        </p:spPr>
        <p:txBody>
          <a:bodyPr/>
          <a:lstStyle>
            <a:lvl1pPr>
              <a:defRPr/>
            </a:lvl1p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4C2789C-2640-4824-82D2-8C122458FBAD}" type="datetime1">
              <a:rPr lang="it-IT"/>
              <a:pPr>
                <a:defRPr/>
              </a:pPr>
              <a:t>11/12/2013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CE0C784-F2F5-4A5E-A793-407D5559980E}" type="slidenum">
              <a:rPr lang="it-IT" altLang="it-IT"/>
              <a:pPr>
                <a:defRPr/>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0381E97-2A85-4648-8EBA-CE9CA9C9E0DC}" type="datetime1">
              <a:rPr lang="it-IT"/>
              <a:pPr>
                <a:defRPr/>
              </a:pPr>
              <a:t>11/12/2013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A5A943F-29E9-4080-8977-F05C3D12A3B5}" type="slidenum">
              <a:rPr lang="it-IT" altLang="it-IT"/>
              <a:pPr>
                <a:defRPr/>
              </a:pPr>
              <a:t>‹N›</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dirty="0"/>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5E3F4C7-90E7-4832-A814-AEBF24D80742}" type="datetime1">
              <a:rPr lang="it-IT"/>
              <a:pPr>
                <a:defRPr/>
              </a:pPr>
              <a:t>11/12/2013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4741943-8229-43B6-A47E-D8F4A31E9EC7}" type="slidenum">
              <a:rPr lang="it-IT" altLang="it-IT"/>
              <a:pPr>
                <a:defRPr/>
              </a:pPr>
              <a:t>‹N›</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FE96003-806C-4695-B189-9AEECBD3C1F9}" type="datetime1">
              <a:rPr lang="it-IT"/>
              <a:pPr>
                <a:defRPr/>
              </a:pPr>
              <a:t>11/12/2013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F0086DE-96FA-4789-82E2-E3D03109FF42}" type="slidenum">
              <a:rPr lang="it-IT" altLang="it-IT"/>
              <a:pPr>
                <a:defRPr/>
              </a:pPr>
              <a:t>‹N›</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dirty="0"/>
          </a:p>
        </p:txBody>
      </p:sp>
      <p:sp>
        <p:nvSpPr>
          <p:cNvPr id="3" name="Segnaposto data 3"/>
          <p:cNvSpPr>
            <a:spLocks noGrp="1"/>
          </p:cNvSpPr>
          <p:nvPr>
            <p:ph type="dt" sz="half" idx="10"/>
          </p:nvPr>
        </p:nvSpPr>
        <p:spPr/>
        <p:txBody>
          <a:bodyPr/>
          <a:lstStyle>
            <a:lvl1pPr>
              <a:defRPr/>
            </a:lvl1pPr>
          </a:lstStyle>
          <a:p>
            <a:pPr>
              <a:defRPr/>
            </a:pPr>
            <a:fld id="{3593948C-F9B9-4CA8-A94C-61513DC19F3F}" type="datetime1">
              <a:rPr lang="it-IT"/>
              <a:pPr>
                <a:defRPr/>
              </a:pPr>
              <a:t>11/12/2013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EA37DB3-B091-4A2C-BEE1-5CB914819918}" type="slidenum">
              <a:rPr lang="it-IT" altLang="it-IT"/>
              <a:pPr>
                <a:defRPr/>
              </a:pPr>
              <a:t>‹N›</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E8A9B02-A256-459F-9B7E-DE175D7FB9AE}" type="datetime1">
              <a:rPr lang="it-IT"/>
              <a:pPr>
                <a:defRPr/>
              </a:pPr>
              <a:t>11/12/2013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09CE784-57CE-4D90-8638-D71C837840E6}" type="slidenum">
              <a:rPr lang="it-IT" altLang="it-IT"/>
              <a:pPr>
                <a:defRPr/>
              </a:pPr>
              <a:t>‹N›</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09C75EA-3802-4162-9974-1A5FCC27BAA0}" type="datetime1">
              <a:rPr lang="it-IT"/>
              <a:pPr>
                <a:defRPr/>
              </a:pPr>
              <a:t>11/12/2013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ADEF526-9F76-4CE3-953B-A1A3CC24D205}" type="slidenum">
              <a:rPr lang="it-IT" altLang="it-IT"/>
              <a:pPr>
                <a:defRPr/>
              </a:pPr>
              <a:t>‹N›</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E0ACDDA-F2CF-42E2-9E19-EB51F4671284}" type="datetime1">
              <a:rPr lang="it-IT"/>
              <a:pPr>
                <a:defRPr/>
              </a:pPr>
              <a:t>11/12/2013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BCF4C0F-475F-4E38-865E-8C05BE0544AD}" type="slidenum">
              <a:rPr lang="it-IT" altLang="it-IT"/>
              <a:pPr>
                <a:defRPr/>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692150"/>
            <a:ext cx="4691063" cy="725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9F4AEC58-58C6-43FB-BD5F-E0103EEA04F3}" type="datetime1">
              <a:rPr lang="it-IT"/>
              <a:pPr>
                <a:defRPr/>
              </a:pPr>
              <a:t>11/12/2013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027988" y="6492875"/>
            <a:ext cx="576262"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2F2F2"/>
                </a:solidFill>
              </a:defRPr>
            </a:lvl1pPr>
          </a:lstStyle>
          <a:p>
            <a:pPr>
              <a:defRPr/>
            </a:pPr>
            <a:fld id="{A54CC468-5FA7-4CC0-9067-5415A9E280F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6201" r:id="rId1"/>
    <p:sldLayoutId id="2147486191" r:id="rId2"/>
    <p:sldLayoutId id="2147486192" r:id="rId3"/>
    <p:sldLayoutId id="2147486193" r:id="rId4"/>
    <p:sldLayoutId id="2147486194" r:id="rId5"/>
    <p:sldLayoutId id="2147486195" r:id="rId6"/>
    <p:sldLayoutId id="2147486196" r:id="rId7"/>
    <p:sldLayoutId id="2147486197" r:id="rId8"/>
    <p:sldLayoutId id="2147486198" r:id="rId9"/>
    <p:sldLayoutId id="2147486199" r:id="rId10"/>
    <p:sldLayoutId id="2147486200" r:id="rId11"/>
    <p:sldLayoutId id="2147486202" r:id="rId12"/>
    <p:sldLayoutId id="2147486203" r:id="rId13"/>
    <p:sldLayoutId id="2147486204" r:id="rId14"/>
    <p:sldLayoutId id="2147486205" r:id="rId15"/>
    <p:sldLayoutId id="2147486206"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005EA1"/>
          </a:solidFill>
          <a:latin typeface="+mj-lt"/>
          <a:ea typeface="+mj-ea"/>
          <a:cs typeface="+mj-cs"/>
        </a:defRPr>
      </a:lvl1pPr>
      <a:lvl2pPr algn="ctr" rtl="0" eaLnBrk="0" fontAlgn="base" hangingPunct="0">
        <a:spcBef>
          <a:spcPct val="0"/>
        </a:spcBef>
        <a:spcAft>
          <a:spcPct val="0"/>
        </a:spcAft>
        <a:defRPr sz="4400">
          <a:solidFill>
            <a:srgbClr val="005EA1"/>
          </a:solidFill>
          <a:latin typeface="Calibri" pitchFamily="34" charset="0"/>
        </a:defRPr>
      </a:lvl2pPr>
      <a:lvl3pPr algn="ctr" rtl="0" eaLnBrk="0" fontAlgn="base" hangingPunct="0">
        <a:spcBef>
          <a:spcPct val="0"/>
        </a:spcBef>
        <a:spcAft>
          <a:spcPct val="0"/>
        </a:spcAft>
        <a:defRPr sz="4400">
          <a:solidFill>
            <a:srgbClr val="005EA1"/>
          </a:solidFill>
          <a:latin typeface="Calibri" pitchFamily="34" charset="0"/>
        </a:defRPr>
      </a:lvl3pPr>
      <a:lvl4pPr algn="ctr" rtl="0" eaLnBrk="0" fontAlgn="base" hangingPunct="0">
        <a:spcBef>
          <a:spcPct val="0"/>
        </a:spcBef>
        <a:spcAft>
          <a:spcPct val="0"/>
        </a:spcAft>
        <a:defRPr sz="4400">
          <a:solidFill>
            <a:srgbClr val="005EA1"/>
          </a:solidFill>
          <a:latin typeface="Calibri" pitchFamily="34" charset="0"/>
        </a:defRPr>
      </a:lvl4pPr>
      <a:lvl5pPr algn="ctr" rtl="0" eaLnBrk="0" fontAlgn="base" hangingPunct="0">
        <a:spcBef>
          <a:spcPct val="0"/>
        </a:spcBef>
        <a:spcAft>
          <a:spcPct val="0"/>
        </a:spcAft>
        <a:defRPr sz="4400">
          <a:solidFill>
            <a:srgbClr val="005EA1"/>
          </a:solidFill>
          <a:latin typeface="Calibri" pitchFamily="34" charset="0"/>
        </a:defRPr>
      </a:lvl5pPr>
      <a:lvl6pPr marL="457200" algn="ctr" rtl="0" fontAlgn="base">
        <a:spcBef>
          <a:spcPct val="0"/>
        </a:spcBef>
        <a:spcAft>
          <a:spcPct val="0"/>
        </a:spcAft>
        <a:defRPr sz="4400">
          <a:solidFill>
            <a:srgbClr val="005EA1"/>
          </a:solidFill>
          <a:latin typeface="Calibri" pitchFamily="34" charset="0"/>
        </a:defRPr>
      </a:lvl6pPr>
      <a:lvl7pPr marL="914400" algn="ctr" rtl="0" fontAlgn="base">
        <a:spcBef>
          <a:spcPct val="0"/>
        </a:spcBef>
        <a:spcAft>
          <a:spcPct val="0"/>
        </a:spcAft>
        <a:defRPr sz="4400">
          <a:solidFill>
            <a:srgbClr val="005EA1"/>
          </a:solidFill>
          <a:latin typeface="Calibri" pitchFamily="34" charset="0"/>
        </a:defRPr>
      </a:lvl7pPr>
      <a:lvl8pPr marL="1371600" algn="ctr" rtl="0" fontAlgn="base">
        <a:spcBef>
          <a:spcPct val="0"/>
        </a:spcBef>
        <a:spcAft>
          <a:spcPct val="0"/>
        </a:spcAft>
        <a:defRPr sz="4400">
          <a:solidFill>
            <a:srgbClr val="005EA1"/>
          </a:solidFill>
          <a:latin typeface="Calibri" pitchFamily="34" charset="0"/>
        </a:defRPr>
      </a:lvl8pPr>
      <a:lvl9pPr marL="1828800" algn="ctr" rtl="0" fontAlgn="base">
        <a:spcBef>
          <a:spcPct val="0"/>
        </a:spcBef>
        <a:spcAft>
          <a:spcPct val="0"/>
        </a:spcAft>
        <a:defRPr sz="4400">
          <a:solidFill>
            <a:srgbClr val="005EA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hisani@apre.it"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imgres?imgurl=http://www.cnrs-brasil.org/actualites/Serge-Haroche.jpg&amp;imgrefurl=http://www.ens.fr/spip.php?action=converser&amp;redirect=spip.php?article220&amp;var_lang=en&amp;h=162&amp;w=142&amp;sz=4&amp;tbnid=tOrn8X4jA-ov0M&amp;tbnh=0&amp;tbnw=0&amp;prev=/search?q=serge+haroche&amp;tbm=isch&amp;tbo=u&amp;zoom=1&amp;q=serge+haroche&amp;usg=__dNsdOcqf7iOCr5EXcKaPN8KeuAY=&amp;docid=sXb9XStci0HtNM&amp;sa=X&amp;ei=ATJ1UNarAoewhAfit4GQCQ&amp;ved=0CKUBENU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www.cnrs-brasil.org/actualites/Serge-Haroche.jpg&amp;imgrefurl=http://www.ens.fr/spip.php?action=converser&amp;redirect=spip.php?article220&amp;var_lang=en&amp;h=162&amp;w=142&amp;sz=4&amp;tbnid=tOrn8X4jA-ov0M&amp;tbnh=0&amp;tbnw=0&amp;prev=/search?q=serge+haroche&amp;tbm=isch&amp;tbo=u&amp;zoom=1&amp;q=serge+haroche&amp;usg=__dNsdOcqf7iOCr5EXcKaPN8KeuAY=&amp;docid=sXb9XStci0HtNM&amp;sa=X&amp;ei=ATJ1UNarAoewhAfit4GQCQ&amp;ved=0CKUBENU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mailto:schisani@apre.i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bogna@apre.it" TargetMode="External"/><Relationship Id="rId4" Type="http://schemas.openxmlformats.org/officeDocument/2006/relationships/hyperlink" Target="mailto:delorenzo@apre.it"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apre.it/" TargetMode="External"/><Relationship Id="rId2" Type="http://schemas.openxmlformats.org/officeDocument/2006/relationships/hyperlink" Target="mailto:schisani@apre.it"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5856288" y="3287713"/>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3254" name="Freeform 73"/>
              <p:cNvSpPr>
                <a:spLocks noChangeAspect="1"/>
              </p:cNvSpPr>
              <p:nvPr/>
            </p:nvSpPr>
            <p:spPr bwMode="gray">
              <a:xfrm>
                <a:off x="4390" y="2327"/>
                <a:ext cx="70" cy="69"/>
              </a:xfrm>
              <a:custGeom>
                <a:avLst/>
                <a:gdLst>
                  <a:gd name="T0" fmla="*/ 348909 w 41"/>
                  <a:gd name="T1" fmla="*/ 119572 h 41"/>
                  <a:gd name="T2" fmla="*/ 214859 w 41"/>
                  <a:gd name="T3" fmla="*/ 273526 h 41"/>
                  <a:gd name="T4" fmla="*/ 15830 w 41"/>
                  <a:gd name="T5" fmla="*/ 165262 h 41"/>
                  <a:gd name="T6" fmla="*/ 151973 w 41"/>
                  <a:gd name="T7" fmla="*/ 11272 h 41"/>
                  <a:gd name="T8" fmla="*/ 348909 w 41"/>
                  <a:gd name="T9" fmla="*/ 119572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it-IT"/>
              </a:p>
            </p:txBody>
          </p:sp>
          <p:sp>
            <p:nvSpPr>
              <p:cNvPr id="3255" name="Freeform 74"/>
              <p:cNvSpPr>
                <a:spLocks noChangeAspect="1"/>
              </p:cNvSpPr>
              <p:nvPr/>
            </p:nvSpPr>
            <p:spPr bwMode="gray">
              <a:xfrm>
                <a:off x="4544" y="2314"/>
                <a:ext cx="64" cy="63"/>
              </a:xfrm>
              <a:custGeom>
                <a:avLst/>
                <a:gdLst>
                  <a:gd name="T0" fmla="*/ 411990 w 37"/>
                  <a:gd name="T1" fmla="*/ 158835 h 37"/>
                  <a:gd name="T2" fmla="*/ 199441 w 37"/>
                  <a:gd name="T3" fmla="*/ 313604 h 37"/>
                  <a:gd name="T4" fmla="*/ 0 w 37"/>
                  <a:gd name="T5" fmla="*/ 158835 h 37"/>
                  <a:gd name="T6" fmla="*/ 212508 w 37"/>
                  <a:gd name="T7" fmla="*/ 0 h 37"/>
                  <a:gd name="T8" fmla="*/ 411990 w 37"/>
                  <a:gd name="T9" fmla="*/ 158835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it-IT"/>
              </a:p>
            </p:txBody>
          </p:sp>
          <p:sp>
            <p:nvSpPr>
              <p:cNvPr id="3256" name="Freeform 75"/>
              <p:cNvSpPr>
                <a:spLocks noChangeAspect="1"/>
              </p:cNvSpPr>
              <p:nvPr/>
            </p:nvSpPr>
            <p:spPr bwMode="gray">
              <a:xfrm>
                <a:off x="4714" y="2333"/>
                <a:ext cx="70" cy="68"/>
              </a:xfrm>
              <a:custGeom>
                <a:avLst/>
                <a:gdLst>
                  <a:gd name="T0" fmla="*/ 348909 w 41"/>
                  <a:gd name="T1" fmla="*/ 199889 h 40"/>
                  <a:gd name="T2" fmla="*/ 141284 w 41"/>
                  <a:gd name="T3" fmla="*/ 318174 h 40"/>
                  <a:gd name="T4" fmla="*/ 15830 w 41"/>
                  <a:gd name="T5" fmla="*/ 131645 h 40"/>
                  <a:gd name="T6" fmla="*/ 223114 w 41"/>
                  <a:gd name="T7" fmla="*/ 14367 h 40"/>
                  <a:gd name="T8" fmla="*/ 348909 w 41"/>
                  <a:gd name="T9" fmla="*/ 19988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it-IT"/>
              </a:p>
            </p:txBody>
          </p:sp>
          <p:sp>
            <p:nvSpPr>
              <p:cNvPr id="3257" name="Freeform 76"/>
              <p:cNvSpPr>
                <a:spLocks noChangeAspect="1"/>
              </p:cNvSpPr>
              <p:nvPr/>
            </p:nvSpPr>
            <p:spPr bwMode="gray">
              <a:xfrm>
                <a:off x="4833" y="2370"/>
                <a:ext cx="71" cy="74"/>
              </a:xfrm>
              <a:custGeom>
                <a:avLst/>
                <a:gdLst>
                  <a:gd name="T0" fmla="*/ 284250 w 42"/>
                  <a:gd name="T1" fmla="*/ 295893 h 43"/>
                  <a:gd name="T2" fmla="*/ 97649 w 42"/>
                  <a:gd name="T3" fmla="*/ 395989 h 43"/>
                  <a:gd name="T4" fmla="*/ 30895 w 42"/>
                  <a:gd name="T5" fmla="*/ 141576 h 43"/>
                  <a:gd name="T6" fmla="*/ 209012 w 42"/>
                  <a:gd name="T7" fmla="*/ 52168 h 43"/>
                  <a:gd name="T8" fmla="*/ 284250 w 42"/>
                  <a:gd name="T9" fmla="*/ 29589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it-IT"/>
              </a:p>
            </p:txBody>
          </p:sp>
          <p:sp>
            <p:nvSpPr>
              <p:cNvPr id="3258" name="Freeform 77"/>
              <p:cNvSpPr>
                <a:spLocks noChangeAspect="1"/>
              </p:cNvSpPr>
              <p:nvPr/>
            </p:nvSpPr>
            <p:spPr bwMode="gray">
              <a:xfrm>
                <a:off x="4816" y="3741"/>
                <a:ext cx="71" cy="72"/>
              </a:xfrm>
              <a:custGeom>
                <a:avLst/>
                <a:gdLst>
                  <a:gd name="T0" fmla="*/ 30895 w 42"/>
                  <a:gd name="T1" fmla="*/ 267235 h 42"/>
                  <a:gd name="T2" fmla="*/ 107888 w 42"/>
                  <a:gd name="T3" fmla="*/ 39900 h 42"/>
                  <a:gd name="T4" fmla="*/ 293446 w 42"/>
                  <a:gd name="T5" fmla="*/ 132612 h 42"/>
                  <a:gd name="T6" fmla="*/ 209012 w 42"/>
                  <a:gd name="T7" fmla="*/ 359947 h 42"/>
                  <a:gd name="T8" fmla="*/ 30895 w 42"/>
                  <a:gd name="T9" fmla="*/ 26723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it-IT"/>
              </a:p>
            </p:txBody>
          </p:sp>
          <p:sp>
            <p:nvSpPr>
              <p:cNvPr id="3259" name="Freeform 78"/>
              <p:cNvSpPr>
                <a:spLocks noChangeAspect="1"/>
              </p:cNvSpPr>
              <p:nvPr/>
            </p:nvSpPr>
            <p:spPr bwMode="gray">
              <a:xfrm>
                <a:off x="4685" y="3782"/>
                <a:ext cx="68" cy="69"/>
              </a:xfrm>
              <a:custGeom>
                <a:avLst/>
                <a:gdLst>
                  <a:gd name="T0" fmla="*/ 8451 w 40"/>
                  <a:gd name="T1" fmla="*/ 165262 h 41"/>
                  <a:gd name="T2" fmla="*/ 131645 w 40"/>
                  <a:gd name="T3" fmla="*/ 11272 h 41"/>
                  <a:gd name="T4" fmla="*/ 318174 w 40"/>
                  <a:gd name="T5" fmla="*/ 119572 h 41"/>
                  <a:gd name="T6" fmla="*/ 188064 w 40"/>
                  <a:gd name="T7" fmla="*/ 273526 h 41"/>
                  <a:gd name="T8" fmla="*/ 8451 w 40"/>
                  <a:gd name="T9" fmla="*/ 1652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it-IT"/>
              </a:p>
            </p:txBody>
          </p:sp>
          <p:sp>
            <p:nvSpPr>
              <p:cNvPr id="3260" name="Freeform 79"/>
              <p:cNvSpPr>
                <a:spLocks noChangeAspect="1"/>
              </p:cNvSpPr>
              <p:nvPr/>
            </p:nvSpPr>
            <p:spPr bwMode="gray">
              <a:xfrm>
                <a:off x="4529" y="3799"/>
                <a:ext cx="63" cy="65"/>
              </a:xfrm>
              <a:custGeom>
                <a:avLst/>
                <a:gdLst>
                  <a:gd name="T0" fmla="*/ 0 w 37"/>
                  <a:gd name="T1" fmla="*/ 167741 h 38"/>
                  <a:gd name="T2" fmla="*/ 158835 w 37"/>
                  <a:gd name="T3" fmla="*/ 0 h 38"/>
                  <a:gd name="T4" fmla="*/ 313604 w 37"/>
                  <a:gd name="T5" fmla="*/ 176485 h 38"/>
                  <a:gd name="T6" fmla="*/ 154808 w 37"/>
                  <a:gd name="T7" fmla="*/ 339252 h 38"/>
                  <a:gd name="T8" fmla="*/ 0 w 37"/>
                  <a:gd name="T9" fmla="*/ 167741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it-IT"/>
              </a:p>
            </p:txBody>
          </p:sp>
          <p:sp>
            <p:nvSpPr>
              <p:cNvPr id="3261" name="Freeform 80"/>
              <p:cNvSpPr>
                <a:spLocks noChangeAspect="1"/>
              </p:cNvSpPr>
              <p:nvPr/>
            </p:nvSpPr>
            <p:spPr bwMode="gray">
              <a:xfrm>
                <a:off x="4384" y="3780"/>
                <a:ext cx="69" cy="70"/>
              </a:xfrm>
              <a:custGeom>
                <a:avLst/>
                <a:gdLst>
                  <a:gd name="T0" fmla="*/ 11272 w 41"/>
                  <a:gd name="T1" fmla="*/ 141284 h 41"/>
                  <a:gd name="T2" fmla="*/ 173934 w 41"/>
                  <a:gd name="T3" fmla="*/ 15830 h 41"/>
                  <a:gd name="T4" fmla="*/ 273526 w 41"/>
                  <a:gd name="T5" fmla="*/ 214859 h 41"/>
                  <a:gd name="T6" fmla="*/ 119572 w 41"/>
                  <a:gd name="T7" fmla="*/ 339269 h 41"/>
                  <a:gd name="T8" fmla="*/ 11272 w 41"/>
                  <a:gd name="T9" fmla="*/ 14128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it-IT"/>
              </a:p>
            </p:txBody>
          </p:sp>
          <p:sp>
            <p:nvSpPr>
              <p:cNvPr id="3262" name="Freeform 81"/>
              <p:cNvSpPr>
                <a:spLocks noChangeAspect="1"/>
              </p:cNvSpPr>
              <p:nvPr/>
            </p:nvSpPr>
            <p:spPr bwMode="gray">
              <a:xfrm>
                <a:off x="4241" y="3733"/>
                <a:ext cx="71" cy="71"/>
              </a:xfrm>
              <a:custGeom>
                <a:avLst/>
                <a:gdLst>
                  <a:gd name="T0" fmla="*/ 30895 w 42"/>
                  <a:gd name="T1" fmla="*/ 107888 h 42"/>
                  <a:gd name="T2" fmla="*/ 218372 w 42"/>
                  <a:gd name="T3" fmla="*/ 30895 h 42"/>
                  <a:gd name="T4" fmla="*/ 284250 w 42"/>
                  <a:gd name="T5" fmla="*/ 218372 h 42"/>
                  <a:gd name="T6" fmla="*/ 107888 w 42"/>
                  <a:gd name="T7" fmla="*/ 284250 h 42"/>
                  <a:gd name="T8" fmla="*/ 30895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it-IT"/>
              </a:p>
            </p:txBody>
          </p:sp>
          <p:sp>
            <p:nvSpPr>
              <p:cNvPr id="3263" name="Freeform 82"/>
              <p:cNvSpPr>
                <a:spLocks noChangeAspect="1"/>
              </p:cNvSpPr>
              <p:nvPr/>
            </p:nvSpPr>
            <p:spPr bwMode="gray">
              <a:xfrm>
                <a:off x="4095" y="3650"/>
                <a:ext cx="71" cy="71"/>
              </a:xfrm>
              <a:custGeom>
                <a:avLst/>
                <a:gdLst>
                  <a:gd name="T0" fmla="*/ 52227 w 42"/>
                  <a:gd name="T1" fmla="*/ 76415 h 42"/>
                  <a:gd name="T2" fmla="*/ 250647 w 42"/>
                  <a:gd name="T3" fmla="*/ 45203 h 42"/>
                  <a:gd name="T4" fmla="*/ 270554 w 42"/>
                  <a:gd name="T5" fmla="*/ 239811 h 42"/>
                  <a:gd name="T6" fmla="*/ 76415 w 42"/>
                  <a:gd name="T7" fmla="*/ 270554 h 42"/>
                  <a:gd name="T8" fmla="*/ 52227 w 42"/>
                  <a:gd name="T9" fmla="*/ 7641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it-IT"/>
              </a:p>
            </p:txBody>
          </p:sp>
          <p:sp>
            <p:nvSpPr>
              <p:cNvPr id="3264" name="Freeform 83"/>
              <p:cNvSpPr>
                <a:spLocks noChangeAspect="1"/>
              </p:cNvSpPr>
              <p:nvPr/>
            </p:nvSpPr>
            <p:spPr bwMode="gray">
              <a:xfrm>
                <a:off x="4009" y="3573"/>
                <a:ext cx="69" cy="70"/>
              </a:xfrm>
              <a:custGeom>
                <a:avLst/>
                <a:gdLst>
                  <a:gd name="T0" fmla="*/ 49660 w 41"/>
                  <a:gd name="T1" fmla="*/ 60798 h 41"/>
                  <a:gd name="T2" fmla="*/ 236702 w 41"/>
                  <a:gd name="T3" fmla="*/ 60798 h 41"/>
                  <a:gd name="T4" fmla="*/ 231335 w 41"/>
                  <a:gd name="T5" fmla="*/ 302572 h 41"/>
                  <a:gd name="T6" fmla="*/ 49660 w 41"/>
                  <a:gd name="T7" fmla="*/ 293122 h 41"/>
                  <a:gd name="T8" fmla="*/ 49660 w 41"/>
                  <a:gd name="T9" fmla="*/ 60798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it-IT"/>
              </a:p>
            </p:txBody>
          </p:sp>
          <p:sp>
            <p:nvSpPr>
              <p:cNvPr id="3265" name="Freeform 84"/>
              <p:cNvSpPr>
                <a:spLocks noChangeAspect="1"/>
              </p:cNvSpPr>
              <p:nvPr/>
            </p:nvSpPr>
            <p:spPr bwMode="gray">
              <a:xfrm>
                <a:off x="3918" y="3461"/>
                <a:ext cx="72" cy="71"/>
              </a:xfrm>
              <a:custGeom>
                <a:avLst/>
                <a:gdLst>
                  <a:gd name="T0" fmla="*/ 108300 w 42"/>
                  <a:gd name="T1" fmla="*/ 45203 h 42"/>
                  <a:gd name="T2" fmla="*/ 344592 w 42"/>
                  <a:gd name="T3" fmla="*/ 83917 h 42"/>
                  <a:gd name="T4" fmla="*/ 294994 w 42"/>
                  <a:gd name="T5" fmla="*/ 279052 h 42"/>
                  <a:gd name="T6" fmla="*/ 49462 w 42"/>
                  <a:gd name="T7" fmla="*/ 231903 h 42"/>
                  <a:gd name="T8" fmla="*/ 108300 w 42"/>
                  <a:gd name="T9" fmla="*/ 4520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it-IT"/>
              </a:p>
            </p:txBody>
          </p:sp>
          <p:sp>
            <p:nvSpPr>
              <p:cNvPr id="3266" name="Freeform 85"/>
              <p:cNvSpPr>
                <a:spLocks noChangeAspect="1"/>
              </p:cNvSpPr>
              <p:nvPr/>
            </p:nvSpPr>
            <p:spPr bwMode="gray">
              <a:xfrm>
                <a:off x="3859" y="3354"/>
                <a:ext cx="71" cy="71"/>
              </a:xfrm>
              <a:custGeom>
                <a:avLst/>
                <a:gdLst>
                  <a:gd name="T0" fmla="*/ 107888 w 42"/>
                  <a:gd name="T1" fmla="*/ 30895 h 42"/>
                  <a:gd name="T2" fmla="*/ 284250 w 42"/>
                  <a:gd name="T3" fmla="*/ 107888 h 42"/>
                  <a:gd name="T4" fmla="*/ 218372 w 42"/>
                  <a:gd name="T5" fmla="*/ 284250 h 42"/>
                  <a:gd name="T6" fmla="*/ 30895 w 42"/>
                  <a:gd name="T7" fmla="*/ 218372 h 42"/>
                  <a:gd name="T8" fmla="*/ 107888 w 42"/>
                  <a:gd name="T9" fmla="*/ 3089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it-IT"/>
              </a:p>
            </p:txBody>
          </p:sp>
          <p:sp>
            <p:nvSpPr>
              <p:cNvPr id="3267" name="Freeform 86"/>
              <p:cNvSpPr>
                <a:spLocks noChangeAspect="1"/>
              </p:cNvSpPr>
              <p:nvPr/>
            </p:nvSpPr>
            <p:spPr bwMode="gray">
              <a:xfrm>
                <a:off x="3815" y="3216"/>
                <a:ext cx="68" cy="69"/>
              </a:xfrm>
              <a:custGeom>
                <a:avLst/>
                <a:gdLst>
                  <a:gd name="T0" fmla="*/ 131645 w 40"/>
                  <a:gd name="T1" fmla="*/ 11272 h 41"/>
                  <a:gd name="T2" fmla="*/ 318174 w 40"/>
                  <a:gd name="T3" fmla="*/ 111009 h 41"/>
                  <a:gd name="T4" fmla="*/ 199889 w 40"/>
                  <a:gd name="T5" fmla="*/ 273526 h 41"/>
                  <a:gd name="T6" fmla="*/ 14367 w 40"/>
                  <a:gd name="T7" fmla="*/ 165262 h 41"/>
                  <a:gd name="T8" fmla="*/ 131645 w 40"/>
                  <a:gd name="T9" fmla="*/ 1127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it-IT"/>
              </a:p>
            </p:txBody>
          </p:sp>
          <p:sp>
            <p:nvSpPr>
              <p:cNvPr id="3268" name="Freeform 87"/>
              <p:cNvSpPr>
                <a:spLocks noChangeAspect="1"/>
              </p:cNvSpPr>
              <p:nvPr/>
            </p:nvSpPr>
            <p:spPr bwMode="gray">
              <a:xfrm>
                <a:off x="3800" y="3064"/>
                <a:ext cx="62" cy="65"/>
              </a:xfrm>
              <a:custGeom>
                <a:avLst/>
                <a:gdLst>
                  <a:gd name="T0" fmla="*/ 115462 w 37"/>
                  <a:gd name="T1" fmla="*/ 0 h 38"/>
                  <a:gd name="T2" fmla="*/ 239442 w 37"/>
                  <a:gd name="T3" fmla="*/ 176485 h 38"/>
                  <a:gd name="T4" fmla="*/ 123923 w 37"/>
                  <a:gd name="T5" fmla="*/ 348858 h 38"/>
                  <a:gd name="T6" fmla="*/ 0 w 37"/>
                  <a:gd name="T7" fmla="*/ 176485 h 38"/>
                  <a:gd name="T8" fmla="*/ 115462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it-IT"/>
              </a:p>
            </p:txBody>
          </p:sp>
          <p:sp>
            <p:nvSpPr>
              <p:cNvPr id="3269" name="Freeform 88"/>
              <p:cNvSpPr>
                <a:spLocks noChangeAspect="1"/>
              </p:cNvSpPr>
              <p:nvPr/>
            </p:nvSpPr>
            <p:spPr bwMode="gray">
              <a:xfrm>
                <a:off x="3811" y="2912"/>
                <a:ext cx="69" cy="67"/>
              </a:xfrm>
              <a:custGeom>
                <a:avLst/>
                <a:gdLst>
                  <a:gd name="T0" fmla="*/ 245878 w 40"/>
                  <a:gd name="T1" fmla="*/ 10762 h 40"/>
                  <a:gd name="T2" fmla="*/ 406800 w 40"/>
                  <a:gd name="T3" fmla="*/ 153737 h 40"/>
                  <a:gd name="T4" fmla="*/ 171467 w 40"/>
                  <a:gd name="T5" fmla="*/ 245449 h 40"/>
                  <a:gd name="T6" fmla="*/ 19365 w 40"/>
                  <a:gd name="T7" fmla="*/ 102706 h 40"/>
                  <a:gd name="T8" fmla="*/ 245878 w 40"/>
                  <a:gd name="T9" fmla="*/ 10762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it-IT"/>
              </a:p>
            </p:txBody>
          </p:sp>
          <p:sp>
            <p:nvSpPr>
              <p:cNvPr id="3270" name="Freeform 89"/>
              <p:cNvSpPr>
                <a:spLocks noChangeAspect="1"/>
              </p:cNvSpPr>
              <p:nvPr/>
            </p:nvSpPr>
            <p:spPr bwMode="gray">
              <a:xfrm>
                <a:off x="3851" y="2773"/>
                <a:ext cx="71" cy="71"/>
              </a:xfrm>
              <a:custGeom>
                <a:avLst/>
                <a:gdLst>
                  <a:gd name="T0" fmla="*/ 209012 w 42"/>
                  <a:gd name="T1" fmla="*/ 30895 h 42"/>
                  <a:gd name="T2" fmla="*/ 284250 w 42"/>
                  <a:gd name="T3" fmla="*/ 209012 h 42"/>
                  <a:gd name="T4" fmla="*/ 107888 w 42"/>
                  <a:gd name="T5" fmla="*/ 284250 h 42"/>
                  <a:gd name="T6" fmla="*/ 30895 w 42"/>
                  <a:gd name="T7" fmla="*/ 107888 h 42"/>
                  <a:gd name="T8" fmla="*/ 209012 w 42"/>
                  <a:gd name="T9" fmla="*/ 3089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it-IT"/>
              </a:p>
            </p:txBody>
          </p:sp>
          <p:sp>
            <p:nvSpPr>
              <p:cNvPr id="3271" name="Freeform 90"/>
              <p:cNvSpPr>
                <a:spLocks noChangeAspect="1"/>
              </p:cNvSpPr>
              <p:nvPr/>
            </p:nvSpPr>
            <p:spPr bwMode="gray">
              <a:xfrm>
                <a:off x="3918" y="2643"/>
                <a:ext cx="72" cy="74"/>
              </a:xfrm>
              <a:custGeom>
                <a:avLst/>
                <a:gdLst>
                  <a:gd name="T0" fmla="*/ 294994 w 42"/>
                  <a:gd name="T1" fmla="*/ 58056 h 43"/>
                  <a:gd name="T2" fmla="*/ 344592 w 42"/>
                  <a:gd name="T3" fmla="*/ 326729 h 43"/>
                  <a:gd name="T4" fmla="*/ 94723 w 42"/>
                  <a:gd name="T5" fmla="*/ 377329 h 43"/>
                  <a:gd name="T6" fmla="*/ 49462 w 42"/>
                  <a:gd name="T7" fmla="*/ 114084 h 43"/>
                  <a:gd name="T8" fmla="*/ 294994 w 42"/>
                  <a:gd name="T9" fmla="*/ 58056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it-IT"/>
              </a:p>
            </p:txBody>
          </p:sp>
          <p:sp>
            <p:nvSpPr>
              <p:cNvPr id="3272" name="Freeform 91"/>
              <p:cNvSpPr>
                <a:spLocks noChangeAspect="1"/>
              </p:cNvSpPr>
              <p:nvPr/>
            </p:nvSpPr>
            <p:spPr bwMode="gray">
              <a:xfrm>
                <a:off x="4024" y="2520"/>
                <a:ext cx="69" cy="69"/>
              </a:xfrm>
              <a:custGeom>
                <a:avLst/>
                <a:gdLst>
                  <a:gd name="T0" fmla="*/ 236702 w 41"/>
                  <a:gd name="T1" fmla="*/ 49660 h 41"/>
                  <a:gd name="T2" fmla="*/ 231335 w 41"/>
                  <a:gd name="T3" fmla="*/ 231335 h 41"/>
                  <a:gd name="T4" fmla="*/ 49660 w 41"/>
                  <a:gd name="T5" fmla="*/ 231335 h 41"/>
                  <a:gd name="T6" fmla="*/ 53727 w 41"/>
                  <a:gd name="T7" fmla="*/ 49660 h 41"/>
                  <a:gd name="T8" fmla="*/ 236702 w 41"/>
                  <a:gd name="T9" fmla="*/ 4966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it-IT"/>
              </a:p>
            </p:txBody>
          </p:sp>
          <p:sp>
            <p:nvSpPr>
              <p:cNvPr id="3273" name="Freeform 92"/>
              <p:cNvSpPr>
                <a:spLocks noChangeAspect="1"/>
              </p:cNvSpPr>
              <p:nvPr/>
            </p:nvSpPr>
            <p:spPr bwMode="gray">
              <a:xfrm>
                <a:off x="4126" y="2435"/>
                <a:ext cx="71" cy="73"/>
              </a:xfrm>
              <a:custGeom>
                <a:avLst/>
                <a:gdLst>
                  <a:gd name="T0" fmla="*/ 270554 w 42"/>
                  <a:gd name="T1" fmla="*/ 89486 h 43"/>
                  <a:gd name="T2" fmla="*/ 231903 w 42"/>
                  <a:gd name="T3" fmla="*/ 300926 h 43"/>
                  <a:gd name="T4" fmla="*/ 45203 w 42"/>
                  <a:gd name="T5" fmla="*/ 257907 h 43"/>
                  <a:gd name="T6" fmla="*/ 83917 w 42"/>
                  <a:gd name="T7" fmla="*/ 47555 h 43"/>
                  <a:gd name="T8" fmla="*/ 270554 w 42"/>
                  <a:gd name="T9" fmla="*/ 89486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it-IT"/>
              </a:p>
            </p:txBody>
          </p:sp>
          <p:sp>
            <p:nvSpPr>
              <p:cNvPr id="3274" name="Freeform 93"/>
              <p:cNvSpPr>
                <a:spLocks noChangeAspect="1"/>
              </p:cNvSpPr>
              <p:nvPr/>
            </p:nvSpPr>
            <p:spPr bwMode="gray">
              <a:xfrm>
                <a:off x="4251" y="2369"/>
                <a:ext cx="72" cy="71"/>
              </a:xfrm>
              <a:custGeom>
                <a:avLst/>
                <a:gdLst>
                  <a:gd name="T0" fmla="*/ 359947 w 42"/>
                  <a:gd name="T1" fmla="*/ 97649 h 42"/>
                  <a:gd name="T2" fmla="*/ 267235 w 42"/>
                  <a:gd name="T3" fmla="*/ 284250 h 42"/>
                  <a:gd name="T4" fmla="*/ 39900 w 42"/>
                  <a:gd name="T5" fmla="*/ 209012 h 42"/>
                  <a:gd name="T6" fmla="*/ 132612 w 42"/>
                  <a:gd name="T7" fmla="*/ 22333 h 42"/>
                  <a:gd name="T8" fmla="*/ 359947 w 42"/>
                  <a:gd name="T9" fmla="*/ 97649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it-IT"/>
              </a:p>
            </p:txBody>
          </p:sp>
          <p:sp>
            <p:nvSpPr>
              <p:cNvPr id="3275" name="Freeform 94"/>
              <p:cNvSpPr>
                <a:spLocks noChangeAspect="1"/>
              </p:cNvSpPr>
              <p:nvPr/>
            </p:nvSpPr>
            <p:spPr bwMode="gray">
              <a:xfrm>
                <a:off x="5064" y="2530"/>
                <a:ext cx="69" cy="68"/>
              </a:xfrm>
              <a:custGeom>
                <a:avLst/>
                <a:gdLst>
                  <a:gd name="T0" fmla="*/ 236702 w 41"/>
                  <a:gd name="T1" fmla="*/ 271351 h 40"/>
                  <a:gd name="T2" fmla="*/ 236702 w 41"/>
                  <a:gd name="T3" fmla="*/ 57622 h 40"/>
                  <a:gd name="T4" fmla="*/ 53727 w 41"/>
                  <a:gd name="T5" fmla="*/ 57622 h 40"/>
                  <a:gd name="T6" fmla="*/ 53727 w 41"/>
                  <a:gd name="T7" fmla="*/ 271351 h 40"/>
                  <a:gd name="T8" fmla="*/ 236702 w 41"/>
                  <a:gd name="T9" fmla="*/ 271351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it-IT"/>
              </a:p>
            </p:txBody>
          </p:sp>
          <p:sp>
            <p:nvSpPr>
              <p:cNvPr id="3276" name="Freeform 95"/>
              <p:cNvSpPr>
                <a:spLocks noChangeAspect="1"/>
              </p:cNvSpPr>
              <p:nvPr/>
            </p:nvSpPr>
            <p:spPr bwMode="gray">
              <a:xfrm>
                <a:off x="5162" y="2651"/>
                <a:ext cx="71" cy="71"/>
              </a:xfrm>
              <a:custGeom>
                <a:avLst/>
                <a:gdLst>
                  <a:gd name="T0" fmla="*/ 231903 w 42"/>
                  <a:gd name="T1" fmla="*/ 270554 h 42"/>
                  <a:gd name="T2" fmla="*/ 270554 w 42"/>
                  <a:gd name="T3" fmla="*/ 83917 h 42"/>
                  <a:gd name="T4" fmla="*/ 83917 w 42"/>
                  <a:gd name="T5" fmla="*/ 37753 h 42"/>
                  <a:gd name="T6" fmla="*/ 37753 w 42"/>
                  <a:gd name="T7" fmla="*/ 231903 h 42"/>
                  <a:gd name="T8" fmla="*/ 231903 w 42"/>
                  <a:gd name="T9" fmla="*/ 270554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it-IT"/>
              </a:p>
            </p:txBody>
          </p:sp>
          <p:sp>
            <p:nvSpPr>
              <p:cNvPr id="3277" name="Freeform 96"/>
              <p:cNvSpPr>
                <a:spLocks noChangeAspect="1"/>
              </p:cNvSpPr>
              <p:nvPr/>
            </p:nvSpPr>
            <p:spPr bwMode="gray">
              <a:xfrm>
                <a:off x="5265" y="3205"/>
                <a:ext cx="70" cy="68"/>
              </a:xfrm>
              <a:custGeom>
                <a:avLst/>
                <a:gdLst>
                  <a:gd name="T0" fmla="*/ 151973 w 41"/>
                  <a:gd name="T1" fmla="*/ 318174 h 40"/>
                  <a:gd name="T2" fmla="*/ 348909 w 41"/>
                  <a:gd name="T3" fmla="*/ 199889 h 40"/>
                  <a:gd name="T4" fmla="*/ 223114 w 41"/>
                  <a:gd name="T5" fmla="*/ 14367 h 40"/>
                  <a:gd name="T6" fmla="*/ 27027 w 41"/>
                  <a:gd name="T7" fmla="*/ 131645 h 40"/>
                  <a:gd name="T8" fmla="*/ 151973 w 41"/>
                  <a:gd name="T9" fmla="*/ 318174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it-IT"/>
              </a:p>
            </p:txBody>
          </p:sp>
          <p:sp>
            <p:nvSpPr>
              <p:cNvPr id="3278" name="Freeform 97"/>
              <p:cNvSpPr>
                <a:spLocks noChangeAspect="1"/>
              </p:cNvSpPr>
              <p:nvPr/>
            </p:nvSpPr>
            <p:spPr bwMode="gray">
              <a:xfrm>
                <a:off x="5265" y="2900"/>
                <a:ext cx="69" cy="68"/>
              </a:xfrm>
              <a:custGeom>
                <a:avLst/>
                <a:gdLst>
                  <a:gd name="T0" fmla="*/ 251012 w 40"/>
                  <a:gd name="T1" fmla="*/ 318174 h 40"/>
                  <a:gd name="T2" fmla="*/ 406800 w 40"/>
                  <a:gd name="T3" fmla="*/ 131645 h 40"/>
                  <a:gd name="T4" fmla="*/ 171467 w 40"/>
                  <a:gd name="T5" fmla="*/ 14367 h 40"/>
                  <a:gd name="T6" fmla="*/ 19365 w 40"/>
                  <a:gd name="T7" fmla="*/ 199889 h 40"/>
                  <a:gd name="T8" fmla="*/ 251012 w 40"/>
                  <a:gd name="T9" fmla="*/ 31817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it-IT"/>
              </a:p>
            </p:txBody>
          </p:sp>
          <p:sp>
            <p:nvSpPr>
              <p:cNvPr id="3279" name="Freeform 98"/>
              <p:cNvSpPr>
                <a:spLocks noChangeAspect="1"/>
              </p:cNvSpPr>
              <p:nvPr/>
            </p:nvSpPr>
            <p:spPr bwMode="gray">
              <a:xfrm>
                <a:off x="5223" y="2765"/>
                <a:ext cx="71" cy="72"/>
              </a:xfrm>
              <a:custGeom>
                <a:avLst/>
                <a:gdLst>
                  <a:gd name="T0" fmla="*/ 22333 w 42"/>
                  <a:gd name="T1" fmla="*/ 267235 h 42"/>
                  <a:gd name="T2" fmla="*/ 209012 w 42"/>
                  <a:gd name="T3" fmla="*/ 359947 h 42"/>
                  <a:gd name="T4" fmla="*/ 284250 w 42"/>
                  <a:gd name="T5" fmla="*/ 132612 h 42"/>
                  <a:gd name="T6" fmla="*/ 97649 w 42"/>
                  <a:gd name="T7" fmla="*/ 39900 h 42"/>
                  <a:gd name="T8" fmla="*/ 22333 w 42"/>
                  <a:gd name="T9" fmla="*/ 26723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it-IT"/>
              </a:p>
            </p:txBody>
          </p:sp>
          <p:sp>
            <p:nvSpPr>
              <p:cNvPr id="3280" name="Freeform 99"/>
              <p:cNvSpPr>
                <a:spLocks noChangeAspect="1"/>
              </p:cNvSpPr>
              <p:nvPr/>
            </p:nvSpPr>
            <p:spPr bwMode="gray">
              <a:xfrm>
                <a:off x="5222" y="3343"/>
                <a:ext cx="71" cy="71"/>
              </a:xfrm>
              <a:custGeom>
                <a:avLst/>
                <a:gdLst>
                  <a:gd name="T0" fmla="*/ 218372 w 42"/>
                  <a:gd name="T1" fmla="*/ 30895 h 42"/>
                  <a:gd name="T2" fmla="*/ 30895 w 42"/>
                  <a:gd name="T3" fmla="*/ 97649 h 42"/>
                  <a:gd name="T4" fmla="*/ 107888 w 42"/>
                  <a:gd name="T5" fmla="*/ 284250 h 42"/>
                  <a:gd name="T6" fmla="*/ 284250 w 42"/>
                  <a:gd name="T7" fmla="*/ 209012 h 42"/>
                  <a:gd name="T8" fmla="*/ 218372 w 42"/>
                  <a:gd name="T9" fmla="*/ 3089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it-IT"/>
              </a:p>
            </p:txBody>
          </p:sp>
          <p:sp>
            <p:nvSpPr>
              <p:cNvPr id="3281" name="Freeform 100"/>
              <p:cNvSpPr>
                <a:spLocks noChangeAspect="1"/>
              </p:cNvSpPr>
              <p:nvPr/>
            </p:nvSpPr>
            <p:spPr bwMode="gray">
              <a:xfrm>
                <a:off x="5155" y="3465"/>
                <a:ext cx="72" cy="73"/>
              </a:xfrm>
              <a:custGeom>
                <a:avLst/>
                <a:gdLst>
                  <a:gd name="T0" fmla="*/ 344592 w 42"/>
                  <a:gd name="T1" fmla="*/ 257907 h 43"/>
                  <a:gd name="T2" fmla="*/ 294994 w 42"/>
                  <a:gd name="T3" fmla="*/ 47555 h 43"/>
                  <a:gd name="T4" fmla="*/ 55255 w 42"/>
                  <a:gd name="T5" fmla="*/ 89486 h 43"/>
                  <a:gd name="T6" fmla="*/ 108300 w 42"/>
                  <a:gd name="T7" fmla="*/ 300926 h 43"/>
                  <a:gd name="T8" fmla="*/ 344592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it-IT"/>
              </a:p>
            </p:txBody>
          </p:sp>
          <p:sp>
            <p:nvSpPr>
              <p:cNvPr id="3282" name="Freeform 101"/>
              <p:cNvSpPr>
                <a:spLocks noChangeAspect="1"/>
              </p:cNvSpPr>
              <p:nvPr/>
            </p:nvSpPr>
            <p:spPr bwMode="gray">
              <a:xfrm>
                <a:off x="5059" y="3586"/>
                <a:ext cx="67" cy="69"/>
              </a:xfrm>
              <a:custGeom>
                <a:avLst/>
                <a:gdLst>
                  <a:gd name="T0" fmla="*/ 46270 w 40"/>
                  <a:gd name="T1" fmla="*/ 49660 h 41"/>
                  <a:gd name="T2" fmla="*/ 46270 w 40"/>
                  <a:gd name="T3" fmla="*/ 231335 h 41"/>
                  <a:gd name="T4" fmla="*/ 210933 w 40"/>
                  <a:gd name="T5" fmla="*/ 236702 h 41"/>
                  <a:gd name="T6" fmla="*/ 210933 w 40"/>
                  <a:gd name="T7" fmla="*/ 49660 h 41"/>
                  <a:gd name="T8" fmla="*/ 46270 w 40"/>
                  <a:gd name="T9" fmla="*/ 4966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it-IT"/>
              </a:p>
            </p:txBody>
          </p:sp>
          <p:sp>
            <p:nvSpPr>
              <p:cNvPr id="3283" name="Freeform 102"/>
              <p:cNvSpPr>
                <a:spLocks noChangeAspect="1"/>
              </p:cNvSpPr>
              <p:nvPr/>
            </p:nvSpPr>
            <p:spPr bwMode="gray">
              <a:xfrm>
                <a:off x="4950" y="2435"/>
                <a:ext cx="71" cy="71"/>
              </a:xfrm>
              <a:custGeom>
                <a:avLst/>
                <a:gdLst>
                  <a:gd name="T0" fmla="*/ 76415 w 42"/>
                  <a:gd name="T1" fmla="*/ 270554 h 42"/>
                  <a:gd name="T2" fmla="*/ 270554 w 42"/>
                  <a:gd name="T3" fmla="*/ 231903 h 42"/>
                  <a:gd name="T4" fmla="*/ 231903 w 42"/>
                  <a:gd name="T5" fmla="*/ 45203 h 42"/>
                  <a:gd name="T6" fmla="*/ 37753 w 42"/>
                  <a:gd name="T7" fmla="*/ 83917 h 42"/>
                  <a:gd name="T8" fmla="*/ 76415 w 42"/>
                  <a:gd name="T9" fmla="*/ 270554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it-IT"/>
              </a:p>
            </p:txBody>
          </p:sp>
          <p:sp>
            <p:nvSpPr>
              <p:cNvPr id="3284" name="Freeform 103"/>
              <p:cNvSpPr>
                <a:spLocks noChangeAspect="1"/>
              </p:cNvSpPr>
              <p:nvPr/>
            </p:nvSpPr>
            <p:spPr bwMode="gray">
              <a:xfrm>
                <a:off x="5284" y="3049"/>
                <a:ext cx="63" cy="63"/>
              </a:xfrm>
              <a:custGeom>
                <a:avLst/>
                <a:gdLst>
                  <a:gd name="T0" fmla="*/ 158835 w 37"/>
                  <a:gd name="T1" fmla="*/ 0 h 37"/>
                  <a:gd name="T2" fmla="*/ 0 w 37"/>
                  <a:gd name="T3" fmla="*/ 158835 h 37"/>
                  <a:gd name="T4" fmla="*/ 158835 w 37"/>
                  <a:gd name="T5" fmla="*/ 313604 h 37"/>
                  <a:gd name="T6" fmla="*/ 313604 w 37"/>
                  <a:gd name="T7" fmla="*/ 158835 h 37"/>
                  <a:gd name="T8" fmla="*/ 158835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it-IT"/>
              </a:p>
            </p:txBody>
          </p:sp>
          <p:sp>
            <p:nvSpPr>
              <p:cNvPr id="3285" name="Freeform 104"/>
              <p:cNvSpPr>
                <a:spLocks noChangeAspect="1"/>
              </p:cNvSpPr>
              <p:nvPr/>
            </p:nvSpPr>
            <p:spPr bwMode="gray">
              <a:xfrm>
                <a:off x="4940" y="3677"/>
                <a:ext cx="71" cy="71"/>
              </a:xfrm>
              <a:custGeom>
                <a:avLst/>
                <a:gdLst>
                  <a:gd name="T0" fmla="*/ 83917 w 42"/>
                  <a:gd name="T1" fmla="*/ 37753 h 42"/>
                  <a:gd name="T2" fmla="*/ 45203 w 42"/>
                  <a:gd name="T3" fmla="*/ 231903 h 42"/>
                  <a:gd name="T4" fmla="*/ 231903 w 42"/>
                  <a:gd name="T5" fmla="*/ 279052 h 42"/>
                  <a:gd name="T6" fmla="*/ 279052 w 42"/>
                  <a:gd name="T7" fmla="*/ 83917 h 42"/>
                  <a:gd name="T8" fmla="*/ 839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it-IT"/>
              </a:p>
            </p:txBody>
          </p:sp>
        </p:grpSp>
        <p:grpSp>
          <p:nvGrpSpPr>
            <p:cNvPr id="4" name="Group 105"/>
            <p:cNvGrpSpPr>
              <a:grpSpLocks/>
            </p:cNvGrpSpPr>
            <p:nvPr/>
          </p:nvGrpSpPr>
          <p:grpSpPr bwMode="auto">
            <a:xfrm>
              <a:off x="3897" y="2416"/>
              <a:ext cx="1346" cy="1346"/>
              <a:chOff x="3897" y="2416"/>
              <a:chExt cx="1346" cy="1346"/>
            </a:xfrm>
          </p:grpSpPr>
          <p:sp>
            <p:nvSpPr>
              <p:cNvPr id="3222"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3223" name="Freeform 107"/>
              <p:cNvSpPr>
                <a:spLocks noChangeAspect="1"/>
              </p:cNvSpPr>
              <p:nvPr/>
            </p:nvSpPr>
            <p:spPr bwMode="gray">
              <a:xfrm>
                <a:off x="4616" y="2416"/>
                <a:ext cx="73" cy="73"/>
              </a:xfrm>
              <a:custGeom>
                <a:avLst/>
                <a:gdLst>
                  <a:gd name="T0" fmla="*/ 322141 w 43"/>
                  <a:gd name="T1" fmla="*/ 210352 h 43"/>
                  <a:gd name="T2" fmla="*/ 137058 w 43"/>
                  <a:gd name="T3" fmla="*/ 322141 h 43"/>
                  <a:gd name="T4" fmla="*/ 13929 w 43"/>
                  <a:gd name="T5" fmla="*/ 137058 h 43"/>
                  <a:gd name="T6" fmla="*/ 210352 w 43"/>
                  <a:gd name="T7" fmla="*/ 13929 h 43"/>
                  <a:gd name="T8" fmla="*/ 322141 w 43"/>
                  <a:gd name="T9" fmla="*/ 210352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it-IT"/>
              </a:p>
            </p:txBody>
          </p:sp>
          <p:sp>
            <p:nvSpPr>
              <p:cNvPr id="3224" name="Freeform 108"/>
              <p:cNvSpPr>
                <a:spLocks noChangeAspect="1"/>
              </p:cNvSpPr>
              <p:nvPr/>
            </p:nvSpPr>
            <p:spPr bwMode="gray">
              <a:xfrm>
                <a:off x="4731" y="2440"/>
                <a:ext cx="76" cy="76"/>
              </a:xfrm>
              <a:custGeom>
                <a:avLst/>
                <a:gdLst>
                  <a:gd name="T0" fmla="*/ 298455 w 45"/>
                  <a:gd name="T1" fmla="*/ 229164 h 45"/>
                  <a:gd name="T2" fmla="*/ 106555 w 45"/>
                  <a:gd name="T3" fmla="*/ 298455 h 45"/>
                  <a:gd name="T4" fmla="*/ 37357 w 45"/>
                  <a:gd name="T5" fmla="*/ 109347 h 45"/>
                  <a:gd name="T6" fmla="*/ 223011 w 45"/>
                  <a:gd name="T7" fmla="*/ 37357 h 45"/>
                  <a:gd name="T8" fmla="*/ 298455 w 45"/>
                  <a:gd name="T9" fmla="*/ 229164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it-IT"/>
              </a:p>
            </p:txBody>
          </p:sp>
          <p:sp>
            <p:nvSpPr>
              <p:cNvPr id="3225" name="Freeform 109"/>
              <p:cNvSpPr>
                <a:spLocks noChangeAspect="1"/>
              </p:cNvSpPr>
              <p:nvPr/>
            </p:nvSpPr>
            <p:spPr bwMode="gray">
              <a:xfrm>
                <a:off x="4836" y="2486"/>
                <a:ext cx="77" cy="75"/>
              </a:xfrm>
              <a:custGeom>
                <a:avLst/>
                <a:gdLst>
                  <a:gd name="T0" fmla="*/ 350112 w 45"/>
                  <a:gd name="T1" fmla="*/ 282622 h 44"/>
                  <a:gd name="T2" fmla="*/ 103454 w 45"/>
                  <a:gd name="T3" fmla="*/ 330337 h 44"/>
                  <a:gd name="T4" fmla="*/ 54172 w 45"/>
                  <a:gd name="T5" fmla="*/ 96360 h 44"/>
                  <a:gd name="T6" fmla="*/ 302903 w 45"/>
                  <a:gd name="T7" fmla="*/ 50550 h 44"/>
                  <a:gd name="T8" fmla="*/ 350112 w 45"/>
                  <a:gd name="T9" fmla="*/ 282622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it-IT"/>
              </a:p>
            </p:txBody>
          </p:sp>
          <p:sp>
            <p:nvSpPr>
              <p:cNvPr id="3226" name="Freeform 110"/>
              <p:cNvSpPr>
                <a:spLocks noChangeAspect="1"/>
              </p:cNvSpPr>
              <p:nvPr/>
            </p:nvSpPr>
            <p:spPr bwMode="gray">
              <a:xfrm>
                <a:off x="4836" y="3616"/>
                <a:ext cx="75" cy="76"/>
              </a:xfrm>
              <a:custGeom>
                <a:avLst/>
                <a:gdLst>
                  <a:gd name="T0" fmla="*/ 34991 w 44"/>
                  <a:gd name="T1" fmla="*/ 223011 h 45"/>
                  <a:gd name="T2" fmla="*/ 131322 w 44"/>
                  <a:gd name="T3" fmla="*/ 30657 h 45"/>
                  <a:gd name="T4" fmla="*/ 345136 w 44"/>
                  <a:gd name="T5" fmla="*/ 109347 h 45"/>
                  <a:gd name="T6" fmla="*/ 258619 w 44"/>
                  <a:gd name="T7" fmla="*/ 303932 h 45"/>
                  <a:gd name="T8" fmla="*/ 34991 w 44"/>
                  <a:gd name="T9" fmla="*/ 223011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it-IT"/>
              </a:p>
            </p:txBody>
          </p:sp>
          <p:sp>
            <p:nvSpPr>
              <p:cNvPr id="3227" name="Freeform 111"/>
              <p:cNvSpPr>
                <a:spLocks noChangeAspect="1"/>
              </p:cNvSpPr>
              <p:nvPr/>
            </p:nvSpPr>
            <p:spPr bwMode="gray">
              <a:xfrm>
                <a:off x="4725" y="3665"/>
                <a:ext cx="71" cy="73"/>
              </a:xfrm>
              <a:custGeom>
                <a:avLst/>
                <a:gdLst>
                  <a:gd name="T0" fmla="*/ 13211 w 42"/>
                  <a:gd name="T1" fmla="*/ 199473 h 43"/>
                  <a:gd name="T2" fmla="*/ 129178 w 42"/>
                  <a:gd name="T3" fmla="*/ 13929 h 43"/>
                  <a:gd name="T4" fmla="*/ 301926 w 42"/>
                  <a:gd name="T5" fmla="*/ 148959 h 43"/>
                  <a:gd name="T6" fmla="*/ 186799 w 42"/>
                  <a:gd name="T7" fmla="*/ 333464 h 43"/>
                  <a:gd name="T8" fmla="*/ 13211 w 42"/>
                  <a:gd name="T9" fmla="*/ 19947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it-IT"/>
              </a:p>
            </p:txBody>
          </p:sp>
          <p:sp>
            <p:nvSpPr>
              <p:cNvPr id="3228" name="Freeform 112"/>
              <p:cNvSpPr>
                <a:spLocks noChangeAspect="1"/>
              </p:cNvSpPr>
              <p:nvPr/>
            </p:nvSpPr>
            <p:spPr bwMode="gray">
              <a:xfrm>
                <a:off x="4609" y="3692"/>
                <a:ext cx="66" cy="68"/>
              </a:xfrm>
              <a:custGeom>
                <a:avLst/>
                <a:gdLst>
                  <a:gd name="T0" fmla="*/ 0 w 39"/>
                  <a:gd name="T1" fmla="*/ 166527 h 40"/>
                  <a:gd name="T2" fmla="*/ 144108 w 39"/>
                  <a:gd name="T3" fmla="*/ 8451 h 40"/>
                  <a:gd name="T4" fmla="*/ 300578 w 39"/>
                  <a:gd name="T5" fmla="*/ 166527 h 40"/>
                  <a:gd name="T6" fmla="*/ 155261 w 39"/>
                  <a:gd name="T7" fmla="*/ 331480 h 40"/>
                  <a:gd name="T8" fmla="*/ 0 w 39"/>
                  <a:gd name="T9" fmla="*/ 166527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it-IT"/>
              </a:p>
            </p:txBody>
          </p:sp>
          <p:sp>
            <p:nvSpPr>
              <p:cNvPr id="3229" name="Freeform 113"/>
              <p:cNvSpPr>
                <a:spLocks noChangeAspect="1"/>
              </p:cNvSpPr>
              <p:nvPr/>
            </p:nvSpPr>
            <p:spPr bwMode="gray">
              <a:xfrm>
                <a:off x="4463" y="3690"/>
                <a:ext cx="73" cy="72"/>
              </a:xfrm>
              <a:custGeom>
                <a:avLst/>
                <a:gdLst>
                  <a:gd name="T0" fmla="*/ 13929 w 43"/>
                  <a:gd name="T1" fmla="*/ 162382 h 42"/>
                  <a:gd name="T2" fmla="*/ 210352 w 43"/>
                  <a:gd name="T3" fmla="*/ 16831 h 42"/>
                  <a:gd name="T4" fmla="*/ 322141 w 43"/>
                  <a:gd name="T5" fmla="*/ 240912 h 42"/>
                  <a:gd name="T6" fmla="*/ 137058 w 43"/>
                  <a:gd name="T7" fmla="*/ 382049 h 42"/>
                  <a:gd name="T8" fmla="*/ 13929 w 43"/>
                  <a:gd name="T9" fmla="*/ 162382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it-IT"/>
              </a:p>
            </p:txBody>
          </p:sp>
          <p:sp>
            <p:nvSpPr>
              <p:cNvPr id="3230" name="Freeform 114"/>
              <p:cNvSpPr>
                <a:spLocks noChangeAspect="1"/>
              </p:cNvSpPr>
              <p:nvPr/>
            </p:nvSpPr>
            <p:spPr bwMode="gray">
              <a:xfrm>
                <a:off x="4356" y="3668"/>
                <a:ext cx="75" cy="75"/>
              </a:xfrm>
              <a:custGeom>
                <a:avLst/>
                <a:gdLst>
                  <a:gd name="T0" fmla="*/ 34991 w 44"/>
                  <a:gd name="T1" fmla="*/ 122192 h 44"/>
                  <a:gd name="T2" fmla="*/ 250350 w 44"/>
                  <a:gd name="T3" fmla="*/ 34991 h 44"/>
                  <a:gd name="T4" fmla="*/ 345136 w 44"/>
                  <a:gd name="T5" fmla="*/ 250350 h 44"/>
                  <a:gd name="T6" fmla="*/ 131322 w 44"/>
                  <a:gd name="T7" fmla="*/ 345136 h 44"/>
                  <a:gd name="T8" fmla="*/ 34991 w 44"/>
                  <a:gd name="T9" fmla="*/ 122192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it-IT"/>
              </a:p>
            </p:txBody>
          </p:sp>
          <p:sp>
            <p:nvSpPr>
              <p:cNvPr id="3231" name="Freeform 115"/>
              <p:cNvSpPr>
                <a:spLocks noChangeAspect="1"/>
              </p:cNvSpPr>
              <p:nvPr/>
            </p:nvSpPr>
            <p:spPr bwMode="gray">
              <a:xfrm>
                <a:off x="4216" y="3609"/>
                <a:ext cx="74" cy="75"/>
              </a:xfrm>
              <a:custGeom>
                <a:avLst/>
                <a:gdLst>
                  <a:gd name="T0" fmla="*/ 41982 w 44"/>
                  <a:gd name="T1" fmla="*/ 86165 h 44"/>
                  <a:gd name="T2" fmla="*/ 233658 w 44"/>
                  <a:gd name="T3" fmla="*/ 50550 h 44"/>
                  <a:gd name="T4" fmla="*/ 263632 w 44"/>
                  <a:gd name="T5" fmla="*/ 282622 h 44"/>
                  <a:gd name="T6" fmla="*/ 78302 w 44"/>
                  <a:gd name="T7" fmla="*/ 330337 h 44"/>
                  <a:gd name="T8" fmla="*/ 41982 w 44"/>
                  <a:gd name="T9" fmla="*/ 86165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it-IT"/>
              </a:p>
            </p:txBody>
          </p:sp>
          <p:sp>
            <p:nvSpPr>
              <p:cNvPr id="3232" name="Freeform 116"/>
              <p:cNvSpPr>
                <a:spLocks noChangeAspect="1"/>
              </p:cNvSpPr>
              <p:nvPr/>
            </p:nvSpPr>
            <p:spPr bwMode="gray">
              <a:xfrm>
                <a:off x="4126" y="3546"/>
                <a:ext cx="72" cy="73"/>
              </a:xfrm>
              <a:custGeom>
                <a:avLst/>
                <a:gdLst>
                  <a:gd name="T0" fmla="*/ 50388 w 43"/>
                  <a:gd name="T1" fmla="*/ 68153 h 43"/>
                  <a:gd name="T2" fmla="*/ 225836 w 43"/>
                  <a:gd name="T3" fmla="*/ 68153 h 43"/>
                  <a:gd name="T4" fmla="*/ 225836 w 43"/>
                  <a:gd name="T5" fmla="*/ 291662 h 43"/>
                  <a:gd name="T6" fmla="*/ 50388 w 43"/>
                  <a:gd name="T7" fmla="*/ 281556 h 43"/>
                  <a:gd name="T8" fmla="*/ 50388 w 43"/>
                  <a:gd name="T9" fmla="*/ 68153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it-IT"/>
              </a:p>
            </p:txBody>
          </p:sp>
          <p:sp>
            <p:nvSpPr>
              <p:cNvPr id="3233" name="Freeform 117"/>
              <p:cNvSpPr>
                <a:spLocks noChangeAspect="1"/>
              </p:cNvSpPr>
              <p:nvPr/>
            </p:nvSpPr>
            <p:spPr bwMode="gray">
              <a:xfrm>
                <a:off x="4035" y="3456"/>
                <a:ext cx="77" cy="76"/>
              </a:xfrm>
              <a:custGeom>
                <a:avLst/>
                <a:gdLst>
                  <a:gd name="T0" fmla="*/ 114076 w 45"/>
                  <a:gd name="T1" fmla="*/ 44598 h 45"/>
                  <a:gd name="T2" fmla="*/ 363382 w 45"/>
                  <a:gd name="T3" fmla="*/ 87444 h 45"/>
                  <a:gd name="T4" fmla="*/ 302903 w 45"/>
                  <a:gd name="T5" fmla="*/ 287545 h 45"/>
                  <a:gd name="T6" fmla="*/ 54172 w 45"/>
                  <a:gd name="T7" fmla="*/ 245499 h 45"/>
                  <a:gd name="T8" fmla="*/ 114076 w 45"/>
                  <a:gd name="T9" fmla="*/ 44598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it-IT"/>
              </a:p>
            </p:txBody>
          </p:sp>
          <p:sp>
            <p:nvSpPr>
              <p:cNvPr id="3234" name="Freeform 118"/>
              <p:cNvSpPr>
                <a:spLocks noChangeAspect="1"/>
              </p:cNvSpPr>
              <p:nvPr/>
            </p:nvSpPr>
            <p:spPr bwMode="gray">
              <a:xfrm>
                <a:off x="3973" y="3363"/>
                <a:ext cx="75" cy="75"/>
              </a:xfrm>
              <a:custGeom>
                <a:avLst/>
                <a:gdLst>
                  <a:gd name="T0" fmla="*/ 122192 w 44"/>
                  <a:gd name="T1" fmla="*/ 34991 h 44"/>
                  <a:gd name="T2" fmla="*/ 345136 w 44"/>
                  <a:gd name="T3" fmla="*/ 122192 h 44"/>
                  <a:gd name="T4" fmla="*/ 258619 w 44"/>
                  <a:gd name="T5" fmla="*/ 345136 h 44"/>
                  <a:gd name="T6" fmla="*/ 34991 w 44"/>
                  <a:gd name="T7" fmla="*/ 258619 h 44"/>
                  <a:gd name="T8" fmla="*/ 122192 w 44"/>
                  <a:gd name="T9" fmla="*/ 34991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it-IT"/>
              </a:p>
            </p:txBody>
          </p:sp>
          <p:sp>
            <p:nvSpPr>
              <p:cNvPr id="3235" name="Freeform 119"/>
              <p:cNvSpPr>
                <a:spLocks noChangeAspect="1"/>
              </p:cNvSpPr>
              <p:nvPr/>
            </p:nvSpPr>
            <p:spPr bwMode="gray">
              <a:xfrm>
                <a:off x="3928" y="3265"/>
                <a:ext cx="74" cy="73"/>
              </a:xfrm>
              <a:custGeom>
                <a:avLst/>
                <a:gdLst>
                  <a:gd name="T0" fmla="*/ 171938 w 43"/>
                  <a:gd name="T1" fmla="*/ 13929 h 43"/>
                  <a:gd name="T2" fmla="*/ 409678 w 43"/>
                  <a:gd name="T3" fmla="*/ 137058 h 43"/>
                  <a:gd name="T4" fmla="*/ 265884 w 43"/>
                  <a:gd name="T5" fmla="*/ 322141 h 43"/>
                  <a:gd name="T6" fmla="*/ 17615 w 43"/>
                  <a:gd name="T7" fmla="*/ 210352 h 43"/>
                  <a:gd name="T8" fmla="*/ 171938 w 43"/>
                  <a:gd name="T9" fmla="*/ 13929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it-IT"/>
              </a:p>
            </p:txBody>
          </p:sp>
          <p:sp>
            <p:nvSpPr>
              <p:cNvPr id="3236" name="Freeform 120"/>
              <p:cNvSpPr>
                <a:spLocks noChangeAspect="1"/>
              </p:cNvSpPr>
              <p:nvPr/>
            </p:nvSpPr>
            <p:spPr bwMode="gray">
              <a:xfrm>
                <a:off x="3900" y="3130"/>
                <a:ext cx="68" cy="69"/>
              </a:xfrm>
              <a:custGeom>
                <a:avLst/>
                <a:gdLst>
                  <a:gd name="T0" fmla="*/ 166527 w 40"/>
                  <a:gd name="T1" fmla="*/ 0 h 40"/>
                  <a:gd name="T2" fmla="*/ 319709 w 40"/>
                  <a:gd name="T3" fmla="*/ 213248 h 40"/>
                  <a:gd name="T4" fmla="*/ 166527 w 40"/>
                  <a:gd name="T5" fmla="*/ 412860 h 40"/>
                  <a:gd name="T6" fmla="*/ 0 w 40"/>
                  <a:gd name="T7" fmla="*/ 213248 h 40"/>
                  <a:gd name="T8" fmla="*/ 16652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it-IT"/>
              </a:p>
            </p:txBody>
          </p:sp>
          <p:sp>
            <p:nvSpPr>
              <p:cNvPr id="3237" name="Freeform 121"/>
              <p:cNvSpPr>
                <a:spLocks noChangeAspect="1"/>
              </p:cNvSpPr>
              <p:nvPr/>
            </p:nvSpPr>
            <p:spPr bwMode="gray">
              <a:xfrm>
                <a:off x="3897" y="2995"/>
                <a:ext cx="71" cy="71"/>
              </a:xfrm>
              <a:custGeom>
                <a:avLst/>
                <a:gdLst>
                  <a:gd name="T0" fmla="*/ 186799 w 42"/>
                  <a:gd name="T1" fmla="*/ 13211 h 42"/>
                  <a:gd name="T2" fmla="*/ 301926 w 42"/>
                  <a:gd name="T3" fmla="*/ 186799 h 42"/>
                  <a:gd name="T4" fmla="*/ 129178 w 42"/>
                  <a:gd name="T5" fmla="*/ 301926 h 42"/>
                  <a:gd name="T6" fmla="*/ 13211 w 42"/>
                  <a:gd name="T7" fmla="*/ 129178 h 42"/>
                  <a:gd name="T8" fmla="*/ 186799 w 42"/>
                  <a:gd name="T9" fmla="*/ 13211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it-IT"/>
              </a:p>
            </p:txBody>
          </p:sp>
          <p:sp>
            <p:nvSpPr>
              <p:cNvPr id="3238" name="Freeform 122"/>
              <p:cNvSpPr>
                <a:spLocks noChangeAspect="1"/>
              </p:cNvSpPr>
              <p:nvPr/>
            </p:nvSpPr>
            <p:spPr bwMode="gray">
              <a:xfrm>
                <a:off x="3918" y="2867"/>
                <a:ext cx="75" cy="75"/>
              </a:xfrm>
              <a:custGeom>
                <a:avLst/>
                <a:gdLst>
                  <a:gd name="T0" fmla="*/ 258619 w 44"/>
                  <a:gd name="T1" fmla="*/ 34991 h 44"/>
                  <a:gd name="T2" fmla="*/ 345136 w 44"/>
                  <a:gd name="T3" fmla="*/ 250350 h 44"/>
                  <a:gd name="T4" fmla="*/ 131322 w 44"/>
                  <a:gd name="T5" fmla="*/ 345136 h 44"/>
                  <a:gd name="T6" fmla="*/ 34991 w 44"/>
                  <a:gd name="T7" fmla="*/ 122192 h 44"/>
                  <a:gd name="T8" fmla="*/ 258619 w 44"/>
                  <a:gd name="T9" fmla="*/ 34991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it-IT"/>
              </a:p>
            </p:txBody>
          </p:sp>
          <p:sp>
            <p:nvSpPr>
              <p:cNvPr id="3239" name="Freeform 123"/>
              <p:cNvSpPr>
                <a:spLocks noChangeAspect="1"/>
              </p:cNvSpPr>
              <p:nvPr/>
            </p:nvSpPr>
            <p:spPr bwMode="gray">
              <a:xfrm>
                <a:off x="3968" y="2747"/>
                <a:ext cx="76" cy="74"/>
              </a:xfrm>
              <a:custGeom>
                <a:avLst/>
                <a:gdLst>
                  <a:gd name="T0" fmla="*/ 245499 w 45"/>
                  <a:gd name="T1" fmla="*/ 41982 h 44"/>
                  <a:gd name="T2" fmla="*/ 287545 w 45"/>
                  <a:gd name="T3" fmla="*/ 229080 h 44"/>
                  <a:gd name="T4" fmla="*/ 82832 w 45"/>
                  <a:gd name="T5" fmla="*/ 263632 h 44"/>
                  <a:gd name="T6" fmla="*/ 44598 w 45"/>
                  <a:gd name="T7" fmla="*/ 78302 h 44"/>
                  <a:gd name="T8" fmla="*/ 245499 w 45"/>
                  <a:gd name="T9" fmla="*/ 41982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it-IT"/>
              </a:p>
            </p:txBody>
          </p:sp>
          <p:sp>
            <p:nvSpPr>
              <p:cNvPr id="3240" name="Freeform 124"/>
              <p:cNvSpPr>
                <a:spLocks noChangeAspect="1"/>
              </p:cNvSpPr>
              <p:nvPr/>
            </p:nvSpPr>
            <p:spPr bwMode="gray">
              <a:xfrm>
                <a:off x="4044" y="2637"/>
                <a:ext cx="73" cy="75"/>
              </a:xfrm>
              <a:custGeom>
                <a:avLst/>
                <a:gdLst>
                  <a:gd name="T0" fmla="*/ 291662 w 43"/>
                  <a:gd name="T1" fmla="*/ 71686 h 44"/>
                  <a:gd name="T2" fmla="*/ 281556 w 43"/>
                  <a:gd name="T3" fmla="*/ 310009 h 44"/>
                  <a:gd name="T4" fmla="*/ 68153 w 43"/>
                  <a:gd name="T5" fmla="*/ 304163 h 44"/>
                  <a:gd name="T6" fmla="*/ 68153 w 43"/>
                  <a:gd name="T7" fmla="*/ 71686 h 44"/>
                  <a:gd name="T8" fmla="*/ 291662 w 43"/>
                  <a:gd name="T9" fmla="*/ 71686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it-IT"/>
              </a:p>
            </p:txBody>
          </p:sp>
          <p:sp>
            <p:nvSpPr>
              <p:cNvPr id="3241" name="Freeform 125"/>
              <p:cNvSpPr>
                <a:spLocks noChangeAspect="1"/>
              </p:cNvSpPr>
              <p:nvPr/>
            </p:nvSpPr>
            <p:spPr bwMode="gray">
              <a:xfrm>
                <a:off x="4127" y="2554"/>
                <a:ext cx="76" cy="76"/>
              </a:xfrm>
              <a:custGeom>
                <a:avLst/>
                <a:gdLst>
                  <a:gd name="T0" fmla="*/ 287545 w 45"/>
                  <a:gd name="T1" fmla="*/ 87444 h 45"/>
                  <a:gd name="T2" fmla="*/ 245499 w 45"/>
                  <a:gd name="T3" fmla="*/ 287545 h 45"/>
                  <a:gd name="T4" fmla="*/ 44598 w 45"/>
                  <a:gd name="T5" fmla="*/ 245499 h 45"/>
                  <a:gd name="T6" fmla="*/ 87444 w 45"/>
                  <a:gd name="T7" fmla="*/ 44598 h 45"/>
                  <a:gd name="T8" fmla="*/ 287545 w 45"/>
                  <a:gd name="T9" fmla="*/ 87444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it-IT"/>
              </a:p>
            </p:txBody>
          </p:sp>
          <p:sp>
            <p:nvSpPr>
              <p:cNvPr id="3242" name="Freeform 126"/>
              <p:cNvSpPr>
                <a:spLocks noChangeAspect="1"/>
              </p:cNvSpPr>
              <p:nvPr/>
            </p:nvSpPr>
            <p:spPr bwMode="gray">
              <a:xfrm>
                <a:off x="4224" y="2489"/>
                <a:ext cx="76" cy="75"/>
              </a:xfrm>
              <a:custGeom>
                <a:avLst/>
                <a:gdLst>
                  <a:gd name="T0" fmla="*/ 303932 w 45"/>
                  <a:gd name="T1" fmla="*/ 122192 h 44"/>
                  <a:gd name="T2" fmla="*/ 223011 w 45"/>
                  <a:gd name="T3" fmla="*/ 345136 h 44"/>
                  <a:gd name="T4" fmla="*/ 37357 w 45"/>
                  <a:gd name="T5" fmla="*/ 250350 h 44"/>
                  <a:gd name="T6" fmla="*/ 109347 w 45"/>
                  <a:gd name="T7" fmla="*/ 34991 h 44"/>
                  <a:gd name="T8" fmla="*/ 303932 w 45"/>
                  <a:gd name="T9" fmla="*/ 122192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it-IT"/>
              </a:p>
            </p:txBody>
          </p:sp>
          <p:sp>
            <p:nvSpPr>
              <p:cNvPr id="3243" name="Freeform 127"/>
              <p:cNvSpPr>
                <a:spLocks noChangeAspect="1"/>
              </p:cNvSpPr>
              <p:nvPr/>
            </p:nvSpPr>
            <p:spPr bwMode="gray">
              <a:xfrm>
                <a:off x="4343" y="2440"/>
                <a:ext cx="71" cy="73"/>
              </a:xfrm>
              <a:custGeom>
                <a:avLst/>
                <a:gdLst>
                  <a:gd name="T0" fmla="*/ 301926 w 42"/>
                  <a:gd name="T1" fmla="*/ 148959 h 43"/>
                  <a:gd name="T2" fmla="*/ 186799 w 42"/>
                  <a:gd name="T3" fmla="*/ 333464 h 43"/>
                  <a:gd name="T4" fmla="*/ 13211 w 42"/>
                  <a:gd name="T5" fmla="*/ 199473 h 43"/>
                  <a:gd name="T6" fmla="*/ 129178 w 42"/>
                  <a:gd name="T7" fmla="*/ 13929 h 43"/>
                  <a:gd name="T8" fmla="*/ 301926 w 42"/>
                  <a:gd name="T9" fmla="*/ 148959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it-IT"/>
              </a:p>
            </p:txBody>
          </p:sp>
          <p:sp>
            <p:nvSpPr>
              <p:cNvPr id="3244" name="Freeform 128"/>
              <p:cNvSpPr>
                <a:spLocks noChangeAspect="1"/>
              </p:cNvSpPr>
              <p:nvPr/>
            </p:nvSpPr>
            <p:spPr bwMode="gray">
              <a:xfrm>
                <a:off x="5147" y="2861"/>
                <a:ext cx="72" cy="73"/>
              </a:xfrm>
              <a:custGeom>
                <a:avLst/>
                <a:gdLst>
                  <a:gd name="T0" fmla="*/ 159236 w 43"/>
                  <a:gd name="T1" fmla="*/ 333464 h 43"/>
                  <a:gd name="T2" fmla="*/ 264131 w 43"/>
                  <a:gd name="T3" fmla="*/ 148959 h 43"/>
                  <a:gd name="T4" fmla="*/ 114535 w 43"/>
                  <a:gd name="T5" fmla="*/ 13929 h 43"/>
                  <a:gd name="T6" fmla="*/ 10733 w 43"/>
                  <a:gd name="T7" fmla="*/ 199473 h 43"/>
                  <a:gd name="T8" fmla="*/ 159236 w 43"/>
                  <a:gd name="T9" fmla="*/ 33346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it-IT"/>
              </a:p>
            </p:txBody>
          </p:sp>
          <p:sp>
            <p:nvSpPr>
              <p:cNvPr id="3245" name="Freeform 129"/>
              <p:cNvSpPr>
                <a:spLocks noChangeAspect="1"/>
              </p:cNvSpPr>
              <p:nvPr/>
            </p:nvSpPr>
            <p:spPr bwMode="gray">
              <a:xfrm>
                <a:off x="5172" y="3129"/>
                <a:ext cx="71" cy="73"/>
              </a:xfrm>
              <a:custGeom>
                <a:avLst/>
                <a:gdLst>
                  <a:gd name="T0" fmla="*/ 301926 w 42"/>
                  <a:gd name="T1" fmla="*/ 210352 h 43"/>
                  <a:gd name="T2" fmla="*/ 186799 w 42"/>
                  <a:gd name="T3" fmla="*/ 13929 h 43"/>
                  <a:gd name="T4" fmla="*/ 13211 w 42"/>
                  <a:gd name="T5" fmla="*/ 137058 h 43"/>
                  <a:gd name="T6" fmla="*/ 129178 w 42"/>
                  <a:gd name="T7" fmla="*/ 322141 h 43"/>
                  <a:gd name="T8" fmla="*/ 301926 w 42"/>
                  <a:gd name="T9" fmla="*/ 21035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it-IT"/>
              </a:p>
            </p:txBody>
          </p:sp>
          <p:sp>
            <p:nvSpPr>
              <p:cNvPr id="3246" name="Freeform 130"/>
              <p:cNvSpPr>
                <a:spLocks noChangeAspect="1"/>
              </p:cNvSpPr>
              <p:nvPr/>
            </p:nvSpPr>
            <p:spPr bwMode="gray">
              <a:xfrm>
                <a:off x="5176" y="2992"/>
                <a:ext cx="66" cy="67"/>
              </a:xfrm>
              <a:custGeom>
                <a:avLst/>
                <a:gdLst>
                  <a:gd name="T0" fmla="*/ 155261 w 39"/>
                  <a:gd name="T1" fmla="*/ 6425 h 40"/>
                  <a:gd name="T2" fmla="*/ 0 w 39"/>
                  <a:gd name="T3" fmla="*/ 129816 h 40"/>
                  <a:gd name="T4" fmla="*/ 155261 w 39"/>
                  <a:gd name="T5" fmla="*/ 257509 h 40"/>
                  <a:gd name="T6" fmla="*/ 300578 w 39"/>
                  <a:gd name="T7" fmla="*/ 129816 h 40"/>
                  <a:gd name="T8" fmla="*/ 155261 w 39"/>
                  <a:gd name="T9" fmla="*/ 6425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it-IT"/>
              </a:p>
            </p:txBody>
          </p:sp>
          <p:sp>
            <p:nvSpPr>
              <p:cNvPr id="3247" name="Freeform 131"/>
              <p:cNvSpPr>
                <a:spLocks noChangeAspect="1"/>
              </p:cNvSpPr>
              <p:nvPr/>
            </p:nvSpPr>
            <p:spPr bwMode="gray">
              <a:xfrm>
                <a:off x="5145" y="3242"/>
                <a:ext cx="74" cy="77"/>
              </a:xfrm>
              <a:custGeom>
                <a:avLst/>
                <a:gdLst>
                  <a:gd name="T0" fmla="*/ 102318 w 44"/>
                  <a:gd name="T1" fmla="*/ 365211 h 45"/>
                  <a:gd name="T2" fmla="*/ 275537 w 44"/>
                  <a:gd name="T3" fmla="*/ 274496 h 45"/>
                  <a:gd name="T4" fmla="*/ 204454 w 44"/>
                  <a:gd name="T5" fmla="*/ 47218 h 45"/>
                  <a:gd name="T6" fmla="*/ 29205 w 44"/>
                  <a:gd name="T7" fmla="*/ 138249 h 45"/>
                  <a:gd name="T8" fmla="*/ 102318 w 44"/>
                  <a:gd name="T9" fmla="*/ 365211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it-IT"/>
              </a:p>
            </p:txBody>
          </p:sp>
          <p:sp>
            <p:nvSpPr>
              <p:cNvPr id="3248" name="Freeform 132"/>
              <p:cNvSpPr>
                <a:spLocks noChangeAspect="1"/>
              </p:cNvSpPr>
              <p:nvPr/>
            </p:nvSpPr>
            <p:spPr bwMode="gray">
              <a:xfrm>
                <a:off x="5028" y="2643"/>
                <a:ext cx="76" cy="75"/>
              </a:xfrm>
              <a:custGeom>
                <a:avLst/>
                <a:gdLst>
                  <a:gd name="T0" fmla="*/ 245499 w 45"/>
                  <a:gd name="T1" fmla="*/ 330337 h 44"/>
                  <a:gd name="T2" fmla="*/ 287545 w 45"/>
                  <a:gd name="T3" fmla="*/ 96360 h 44"/>
                  <a:gd name="T4" fmla="*/ 87444 w 45"/>
                  <a:gd name="T5" fmla="*/ 50550 h 44"/>
                  <a:gd name="T6" fmla="*/ 44598 w 45"/>
                  <a:gd name="T7" fmla="*/ 282622 h 44"/>
                  <a:gd name="T8" fmla="*/ 245499 w 45"/>
                  <a:gd name="T9" fmla="*/ 330337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it-IT"/>
              </a:p>
            </p:txBody>
          </p:sp>
          <p:sp>
            <p:nvSpPr>
              <p:cNvPr id="3249" name="Freeform 133"/>
              <p:cNvSpPr>
                <a:spLocks noChangeAspect="1"/>
              </p:cNvSpPr>
              <p:nvPr/>
            </p:nvSpPr>
            <p:spPr bwMode="gray">
              <a:xfrm>
                <a:off x="5099" y="2747"/>
                <a:ext cx="75" cy="77"/>
              </a:xfrm>
              <a:custGeom>
                <a:avLst/>
                <a:gdLst>
                  <a:gd name="T0" fmla="*/ 34991 w 44"/>
                  <a:gd name="T1" fmla="*/ 274496 h 45"/>
                  <a:gd name="T2" fmla="*/ 250350 w 44"/>
                  <a:gd name="T3" fmla="*/ 365211 h 45"/>
                  <a:gd name="T4" fmla="*/ 345136 w 44"/>
                  <a:gd name="T5" fmla="*/ 138249 h 45"/>
                  <a:gd name="T6" fmla="*/ 122192 w 44"/>
                  <a:gd name="T7" fmla="*/ 38962 h 45"/>
                  <a:gd name="T8" fmla="*/ 34991 w 44"/>
                  <a:gd name="T9" fmla="*/ 274496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it-IT"/>
              </a:p>
            </p:txBody>
          </p:sp>
          <p:sp>
            <p:nvSpPr>
              <p:cNvPr id="3250" name="Freeform 134"/>
              <p:cNvSpPr>
                <a:spLocks noChangeAspect="1"/>
              </p:cNvSpPr>
              <p:nvPr/>
            </p:nvSpPr>
            <p:spPr bwMode="gray">
              <a:xfrm>
                <a:off x="5099" y="3353"/>
                <a:ext cx="75" cy="76"/>
              </a:xfrm>
              <a:custGeom>
                <a:avLst/>
                <a:gdLst>
                  <a:gd name="T0" fmla="*/ 330337 w 44"/>
                  <a:gd name="T1" fmla="*/ 245499 h 45"/>
                  <a:gd name="T2" fmla="*/ 282622 w 44"/>
                  <a:gd name="T3" fmla="*/ 44598 h 45"/>
                  <a:gd name="T4" fmla="*/ 50550 w 44"/>
                  <a:gd name="T5" fmla="*/ 87444 h 45"/>
                  <a:gd name="T6" fmla="*/ 96360 w 44"/>
                  <a:gd name="T7" fmla="*/ 287545 h 45"/>
                  <a:gd name="T8" fmla="*/ 330337 w 44"/>
                  <a:gd name="T9" fmla="*/ 245499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it-IT"/>
              </a:p>
            </p:txBody>
          </p:sp>
          <p:sp>
            <p:nvSpPr>
              <p:cNvPr id="3251" name="Freeform 135"/>
              <p:cNvSpPr>
                <a:spLocks noChangeAspect="1"/>
              </p:cNvSpPr>
              <p:nvPr/>
            </p:nvSpPr>
            <p:spPr bwMode="gray">
              <a:xfrm>
                <a:off x="4940" y="2556"/>
                <a:ext cx="73" cy="72"/>
              </a:xfrm>
              <a:custGeom>
                <a:avLst/>
                <a:gdLst>
                  <a:gd name="T0" fmla="*/ 281556 w 43"/>
                  <a:gd name="T1" fmla="*/ 225836 h 43"/>
                  <a:gd name="T2" fmla="*/ 291662 w 43"/>
                  <a:gd name="T3" fmla="*/ 50388 h 43"/>
                  <a:gd name="T4" fmla="*/ 68153 w 43"/>
                  <a:gd name="T5" fmla="*/ 44697 h 43"/>
                  <a:gd name="T6" fmla="*/ 68153 w 43"/>
                  <a:gd name="T7" fmla="*/ 225836 h 43"/>
                  <a:gd name="T8" fmla="*/ 281556 w 43"/>
                  <a:gd name="T9" fmla="*/ 22583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it-IT"/>
              </a:p>
            </p:txBody>
          </p:sp>
          <p:sp>
            <p:nvSpPr>
              <p:cNvPr id="3252" name="Freeform 136"/>
              <p:cNvSpPr>
                <a:spLocks noChangeAspect="1"/>
              </p:cNvSpPr>
              <p:nvPr/>
            </p:nvSpPr>
            <p:spPr bwMode="gray">
              <a:xfrm>
                <a:off x="4936" y="3550"/>
                <a:ext cx="77" cy="74"/>
              </a:xfrm>
              <a:custGeom>
                <a:avLst/>
                <a:gdLst>
                  <a:gd name="T0" fmla="*/ 114076 w 45"/>
                  <a:gd name="T1" fmla="*/ 41982 h 44"/>
                  <a:gd name="T2" fmla="*/ 54172 w 45"/>
                  <a:gd name="T3" fmla="*/ 229080 h 44"/>
                  <a:gd name="T4" fmla="*/ 302903 w 45"/>
                  <a:gd name="T5" fmla="*/ 270290 h 44"/>
                  <a:gd name="T6" fmla="*/ 363382 w 45"/>
                  <a:gd name="T7" fmla="*/ 82606 h 44"/>
                  <a:gd name="T8" fmla="*/ 114076 w 45"/>
                  <a:gd name="T9" fmla="*/ 41982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it-IT"/>
              </a:p>
            </p:txBody>
          </p:sp>
          <p:sp>
            <p:nvSpPr>
              <p:cNvPr id="3253" name="Freeform 137"/>
              <p:cNvSpPr>
                <a:spLocks noChangeAspect="1"/>
              </p:cNvSpPr>
              <p:nvPr/>
            </p:nvSpPr>
            <p:spPr bwMode="gray">
              <a:xfrm>
                <a:off x="5026" y="3465"/>
                <a:ext cx="73" cy="73"/>
              </a:xfrm>
              <a:custGeom>
                <a:avLst/>
                <a:gdLst>
                  <a:gd name="T0" fmla="*/ 281556 w 43"/>
                  <a:gd name="T1" fmla="*/ 281556 h 43"/>
                  <a:gd name="T2" fmla="*/ 281556 w 43"/>
                  <a:gd name="T3" fmla="*/ 68153 h 43"/>
                  <a:gd name="T4" fmla="*/ 68153 w 43"/>
                  <a:gd name="T5" fmla="*/ 56091 h 43"/>
                  <a:gd name="T6" fmla="*/ 56091 w 43"/>
                  <a:gd name="T7" fmla="*/ 281556 h 43"/>
                  <a:gd name="T8" fmla="*/ 281556 w 43"/>
                  <a:gd name="T9" fmla="*/ 28155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it-IT"/>
              </a:p>
            </p:txBody>
          </p:sp>
        </p:grpSp>
      </p:grpSp>
      <p:grpSp>
        <p:nvGrpSpPr>
          <p:cNvPr id="5" name="Group 138"/>
          <p:cNvGrpSpPr>
            <a:grpSpLocks/>
          </p:cNvGrpSpPr>
          <p:nvPr/>
        </p:nvGrpSpPr>
        <p:grpSpPr bwMode="auto">
          <a:xfrm>
            <a:off x="6146800" y="3608388"/>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3188"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3189" name="Freeform 141"/>
              <p:cNvSpPr>
                <a:spLocks noChangeAspect="1"/>
              </p:cNvSpPr>
              <p:nvPr/>
            </p:nvSpPr>
            <p:spPr bwMode="gray">
              <a:xfrm>
                <a:off x="4639" y="2511"/>
                <a:ext cx="86" cy="85"/>
              </a:xfrm>
              <a:custGeom>
                <a:avLst/>
                <a:gdLst>
                  <a:gd name="T0" fmla="*/ 474060 w 50"/>
                  <a:gd name="T1" fmla="*/ 237881 h 50"/>
                  <a:gd name="T2" fmla="*/ 198307 w 50"/>
                  <a:gd name="T3" fmla="*/ 389341 h 50"/>
                  <a:gd name="T4" fmla="*/ 17372 w 50"/>
                  <a:gd name="T5" fmla="*/ 166527 h 50"/>
                  <a:gd name="T6" fmla="*/ 294302 w 50"/>
                  <a:gd name="T7" fmla="*/ 14725 h 50"/>
                  <a:gd name="T8" fmla="*/ 474060 w 50"/>
                  <a:gd name="T9" fmla="*/ 237881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it-IT"/>
              </a:p>
            </p:txBody>
          </p:sp>
          <p:sp>
            <p:nvSpPr>
              <p:cNvPr id="3190" name="Freeform 142"/>
              <p:cNvSpPr>
                <a:spLocks noChangeAspect="1"/>
              </p:cNvSpPr>
              <p:nvPr/>
            </p:nvSpPr>
            <p:spPr bwMode="gray">
              <a:xfrm>
                <a:off x="4735" y="2538"/>
                <a:ext cx="88" cy="89"/>
              </a:xfrm>
              <a:custGeom>
                <a:avLst/>
                <a:gdLst>
                  <a:gd name="T0" fmla="*/ 366840 w 52"/>
                  <a:gd name="T1" fmla="*/ 325259 h 52"/>
                  <a:gd name="T2" fmla="*/ 136150 w 52"/>
                  <a:gd name="T3" fmla="*/ 432699 h 52"/>
                  <a:gd name="T4" fmla="*/ 38173 w 52"/>
                  <a:gd name="T5" fmla="*/ 168621 h 52"/>
                  <a:gd name="T6" fmla="*/ 267060 w 52"/>
                  <a:gd name="T7" fmla="*/ 48748 h 52"/>
                  <a:gd name="T8" fmla="*/ 366840 w 52"/>
                  <a:gd name="T9" fmla="*/ 32525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it-IT"/>
              </a:p>
            </p:txBody>
          </p:sp>
          <p:sp>
            <p:nvSpPr>
              <p:cNvPr id="3191" name="Freeform 143"/>
              <p:cNvSpPr>
                <a:spLocks noChangeAspect="1"/>
              </p:cNvSpPr>
              <p:nvPr/>
            </p:nvSpPr>
            <p:spPr bwMode="gray">
              <a:xfrm>
                <a:off x="3988" y="3053"/>
                <a:ext cx="78" cy="77"/>
              </a:xfrm>
              <a:custGeom>
                <a:avLst/>
                <a:gdLst>
                  <a:gd name="T0" fmla="*/ 181938 w 46"/>
                  <a:gd name="T1" fmla="*/ 0 h 46"/>
                  <a:gd name="T2" fmla="*/ 363862 w 46"/>
                  <a:gd name="T3" fmla="*/ 147639 h 46"/>
                  <a:gd name="T4" fmla="*/ 194035 w 46"/>
                  <a:gd name="T5" fmla="*/ 293161 h 46"/>
                  <a:gd name="T6" fmla="*/ 8163 w 46"/>
                  <a:gd name="T7" fmla="*/ 147639 h 46"/>
                  <a:gd name="T8" fmla="*/ 181938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it-IT"/>
              </a:p>
            </p:txBody>
          </p:sp>
          <p:sp>
            <p:nvSpPr>
              <p:cNvPr id="3192" name="Freeform 144"/>
              <p:cNvSpPr>
                <a:spLocks noChangeAspect="1"/>
              </p:cNvSpPr>
              <p:nvPr/>
            </p:nvSpPr>
            <p:spPr bwMode="gray">
              <a:xfrm>
                <a:off x="3995" y="2942"/>
                <a:ext cx="85" cy="85"/>
              </a:xfrm>
              <a:custGeom>
                <a:avLst/>
                <a:gdLst>
                  <a:gd name="T0" fmla="*/ 249655 w 50"/>
                  <a:gd name="T1" fmla="*/ 14725 h 50"/>
                  <a:gd name="T2" fmla="*/ 397132 w 50"/>
                  <a:gd name="T3" fmla="*/ 237881 h 50"/>
                  <a:gd name="T4" fmla="*/ 175379 w 50"/>
                  <a:gd name="T5" fmla="*/ 389341 h 50"/>
                  <a:gd name="T6" fmla="*/ 25032 w 50"/>
                  <a:gd name="T7" fmla="*/ 166527 h 50"/>
                  <a:gd name="T8" fmla="*/ 249655 w 50"/>
                  <a:gd name="T9" fmla="*/ 14725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it-IT"/>
              </a:p>
            </p:txBody>
          </p:sp>
          <p:sp>
            <p:nvSpPr>
              <p:cNvPr id="3193" name="Freeform 145"/>
              <p:cNvSpPr>
                <a:spLocks noChangeAspect="1"/>
              </p:cNvSpPr>
              <p:nvPr/>
            </p:nvSpPr>
            <p:spPr bwMode="gray">
              <a:xfrm>
                <a:off x="4022" y="2842"/>
                <a:ext cx="88" cy="89"/>
              </a:xfrm>
              <a:custGeom>
                <a:avLst/>
                <a:gdLst>
                  <a:gd name="T0" fmla="*/ 267060 w 52"/>
                  <a:gd name="T1" fmla="*/ 48748 h 52"/>
                  <a:gd name="T2" fmla="*/ 366840 w 52"/>
                  <a:gd name="T3" fmla="*/ 325259 h 52"/>
                  <a:gd name="T4" fmla="*/ 136150 w 52"/>
                  <a:gd name="T5" fmla="*/ 444110 h 52"/>
                  <a:gd name="T6" fmla="*/ 38173 w 52"/>
                  <a:gd name="T7" fmla="*/ 168621 h 52"/>
                  <a:gd name="T8" fmla="*/ 267060 w 52"/>
                  <a:gd name="T9" fmla="*/ 4874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it-IT"/>
              </a:p>
            </p:txBody>
          </p:sp>
          <p:sp>
            <p:nvSpPr>
              <p:cNvPr id="3194" name="Freeform 146"/>
              <p:cNvSpPr>
                <a:spLocks noChangeAspect="1"/>
              </p:cNvSpPr>
              <p:nvPr/>
            </p:nvSpPr>
            <p:spPr bwMode="gray">
              <a:xfrm>
                <a:off x="4075" y="2742"/>
                <a:ext cx="90" cy="88"/>
              </a:xfrm>
              <a:custGeom>
                <a:avLst/>
                <a:gdLst>
                  <a:gd name="T0" fmla="*/ 315222 w 53"/>
                  <a:gd name="T1" fmla="*/ 54213 h 52"/>
                  <a:gd name="T2" fmla="*/ 370696 w 53"/>
                  <a:gd name="T3" fmla="*/ 289584 h 52"/>
                  <a:gd name="T4" fmla="*/ 115998 w 53"/>
                  <a:gd name="T5" fmla="*/ 344285 h 52"/>
                  <a:gd name="T6" fmla="*/ 56228 w 53"/>
                  <a:gd name="T7" fmla="*/ 99811 h 52"/>
                  <a:gd name="T8" fmla="*/ 315222 w 53"/>
                  <a:gd name="T9" fmla="*/ 54213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it-IT"/>
              </a:p>
            </p:txBody>
          </p:sp>
          <p:sp>
            <p:nvSpPr>
              <p:cNvPr id="3195" name="Freeform 147"/>
              <p:cNvSpPr>
                <a:spLocks noChangeAspect="1"/>
              </p:cNvSpPr>
              <p:nvPr/>
            </p:nvSpPr>
            <p:spPr bwMode="gray">
              <a:xfrm>
                <a:off x="4142" y="2662"/>
                <a:ext cx="85" cy="87"/>
              </a:xfrm>
              <a:custGeom>
                <a:avLst/>
                <a:gdLst>
                  <a:gd name="T0" fmla="*/ 339811 w 50"/>
                  <a:gd name="T1" fmla="*/ 77645 h 51"/>
                  <a:gd name="T2" fmla="*/ 339811 w 50"/>
                  <a:gd name="T3" fmla="*/ 358043 h 51"/>
                  <a:gd name="T4" fmla="*/ 72345 w 50"/>
                  <a:gd name="T5" fmla="*/ 371033 h 51"/>
                  <a:gd name="T6" fmla="*/ 72345 w 50"/>
                  <a:gd name="T7" fmla="*/ 77645 h 51"/>
                  <a:gd name="T8" fmla="*/ 339811 w 50"/>
                  <a:gd name="T9" fmla="*/ 7764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it-IT"/>
              </a:p>
            </p:txBody>
          </p:sp>
          <p:sp>
            <p:nvSpPr>
              <p:cNvPr id="3196" name="Freeform 148"/>
              <p:cNvSpPr>
                <a:spLocks noChangeAspect="1"/>
              </p:cNvSpPr>
              <p:nvPr/>
            </p:nvSpPr>
            <p:spPr bwMode="gray">
              <a:xfrm>
                <a:off x="4224" y="2591"/>
                <a:ext cx="88" cy="88"/>
              </a:xfrm>
              <a:custGeom>
                <a:avLst/>
                <a:gdLst>
                  <a:gd name="T0" fmla="*/ 344285 w 52"/>
                  <a:gd name="T1" fmla="*/ 99811 h 52"/>
                  <a:gd name="T2" fmla="*/ 300578 w 52"/>
                  <a:gd name="T3" fmla="*/ 344285 h 52"/>
                  <a:gd name="T4" fmla="*/ 54213 w 52"/>
                  <a:gd name="T5" fmla="*/ 300578 h 52"/>
                  <a:gd name="T6" fmla="*/ 109323 w 52"/>
                  <a:gd name="T7" fmla="*/ 54213 h 52"/>
                  <a:gd name="T8" fmla="*/ 344285 w 52"/>
                  <a:gd name="T9" fmla="*/ 9981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it-IT"/>
              </a:p>
            </p:txBody>
          </p:sp>
          <p:sp>
            <p:nvSpPr>
              <p:cNvPr id="3197" name="Freeform 149"/>
              <p:cNvSpPr>
                <a:spLocks noChangeAspect="1"/>
              </p:cNvSpPr>
              <p:nvPr/>
            </p:nvSpPr>
            <p:spPr bwMode="gray">
              <a:xfrm>
                <a:off x="4310" y="2544"/>
                <a:ext cx="89" cy="88"/>
              </a:xfrm>
              <a:custGeom>
                <a:avLst/>
                <a:gdLst>
                  <a:gd name="T0" fmla="*/ 432699 w 52"/>
                  <a:gd name="T1" fmla="*/ 130795 h 52"/>
                  <a:gd name="T2" fmla="*/ 335629 w 52"/>
                  <a:gd name="T3" fmla="*/ 360302 h 52"/>
                  <a:gd name="T4" fmla="*/ 48748 w 52"/>
                  <a:gd name="T5" fmla="*/ 274929 h 52"/>
                  <a:gd name="T6" fmla="*/ 159190 w 52"/>
                  <a:gd name="T7" fmla="*/ 38173 h 52"/>
                  <a:gd name="T8" fmla="*/ 432699 w 52"/>
                  <a:gd name="T9" fmla="*/ 13079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it-IT"/>
              </a:p>
            </p:txBody>
          </p:sp>
          <p:sp>
            <p:nvSpPr>
              <p:cNvPr id="3198" name="Freeform 150"/>
              <p:cNvSpPr>
                <a:spLocks noChangeAspect="1"/>
              </p:cNvSpPr>
              <p:nvPr/>
            </p:nvSpPr>
            <p:spPr bwMode="gray">
              <a:xfrm>
                <a:off x="4416" y="2515"/>
                <a:ext cx="86" cy="85"/>
              </a:xfrm>
              <a:custGeom>
                <a:avLst/>
                <a:gdLst>
                  <a:gd name="T0" fmla="*/ 348076 w 51"/>
                  <a:gd name="T1" fmla="*/ 166527 h 50"/>
                  <a:gd name="T2" fmla="*/ 223268 w 51"/>
                  <a:gd name="T3" fmla="*/ 389341 h 50"/>
                  <a:gd name="T4" fmla="*/ 19495 w 51"/>
                  <a:gd name="T5" fmla="*/ 249655 h 50"/>
                  <a:gd name="T6" fmla="*/ 144295 w 51"/>
                  <a:gd name="T7" fmla="*/ 25032 h 50"/>
                  <a:gd name="T8" fmla="*/ 348076 w 51"/>
                  <a:gd name="T9" fmla="*/ 166527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it-IT"/>
              </a:p>
            </p:txBody>
          </p:sp>
          <p:sp>
            <p:nvSpPr>
              <p:cNvPr id="3199" name="Freeform 151"/>
              <p:cNvSpPr>
                <a:spLocks noChangeAspect="1"/>
              </p:cNvSpPr>
              <p:nvPr/>
            </p:nvSpPr>
            <p:spPr bwMode="gray">
              <a:xfrm>
                <a:off x="4538" y="3596"/>
                <a:ext cx="78" cy="77"/>
              </a:xfrm>
              <a:custGeom>
                <a:avLst/>
                <a:gdLst>
                  <a:gd name="T0" fmla="*/ 0 w 46"/>
                  <a:gd name="T1" fmla="*/ 147639 h 46"/>
                  <a:gd name="T2" fmla="*/ 173477 w 46"/>
                  <a:gd name="T3" fmla="*/ 0 h 46"/>
                  <a:gd name="T4" fmla="*/ 355456 w 46"/>
                  <a:gd name="T5" fmla="*/ 147639 h 46"/>
                  <a:gd name="T6" fmla="*/ 181938 w 46"/>
                  <a:gd name="T7" fmla="*/ 293161 h 46"/>
                  <a:gd name="T8" fmla="*/ 0 w 46"/>
                  <a:gd name="T9" fmla="*/ 14763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it-IT"/>
              </a:p>
            </p:txBody>
          </p:sp>
          <p:sp>
            <p:nvSpPr>
              <p:cNvPr id="3200" name="Freeform 152"/>
              <p:cNvSpPr>
                <a:spLocks noChangeAspect="1"/>
              </p:cNvSpPr>
              <p:nvPr/>
            </p:nvSpPr>
            <p:spPr bwMode="gray">
              <a:xfrm>
                <a:off x="4427" y="3582"/>
                <a:ext cx="84" cy="85"/>
              </a:xfrm>
              <a:custGeom>
                <a:avLst/>
                <a:gdLst>
                  <a:gd name="T0" fmla="*/ 16831 w 49"/>
                  <a:gd name="T1" fmla="*/ 175379 h 50"/>
                  <a:gd name="T2" fmla="*/ 278369 w 49"/>
                  <a:gd name="T3" fmla="*/ 25032 h 50"/>
                  <a:gd name="T4" fmla="*/ 450197 w 49"/>
                  <a:gd name="T5" fmla="*/ 237881 h 50"/>
                  <a:gd name="T6" fmla="*/ 187435 w 49"/>
                  <a:gd name="T7" fmla="*/ 397132 h 50"/>
                  <a:gd name="T8" fmla="*/ 16831 w 49"/>
                  <a:gd name="T9" fmla="*/ 175379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it-IT"/>
              </a:p>
            </p:txBody>
          </p:sp>
          <p:sp>
            <p:nvSpPr>
              <p:cNvPr id="3201" name="Freeform 153"/>
              <p:cNvSpPr>
                <a:spLocks noChangeAspect="1"/>
              </p:cNvSpPr>
              <p:nvPr/>
            </p:nvSpPr>
            <p:spPr bwMode="gray">
              <a:xfrm>
                <a:off x="4328" y="3551"/>
                <a:ext cx="88" cy="89"/>
              </a:xfrm>
              <a:custGeom>
                <a:avLst/>
                <a:gdLst>
                  <a:gd name="T0" fmla="*/ 38173 w 52"/>
                  <a:gd name="T1" fmla="*/ 168621 h 52"/>
                  <a:gd name="T2" fmla="*/ 262749 w 52"/>
                  <a:gd name="T3" fmla="*/ 48748 h 52"/>
                  <a:gd name="T4" fmla="*/ 360302 w 52"/>
                  <a:gd name="T5" fmla="*/ 325259 h 52"/>
                  <a:gd name="T6" fmla="*/ 136150 w 52"/>
                  <a:gd name="T7" fmla="*/ 432699 h 52"/>
                  <a:gd name="T8" fmla="*/ 38173 w 52"/>
                  <a:gd name="T9" fmla="*/ 16862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it-IT"/>
              </a:p>
            </p:txBody>
          </p:sp>
          <p:sp>
            <p:nvSpPr>
              <p:cNvPr id="3202" name="Freeform 154"/>
              <p:cNvSpPr>
                <a:spLocks noChangeAspect="1"/>
              </p:cNvSpPr>
              <p:nvPr/>
            </p:nvSpPr>
            <p:spPr bwMode="gray">
              <a:xfrm>
                <a:off x="4227" y="3499"/>
                <a:ext cx="88" cy="88"/>
              </a:xfrm>
              <a:custGeom>
                <a:avLst/>
                <a:gdLst>
                  <a:gd name="T0" fmla="*/ 45670 w 52"/>
                  <a:gd name="T1" fmla="*/ 99811 h 52"/>
                  <a:gd name="T2" fmla="*/ 289584 w 52"/>
                  <a:gd name="T3" fmla="*/ 54213 h 52"/>
                  <a:gd name="T4" fmla="*/ 344285 w 52"/>
                  <a:gd name="T5" fmla="*/ 300578 h 52"/>
                  <a:gd name="T6" fmla="*/ 99811 w 52"/>
                  <a:gd name="T7" fmla="*/ 344285 h 52"/>
                  <a:gd name="T8" fmla="*/ 45670 w 52"/>
                  <a:gd name="T9" fmla="*/ 9981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it-IT"/>
              </a:p>
            </p:txBody>
          </p:sp>
          <p:sp>
            <p:nvSpPr>
              <p:cNvPr id="3203" name="Freeform 155"/>
              <p:cNvSpPr>
                <a:spLocks noChangeAspect="1"/>
              </p:cNvSpPr>
              <p:nvPr/>
            </p:nvSpPr>
            <p:spPr bwMode="gray">
              <a:xfrm>
                <a:off x="4147" y="3434"/>
                <a:ext cx="85" cy="85"/>
              </a:xfrm>
              <a:custGeom>
                <a:avLst/>
                <a:gdLst>
                  <a:gd name="T0" fmla="*/ 72345 w 50"/>
                  <a:gd name="T1" fmla="*/ 72345 h 50"/>
                  <a:gd name="T2" fmla="*/ 339811 w 50"/>
                  <a:gd name="T3" fmla="*/ 72345 h 50"/>
                  <a:gd name="T4" fmla="*/ 346788 w 50"/>
                  <a:gd name="T5" fmla="*/ 339811 h 50"/>
                  <a:gd name="T6" fmla="*/ 72345 w 50"/>
                  <a:gd name="T7" fmla="*/ 346788 h 50"/>
                  <a:gd name="T8" fmla="*/ 72345 w 50"/>
                  <a:gd name="T9" fmla="*/ 72345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it-IT"/>
              </a:p>
            </p:txBody>
          </p:sp>
          <p:sp>
            <p:nvSpPr>
              <p:cNvPr id="3204" name="Freeform 156"/>
              <p:cNvSpPr>
                <a:spLocks noChangeAspect="1"/>
              </p:cNvSpPr>
              <p:nvPr/>
            </p:nvSpPr>
            <p:spPr bwMode="gray">
              <a:xfrm>
                <a:off x="4076" y="3349"/>
                <a:ext cx="89" cy="89"/>
              </a:xfrm>
              <a:custGeom>
                <a:avLst/>
                <a:gdLst>
                  <a:gd name="T0" fmla="*/ 119948 w 52"/>
                  <a:gd name="T1" fmla="*/ 66942 h 52"/>
                  <a:gd name="T2" fmla="*/ 418315 w 52"/>
                  <a:gd name="T3" fmla="*/ 129687 h 52"/>
                  <a:gd name="T4" fmla="*/ 364729 w 52"/>
                  <a:gd name="T5" fmla="*/ 418315 h 52"/>
                  <a:gd name="T6" fmla="*/ 66942 w 52"/>
                  <a:gd name="T7" fmla="*/ 364729 h 52"/>
                  <a:gd name="T8" fmla="*/ 119948 w 52"/>
                  <a:gd name="T9" fmla="*/ 6694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it-IT"/>
              </a:p>
            </p:txBody>
          </p:sp>
          <p:sp>
            <p:nvSpPr>
              <p:cNvPr id="3205" name="Freeform 157"/>
              <p:cNvSpPr>
                <a:spLocks noChangeAspect="1"/>
              </p:cNvSpPr>
              <p:nvPr/>
            </p:nvSpPr>
            <p:spPr bwMode="gray">
              <a:xfrm>
                <a:off x="4029" y="3263"/>
                <a:ext cx="88" cy="89"/>
              </a:xfrm>
              <a:custGeom>
                <a:avLst/>
                <a:gdLst>
                  <a:gd name="T0" fmla="*/ 130795 w 52"/>
                  <a:gd name="T1" fmla="*/ 48748 h 52"/>
                  <a:gd name="T2" fmla="*/ 360302 w 52"/>
                  <a:gd name="T3" fmla="*/ 159190 h 52"/>
                  <a:gd name="T4" fmla="*/ 267060 w 52"/>
                  <a:gd name="T5" fmla="*/ 432699 h 52"/>
                  <a:gd name="T6" fmla="*/ 38173 w 52"/>
                  <a:gd name="T7" fmla="*/ 325259 h 52"/>
                  <a:gd name="T8" fmla="*/ 130795 w 52"/>
                  <a:gd name="T9" fmla="*/ 4874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it-IT"/>
              </a:p>
            </p:txBody>
          </p:sp>
          <p:sp>
            <p:nvSpPr>
              <p:cNvPr id="3206" name="Freeform 158"/>
              <p:cNvSpPr>
                <a:spLocks noChangeAspect="1"/>
              </p:cNvSpPr>
              <p:nvPr/>
            </p:nvSpPr>
            <p:spPr bwMode="gray">
              <a:xfrm>
                <a:off x="4000" y="3160"/>
                <a:ext cx="85" cy="86"/>
              </a:xfrm>
              <a:custGeom>
                <a:avLst/>
                <a:gdLst>
                  <a:gd name="T0" fmla="*/ 166527 w 50"/>
                  <a:gd name="T1" fmla="*/ 19495 h 51"/>
                  <a:gd name="T2" fmla="*/ 389341 w 50"/>
                  <a:gd name="T3" fmla="*/ 144295 h 51"/>
                  <a:gd name="T4" fmla="*/ 249655 w 50"/>
                  <a:gd name="T5" fmla="*/ 348076 h 51"/>
                  <a:gd name="T6" fmla="*/ 25032 w 50"/>
                  <a:gd name="T7" fmla="*/ 223268 h 51"/>
                  <a:gd name="T8" fmla="*/ 166527 w 50"/>
                  <a:gd name="T9" fmla="*/ 1949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it-IT"/>
              </a:p>
            </p:txBody>
          </p:sp>
          <p:sp>
            <p:nvSpPr>
              <p:cNvPr id="3207" name="Freeform 159"/>
              <p:cNvSpPr>
                <a:spLocks noChangeAspect="1"/>
              </p:cNvSpPr>
              <p:nvPr/>
            </p:nvSpPr>
            <p:spPr bwMode="gray">
              <a:xfrm>
                <a:off x="4740" y="3548"/>
                <a:ext cx="88" cy="88"/>
              </a:xfrm>
              <a:custGeom>
                <a:avLst/>
                <a:gdLst>
                  <a:gd name="T0" fmla="*/ 38173 w 52"/>
                  <a:gd name="T1" fmla="*/ 267060 h 52"/>
                  <a:gd name="T2" fmla="*/ 136150 w 52"/>
                  <a:gd name="T3" fmla="*/ 38173 h 52"/>
                  <a:gd name="T4" fmla="*/ 366840 w 52"/>
                  <a:gd name="T5" fmla="*/ 130795 h 52"/>
                  <a:gd name="T6" fmla="*/ 267060 w 52"/>
                  <a:gd name="T7" fmla="*/ 360302 h 52"/>
                  <a:gd name="T8" fmla="*/ 38173 w 52"/>
                  <a:gd name="T9" fmla="*/ 26706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it-IT"/>
              </a:p>
            </p:txBody>
          </p:sp>
          <p:sp>
            <p:nvSpPr>
              <p:cNvPr id="3208" name="Freeform 160"/>
              <p:cNvSpPr>
                <a:spLocks noChangeAspect="1"/>
              </p:cNvSpPr>
              <p:nvPr/>
            </p:nvSpPr>
            <p:spPr bwMode="gray">
              <a:xfrm>
                <a:off x="4638" y="3578"/>
                <a:ext cx="84" cy="85"/>
              </a:xfrm>
              <a:custGeom>
                <a:avLst/>
                <a:gdLst>
                  <a:gd name="T0" fmla="*/ 18658 w 50"/>
                  <a:gd name="T1" fmla="*/ 249655 h 50"/>
                  <a:gd name="T2" fmla="*/ 136697 w 50"/>
                  <a:gd name="T3" fmla="*/ 25032 h 50"/>
                  <a:gd name="T4" fmla="*/ 318231 w 50"/>
                  <a:gd name="T5" fmla="*/ 166527 h 50"/>
                  <a:gd name="T6" fmla="*/ 201291 w 50"/>
                  <a:gd name="T7" fmla="*/ 397132 h 50"/>
                  <a:gd name="T8" fmla="*/ 18658 w 50"/>
                  <a:gd name="T9" fmla="*/ 249655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it-IT"/>
              </a:p>
            </p:txBody>
          </p:sp>
          <p:sp>
            <p:nvSpPr>
              <p:cNvPr id="3209" name="Freeform 161"/>
              <p:cNvSpPr>
                <a:spLocks noChangeAspect="1"/>
              </p:cNvSpPr>
              <p:nvPr/>
            </p:nvSpPr>
            <p:spPr bwMode="gray">
              <a:xfrm>
                <a:off x="5064" y="2936"/>
                <a:ext cx="84" cy="84"/>
              </a:xfrm>
              <a:custGeom>
                <a:avLst/>
                <a:gdLst>
                  <a:gd name="T0" fmla="*/ 11106 w 50"/>
                  <a:gd name="T1" fmla="*/ 201291 h 50"/>
                  <a:gd name="T2" fmla="*/ 201291 w 50"/>
                  <a:gd name="T3" fmla="*/ 318231 h 50"/>
                  <a:gd name="T4" fmla="*/ 318231 w 50"/>
                  <a:gd name="T5" fmla="*/ 136697 h 50"/>
                  <a:gd name="T6" fmla="*/ 136697 w 50"/>
                  <a:gd name="T7" fmla="*/ 18658 h 50"/>
                  <a:gd name="T8" fmla="*/ 11106 w 50"/>
                  <a:gd name="T9" fmla="*/ 201291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it-IT"/>
              </a:p>
            </p:txBody>
          </p:sp>
          <p:sp>
            <p:nvSpPr>
              <p:cNvPr id="3210" name="Freeform 162"/>
              <p:cNvSpPr>
                <a:spLocks noChangeAspect="1"/>
              </p:cNvSpPr>
              <p:nvPr/>
            </p:nvSpPr>
            <p:spPr bwMode="gray">
              <a:xfrm>
                <a:off x="5065" y="3158"/>
                <a:ext cx="85" cy="84"/>
              </a:xfrm>
              <a:custGeom>
                <a:avLst/>
                <a:gdLst>
                  <a:gd name="T0" fmla="*/ 389341 w 50"/>
                  <a:gd name="T1" fmla="*/ 201291 h 50"/>
                  <a:gd name="T2" fmla="*/ 249655 w 50"/>
                  <a:gd name="T3" fmla="*/ 18658 h 50"/>
                  <a:gd name="T4" fmla="*/ 25032 w 50"/>
                  <a:gd name="T5" fmla="*/ 141112 h 50"/>
                  <a:gd name="T6" fmla="*/ 166527 w 50"/>
                  <a:gd name="T7" fmla="*/ 324949 h 50"/>
                  <a:gd name="T8" fmla="*/ 389341 w 50"/>
                  <a:gd name="T9" fmla="*/ 201291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it-IT"/>
              </a:p>
            </p:txBody>
          </p:sp>
          <p:sp>
            <p:nvSpPr>
              <p:cNvPr id="3211" name="Freeform 163"/>
              <p:cNvSpPr>
                <a:spLocks noChangeAspect="1"/>
              </p:cNvSpPr>
              <p:nvPr/>
            </p:nvSpPr>
            <p:spPr bwMode="gray">
              <a:xfrm>
                <a:off x="5033" y="3255"/>
                <a:ext cx="88" cy="88"/>
              </a:xfrm>
              <a:custGeom>
                <a:avLst/>
                <a:gdLst>
                  <a:gd name="T0" fmla="*/ 136150 w 52"/>
                  <a:gd name="T1" fmla="*/ 360302 h 52"/>
                  <a:gd name="T2" fmla="*/ 360302 w 52"/>
                  <a:gd name="T3" fmla="*/ 267060 h 52"/>
                  <a:gd name="T4" fmla="*/ 267060 w 52"/>
                  <a:gd name="T5" fmla="*/ 38173 h 52"/>
                  <a:gd name="T6" fmla="*/ 38173 w 52"/>
                  <a:gd name="T7" fmla="*/ 130795 h 52"/>
                  <a:gd name="T8" fmla="*/ 136150 w 52"/>
                  <a:gd name="T9" fmla="*/ 3603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it-IT"/>
              </a:p>
            </p:txBody>
          </p:sp>
          <p:sp>
            <p:nvSpPr>
              <p:cNvPr id="3212" name="Freeform 164"/>
              <p:cNvSpPr>
                <a:spLocks noChangeAspect="1"/>
              </p:cNvSpPr>
              <p:nvPr/>
            </p:nvSpPr>
            <p:spPr bwMode="gray">
              <a:xfrm>
                <a:off x="5081" y="3056"/>
                <a:ext cx="77" cy="78"/>
              </a:xfrm>
              <a:custGeom>
                <a:avLst/>
                <a:gdLst>
                  <a:gd name="T0" fmla="*/ 293161 w 46"/>
                  <a:gd name="T1" fmla="*/ 181938 h 46"/>
                  <a:gd name="T2" fmla="*/ 147639 w 46"/>
                  <a:gd name="T3" fmla="*/ 0 h 46"/>
                  <a:gd name="T4" fmla="*/ 0 w 46"/>
                  <a:gd name="T5" fmla="*/ 173477 h 46"/>
                  <a:gd name="T6" fmla="*/ 147639 w 46"/>
                  <a:gd name="T7" fmla="*/ 355456 h 46"/>
                  <a:gd name="T8" fmla="*/ 293161 w 46"/>
                  <a:gd name="T9" fmla="*/ 181938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it-IT"/>
              </a:p>
            </p:txBody>
          </p:sp>
          <p:sp>
            <p:nvSpPr>
              <p:cNvPr id="3213" name="Freeform 165"/>
              <p:cNvSpPr>
                <a:spLocks noChangeAspect="1"/>
              </p:cNvSpPr>
              <p:nvPr/>
            </p:nvSpPr>
            <p:spPr bwMode="gray">
              <a:xfrm>
                <a:off x="4985" y="2742"/>
                <a:ext cx="89" cy="88"/>
              </a:xfrm>
              <a:custGeom>
                <a:avLst/>
                <a:gdLst>
                  <a:gd name="T0" fmla="*/ 54343 w 52"/>
                  <a:gd name="T1" fmla="*/ 300578 h 52"/>
                  <a:gd name="T2" fmla="*/ 351372 w 52"/>
                  <a:gd name="T3" fmla="*/ 344285 h 52"/>
                  <a:gd name="T4" fmla="*/ 418315 w 52"/>
                  <a:gd name="T5" fmla="*/ 109323 h 52"/>
                  <a:gd name="T6" fmla="*/ 119948 w 52"/>
                  <a:gd name="T7" fmla="*/ 54213 h 52"/>
                  <a:gd name="T8" fmla="*/ 54343 w 52"/>
                  <a:gd name="T9" fmla="*/ 30057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it-IT"/>
              </a:p>
            </p:txBody>
          </p:sp>
          <p:sp>
            <p:nvSpPr>
              <p:cNvPr id="3214" name="Freeform 166"/>
              <p:cNvSpPr>
                <a:spLocks noChangeAspect="1"/>
              </p:cNvSpPr>
              <p:nvPr/>
            </p:nvSpPr>
            <p:spPr bwMode="gray">
              <a:xfrm>
                <a:off x="5031" y="2830"/>
                <a:ext cx="89" cy="88"/>
              </a:xfrm>
              <a:custGeom>
                <a:avLst/>
                <a:gdLst>
                  <a:gd name="T0" fmla="*/ 159190 w 52"/>
                  <a:gd name="T1" fmla="*/ 38173 h 52"/>
                  <a:gd name="T2" fmla="*/ 48748 w 52"/>
                  <a:gd name="T3" fmla="*/ 267060 h 52"/>
                  <a:gd name="T4" fmla="*/ 325259 w 52"/>
                  <a:gd name="T5" fmla="*/ 360302 h 52"/>
                  <a:gd name="T6" fmla="*/ 432699 w 52"/>
                  <a:gd name="T7" fmla="*/ 130795 h 52"/>
                  <a:gd name="T8" fmla="*/ 159190 w 52"/>
                  <a:gd name="T9" fmla="*/ 3817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it-IT"/>
              </a:p>
            </p:txBody>
          </p:sp>
          <p:sp>
            <p:nvSpPr>
              <p:cNvPr id="3215" name="Freeform 167"/>
              <p:cNvSpPr>
                <a:spLocks noChangeAspect="1"/>
              </p:cNvSpPr>
              <p:nvPr/>
            </p:nvSpPr>
            <p:spPr bwMode="gray">
              <a:xfrm>
                <a:off x="4836" y="2593"/>
                <a:ext cx="88" cy="88"/>
              </a:xfrm>
              <a:custGeom>
                <a:avLst/>
                <a:gdLst>
                  <a:gd name="T0" fmla="*/ 99811 w 52"/>
                  <a:gd name="T1" fmla="*/ 344285 h 52"/>
                  <a:gd name="T2" fmla="*/ 344285 w 52"/>
                  <a:gd name="T3" fmla="*/ 300578 h 52"/>
                  <a:gd name="T4" fmla="*/ 289584 w 52"/>
                  <a:gd name="T5" fmla="*/ 54213 h 52"/>
                  <a:gd name="T6" fmla="*/ 54213 w 52"/>
                  <a:gd name="T7" fmla="*/ 99811 h 52"/>
                  <a:gd name="T8" fmla="*/ 99811 w 52"/>
                  <a:gd name="T9" fmla="*/ 34428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it-IT"/>
              </a:p>
            </p:txBody>
          </p:sp>
          <p:sp>
            <p:nvSpPr>
              <p:cNvPr id="3216" name="Freeform 168"/>
              <p:cNvSpPr>
                <a:spLocks noChangeAspect="1"/>
              </p:cNvSpPr>
              <p:nvPr/>
            </p:nvSpPr>
            <p:spPr bwMode="gray">
              <a:xfrm>
                <a:off x="4918" y="2661"/>
                <a:ext cx="85" cy="84"/>
              </a:xfrm>
              <a:custGeom>
                <a:avLst/>
                <a:gdLst>
                  <a:gd name="T0" fmla="*/ 339811 w 50"/>
                  <a:gd name="T1" fmla="*/ 278724 h 50"/>
                  <a:gd name="T2" fmla="*/ 339811 w 50"/>
                  <a:gd name="T3" fmla="*/ 60168 h 50"/>
                  <a:gd name="T4" fmla="*/ 72345 w 50"/>
                  <a:gd name="T5" fmla="*/ 60168 h 50"/>
                  <a:gd name="T6" fmla="*/ 72345 w 50"/>
                  <a:gd name="T7" fmla="*/ 278724 h 50"/>
                  <a:gd name="T8" fmla="*/ 339811 w 50"/>
                  <a:gd name="T9" fmla="*/ 2787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it-IT"/>
              </a:p>
            </p:txBody>
          </p:sp>
          <p:sp>
            <p:nvSpPr>
              <p:cNvPr id="3217" name="Freeform 169"/>
              <p:cNvSpPr>
                <a:spLocks noChangeAspect="1"/>
              </p:cNvSpPr>
              <p:nvPr/>
            </p:nvSpPr>
            <p:spPr bwMode="gray">
              <a:xfrm>
                <a:off x="4979" y="3354"/>
                <a:ext cx="88" cy="89"/>
              </a:xfrm>
              <a:custGeom>
                <a:avLst/>
                <a:gdLst>
                  <a:gd name="T0" fmla="*/ 344285 w 52"/>
                  <a:gd name="T1" fmla="*/ 364729 h 52"/>
                  <a:gd name="T2" fmla="*/ 300578 w 52"/>
                  <a:gd name="T3" fmla="*/ 66942 h 52"/>
                  <a:gd name="T4" fmla="*/ 54213 w 52"/>
                  <a:gd name="T5" fmla="*/ 119948 h 52"/>
                  <a:gd name="T6" fmla="*/ 99811 w 52"/>
                  <a:gd name="T7" fmla="*/ 418315 h 52"/>
                  <a:gd name="T8" fmla="*/ 344285 w 52"/>
                  <a:gd name="T9" fmla="*/ 36472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it-IT"/>
              </a:p>
            </p:txBody>
          </p:sp>
          <p:sp>
            <p:nvSpPr>
              <p:cNvPr id="3218" name="Freeform 170"/>
              <p:cNvSpPr>
                <a:spLocks noChangeAspect="1"/>
              </p:cNvSpPr>
              <p:nvPr/>
            </p:nvSpPr>
            <p:spPr bwMode="gray">
              <a:xfrm>
                <a:off x="4828" y="3502"/>
                <a:ext cx="88" cy="89"/>
              </a:xfrm>
              <a:custGeom>
                <a:avLst/>
                <a:gdLst>
                  <a:gd name="T0" fmla="*/ 109323 w 52"/>
                  <a:gd name="T1" fmla="*/ 66942 h 52"/>
                  <a:gd name="T2" fmla="*/ 54213 w 52"/>
                  <a:gd name="T3" fmla="*/ 351372 h 52"/>
                  <a:gd name="T4" fmla="*/ 289584 w 52"/>
                  <a:gd name="T5" fmla="*/ 418315 h 52"/>
                  <a:gd name="T6" fmla="*/ 344285 w 52"/>
                  <a:gd name="T7" fmla="*/ 129687 h 52"/>
                  <a:gd name="T8" fmla="*/ 109323 w 52"/>
                  <a:gd name="T9" fmla="*/ 6694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it-IT"/>
              </a:p>
            </p:txBody>
          </p:sp>
          <p:sp>
            <p:nvSpPr>
              <p:cNvPr id="3219" name="Freeform 171"/>
              <p:cNvSpPr>
                <a:spLocks noChangeAspect="1"/>
              </p:cNvSpPr>
              <p:nvPr/>
            </p:nvSpPr>
            <p:spPr bwMode="gray">
              <a:xfrm>
                <a:off x="4914" y="3434"/>
                <a:ext cx="85" cy="87"/>
              </a:xfrm>
              <a:custGeom>
                <a:avLst/>
                <a:gdLst>
                  <a:gd name="T0" fmla="*/ 339811 w 50"/>
                  <a:gd name="T1" fmla="*/ 371033 h 51"/>
                  <a:gd name="T2" fmla="*/ 339811 w 50"/>
                  <a:gd name="T3" fmla="*/ 77645 h 51"/>
                  <a:gd name="T4" fmla="*/ 72345 w 50"/>
                  <a:gd name="T5" fmla="*/ 77645 h 51"/>
                  <a:gd name="T6" fmla="*/ 72345 w 50"/>
                  <a:gd name="T7" fmla="*/ 371033 h 51"/>
                  <a:gd name="T8" fmla="*/ 339811 w 50"/>
                  <a:gd name="T9" fmla="*/ 371033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it-IT"/>
              </a:p>
            </p:txBody>
          </p:sp>
        </p:grpSp>
        <p:grpSp>
          <p:nvGrpSpPr>
            <p:cNvPr id="7" name="Group 172"/>
            <p:cNvGrpSpPr>
              <a:grpSpLocks/>
            </p:cNvGrpSpPr>
            <p:nvPr/>
          </p:nvGrpSpPr>
          <p:grpSpPr bwMode="auto">
            <a:xfrm>
              <a:off x="4099" y="2613"/>
              <a:ext cx="953" cy="954"/>
              <a:chOff x="4099" y="2613"/>
              <a:chExt cx="953" cy="954"/>
            </a:xfrm>
          </p:grpSpPr>
          <p:sp>
            <p:nvSpPr>
              <p:cNvPr id="3168"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3169" name="Freeform 174"/>
              <p:cNvSpPr>
                <a:spLocks noChangeAspect="1"/>
              </p:cNvSpPr>
              <p:nvPr/>
            </p:nvSpPr>
            <p:spPr bwMode="gray">
              <a:xfrm>
                <a:off x="4661" y="3450"/>
                <a:ext cx="101" cy="100"/>
              </a:xfrm>
              <a:custGeom>
                <a:avLst/>
                <a:gdLst>
                  <a:gd name="T0" fmla="*/ 511803 w 59"/>
                  <a:gd name="T1" fmla="*/ 166925 h 59"/>
                  <a:gd name="T2" fmla="*/ 352223 w 59"/>
                  <a:gd name="T3" fmla="*/ 426217 h 59"/>
                  <a:gd name="T4" fmla="*/ 48822 w 59"/>
                  <a:gd name="T5" fmla="*/ 295024 h 59"/>
                  <a:gd name="T6" fmla="*/ 196454 w 59"/>
                  <a:gd name="T7" fmla="*/ 32442 h 59"/>
                  <a:gd name="T8" fmla="*/ 511803 w 59"/>
                  <a:gd name="T9" fmla="*/ 166925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it-IT"/>
              </a:p>
            </p:txBody>
          </p:sp>
          <p:sp>
            <p:nvSpPr>
              <p:cNvPr id="3170" name="Freeform 175"/>
              <p:cNvSpPr>
                <a:spLocks noChangeAspect="1"/>
              </p:cNvSpPr>
              <p:nvPr/>
            </p:nvSpPr>
            <p:spPr bwMode="gray">
              <a:xfrm>
                <a:off x="4538" y="2613"/>
                <a:ext cx="91" cy="90"/>
              </a:xfrm>
              <a:custGeom>
                <a:avLst/>
                <a:gdLst>
                  <a:gd name="T0" fmla="*/ 0 w 54"/>
                  <a:gd name="T1" fmla="*/ 211021 h 53"/>
                  <a:gd name="T2" fmla="*/ 197612 w 54"/>
                  <a:gd name="T3" fmla="*/ 0 h 53"/>
                  <a:gd name="T4" fmla="*/ 376565 w 54"/>
                  <a:gd name="T5" fmla="*/ 218299 h 53"/>
                  <a:gd name="T6" fmla="*/ 186788 w 54"/>
                  <a:gd name="T7" fmla="*/ 431596 h 53"/>
                  <a:gd name="T8" fmla="*/ 0 w 54"/>
                  <a:gd name="T9" fmla="*/ 211021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it-IT"/>
              </a:p>
            </p:txBody>
          </p:sp>
          <p:sp>
            <p:nvSpPr>
              <p:cNvPr id="3171" name="Freeform 176"/>
              <p:cNvSpPr>
                <a:spLocks noChangeAspect="1"/>
              </p:cNvSpPr>
              <p:nvPr/>
            </p:nvSpPr>
            <p:spPr bwMode="gray">
              <a:xfrm>
                <a:off x="4658" y="2630"/>
                <a:ext cx="100" cy="100"/>
              </a:xfrm>
              <a:custGeom>
                <a:avLst/>
                <a:gdLst>
                  <a:gd name="T0" fmla="*/ 32442 w 59"/>
                  <a:gd name="T1" fmla="*/ 166925 h 59"/>
                  <a:gd name="T2" fmla="*/ 292166 w 59"/>
                  <a:gd name="T3" fmla="*/ 32442 h 59"/>
                  <a:gd name="T4" fmla="*/ 426217 w 59"/>
                  <a:gd name="T5" fmla="*/ 295024 h 59"/>
                  <a:gd name="T6" fmla="*/ 166925 w 59"/>
                  <a:gd name="T7" fmla="*/ 426217 h 59"/>
                  <a:gd name="T8" fmla="*/ 32442 w 59"/>
                  <a:gd name="T9" fmla="*/ 166925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it-IT"/>
              </a:p>
            </p:txBody>
          </p:sp>
          <p:sp>
            <p:nvSpPr>
              <p:cNvPr id="3172" name="Freeform 177"/>
              <p:cNvSpPr>
                <a:spLocks noChangeAspect="1"/>
              </p:cNvSpPr>
              <p:nvPr/>
            </p:nvSpPr>
            <p:spPr bwMode="gray">
              <a:xfrm>
                <a:off x="4394" y="2630"/>
                <a:ext cx="99" cy="100"/>
              </a:xfrm>
              <a:custGeom>
                <a:avLst/>
                <a:gdLst>
                  <a:gd name="T0" fmla="*/ 30977 w 59"/>
                  <a:gd name="T1" fmla="*/ 295024 h 59"/>
                  <a:gd name="T2" fmla="*/ 146347 w 59"/>
                  <a:gd name="T3" fmla="*/ 38727 h 59"/>
                  <a:gd name="T4" fmla="*/ 362238 w 59"/>
                  <a:gd name="T5" fmla="*/ 172378 h 59"/>
                  <a:gd name="T6" fmla="*/ 252616 w 59"/>
                  <a:gd name="T7" fmla="*/ 431934 h 59"/>
                  <a:gd name="T8" fmla="*/ 30977 w 59"/>
                  <a:gd name="T9" fmla="*/ 29502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it-IT"/>
              </a:p>
            </p:txBody>
          </p:sp>
          <p:sp>
            <p:nvSpPr>
              <p:cNvPr id="3173" name="Freeform 178"/>
              <p:cNvSpPr>
                <a:spLocks noChangeAspect="1"/>
              </p:cNvSpPr>
              <p:nvPr/>
            </p:nvSpPr>
            <p:spPr bwMode="gray">
              <a:xfrm>
                <a:off x="4262" y="2698"/>
                <a:ext cx="99" cy="102"/>
              </a:xfrm>
              <a:custGeom>
                <a:avLst/>
                <a:gdLst>
                  <a:gd name="T0" fmla="*/ 51978 w 59"/>
                  <a:gd name="T1" fmla="*/ 380455 h 60"/>
                  <a:gd name="T2" fmla="*/ 91100 w 59"/>
                  <a:gd name="T3" fmla="*/ 74851 h 60"/>
                  <a:gd name="T4" fmla="*/ 332840 w 59"/>
                  <a:gd name="T5" fmla="*/ 117582 h 60"/>
                  <a:gd name="T6" fmla="*/ 301900 w 59"/>
                  <a:gd name="T7" fmla="*/ 424413 h 60"/>
                  <a:gd name="T8" fmla="*/ 51978 w 59"/>
                  <a:gd name="T9" fmla="*/ 380455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it-IT"/>
              </a:p>
            </p:txBody>
          </p:sp>
          <p:sp>
            <p:nvSpPr>
              <p:cNvPr id="3174" name="Freeform 179"/>
              <p:cNvSpPr>
                <a:spLocks noChangeAspect="1"/>
              </p:cNvSpPr>
              <p:nvPr/>
            </p:nvSpPr>
            <p:spPr bwMode="gray">
              <a:xfrm>
                <a:off x="4114" y="2901"/>
                <a:ext cx="99" cy="102"/>
              </a:xfrm>
              <a:custGeom>
                <a:avLst/>
                <a:gdLst>
                  <a:gd name="T0" fmla="*/ 138875 w 59"/>
                  <a:gd name="T1" fmla="*/ 457603 h 60"/>
                  <a:gd name="T2" fmla="*/ 30977 w 59"/>
                  <a:gd name="T3" fmla="*/ 175381 h 60"/>
                  <a:gd name="T4" fmla="*/ 252616 w 59"/>
                  <a:gd name="T5" fmla="*/ 44030 h 60"/>
                  <a:gd name="T6" fmla="*/ 360112 w 59"/>
                  <a:gd name="T7" fmla="*/ 319709 h 60"/>
                  <a:gd name="T8" fmla="*/ 138875 w 59"/>
                  <a:gd name="T9" fmla="*/ 45760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it-IT"/>
              </a:p>
            </p:txBody>
          </p:sp>
          <p:sp>
            <p:nvSpPr>
              <p:cNvPr id="3175" name="Freeform 180"/>
              <p:cNvSpPr>
                <a:spLocks noChangeAspect="1"/>
              </p:cNvSpPr>
              <p:nvPr/>
            </p:nvSpPr>
            <p:spPr bwMode="gray">
              <a:xfrm>
                <a:off x="4165" y="2800"/>
                <a:ext cx="102" cy="101"/>
              </a:xfrm>
              <a:custGeom>
                <a:avLst/>
                <a:gdLst>
                  <a:gd name="T0" fmla="*/ 127247 w 60"/>
                  <a:gd name="T1" fmla="*/ 358254 h 60"/>
                  <a:gd name="T2" fmla="*/ 69166 w 60"/>
                  <a:gd name="T3" fmla="*/ 104518 h 60"/>
                  <a:gd name="T4" fmla="*/ 375387 w 60"/>
                  <a:gd name="T5" fmla="*/ 53971 h 60"/>
                  <a:gd name="T6" fmla="*/ 428813 w 60"/>
                  <a:gd name="T7" fmla="*/ 315108 h 60"/>
                  <a:gd name="T8" fmla="*/ 127247 w 60"/>
                  <a:gd name="T9" fmla="*/ 3582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it-IT"/>
              </a:p>
            </p:txBody>
          </p:sp>
          <p:sp>
            <p:nvSpPr>
              <p:cNvPr id="3176" name="Freeform 181"/>
              <p:cNvSpPr>
                <a:spLocks noChangeAspect="1"/>
              </p:cNvSpPr>
              <p:nvPr/>
            </p:nvSpPr>
            <p:spPr bwMode="gray">
              <a:xfrm>
                <a:off x="4099" y="3032"/>
                <a:ext cx="89" cy="90"/>
              </a:xfrm>
              <a:custGeom>
                <a:avLst/>
                <a:gdLst>
                  <a:gd name="T0" fmla="*/ 175390 w 53"/>
                  <a:gd name="T1" fmla="*/ 431596 h 53"/>
                  <a:gd name="T2" fmla="*/ 0 w 53"/>
                  <a:gd name="T3" fmla="*/ 211021 h 53"/>
                  <a:gd name="T4" fmla="*/ 181441 w 53"/>
                  <a:gd name="T5" fmla="*/ 0 h 53"/>
                  <a:gd name="T6" fmla="*/ 354381 w 53"/>
                  <a:gd name="T7" fmla="*/ 230451 h 53"/>
                  <a:gd name="T8" fmla="*/ 175390 w 53"/>
                  <a:gd name="T9" fmla="*/ 43159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it-IT"/>
              </a:p>
            </p:txBody>
          </p:sp>
          <p:sp>
            <p:nvSpPr>
              <p:cNvPr id="3177" name="Freeform 182"/>
              <p:cNvSpPr>
                <a:spLocks noChangeAspect="1"/>
              </p:cNvSpPr>
              <p:nvPr/>
            </p:nvSpPr>
            <p:spPr bwMode="gray">
              <a:xfrm>
                <a:off x="4112" y="3165"/>
                <a:ext cx="99" cy="100"/>
              </a:xfrm>
              <a:custGeom>
                <a:avLst/>
                <a:gdLst>
                  <a:gd name="T0" fmla="*/ 317493 w 58"/>
                  <a:gd name="T1" fmla="*/ 431934 h 59"/>
                  <a:gd name="T2" fmla="*/ 35462 w 58"/>
                  <a:gd name="T3" fmla="*/ 292166 h 59"/>
                  <a:gd name="T4" fmla="*/ 197524 w 58"/>
                  <a:gd name="T5" fmla="*/ 38727 h 59"/>
                  <a:gd name="T6" fmla="*/ 476948 w 58"/>
                  <a:gd name="T7" fmla="*/ 172378 h 59"/>
                  <a:gd name="T8" fmla="*/ 317493 w 58"/>
                  <a:gd name="T9" fmla="*/ 4319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it-IT"/>
              </a:p>
            </p:txBody>
          </p:sp>
          <p:sp>
            <p:nvSpPr>
              <p:cNvPr id="3178" name="Freeform 183"/>
              <p:cNvSpPr>
                <a:spLocks noChangeAspect="1"/>
              </p:cNvSpPr>
              <p:nvPr/>
            </p:nvSpPr>
            <p:spPr bwMode="gray">
              <a:xfrm>
                <a:off x="4176" y="3298"/>
                <a:ext cx="102" cy="102"/>
              </a:xfrm>
              <a:custGeom>
                <a:avLst/>
                <a:gdLst>
                  <a:gd name="T0" fmla="*/ 380455 w 60"/>
                  <a:gd name="T1" fmla="*/ 424413 h 60"/>
                  <a:gd name="T2" fmla="*/ 74851 w 60"/>
                  <a:gd name="T3" fmla="*/ 375387 h 60"/>
                  <a:gd name="T4" fmla="*/ 127247 w 60"/>
                  <a:gd name="T5" fmla="*/ 74851 h 60"/>
                  <a:gd name="T6" fmla="*/ 428813 w 60"/>
                  <a:gd name="T7" fmla="*/ 117582 h 60"/>
                  <a:gd name="T8" fmla="*/ 380455 w 60"/>
                  <a:gd name="T9" fmla="*/ 42441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it-IT"/>
              </a:p>
            </p:txBody>
          </p:sp>
          <p:sp>
            <p:nvSpPr>
              <p:cNvPr id="3179" name="Freeform 184"/>
              <p:cNvSpPr>
                <a:spLocks noChangeAspect="1"/>
              </p:cNvSpPr>
              <p:nvPr/>
            </p:nvSpPr>
            <p:spPr bwMode="gray">
              <a:xfrm>
                <a:off x="4379" y="3450"/>
                <a:ext cx="101" cy="100"/>
              </a:xfrm>
              <a:custGeom>
                <a:avLst/>
                <a:gdLst>
                  <a:gd name="T0" fmla="*/ 386559 w 60"/>
                  <a:gd name="T1" fmla="*/ 295024 h 59"/>
                  <a:gd name="T2" fmla="*/ 145459 w 60"/>
                  <a:gd name="T3" fmla="*/ 426217 h 59"/>
                  <a:gd name="T4" fmla="*/ 32062 w 60"/>
                  <a:gd name="T5" fmla="*/ 157961 h 59"/>
                  <a:gd name="T6" fmla="*/ 274348 w 60"/>
                  <a:gd name="T7" fmla="*/ 38727 h 59"/>
                  <a:gd name="T8" fmla="*/ 386559 w 60"/>
                  <a:gd name="T9" fmla="*/ 295024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it-IT"/>
              </a:p>
            </p:txBody>
          </p:sp>
          <p:sp>
            <p:nvSpPr>
              <p:cNvPr id="3180" name="Freeform 185"/>
              <p:cNvSpPr>
                <a:spLocks noChangeAspect="1"/>
              </p:cNvSpPr>
              <p:nvPr/>
            </p:nvSpPr>
            <p:spPr bwMode="gray">
              <a:xfrm>
                <a:off x="4277" y="3395"/>
                <a:ext cx="102" cy="102"/>
              </a:xfrm>
              <a:custGeom>
                <a:avLst/>
                <a:gdLst>
                  <a:gd name="T0" fmla="*/ 424413 w 60"/>
                  <a:gd name="T1" fmla="*/ 375387 h 60"/>
                  <a:gd name="T2" fmla="*/ 127247 w 60"/>
                  <a:gd name="T3" fmla="*/ 428813 h 60"/>
                  <a:gd name="T4" fmla="*/ 69166 w 60"/>
                  <a:gd name="T5" fmla="*/ 127247 h 60"/>
                  <a:gd name="T6" fmla="*/ 375387 w 60"/>
                  <a:gd name="T7" fmla="*/ 74851 h 60"/>
                  <a:gd name="T8" fmla="*/ 424413 w 60"/>
                  <a:gd name="T9" fmla="*/ 375387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it-IT"/>
              </a:p>
            </p:txBody>
          </p:sp>
          <p:sp>
            <p:nvSpPr>
              <p:cNvPr id="3181" name="Freeform 186"/>
              <p:cNvSpPr>
                <a:spLocks noChangeAspect="1"/>
              </p:cNvSpPr>
              <p:nvPr/>
            </p:nvSpPr>
            <p:spPr bwMode="gray">
              <a:xfrm>
                <a:off x="4936" y="3171"/>
                <a:ext cx="100" cy="100"/>
              </a:xfrm>
              <a:custGeom>
                <a:avLst/>
                <a:gdLst>
                  <a:gd name="T0" fmla="*/ 166925 w 59"/>
                  <a:gd name="T1" fmla="*/ 431934 h 59"/>
                  <a:gd name="T2" fmla="*/ 426217 w 59"/>
                  <a:gd name="T3" fmla="*/ 295024 h 59"/>
                  <a:gd name="T4" fmla="*/ 295024 w 59"/>
                  <a:gd name="T5" fmla="*/ 32442 h 59"/>
                  <a:gd name="T6" fmla="*/ 32442 w 59"/>
                  <a:gd name="T7" fmla="*/ 166925 h 59"/>
                  <a:gd name="T8" fmla="*/ 166925 w 59"/>
                  <a:gd name="T9" fmla="*/ 4319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it-IT"/>
              </a:p>
            </p:txBody>
          </p:sp>
          <p:sp>
            <p:nvSpPr>
              <p:cNvPr id="3182" name="Freeform 187"/>
              <p:cNvSpPr>
                <a:spLocks noChangeAspect="1"/>
              </p:cNvSpPr>
              <p:nvPr/>
            </p:nvSpPr>
            <p:spPr bwMode="gray">
              <a:xfrm>
                <a:off x="4962" y="3051"/>
                <a:ext cx="90" cy="92"/>
              </a:xfrm>
              <a:custGeom>
                <a:avLst/>
                <a:gdLst>
                  <a:gd name="T0" fmla="*/ 431596 w 53"/>
                  <a:gd name="T1" fmla="*/ 243328 h 54"/>
                  <a:gd name="T2" fmla="*/ 218299 w 53"/>
                  <a:gd name="T3" fmla="*/ 9074 h 54"/>
                  <a:gd name="T4" fmla="*/ 0 w 53"/>
                  <a:gd name="T5" fmla="*/ 221901 h 54"/>
                  <a:gd name="T6" fmla="*/ 211021 w 53"/>
                  <a:gd name="T7" fmla="*/ 452993 h 54"/>
                  <a:gd name="T8" fmla="*/ 431596 w 53"/>
                  <a:gd name="T9" fmla="*/ 243328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it-IT"/>
              </a:p>
            </p:txBody>
          </p:sp>
          <p:sp>
            <p:nvSpPr>
              <p:cNvPr id="3183" name="Freeform 188"/>
              <p:cNvSpPr>
                <a:spLocks noChangeAspect="1"/>
              </p:cNvSpPr>
              <p:nvPr/>
            </p:nvSpPr>
            <p:spPr bwMode="gray">
              <a:xfrm>
                <a:off x="4933" y="2907"/>
                <a:ext cx="100" cy="100"/>
              </a:xfrm>
              <a:custGeom>
                <a:avLst/>
                <a:gdLst>
                  <a:gd name="T0" fmla="*/ 292166 w 59"/>
                  <a:gd name="T1" fmla="*/ 431934 h 59"/>
                  <a:gd name="T2" fmla="*/ 426217 w 59"/>
                  <a:gd name="T3" fmla="*/ 172378 h 59"/>
                  <a:gd name="T4" fmla="*/ 166925 w 59"/>
                  <a:gd name="T5" fmla="*/ 38727 h 59"/>
                  <a:gd name="T6" fmla="*/ 32442 w 59"/>
                  <a:gd name="T7" fmla="*/ 295024 h 59"/>
                  <a:gd name="T8" fmla="*/ 292166 w 59"/>
                  <a:gd name="T9" fmla="*/ 4319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it-IT"/>
              </a:p>
            </p:txBody>
          </p:sp>
          <p:sp>
            <p:nvSpPr>
              <p:cNvPr id="3184" name="Freeform 189"/>
              <p:cNvSpPr>
                <a:spLocks noChangeAspect="1"/>
              </p:cNvSpPr>
              <p:nvPr/>
            </p:nvSpPr>
            <p:spPr bwMode="gray">
              <a:xfrm>
                <a:off x="4862" y="2774"/>
                <a:ext cx="102" cy="101"/>
              </a:xfrm>
              <a:custGeom>
                <a:avLst/>
                <a:gdLst>
                  <a:gd name="T0" fmla="*/ 424413 w 60"/>
                  <a:gd name="T1" fmla="*/ 129925 h 59"/>
                  <a:gd name="T2" fmla="*/ 117582 w 60"/>
                  <a:gd name="T3" fmla="*/ 83577 h 59"/>
                  <a:gd name="T4" fmla="*/ 74851 w 60"/>
                  <a:gd name="T5" fmla="*/ 428105 h 59"/>
                  <a:gd name="T6" fmla="*/ 380455 w 60"/>
                  <a:gd name="T7" fmla="*/ 473551 h 59"/>
                  <a:gd name="T8" fmla="*/ 424413 w 60"/>
                  <a:gd name="T9" fmla="*/ 129925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it-IT"/>
              </a:p>
            </p:txBody>
          </p:sp>
          <p:sp>
            <p:nvSpPr>
              <p:cNvPr id="3185" name="Freeform 190"/>
              <p:cNvSpPr>
                <a:spLocks noChangeAspect="1"/>
              </p:cNvSpPr>
              <p:nvPr/>
            </p:nvSpPr>
            <p:spPr bwMode="gray">
              <a:xfrm>
                <a:off x="4794" y="3378"/>
                <a:ext cx="100" cy="101"/>
              </a:xfrm>
              <a:custGeom>
                <a:avLst/>
                <a:gdLst>
                  <a:gd name="T0" fmla="*/ 362134 w 59"/>
                  <a:gd name="T1" fmla="*/ 467259 h 59"/>
                  <a:gd name="T2" fmla="*/ 394658 w 59"/>
                  <a:gd name="T3" fmla="*/ 120193 h 59"/>
                  <a:gd name="T4" fmla="*/ 101703 w 59"/>
                  <a:gd name="T5" fmla="*/ 83577 h 59"/>
                  <a:gd name="T6" fmla="*/ 67312 w 59"/>
                  <a:gd name="T7" fmla="*/ 428105 h 59"/>
                  <a:gd name="T8" fmla="*/ 362134 w 59"/>
                  <a:gd name="T9" fmla="*/ 467259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it-IT"/>
              </a:p>
            </p:txBody>
          </p:sp>
          <p:sp>
            <p:nvSpPr>
              <p:cNvPr id="3186" name="Freeform 191"/>
              <p:cNvSpPr>
                <a:spLocks noChangeAspect="1"/>
              </p:cNvSpPr>
              <p:nvPr/>
            </p:nvSpPr>
            <p:spPr bwMode="gray">
              <a:xfrm>
                <a:off x="4760" y="2679"/>
                <a:ext cx="102" cy="102"/>
              </a:xfrm>
              <a:custGeom>
                <a:avLst/>
                <a:gdLst>
                  <a:gd name="T0" fmla="*/ 127247 w 60"/>
                  <a:gd name="T1" fmla="*/ 428813 h 60"/>
                  <a:gd name="T2" fmla="*/ 428813 w 60"/>
                  <a:gd name="T3" fmla="*/ 375387 h 60"/>
                  <a:gd name="T4" fmla="*/ 367744 w 60"/>
                  <a:gd name="T5" fmla="*/ 69166 h 60"/>
                  <a:gd name="T6" fmla="*/ 69166 w 60"/>
                  <a:gd name="T7" fmla="*/ 127247 h 60"/>
                  <a:gd name="T8" fmla="*/ 127247 w 60"/>
                  <a:gd name="T9" fmla="*/ 42881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it-IT"/>
              </a:p>
            </p:txBody>
          </p:sp>
          <p:sp>
            <p:nvSpPr>
              <p:cNvPr id="3187" name="Freeform 192"/>
              <p:cNvSpPr>
                <a:spLocks noChangeAspect="1"/>
              </p:cNvSpPr>
              <p:nvPr/>
            </p:nvSpPr>
            <p:spPr bwMode="gray">
              <a:xfrm>
                <a:off x="4885" y="3275"/>
                <a:ext cx="102" cy="100"/>
              </a:xfrm>
              <a:custGeom>
                <a:avLst/>
                <a:gdLst>
                  <a:gd name="T0" fmla="*/ 428813 w 60"/>
                  <a:gd name="T1" fmla="*/ 346866 h 59"/>
                  <a:gd name="T2" fmla="*/ 375387 w 60"/>
                  <a:gd name="T3" fmla="*/ 54986 h 59"/>
                  <a:gd name="T4" fmla="*/ 69166 w 60"/>
                  <a:gd name="T5" fmla="*/ 114088 h 59"/>
                  <a:gd name="T6" fmla="*/ 131645 w 60"/>
                  <a:gd name="T7" fmla="*/ 408503 h 59"/>
                  <a:gd name="T8" fmla="*/ 428813 w 60"/>
                  <a:gd name="T9" fmla="*/ 34686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it-IT"/>
              </a:p>
            </p:txBody>
          </p:sp>
        </p:grpSp>
      </p:grpSp>
      <p:sp>
        <p:nvSpPr>
          <p:cNvPr id="127" name="Freeform 209"/>
          <p:cNvSpPr>
            <a:spLocks/>
          </p:cNvSpPr>
          <p:nvPr/>
        </p:nvSpPr>
        <p:spPr bwMode="gray">
          <a:xfrm>
            <a:off x="6777038" y="3159125"/>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it-IT"/>
          </a:p>
        </p:txBody>
      </p:sp>
      <p:grpSp>
        <p:nvGrpSpPr>
          <p:cNvPr id="8" name="Group 4"/>
          <p:cNvGrpSpPr>
            <a:grpSpLocks/>
          </p:cNvGrpSpPr>
          <p:nvPr/>
        </p:nvGrpSpPr>
        <p:grpSpPr bwMode="auto">
          <a:xfrm>
            <a:off x="5608638" y="3043238"/>
            <a:ext cx="2951162" cy="2949575"/>
            <a:chOff x="3644" y="2160"/>
            <a:chExt cx="1859" cy="1858"/>
          </a:xfrm>
        </p:grpSpPr>
        <p:grpSp>
          <p:nvGrpSpPr>
            <p:cNvPr id="9" name="Group 5"/>
            <p:cNvGrpSpPr>
              <a:grpSpLocks/>
            </p:cNvGrpSpPr>
            <p:nvPr/>
          </p:nvGrpSpPr>
          <p:grpSpPr bwMode="auto">
            <a:xfrm>
              <a:off x="3644" y="2160"/>
              <a:ext cx="1859" cy="1858"/>
              <a:chOff x="3644" y="2160"/>
              <a:chExt cx="1859" cy="1858"/>
            </a:xfrm>
          </p:grpSpPr>
          <p:sp>
            <p:nvSpPr>
              <p:cNvPr id="313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3135" name="Freeform 7"/>
              <p:cNvSpPr>
                <a:spLocks noChangeAspect="1"/>
              </p:cNvSpPr>
              <p:nvPr/>
            </p:nvSpPr>
            <p:spPr bwMode="gray">
              <a:xfrm>
                <a:off x="4768" y="2182"/>
                <a:ext cx="36" cy="35"/>
              </a:xfrm>
              <a:custGeom>
                <a:avLst/>
                <a:gdLst>
                  <a:gd name="T0" fmla="*/ 187435 w 21"/>
                  <a:gd name="T1" fmla="*/ 79050 h 21"/>
                  <a:gd name="T2" fmla="*/ 84792 w 21"/>
                  <a:gd name="T3" fmla="*/ 117092 h 21"/>
                  <a:gd name="T4" fmla="*/ 16831 w 21"/>
                  <a:gd name="T5" fmla="*/ 53758 h 21"/>
                  <a:gd name="T6" fmla="*/ 122482 w 21"/>
                  <a:gd name="T7" fmla="*/ 10245 h 21"/>
                  <a:gd name="T8" fmla="*/ 187435 w 21"/>
                  <a:gd name="T9" fmla="*/ 79050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it-IT"/>
              </a:p>
            </p:txBody>
          </p:sp>
          <p:sp>
            <p:nvSpPr>
              <p:cNvPr id="3136" name="Freeform 8"/>
              <p:cNvSpPr>
                <a:spLocks noChangeAspect="1"/>
              </p:cNvSpPr>
              <p:nvPr/>
            </p:nvSpPr>
            <p:spPr bwMode="gray">
              <a:xfrm>
                <a:off x="4934" y="2240"/>
                <a:ext cx="38" cy="37"/>
              </a:xfrm>
              <a:custGeom>
                <a:avLst/>
                <a:gdLst>
                  <a:gd name="T0" fmla="*/ 219410 w 22"/>
                  <a:gd name="T1" fmla="*/ 102318 h 22"/>
                  <a:gd name="T2" fmla="*/ 75684 w 22"/>
                  <a:gd name="T3" fmla="*/ 131690 h 22"/>
                  <a:gd name="T4" fmla="*/ 19598 w 22"/>
                  <a:gd name="T5" fmla="*/ 49117 h 22"/>
                  <a:gd name="T6" fmla="*/ 164063 w 22"/>
                  <a:gd name="T7" fmla="*/ 11184 h 22"/>
                  <a:gd name="T8" fmla="*/ 219410 w 22"/>
                  <a:gd name="T9" fmla="*/ 10231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it-IT"/>
              </a:p>
            </p:txBody>
          </p:sp>
          <p:sp>
            <p:nvSpPr>
              <p:cNvPr id="3137" name="Freeform 9"/>
              <p:cNvSpPr>
                <a:spLocks noChangeAspect="1"/>
              </p:cNvSpPr>
              <p:nvPr/>
            </p:nvSpPr>
            <p:spPr bwMode="gray">
              <a:xfrm>
                <a:off x="4891" y="3920"/>
                <a:ext cx="35" cy="37"/>
              </a:xfrm>
              <a:custGeom>
                <a:avLst/>
                <a:gdLst>
                  <a:gd name="T0" fmla="*/ 6147 w 21"/>
                  <a:gd name="T1" fmla="*/ 102318 h 22"/>
                  <a:gd name="T2" fmla="*/ 42153 w 21"/>
                  <a:gd name="T3" fmla="*/ 11184 h 22"/>
                  <a:gd name="T4" fmla="*/ 112422 w 21"/>
                  <a:gd name="T5" fmla="*/ 53201 h 22"/>
                  <a:gd name="T6" fmla="*/ 80542 w 21"/>
                  <a:gd name="T7" fmla="*/ 138932 h 22"/>
                  <a:gd name="T8" fmla="*/ 6147 w 21"/>
                  <a:gd name="T9" fmla="*/ 102318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it-IT"/>
              </a:p>
            </p:txBody>
          </p:sp>
          <p:sp>
            <p:nvSpPr>
              <p:cNvPr id="3138" name="Freeform 10"/>
              <p:cNvSpPr>
                <a:spLocks noChangeAspect="1"/>
              </p:cNvSpPr>
              <p:nvPr/>
            </p:nvSpPr>
            <p:spPr bwMode="gray">
              <a:xfrm>
                <a:off x="4725" y="3968"/>
                <a:ext cx="35" cy="36"/>
              </a:xfrm>
              <a:custGeom>
                <a:avLst/>
                <a:gdLst>
                  <a:gd name="T0" fmla="*/ 6147 w 21"/>
                  <a:gd name="T1" fmla="*/ 117257 h 21"/>
                  <a:gd name="T2" fmla="*/ 53758 w 21"/>
                  <a:gd name="T3" fmla="*/ 9818 h 21"/>
                  <a:gd name="T4" fmla="*/ 117092 w 21"/>
                  <a:gd name="T5" fmla="*/ 77357 h 21"/>
                  <a:gd name="T6" fmla="*/ 70255 w 21"/>
                  <a:gd name="T7" fmla="*/ 187435 h 21"/>
                  <a:gd name="T8" fmla="*/ 6147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it-IT"/>
              </a:p>
            </p:txBody>
          </p:sp>
          <p:sp>
            <p:nvSpPr>
              <p:cNvPr id="3139" name="Freeform 11"/>
              <p:cNvSpPr>
                <a:spLocks noChangeAspect="1"/>
              </p:cNvSpPr>
              <p:nvPr/>
            </p:nvSpPr>
            <p:spPr bwMode="gray">
              <a:xfrm>
                <a:off x="4536" y="3986"/>
                <a:ext cx="32" cy="32"/>
              </a:xfrm>
              <a:custGeom>
                <a:avLst/>
                <a:gdLst>
                  <a:gd name="T0" fmla="*/ 0 w 19"/>
                  <a:gd name="T1" fmla="*/ 62469 h 19"/>
                  <a:gd name="T2" fmla="*/ 72960 w 19"/>
                  <a:gd name="T3" fmla="*/ 0 h 19"/>
                  <a:gd name="T4" fmla="*/ 134661 w 19"/>
                  <a:gd name="T5" fmla="*/ 72960 h 19"/>
                  <a:gd name="T6" fmla="*/ 72960 w 19"/>
                  <a:gd name="T7" fmla="*/ 134661 h 19"/>
                  <a:gd name="T8" fmla="*/ 0 w 19"/>
                  <a:gd name="T9" fmla="*/ 6246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it-IT"/>
              </a:p>
            </p:txBody>
          </p:sp>
          <p:sp>
            <p:nvSpPr>
              <p:cNvPr id="3140" name="Freeform 12"/>
              <p:cNvSpPr>
                <a:spLocks noChangeAspect="1"/>
              </p:cNvSpPr>
              <p:nvPr/>
            </p:nvSpPr>
            <p:spPr bwMode="gray">
              <a:xfrm>
                <a:off x="4344" y="3958"/>
                <a:ext cx="36" cy="36"/>
              </a:xfrm>
              <a:custGeom>
                <a:avLst/>
                <a:gdLst>
                  <a:gd name="T0" fmla="*/ 9818 w 21"/>
                  <a:gd name="T1" fmla="*/ 77357 h 21"/>
                  <a:gd name="T2" fmla="*/ 117257 w 21"/>
                  <a:gd name="T3" fmla="*/ 9818 h 21"/>
                  <a:gd name="T4" fmla="*/ 185657 w 21"/>
                  <a:gd name="T5" fmla="*/ 122482 h 21"/>
                  <a:gd name="T6" fmla="*/ 77357 w 21"/>
                  <a:gd name="T7" fmla="*/ 187435 h 21"/>
                  <a:gd name="T8" fmla="*/ 9818 w 21"/>
                  <a:gd name="T9" fmla="*/ 773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it-IT"/>
              </a:p>
            </p:txBody>
          </p:sp>
          <p:sp>
            <p:nvSpPr>
              <p:cNvPr id="3141" name="Freeform 13"/>
              <p:cNvSpPr>
                <a:spLocks noChangeAspect="1"/>
              </p:cNvSpPr>
              <p:nvPr/>
            </p:nvSpPr>
            <p:spPr bwMode="gray">
              <a:xfrm>
                <a:off x="4173" y="3899"/>
                <a:ext cx="38" cy="38"/>
              </a:xfrm>
              <a:custGeom>
                <a:avLst/>
                <a:gdLst>
                  <a:gd name="T0" fmla="*/ 19598 w 22"/>
                  <a:gd name="T1" fmla="*/ 75684 h 22"/>
                  <a:gd name="T2" fmla="*/ 164063 w 22"/>
                  <a:gd name="T3" fmla="*/ 19598 h 22"/>
                  <a:gd name="T4" fmla="*/ 219410 w 22"/>
                  <a:gd name="T5" fmla="*/ 164063 h 22"/>
                  <a:gd name="T6" fmla="*/ 75684 w 22"/>
                  <a:gd name="T7" fmla="*/ 219410 h 22"/>
                  <a:gd name="T8" fmla="*/ 19598 w 22"/>
                  <a:gd name="T9" fmla="*/ 7568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it-IT"/>
              </a:p>
            </p:txBody>
          </p:sp>
          <p:sp>
            <p:nvSpPr>
              <p:cNvPr id="3142" name="Freeform 14"/>
              <p:cNvSpPr>
                <a:spLocks noChangeAspect="1"/>
              </p:cNvSpPr>
              <p:nvPr/>
            </p:nvSpPr>
            <p:spPr bwMode="gray">
              <a:xfrm>
                <a:off x="4009" y="3803"/>
                <a:ext cx="36" cy="35"/>
              </a:xfrm>
              <a:custGeom>
                <a:avLst/>
                <a:gdLst>
                  <a:gd name="T0" fmla="*/ 12698 w 22"/>
                  <a:gd name="T1" fmla="*/ 28458 h 21"/>
                  <a:gd name="T2" fmla="*/ 74011 w 22"/>
                  <a:gd name="T3" fmla="*/ 17075 h 21"/>
                  <a:gd name="T4" fmla="*/ 82213 w 22"/>
                  <a:gd name="T5" fmla="*/ 95547 h 21"/>
                  <a:gd name="T6" fmla="*/ 20779 w 22"/>
                  <a:gd name="T7" fmla="*/ 105495 h 21"/>
                  <a:gd name="T8" fmla="*/ 12698 w 22"/>
                  <a:gd name="T9" fmla="*/ 28458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it-IT"/>
              </a:p>
            </p:txBody>
          </p:sp>
          <p:sp>
            <p:nvSpPr>
              <p:cNvPr id="3143" name="Freeform 15"/>
              <p:cNvSpPr>
                <a:spLocks noChangeAspect="1"/>
              </p:cNvSpPr>
              <p:nvPr/>
            </p:nvSpPr>
            <p:spPr bwMode="gray">
              <a:xfrm>
                <a:off x="3888" y="3694"/>
                <a:ext cx="37" cy="35"/>
              </a:xfrm>
              <a:custGeom>
                <a:avLst/>
                <a:gdLst>
                  <a:gd name="T0" fmla="*/ 31633 w 22"/>
                  <a:gd name="T1" fmla="*/ 25292 h 21"/>
                  <a:gd name="T2" fmla="*/ 121567 w 22"/>
                  <a:gd name="T3" fmla="*/ 25292 h 21"/>
                  <a:gd name="T4" fmla="*/ 118746 w 22"/>
                  <a:gd name="T5" fmla="*/ 105495 h 21"/>
                  <a:gd name="T6" fmla="*/ 29205 w 22"/>
                  <a:gd name="T7" fmla="*/ 99730 h 21"/>
                  <a:gd name="T8" fmla="*/ 31633 w 22"/>
                  <a:gd name="T9" fmla="*/ 252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it-IT"/>
              </a:p>
            </p:txBody>
          </p:sp>
          <p:sp>
            <p:nvSpPr>
              <p:cNvPr id="3144" name="Freeform 16"/>
              <p:cNvSpPr>
                <a:spLocks noChangeAspect="1"/>
              </p:cNvSpPr>
              <p:nvPr/>
            </p:nvSpPr>
            <p:spPr bwMode="gray">
              <a:xfrm>
                <a:off x="3791" y="3570"/>
                <a:ext cx="36" cy="36"/>
              </a:xfrm>
              <a:custGeom>
                <a:avLst/>
                <a:gdLst>
                  <a:gd name="T0" fmla="*/ 49462 w 21"/>
                  <a:gd name="T1" fmla="*/ 28853 h 21"/>
                  <a:gd name="T2" fmla="*/ 185657 w 21"/>
                  <a:gd name="T3" fmla="*/ 49462 h 21"/>
                  <a:gd name="T4" fmla="*/ 148805 w 21"/>
                  <a:gd name="T5" fmla="*/ 185657 h 21"/>
                  <a:gd name="T6" fmla="*/ 28853 w 21"/>
                  <a:gd name="T7" fmla="*/ 148805 h 21"/>
                  <a:gd name="T8" fmla="*/ 49462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it-IT"/>
              </a:p>
            </p:txBody>
          </p:sp>
          <p:sp>
            <p:nvSpPr>
              <p:cNvPr id="3145" name="Freeform 17"/>
              <p:cNvSpPr>
                <a:spLocks noChangeAspect="1"/>
              </p:cNvSpPr>
              <p:nvPr/>
            </p:nvSpPr>
            <p:spPr bwMode="gray">
              <a:xfrm>
                <a:off x="3724" y="3444"/>
                <a:ext cx="35" cy="37"/>
              </a:xfrm>
              <a:custGeom>
                <a:avLst/>
                <a:gdLst>
                  <a:gd name="T0" fmla="*/ 42153 w 21"/>
                  <a:gd name="T1" fmla="*/ 18809 h 22"/>
                  <a:gd name="T2" fmla="*/ 112422 w 21"/>
                  <a:gd name="T3" fmla="*/ 49117 h 22"/>
                  <a:gd name="T4" fmla="*/ 80542 w 21"/>
                  <a:gd name="T5" fmla="*/ 138932 h 22"/>
                  <a:gd name="T6" fmla="*/ 10245 w 21"/>
                  <a:gd name="T7" fmla="*/ 102318 h 22"/>
                  <a:gd name="T8" fmla="*/ 42153 w 21"/>
                  <a:gd name="T9" fmla="*/ 18809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it-IT"/>
              </a:p>
            </p:txBody>
          </p:sp>
          <p:sp>
            <p:nvSpPr>
              <p:cNvPr id="3146" name="Freeform 18"/>
              <p:cNvSpPr>
                <a:spLocks noChangeAspect="1"/>
              </p:cNvSpPr>
              <p:nvPr/>
            </p:nvSpPr>
            <p:spPr bwMode="gray">
              <a:xfrm>
                <a:off x="3668" y="3283"/>
                <a:ext cx="35" cy="36"/>
              </a:xfrm>
              <a:custGeom>
                <a:avLst/>
                <a:gdLst>
                  <a:gd name="T0" fmla="*/ 53758 w 21"/>
                  <a:gd name="T1" fmla="*/ 9818 h 21"/>
                  <a:gd name="T2" fmla="*/ 117092 w 21"/>
                  <a:gd name="T3" fmla="*/ 77357 h 21"/>
                  <a:gd name="T4" fmla="*/ 79050 w 21"/>
                  <a:gd name="T5" fmla="*/ 187435 h 21"/>
                  <a:gd name="T6" fmla="*/ 10245 w 21"/>
                  <a:gd name="T7" fmla="*/ 122482 h 21"/>
                  <a:gd name="T8" fmla="*/ 53758 w 21"/>
                  <a:gd name="T9" fmla="*/ 9818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it-IT"/>
              </a:p>
            </p:txBody>
          </p:sp>
          <p:sp>
            <p:nvSpPr>
              <p:cNvPr id="3147" name="Freeform 19"/>
              <p:cNvSpPr>
                <a:spLocks noChangeAspect="1"/>
              </p:cNvSpPr>
              <p:nvPr/>
            </p:nvSpPr>
            <p:spPr bwMode="gray">
              <a:xfrm>
                <a:off x="3644" y="3085"/>
                <a:ext cx="34" cy="32"/>
              </a:xfrm>
              <a:custGeom>
                <a:avLst/>
                <a:gdLst>
                  <a:gd name="T0" fmla="*/ 82312 w 20"/>
                  <a:gd name="T1" fmla="*/ 0 h 19"/>
                  <a:gd name="T2" fmla="*/ 166527 w 20"/>
                  <a:gd name="T3" fmla="*/ 62469 h 19"/>
                  <a:gd name="T4" fmla="*/ 82312 w 20"/>
                  <a:gd name="T5" fmla="*/ 134661 h 19"/>
                  <a:gd name="T6" fmla="*/ 8451 w 20"/>
                  <a:gd name="T7" fmla="*/ 62469 h 19"/>
                  <a:gd name="T8" fmla="*/ 82312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it-IT"/>
              </a:p>
            </p:txBody>
          </p:sp>
          <p:sp>
            <p:nvSpPr>
              <p:cNvPr id="3148" name="Freeform 20"/>
              <p:cNvSpPr>
                <a:spLocks noChangeAspect="1"/>
              </p:cNvSpPr>
              <p:nvPr/>
            </p:nvSpPr>
            <p:spPr bwMode="gray">
              <a:xfrm>
                <a:off x="3657" y="2913"/>
                <a:ext cx="34" cy="34"/>
              </a:xfrm>
              <a:custGeom>
                <a:avLst/>
                <a:gdLst>
                  <a:gd name="T0" fmla="*/ 97957 w 20"/>
                  <a:gd name="T1" fmla="*/ 8451 h 20"/>
                  <a:gd name="T2" fmla="*/ 154647 w 20"/>
                  <a:gd name="T3" fmla="*/ 97957 h 20"/>
                  <a:gd name="T4" fmla="*/ 69166 w 20"/>
                  <a:gd name="T5" fmla="*/ 154647 h 20"/>
                  <a:gd name="T6" fmla="*/ 8451 w 20"/>
                  <a:gd name="T7" fmla="*/ 69166 h 20"/>
                  <a:gd name="T8" fmla="*/ 97957 w 20"/>
                  <a:gd name="T9" fmla="*/ 8451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it-IT"/>
              </a:p>
            </p:txBody>
          </p:sp>
          <p:sp>
            <p:nvSpPr>
              <p:cNvPr id="3149" name="Freeform 21"/>
              <p:cNvSpPr>
                <a:spLocks noChangeAspect="1"/>
              </p:cNvSpPr>
              <p:nvPr/>
            </p:nvSpPr>
            <p:spPr bwMode="gray">
              <a:xfrm>
                <a:off x="3708" y="2729"/>
                <a:ext cx="37" cy="36"/>
              </a:xfrm>
              <a:custGeom>
                <a:avLst/>
                <a:gdLst>
                  <a:gd name="T0" fmla="*/ 102318 w 22"/>
                  <a:gd name="T1" fmla="*/ 7760 h 22"/>
                  <a:gd name="T2" fmla="*/ 138932 w 22"/>
                  <a:gd name="T3" fmla="*/ 60820 h 22"/>
                  <a:gd name="T4" fmla="*/ 49117 w 22"/>
                  <a:gd name="T5" fmla="*/ 86984 h 22"/>
                  <a:gd name="T6" fmla="*/ 11184 w 22"/>
                  <a:gd name="T7" fmla="*/ 28335 h 22"/>
                  <a:gd name="T8" fmla="*/ 102318 w 22"/>
                  <a:gd name="T9" fmla="*/ 776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it-IT"/>
              </a:p>
            </p:txBody>
          </p:sp>
          <p:sp>
            <p:nvSpPr>
              <p:cNvPr id="3150" name="Freeform 22"/>
              <p:cNvSpPr>
                <a:spLocks noChangeAspect="1"/>
              </p:cNvSpPr>
              <p:nvPr/>
            </p:nvSpPr>
            <p:spPr bwMode="gray">
              <a:xfrm>
                <a:off x="3796" y="2562"/>
                <a:ext cx="38" cy="38"/>
              </a:xfrm>
              <a:custGeom>
                <a:avLst/>
                <a:gdLst>
                  <a:gd name="T0" fmla="*/ 174444 w 22"/>
                  <a:gd name="T1" fmla="*/ 33851 h 22"/>
                  <a:gd name="T2" fmla="*/ 205799 w 22"/>
                  <a:gd name="T3" fmla="*/ 174444 h 22"/>
                  <a:gd name="T4" fmla="*/ 58470 w 22"/>
                  <a:gd name="T5" fmla="*/ 205799 h 22"/>
                  <a:gd name="T6" fmla="*/ 33851 w 22"/>
                  <a:gd name="T7" fmla="*/ 60795 h 22"/>
                  <a:gd name="T8" fmla="*/ 174444 w 22"/>
                  <a:gd name="T9" fmla="*/ 3385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it-IT"/>
              </a:p>
            </p:txBody>
          </p:sp>
          <p:sp>
            <p:nvSpPr>
              <p:cNvPr id="3151" name="Freeform 23"/>
              <p:cNvSpPr>
                <a:spLocks noChangeAspect="1"/>
              </p:cNvSpPr>
              <p:nvPr/>
            </p:nvSpPr>
            <p:spPr bwMode="gray">
              <a:xfrm>
                <a:off x="3917" y="2418"/>
                <a:ext cx="36" cy="36"/>
              </a:xfrm>
              <a:custGeom>
                <a:avLst/>
                <a:gdLst>
                  <a:gd name="T0" fmla="*/ 162382 w 21"/>
                  <a:gd name="T1" fmla="*/ 39900 h 21"/>
                  <a:gd name="T2" fmla="*/ 162382 w 21"/>
                  <a:gd name="T3" fmla="*/ 172080 h 21"/>
                  <a:gd name="T4" fmla="*/ 39900 w 21"/>
                  <a:gd name="T5" fmla="*/ 172080 h 21"/>
                  <a:gd name="T6" fmla="*/ 39900 w 21"/>
                  <a:gd name="T7" fmla="*/ 39900 h 21"/>
                  <a:gd name="T8" fmla="*/ 162382 w 21"/>
                  <a:gd name="T9" fmla="*/ 39900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it-IT"/>
              </a:p>
            </p:txBody>
          </p:sp>
          <p:sp>
            <p:nvSpPr>
              <p:cNvPr id="3152" name="Freeform 24"/>
              <p:cNvSpPr>
                <a:spLocks noChangeAspect="1"/>
              </p:cNvSpPr>
              <p:nvPr/>
            </p:nvSpPr>
            <p:spPr bwMode="gray">
              <a:xfrm>
                <a:off x="4054" y="2306"/>
                <a:ext cx="37" cy="37"/>
              </a:xfrm>
              <a:custGeom>
                <a:avLst/>
                <a:gdLst>
                  <a:gd name="T0" fmla="*/ 131690 w 22"/>
                  <a:gd name="T1" fmla="*/ 41982 h 22"/>
                  <a:gd name="T2" fmla="*/ 110221 w 22"/>
                  <a:gd name="T3" fmla="*/ 131690 h 22"/>
                  <a:gd name="T4" fmla="*/ 18809 w 22"/>
                  <a:gd name="T5" fmla="*/ 110221 h 22"/>
                  <a:gd name="T6" fmla="*/ 41982 w 22"/>
                  <a:gd name="T7" fmla="*/ 18809 h 22"/>
                  <a:gd name="T8" fmla="*/ 131690 w 22"/>
                  <a:gd name="T9" fmla="*/ 41982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it-IT"/>
              </a:p>
            </p:txBody>
          </p:sp>
          <p:sp>
            <p:nvSpPr>
              <p:cNvPr id="3153" name="Freeform 25"/>
              <p:cNvSpPr>
                <a:spLocks noChangeAspect="1"/>
              </p:cNvSpPr>
              <p:nvPr/>
            </p:nvSpPr>
            <p:spPr bwMode="gray">
              <a:xfrm>
                <a:off x="4218" y="2221"/>
                <a:ext cx="38" cy="37"/>
              </a:xfrm>
              <a:custGeom>
                <a:avLst/>
                <a:gdLst>
                  <a:gd name="T0" fmla="*/ 219410 w 22"/>
                  <a:gd name="T1" fmla="*/ 49117 h 22"/>
                  <a:gd name="T2" fmla="*/ 149425 w 22"/>
                  <a:gd name="T3" fmla="*/ 138932 h 22"/>
                  <a:gd name="T4" fmla="*/ 19598 w 22"/>
                  <a:gd name="T5" fmla="*/ 97414 h 22"/>
                  <a:gd name="T6" fmla="*/ 86509 w 22"/>
                  <a:gd name="T7" fmla="*/ 11184 h 22"/>
                  <a:gd name="T8" fmla="*/ 219410 w 22"/>
                  <a:gd name="T9" fmla="*/ 4911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it-IT"/>
              </a:p>
            </p:txBody>
          </p:sp>
          <p:sp>
            <p:nvSpPr>
              <p:cNvPr id="3154" name="Freeform 26"/>
              <p:cNvSpPr>
                <a:spLocks noChangeAspect="1"/>
              </p:cNvSpPr>
              <p:nvPr/>
            </p:nvSpPr>
            <p:spPr bwMode="gray">
              <a:xfrm>
                <a:off x="4371" y="2177"/>
                <a:ext cx="36" cy="34"/>
              </a:xfrm>
              <a:custGeom>
                <a:avLst/>
                <a:gdLst>
                  <a:gd name="T0" fmla="*/ 187435 w 21"/>
                  <a:gd name="T1" fmla="*/ 69166 h 20"/>
                  <a:gd name="T2" fmla="*/ 117257 w 21"/>
                  <a:gd name="T3" fmla="*/ 154647 h 20"/>
                  <a:gd name="T4" fmla="*/ 9818 w 21"/>
                  <a:gd name="T5" fmla="*/ 97957 h 20"/>
                  <a:gd name="T6" fmla="*/ 84792 w 21"/>
                  <a:gd name="T7" fmla="*/ 8451 h 20"/>
                  <a:gd name="T8" fmla="*/ 187435 w 21"/>
                  <a:gd name="T9" fmla="*/ 69166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it-IT"/>
              </a:p>
            </p:txBody>
          </p:sp>
          <p:sp>
            <p:nvSpPr>
              <p:cNvPr id="3155" name="Freeform 27"/>
              <p:cNvSpPr>
                <a:spLocks noChangeAspect="1"/>
              </p:cNvSpPr>
              <p:nvPr/>
            </p:nvSpPr>
            <p:spPr bwMode="gray">
              <a:xfrm>
                <a:off x="5208" y="2431"/>
                <a:ext cx="35" cy="36"/>
              </a:xfrm>
              <a:custGeom>
                <a:avLst/>
                <a:gdLst>
                  <a:gd name="T0" fmla="*/ 99730 w 21"/>
                  <a:gd name="T1" fmla="*/ 162382 h 21"/>
                  <a:gd name="T2" fmla="*/ 99730 w 21"/>
                  <a:gd name="T3" fmla="*/ 39900 h 21"/>
                  <a:gd name="T4" fmla="*/ 25292 w 21"/>
                  <a:gd name="T5" fmla="*/ 39900 h 21"/>
                  <a:gd name="T6" fmla="*/ 25292 w 21"/>
                  <a:gd name="T7" fmla="*/ 162382 h 21"/>
                  <a:gd name="T8" fmla="*/ 99730 w 21"/>
                  <a:gd name="T9" fmla="*/ 16238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it-IT"/>
              </a:p>
            </p:txBody>
          </p:sp>
          <p:sp>
            <p:nvSpPr>
              <p:cNvPr id="3156" name="Freeform 28"/>
              <p:cNvSpPr>
                <a:spLocks noChangeAspect="1"/>
              </p:cNvSpPr>
              <p:nvPr/>
            </p:nvSpPr>
            <p:spPr bwMode="gray">
              <a:xfrm>
                <a:off x="5074" y="2318"/>
                <a:ext cx="37" cy="37"/>
              </a:xfrm>
              <a:custGeom>
                <a:avLst/>
                <a:gdLst>
                  <a:gd name="T0" fmla="*/ 31633 w 22"/>
                  <a:gd name="T1" fmla="*/ 131690 h 22"/>
                  <a:gd name="T2" fmla="*/ 131690 w 22"/>
                  <a:gd name="T3" fmla="*/ 118746 h 22"/>
                  <a:gd name="T4" fmla="*/ 110221 w 22"/>
                  <a:gd name="T5" fmla="*/ 18809 h 22"/>
                  <a:gd name="T6" fmla="*/ 18809 w 22"/>
                  <a:gd name="T7" fmla="*/ 41982 h 22"/>
                  <a:gd name="T8" fmla="*/ 31633 w 22"/>
                  <a:gd name="T9" fmla="*/ 13169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it-IT"/>
              </a:p>
            </p:txBody>
          </p:sp>
          <p:sp>
            <p:nvSpPr>
              <p:cNvPr id="3157" name="Freeform 29"/>
              <p:cNvSpPr>
                <a:spLocks noChangeAspect="1"/>
              </p:cNvSpPr>
              <p:nvPr/>
            </p:nvSpPr>
            <p:spPr bwMode="gray">
              <a:xfrm>
                <a:off x="5315" y="2564"/>
                <a:ext cx="37" cy="36"/>
              </a:xfrm>
              <a:custGeom>
                <a:avLst/>
                <a:gdLst>
                  <a:gd name="T0" fmla="*/ 110221 w 22"/>
                  <a:gd name="T1" fmla="*/ 172080 h 21"/>
                  <a:gd name="T2" fmla="*/ 131690 w 22"/>
                  <a:gd name="T3" fmla="*/ 49462 h 21"/>
                  <a:gd name="T4" fmla="*/ 41982 w 22"/>
                  <a:gd name="T5" fmla="*/ 28853 h 21"/>
                  <a:gd name="T6" fmla="*/ 18809 w 22"/>
                  <a:gd name="T7" fmla="*/ 148805 h 21"/>
                  <a:gd name="T8" fmla="*/ 110221 w 22"/>
                  <a:gd name="T9" fmla="*/ 17208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it-IT"/>
              </a:p>
            </p:txBody>
          </p:sp>
          <p:sp>
            <p:nvSpPr>
              <p:cNvPr id="3158" name="Freeform 30"/>
              <p:cNvSpPr>
                <a:spLocks noChangeAspect="1"/>
              </p:cNvSpPr>
              <p:nvPr/>
            </p:nvSpPr>
            <p:spPr bwMode="gray">
              <a:xfrm>
                <a:off x="5199" y="3719"/>
                <a:ext cx="36" cy="36"/>
              </a:xfrm>
              <a:custGeom>
                <a:avLst/>
                <a:gdLst>
                  <a:gd name="T0" fmla="*/ 39900 w 21"/>
                  <a:gd name="T1" fmla="*/ 28853 h 21"/>
                  <a:gd name="T2" fmla="*/ 39900 w 21"/>
                  <a:gd name="T3" fmla="*/ 162382 h 21"/>
                  <a:gd name="T4" fmla="*/ 162382 w 21"/>
                  <a:gd name="T5" fmla="*/ 162382 h 21"/>
                  <a:gd name="T6" fmla="*/ 162382 w 21"/>
                  <a:gd name="T7" fmla="*/ 39900 h 21"/>
                  <a:gd name="T8" fmla="*/ 39900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it-IT"/>
              </a:p>
            </p:txBody>
          </p:sp>
          <p:sp>
            <p:nvSpPr>
              <p:cNvPr id="3159" name="Freeform 31"/>
              <p:cNvSpPr>
                <a:spLocks noChangeAspect="1"/>
              </p:cNvSpPr>
              <p:nvPr/>
            </p:nvSpPr>
            <p:spPr bwMode="gray">
              <a:xfrm>
                <a:off x="5298" y="3601"/>
                <a:ext cx="37" cy="37"/>
              </a:xfrm>
              <a:custGeom>
                <a:avLst/>
                <a:gdLst>
                  <a:gd name="T0" fmla="*/ 118746 w 22"/>
                  <a:gd name="T1" fmla="*/ 18809 h 22"/>
                  <a:gd name="T2" fmla="*/ 18809 w 22"/>
                  <a:gd name="T3" fmla="*/ 31633 h 22"/>
                  <a:gd name="T4" fmla="*/ 41982 w 22"/>
                  <a:gd name="T5" fmla="*/ 131690 h 22"/>
                  <a:gd name="T6" fmla="*/ 131690 w 22"/>
                  <a:gd name="T7" fmla="*/ 118746 h 22"/>
                  <a:gd name="T8" fmla="*/ 118746 w 22"/>
                  <a:gd name="T9" fmla="*/ 1880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it-IT"/>
              </a:p>
            </p:txBody>
          </p:sp>
          <p:sp>
            <p:nvSpPr>
              <p:cNvPr id="3160" name="Freeform 32"/>
              <p:cNvSpPr>
                <a:spLocks noChangeAspect="1"/>
              </p:cNvSpPr>
              <p:nvPr/>
            </p:nvSpPr>
            <p:spPr bwMode="gray">
              <a:xfrm>
                <a:off x="5452" y="3244"/>
                <a:ext cx="36" cy="34"/>
              </a:xfrm>
              <a:custGeom>
                <a:avLst/>
                <a:gdLst>
                  <a:gd name="T0" fmla="*/ 117257 w 21"/>
                  <a:gd name="T1" fmla="*/ 8451 h 20"/>
                  <a:gd name="T2" fmla="*/ 9818 w 21"/>
                  <a:gd name="T3" fmla="*/ 69166 h 20"/>
                  <a:gd name="T4" fmla="*/ 84792 w 21"/>
                  <a:gd name="T5" fmla="*/ 154647 h 20"/>
                  <a:gd name="T6" fmla="*/ 187435 w 21"/>
                  <a:gd name="T7" fmla="*/ 97957 h 20"/>
                  <a:gd name="T8" fmla="*/ 117257 w 21"/>
                  <a:gd name="T9" fmla="*/ 8451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it-IT"/>
              </a:p>
            </p:txBody>
          </p:sp>
          <p:sp>
            <p:nvSpPr>
              <p:cNvPr id="3161" name="Freeform 33"/>
              <p:cNvSpPr>
                <a:spLocks noChangeAspect="1"/>
              </p:cNvSpPr>
              <p:nvPr/>
            </p:nvSpPr>
            <p:spPr bwMode="gray">
              <a:xfrm>
                <a:off x="5448" y="2880"/>
                <a:ext cx="36" cy="35"/>
              </a:xfrm>
              <a:custGeom>
                <a:avLst/>
                <a:gdLst>
                  <a:gd name="T0" fmla="*/ 117257 w 21"/>
                  <a:gd name="T1" fmla="*/ 117092 h 21"/>
                  <a:gd name="T2" fmla="*/ 187435 w 21"/>
                  <a:gd name="T3" fmla="*/ 47430 h 21"/>
                  <a:gd name="T4" fmla="*/ 77357 w 21"/>
                  <a:gd name="T5" fmla="*/ 6147 h 21"/>
                  <a:gd name="T6" fmla="*/ 9818 w 21"/>
                  <a:gd name="T7" fmla="*/ 70255 h 21"/>
                  <a:gd name="T8" fmla="*/ 117257 w 21"/>
                  <a:gd name="T9" fmla="*/ 1170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it-IT"/>
              </a:p>
            </p:txBody>
          </p:sp>
          <p:sp>
            <p:nvSpPr>
              <p:cNvPr id="3162" name="Freeform 34"/>
              <p:cNvSpPr>
                <a:spLocks noChangeAspect="1"/>
              </p:cNvSpPr>
              <p:nvPr/>
            </p:nvSpPr>
            <p:spPr bwMode="gray">
              <a:xfrm>
                <a:off x="5471" y="3059"/>
                <a:ext cx="32" cy="34"/>
              </a:xfrm>
              <a:custGeom>
                <a:avLst/>
                <a:gdLst>
                  <a:gd name="T0" fmla="*/ 62469 w 19"/>
                  <a:gd name="T1" fmla="*/ 8451 h 20"/>
                  <a:gd name="T2" fmla="*/ 0 w 19"/>
                  <a:gd name="T3" fmla="*/ 82312 h 20"/>
                  <a:gd name="T4" fmla="*/ 62469 w 19"/>
                  <a:gd name="T5" fmla="*/ 166527 h 20"/>
                  <a:gd name="T6" fmla="*/ 134661 w 19"/>
                  <a:gd name="T7" fmla="*/ 82312 h 20"/>
                  <a:gd name="T8" fmla="*/ 62469 w 19"/>
                  <a:gd name="T9" fmla="*/ 8451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it-IT"/>
              </a:p>
            </p:txBody>
          </p:sp>
          <p:sp>
            <p:nvSpPr>
              <p:cNvPr id="3163" name="Freeform 35"/>
              <p:cNvSpPr>
                <a:spLocks noChangeAspect="1"/>
              </p:cNvSpPr>
              <p:nvPr/>
            </p:nvSpPr>
            <p:spPr bwMode="gray">
              <a:xfrm>
                <a:off x="5397" y="2718"/>
                <a:ext cx="38" cy="37"/>
              </a:xfrm>
              <a:custGeom>
                <a:avLst/>
                <a:gdLst>
                  <a:gd name="T0" fmla="*/ 75684 w 22"/>
                  <a:gd name="T1" fmla="*/ 11184 h 22"/>
                  <a:gd name="T2" fmla="*/ 19598 w 22"/>
                  <a:gd name="T3" fmla="*/ 102318 h 22"/>
                  <a:gd name="T4" fmla="*/ 164063 w 22"/>
                  <a:gd name="T5" fmla="*/ 138932 h 22"/>
                  <a:gd name="T6" fmla="*/ 219410 w 22"/>
                  <a:gd name="T7" fmla="*/ 49117 h 22"/>
                  <a:gd name="T8" fmla="*/ 75684 w 22"/>
                  <a:gd name="T9" fmla="*/ 1118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it-IT"/>
              </a:p>
            </p:txBody>
          </p:sp>
          <p:sp>
            <p:nvSpPr>
              <p:cNvPr id="3164" name="Freeform 36"/>
              <p:cNvSpPr>
                <a:spLocks noChangeAspect="1"/>
              </p:cNvSpPr>
              <p:nvPr/>
            </p:nvSpPr>
            <p:spPr bwMode="gray">
              <a:xfrm>
                <a:off x="5391" y="3438"/>
                <a:ext cx="37" cy="37"/>
              </a:xfrm>
              <a:custGeom>
                <a:avLst/>
                <a:gdLst>
                  <a:gd name="T0" fmla="*/ 102318 w 22"/>
                  <a:gd name="T1" fmla="*/ 11184 h 22"/>
                  <a:gd name="T2" fmla="*/ 11184 w 22"/>
                  <a:gd name="T3" fmla="*/ 49117 h 22"/>
                  <a:gd name="T4" fmla="*/ 49117 w 22"/>
                  <a:gd name="T5" fmla="*/ 138932 h 22"/>
                  <a:gd name="T6" fmla="*/ 138932 w 22"/>
                  <a:gd name="T7" fmla="*/ 102318 h 22"/>
                  <a:gd name="T8" fmla="*/ 102318 w 22"/>
                  <a:gd name="T9" fmla="*/ 1118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it-IT"/>
              </a:p>
            </p:txBody>
          </p:sp>
          <p:sp>
            <p:nvSpPr>
              <p:cNvPr id="3165" name="Freeform 37"/>
              <p:cNvSpPr>
                <a:spLocks noChangeAspect="1"/>
              </p:cNvSpPr>
              <p:nvPr/>
            </p:nvSpPr>
            <p:spPr bwMode="gray">
              <a:xfrm>
                <a:off x="5057" y="3833"/>
                <a:ext cx="37" cy="36"/>
              </a:xfrm>
              <a:custGeom>
                <a:avLst/>
                <a:gdLst>
                  <a:gd name="T0" fmla="*/ 41982 w 22"/>
                  <a:gd name="T1" fmla="*/ 28853 h 21"/>
                  <a:gd name="T2" fmla="*/ 18809 w 22"/>
                  <a:gd name="T3" fmla="*/ 148805 h 21"/>
                  <a:gd name="T4" fmla="*/ 118746 w 22"/>
                  <a:gd name="T5" fmla="*/ 185657 h 21"/>
                  <a:gd name="T6" fmla="*/ 131690 w 22"/>
                  <a:gd name="T7" fmla="*/ 49462 h 21"/>
                  <a:gd name="T8" fmla="*/ 41982 w 22"/>
                  <a:gd name="T9" fmla="*/ 2885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it-IT"/>
              </a:p>
            </p:txBody>
          </p:sp>
        </p:grpSp>
        <p:grpSp>
          <p:nvGrpSpPr>
            <p:cNvPr id="10" name="Group 38"/>
            <p:cNvGrpSpPr>
              <a:grpSpLocks/>
            </p:cNvGrpSpPr>
            <p:nvPr/>
          </p:nvGrpSpPr>
          <p:grpSpPr bwMode="auto">
            <a:xfrm>
              <a:off x="3727" y="2245"/>
              <a:ext cx="1693" cy="1688"/>
              <a:chOff x="3727" y="2245"/>
              <a:chExt cx="1693" cy="1688"/>
            </a:xfrm>
          </p:grpSpPr>
          <p:sp>
            <p:nvSpPr>
              <p:cNvPr id="310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3103" name="Freeform 40"/>
              <p:cNvSpPr>
                <a:spLocks noChangeAspect="1"/>
              </p:cNvSpPr>
              <p:nvPr/>
            </p:nvSpPr>
            <p:spPr bwMode="gray">
              <a:xfrm>
                <a:off x="4655" y="2245"/>
                <a:ext cx="44" cy="44"/>
              </a:xfrm>
              <a:custGeom>
                <a:avLst/>
                <a:gdLst>
                  <a:gd name="T0" fmla="*/ 185008 w 26"/>
                  <a:gd name="T1" fmla="*/ 122997 h 26"/>
                  <a:gd name="T2" fmla="*/ 77288 w 26"/>
                  <a:gd name="T3" fmla="*/ 189769 h 26"/>
                  <a:gd name="T4" fmla="*/ 7876 w 26"/>
                  <a:gd name="T5" fmla="*/ 77288 h 26"/>
                  <a:gd name="T6" fmla="*/ 112136 w 26"/>
                  <a:gd name="T7" fmla="*/ 7876 h 26"/>
                  <a:gd name="T8" fmla="*/ 185008 w 26"/>
                  <a:gd name="T9" fmla="*/ 122997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it-IT"/>
              </a:p>
            </p:txBody>
          </p:sp>
          <p:sp>
            <p:nvSpPr>
              <p:cNvPr id="3104" name="Freeform 41"/>
              <p:cNvSpPr>
                <a:spLocks noChangeAspect="1"/>
              </p:cNvSpPr>
              <p:nvPr/>
            </p:nvSpPr>
            <p:spPr bwMode="gray">
              <a:xfrm>
                <a:off x="4821" y="2282"/>
                <a:ext cx="46" cy="46"/>
              </a:xfrm>
              <a:custGeom>
                <a:avLst/>
                <a:gdLst>
                  <a:gd name="T0" fmla="*/ 206695 w 27"/>
                  <a:gd name="T1" fmla="*/ 163118 h 27"/>
                  <a:gd name="T2" fmla="*/ 71210 w 27"/>
                  <a:gd name="T3" fmla="*/ 214868 h 27"/>
                  <a:gd name="T4" fmla="*/ 26338 w 27"/>
                  <a:gd name="T5" fmla="*/ 76449 h 27"/>
                  <a:gd name="T6" fmla="*/ 156064 w 27"/>
                  <a:gd name="T7" fmla="*/ 26338 h 27"/>
                  <a:gd name="T8" fmla="*/ 206695 w 27"/>
                  <a:gd name="T9" fmla="*/ 16311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it-IT"/>
              </a:p>
            </p:txBody>
          </p:sp>
          <p:sp>
            <p:nvSpPr>
              <p:cNvPr id="3105" name="Freeform 42"/>
              <p:cNvSpPr>
                <a:spLocks noChangeAspect="1"/>
              </p:cNvSpPr>
              <p:nvPr/>
            </p:nvSpPr>
            <p:spPr bwMode="gray">
              <a:xfrm>
                <a:off x="4952" y="2342"/>
                <a:ext cx="46" cy="46"/>
              </a:xfrm>
              <a:custGeom>
                <a:avLst/>
                <a:gdLst>
                  <a:gd name="T0" fmla="*/ 194495 w 27"/>
                  <a:gd name="T1" fmla="*/ 172403 h 27"/>
                  <a:gd name="T2" fmla="*/ 59396 w 27"/>
                  <a:gd name="T3" fmla="*/ 194495 h 27"/>
                  <a:gd name="T4" fmla="*/ 34863 w 27"/>
                  <a:gd name="T5" fmla="*/ 49447 h 27"/>
                  <a:gd name="T6" fmla="*/ 172403 w 27"/>
                  <a:gd name="T7" fmla="*/ 26338 h 27"/>
                  <a:gd name="T8" fmla="*/ 19449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it-IT"/>
              </a:p>
            </p:txBody>
          </p:sp>
          <p:sp>
            <p:nvSpPr>
              <p:cNvPr id="3106" name="Freeform 43"/>
              <p:cNvSpPr>
                <a:spLocks noChangeAspect="1"/>
              </p:cNvSpPr>
              <p:nvPr/>
            </p:nvSpPr>
            <p:spPr bwMode="gray">
              <a:xfrm>
                <a:off x="5082" y="2431"/>
                <a:ext cx="44" cy="45"/>
              </a:xfrm>
              <a:custGeom>
                <a:avLst/>
                <a:gdLst>
                  <a:gd name="T0" fmla="*/ 38173 w 26"/>
                  <a:gd name="T1" fmla="*/ 44624 h 26"/>
                  <a:gd name="T2" fmla="*/ 32035 w 26"/>
                  <a:gd name="T3" fmla="*/ 231359 h 26"/>
                  <a:gd name="T4" fmla="*/ 162458 w 26"/>
                  <a:gd name="T5" fmla="*/ 231359 h 26"/>
                  <a:gd name="T6" fmla="*/ 162458 w 26"/>
                  <a:gd name="T7" fmla="*/ 44624 h 26"/>
                  <a:gd name="T8" fmla="*/ 38173 w 26"/>
                  <a:gd name="T9" fmla="*/ 4462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it-IT"/>
              </a:p>
            </p:txBody>
          </p:sp>
          <p:sp>
            <p:nvSpPr>
              <p:cNvPr id="3107" name="Freeform 44"/>
              <p:cNvSpPr>
                <a:spLocks noChangeAspect="1"/>
              </p:cNvSpPr>
              <p:nvPr/>
            </p:nvSpPr>
            <p:spPr bwMode="gray">
              <a:xfrm>
                <a:off x="5286" y="2684"/>
                <a:ext cx="45" cy="46"/>
              </a:xfrm>
              <a:custGeom>
                <a:avLst/>
                <a:gdLst>
                  <a:gd name="T0" fmla="*/ 105495 w 27"/>
                  <a:gd name="T1" fmla="*/ 206695 h 27"/>
                  <a:gd name="T2" fmla="*/ 143347 w 27"/>
                  <a:gd name="T3" fmla="*/ 76449 h 27"/>
                  <a:gd name="T4" fmla="*/ 53758 w 27"/>
                  <a:gd name="T5" fmla="*/ 15459 h 27"/>
                  <a:gd name="T6" fmla="*/ 10245 w 27"/>
                  <a:gd name="T7" fmla="*/ 156064 h 27"/>
                  <a:gd name="T8" fmla="*/ 105495 w 27"/>
                  <a:gd name="T9" fmla="*/ 206695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it-IT"/>
              </a:p>
            </p:txBody>
          </p:sp>
          <p:sp>
            <p:nvSpPr>
              <p:cNvPr id="3108" name="Freeform 45"/>
              <p:cNvSpPr>
                <a:spLocks noChangeAspect="1"/>
              </p:cNvSpPr>
              <p:nvPr/>
            </p:nvSpPr>
            <p:spPr bwMode="gray">
              <a:xfrm>
                <a:off x="5344" y="2821"/>
                <a:ext cx="42" cy="45"/>
              </a:xfrm>
              <a:custGeom>
                <a:avLst/>
                <a:gdLst>
                  <a:gd name="T0" fmla="*/ 6611 w 25"/>
                  <a:gd name="T1" fmla="*/ 179908 h 26"/>
                  <a:gd name="T2" fmla="*/ 101082 w 25"/>
                  <a:gd name="T3" fmla="*/ 277647 h 26"/>
                  <a:gd name="T4" fmla="*/ 161181 w 25"/>
                  <a:gd name="T5" fmla="*/ 123435 h 26"/>
                  <a:gd name="T6" fmla="*/ 69806 w 25"/>
                  <a:gd name="T7" fmla="*/ 20049 h 26"/>
                  <a:gd name="T8" fmla="*/ 6611 w 25"/>
                  <a:gd name="T9" fmla="*/ 179908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it-IT"/>
              </a:p>
            </p:txBody>
          </p:sp>
          <p:sp>
            <p:nvSpPr>
              <p:cNvPr id="3109" name="Freeform 46"/>
              <p:cNvSpPr>
                <a:spLocks noChangeAspect="1"/>
              </p:cNvSpPr>
              <p:nvPr/>
            </p:nvSpPr>
            <p:spPr bwMode="gray">
              <a:xfrm>
                <a:off x="5376" y="2968"/>
                <a:ext cx="40" cy="40"/>
              </a:xfrm>
              <a:custGeom>
                <a:avLst/>
                <a:gdLst>
                  <a:gd name="T0" fmla="*/ 63297 w 24"/>
                  <a:gd name="T1" fmla="*/ 0 h 24"/>
                  <a:gd name="T2" fmla="*/ 0 w 24"/>
                  <a:gd name="T3" fmla="*/ 70255 h 24"/>
                  <a:gd name="T4" fmla="*/ 70255 w 24"/>
                  <a:gd name="T5" fmla="*/ 143347 h 24"/>
                  <a:gd name="T6" fmla="*/ 134237 w 24"/>
                  <a:gd name="T7" fmla="*/ 70255 h 24"/>
                  <a:gd name="T8" fmla="*/ 63297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it-IT"/>
              </a:p>
            </p:txBody>
          </p:sp>
          <p:sp>
            <p:nvSpPr>
              <p:cNvPr id="3110" name="Freeform 47"/>
              <p:cNvSpPr>
                <a:spLocks noChangeAspect="1"/>
              </p:cNvSpPr>
              <p:nvPr/>
            </p:nvSpPr>
            <p:spPr bwMode="gray">
              <a:xfrm>
                <a:off x="5376" y="3139"/>
                <a:ext cx="44" cy="44"/>
              </a:xfrm>
              <a:custGeom>
                <a:avLst/>
                <a:gdLst>
                  <a:gd name="T0" fmla="*/ 13329 w 26"/>
                  <a:gd name="T1" fmla="*/ 85155 h 26"/>
                  <a:gd name="T2" fmla="*/ 85155 w 26"/>
                  <a:gd name="T3" fmla="*/ 189769 h 26"/>
                  <a:gd name="T4" fmla="*/ 189769 w 26"/>
                  <a:gd name="T5" fmla="*/ 122997 h 26"/>
                  <a:gd name="T6" fmla="*/ 122997 w 26"/>
                  <a:gd name="T7" fmla="*/ 13329 h 26"/>
                  <a:gd name="T8" fmla="*/ 13329 w 26"/>
                  <a:gd name="T9" fmla="*/ 8515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it-IT"/>
              </a:p>
            </p:txBody>
          </p:sp>
          <p:sp>
            <p:nvSpPr>
              <p:cNvPr id="3111" name="Freeform 48"/>
              <p:cNvSpPr>
                <a:spLocks noChangeAspect="1"/>
              </p:cNvSpPr>
              <p:nvPr/>
            </p:nvSpPr>
            <p:spPr bwMode="gray">
              <a:xfrm>
                <a:off x="5191" y="2542"/>
                <a:ext cx="46" cy="45"/>
              </a:xfrm>
              <a:custGeom>
                <a:avLst/>
                <a:gdLst>
                  <a:gd name="T0" fmla="*/ 172403 w 27"/>
                  <a:gd name="T1" fmla="*/ 134237 h 27"/>
                  <a:gd name="T2" fmla="*/ 206695 w 27"/>
                  <a:gd name="T3" fmla="*/ 42153 h 27"/>
                  <a:gd name="T4" fmla="*/ 59396 w 27"/>
                  <a:gd name="T5" fmla="*/ 17075 h 27"/>
                  <a:gd name="T6" fmla="*/ 34863 w 27"/>
                  <a:gd name="T7" fmla="*/ 117092 h 27"/>
                  <a:gd name="T8" fmla="*/ 172403 w 27"/>
                  <a:gd name="T9" fmla="*/ 13423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it-IT"/>
              </a:p>
            </p:txBody>
          </p:sp>
          <p:sp>
            <p:nvSpPr>
              <p:cNvPr id="3112" name="Freeform 49"/>
              <p:cNvSpPr>
                <a:spLocks noChangeAspect="1"/>
              </p:cNvSpPr>
              <p:nvPr/>
            </p:nvSpPr>
            <p:spPr bwMode="gray">
              <a:xfrm>
                <a:off x="5071" y="3711"/>
                <a:ext cx="45" cy="46"/>
              </a:xfrm>
              <a:custGeom>
                <a:avLst/>
                <a:gdLst>
                  <a:gd name="T0" fmla="*/ 42153 w 27"/>
                  <a:gd name="T1" fmla="*/ 26338 h 27"/>
                  <a:gd name="T2" fmla="*/ 17075 w 27"/>
                  <a:gd name="T3" fmla="*/ 172403 h 27"/>
                  <a:gd name="T4" fmla="*/ 117092 w 27"/>
                  <a:gd name="T5" fmla="*/ 194495 h 27"/>
                  <a:gd name="T6" fmla="*/ 134237 w 27"/>
                  <a:gd name="T7" fmla="*/ 59396 h 27"/>
                  <a:gd name="T8" fmla="*/ 42153 w 27"/>
                  <a:gd name="T9" fmla="*/ 2633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it-IT"/>
              </a:p>
            </p:txBody>
          </p:sp>
          <p:sp>
            <p:nvSpPr>
              <p:cNvPr id="3113" name="Freeform 50"/>
              <p:cNvSpPr>
                <a:spLocks noChangeAspect="1"/>
              </p:cNvSpPr>
              <p:nvPr/>
            </p:nvSpPr>
            <p:spPr bwMode="gray">
              <a:xfrm>
                <a:off x="5278" y="3461"/>
                <a:ext cx="45" cy="46"/>
              </a:xfrm>
              <a:custGeom>
                <a:avLst/>
                <a:gdLst>
                  <a:gd name="T0" fmla="*/ 143347 w 27"/>
                  <a:gd name="T1" fmla="*/ 180644 h 27"/>
                  <a:gd name="T2" fmla="*/ 117092 w 27"/>
                  <a:gd name="T3" fmla="*/ 34863 h 27"/>
                  <a:gd name="T4" fmla="*/ 25292 w 27"/>
                  <a:gd name="T5" fmla="*/ 59396 h 27"/>
                  <a:gd name="T6" fmla="*/ 42153 w 27"/>
                  <a:gd name="T7" fmla="*/ 206695 h 27"/>
                  <a:gd name="T8" fmla="*/ 143347 w 27"/>
                  <a:gd name="T9" fmla="*/ 18064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it-IT"/>
              </a:p>
            </p:txBody>
          </p:sp>
          <p:sp>
            <p:nvSpPr>
              <p:cNvPr id="3114" name="Freeform 51"/>
              <p:cNvSpPr>
                <a:spLocks noChangeAspect="1"/>
              </p:cNvSpPr>
              <p:nvPr/>
            </p:nvSpPr>
            <p:spPr bwMode="gray">
              <a:xfrm>
                <a:off x="5189" y="3596"/>
                <a:ext cx="44" cy="44"/>
              </a:xfrm>
              <a:custGeom>
                <a:avLst/>
                <a:gdLst>
                  <a:gd name="T0" fmla="*/ 162458 w 26"/>
                  <a:gd name="T1" fmla="*/ 162458 h 26"/>
                  <a:gd name="T2" fmla="*/ 162458 w 26"/>
                  <a:gd name="T3" fmla="*/ 32035 h 26"/>
                  <a:gd name="T4" fmla="*/ 38173 w 26"/>
                  <a:gd name="T5" fmla="*/ 32035 h 26"/>
                  <a:gd name="T6" fmla="*/ 38173 w 26"/>
                  <a:gd name="T7" fmla="*/ 162458 h 26"/>
                  <a:gd name="T8" fmla="*/ 162458 w 26"/>
                  <a:gd name="T9" fmla="*/ 162458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it-IT"/>
              </a:p>
            </p:txBody>
          </p:sp>
          <p:sp>
            <p:nvSpPr>
              <p:cNvPr id="3115" name="Freeform 52"/>
              <p:cNvSpPr>
                <a:spLocks noChangeAspect="1"/>
              </p:cNvSpPr>
              <p:nvPr/>
            </p:nvSpPr>
            <p:spPr bwMode="gray">
              <a:xfrm>
                <a:off x="5344" y="3302"/>
                <a:ext cx="46" cy="46"/>
              </a:xfrm>
              <a:custGeom>
                <a:avLst/>
                <a:gdLst>
                  <a:gd name="T0" fmla="*/ 156064 w 27"/>
                  <a:gd name="T1" fmla="*/ 26338 h 27"/>
                  <a:gd name="T2" fmla="*/ 26338 w 27"/>
                  <a:gd name="T3" fmla="*/ 76449 h 27"/>
                  <a:gd name="T4" fmla="*/ 76449 w 27"/>
                  <a:gd name="T5" fmla="*/ 214868 h 27"/>
                  <a:gd name="T6" fmla="*/ 214868 w 27"/>
                  <a:gd name="T7" fmla="*/ 156064 h 27"/>
                  <a:gd name="T8" fmla="*/ 156064 w 27"/>
                  <a:gd name="T9" fmla="*/ 2633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it-IT"/>
              </a:p>
            </p:txBody>
          </p:sp>
          <p:sp>
            <p:nvSpPr>
              <p:cNvPr id="3116" name="Freeform 53"/>
              <p:cNvSpPr>
                <a:spLocks noChangeAspect="1"/>
              </p:cNvSpPr>
              <p:nvPr/>
            </p:nvSpPr>
            <p:spPr bwMode="gray">
              <a:xfrm>
                <a:off x="4941" y="3795"/>
                <a:ext cx="46" cy="46"/>
              </a:xfrm>
              <a:custGeom>
                <a:avLst/>
                <a:gdLst>
                  <a:gd name="T0" fmla="*/ 15459 w 27"/>
                  <a:gd name="T1" fmla="*/ 156064 h 27"/>
                  <a:gd name="T2" fmla="*/ 76449 w 27"/>
                  <a:gd name="T3" fmla="*/ 26338 h 27"/>
                  <a:gd name="T4" fmla="*/ 206695 w 27"/>
                  <a:gd name="T5" fmla="*/ 76449 h 27"/>
                  <a:gd name="T6" fmla="*/ 156064 w 27"/>
                  <a:gd name="T7" fmla="*/ 214868 h 27"/>
                  <a:gd name="T8" fmla="*/ 15459 w 27"/>
                  <a:gd name="T9" fmla="*/ 15606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it-IT"/>
              </a:p>
            </p:txBody>
          </p:sp>
          <p:sp>
            <p:nvSpPr>
              <p:cNvPr id="3117" name="Freeform 54"/>
              <p:cNvSpPr>
                <a:spLocks noChangeAspect="1"/>
              </p:cNvSpPr>
              <p:nvPr/>
            </p:nvSpPr>
            <p:spPr bwMode="gray">
              <a:xfrm>
                <a:off x="4794" y="3859"/>
                <a:ext cx="44" cy="43"/>
              </a:xfrm>
              <a:custGeom>
                <a:avLst/>
                <a:gdLst>
                  <a:gd name="T0" fmla="*/ 7876 w 26"/>
                  <a:gd name="T1" fmla="*/ 77473 h 26"/>
                  <a:gd name="T2" fmla="*/ 85155 w 26"/>
                  <a:gd name="T3" fmla="*/ 5547 h 26"/>
                  <a:gd name="T4" fmla="*/ 185008 w 26"/>
                  <a:gd name="T5" fmla="*/ 57360 h 26"/>
                  <a:gd name="T6" fmla="*/ 112136 w 26"/>
                  <a:gd name="T7" fmla="*/ 128128 h 26"/>
                  <a:gd name="T8" fmla="*/ 7876 w 26"/>
                  <a:gd name="T9" fmla="*/ 774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it-IT"/>
              </a:p>
            </p:txBody>
          </p:sp>
          <p:sp>
            <p:nvSpPr>
              <p:cNvPr id="3118" name="Freeform 55"/>
              <p:cNvSpPr>
                <a:spLocks noChangeAspect="1"/>
              </p:cNvSpPr>
              <p:nvPr/>
            </p:nvSpPr>
            <p:spPr bwMode="gray">
              <a:xfrm>
                <a:off x="4624" y="3894"/>
                <a:ext cx="41" cy="39"/>
              </a:xfrm>
              <a:custGeom>
                <a:avLst/>
                <a:gdLst>
                  <a:gd name="T0" fmla="*/ 0 w 24"/>
                  <a:gd name="T1" fmla="*/ 88132 h 23"/>
                  <a:gd name="T2" fmla="*/ 111802 w 24"/>
                  <a:gd name="T3" fmla="*/ 0 h 23"/>
                  <a:gd name="T4" fmla="*/ 216400 w 24"/>
                  <a:gd name="T5" fmla="*/ 93514 h 23"/>
                  <a:gd name="T6" fmla="*/ 111802 w 24"/>
                  <a:gd name="T7" fmla="*/ 181938 h 23"/>
                  <a:gd name="T8" fmla="*/ 0 w 24"/>
                  <a:gd name="T9" fmla="*/ 88132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it-IT"/>
              </a:p>
            </p:txBody>
          </p:sp>
          <p:sp>
            <p:nvSpPr>
              <p:cNvPr id="3119" name="Freeform 56"/>
              <p:cNvSpPr>
                <a:spLocks noChangeAspect="1"/>
              </p:cNvSpPr>
              <p:nvPr/>
            </p:nvSpPr>
            <p:spPr bwMode="gray">
              <a:xfrm>
                <a:off x="4441" y="3887"/>
                <a:ext cx="46" cy="44"/>
              </a:xfrm>
              <a:custGeom>
                <a:avLst/>
                <a:gdLst>
                  <a:gd name="T0" fmla="*/ 15459 w 27"/>
                  <a:gd name="T1" fmla="*/ 77288 h 26"/>
                  <a:gd name="T2" fmla="*/ 135770 w 27"/>
                  <a:gd name="T3" fmla="*/ 7876 h 26"/>
                  <a:gd name="T4" fmla="*/ 214868 w 27"/>
                  <a:gd name="T5" fmla="*/ 122997 h 26"/>
                  <a:gd name="T6" fmla="*/ 95743 w 27"/>
                  <a:gd name="T7" fmla="*/ 189769 h 26"/>
                  <a:gd name="T8" fmla="*/ 15459 w 27"/>
                  <a:gd name="T9" fmla="*/ 77288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it-IT"/>
              </a:p>
            </p:txBody>
          </p:sp>
          <p:sp>
            <p:nvSpPr>
              <p:cNvPr id="3120" name="Freeform 57"/>
              <p:cNvSpPr>
                <a:spLocks noChangeAspect="1"/>
              </p:cNvSpPr>
              <p:nvPr/>
            </p:nvSpPr>
            <p:spPr bwMode="gray">
              <a:xfrm>
                <a:off x="4295" y="3854"/>
                <a:ext cx="46" cy="45"/>
              </a:xfrm>
              <a:custGeom>
                <a:avLst/>
                <a:gdLst>
                  <a:gd name="T0" fmla="*/ 26338 w 27"/>
                  <a:gd name="T1" fmla="*/ 53758 h 27"/>
                  <a:gd name="T2" fmla="*/ 156064 w 27"/>
                  <a:gd name="T3" fmla="*/ 17075 h 27"/>
                  <a:gd name="T4" fmla="*/ 206695 w 27"/>
                  <a:gd name="T5" fmla="*/ 105495 h 27"/>
                  <a:gd name="T6" fmla="*/ 76449 w 27"/>
                  <a:gd name="T7" fmla="*/ 143347 h 27"/>
                  <a:gd name="T8" fmla="*/ 26338 w 27"/>
                  <a:gd name="T9" fmla="*/ 5375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it-IT"/>
              </a:p>
            </p:txBody>
          </p:sp>
          <p:sp>
            <p:nvSpPr>
              <p:cNvPr id="3121" name="Freeform 58"/>
              <p:cNvSpPr>
                <a:spLocks noChangeAspect="1"/>
              </p:cNvSpPr>
              <p:nvPr/>
            </p:nvSpPr>
            <p:spPr bwMode="gray">
              <a:xfrm>
                <a:off x="4131" y="3779"/>
                <a:ext cx="45" cy="46"/>
              </a:xfrm>
              <a:custGeom>
                <a:avLst/>
                <a:gdLst>
                  <a:gd name="T0" fmla="*/ 25292 w 27"/>
                  <a:gd name="T1" fmla="*/ 59396 h 27"/>
                  <a:gd name="T2" fmla="*/ 117092 w 27"/>
                  <a:gd name="T3" fmla="*/ 34863 h 27"/>
                  <a:gd name="T4" fmla="*/ 134237 w 27"/>
                  <a:gd name="T5" fmla="*/ 180644 h 27"/>
                  <a:gd name="T6" fmla="*/ 35903 w 27"/>
                  <a:gd name="T7" fmla="*/ 194495 h 27"/>
                  <a:gd name="T8" fmla="*/ 25292 w 27"/>
                  <a:gd name="T9" fmla="*/ 5939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it-IT"/>
              </a:p>
            </p:txBody>
          </p:sp>
          <p:sp>
            <p:nvSpPr>
              <p:cNvPr id="3122" name="Freeform 59"/>
              <p:cNvSpPr>
                <a:spLocks noChangeAspect="1"/>
              </p:cNvSpPr>
              <p:nvPr/>
            </p:nvSpPr>
            <p:spPr bwMode="gray">
              <a:xfrm>
                <a:off x="4002" y="3685"/>
                <a:ext cx="46" cy="46"/>
              </a:xfrm>
              <a:custGeom>
                <a:avLst/>
                <a:gdLst>
                  <a:gd name="T0" fmla="*/ 49447 w 27"/>
                  <a:gd name="T1" fmla="*/ 44872 h 27"/>
                  <a:gd name="T2" fmla="*/ 185395 w 27"/>
                  <a:gd name="T3" fmla="*/ 49447 h 27"/>
                  <a:gd name="T4" fmla="*/ 185395 w 27"/>
                  <a:gd name="T5" fmla="*/ 185395 h 27"/>
                  <a:gd name="T6" fmla="*/ 44872 w 27"/>
                  <a:gd name="T7" fmla="*/ 185395 h 27"/>
                  <a:gd name="T8" fmla="*/ 49447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it-IT"/>
              </a:p>
            </p:txBody>
          </p:sp>
          <p:sp>
            <p:nvSpPr>
              <p:cNvPr id="3123" name="Freeform 60"/>
              <p:cNvSpPr>
                <a:spLocks noChangeAspect="1"/>
              </p:cNvSpPr>
              <p:nvPr/>
            </p:nvSpPr>
            <p:spPr bwMode="gray">
              <a:xfrm>
                <a:off x="3903" y="3582"/>
                <a:ext cx="46" cy="46"/>
              </a:xfrm>
              <a:custGeom>
                <a:avLst/>
                <a:gdLst>
                  <a:gd name="T0" fmla="*/ 59396 w 27"/>
                  <a:gd name="T1" fmla="*/ 26338 h 27"/>
                  <a:gd name="T2" fmla="*/ 194495 w 27"/>
                  <a:gd name="T3" fmla="*/ 59396 h 27"/>
                  <a:gd name="T4" fmla="*/ 172403 w 27"/>
                  <a:gd name="T5" fmla="*/ 194495 h 27"/>
                  <a:gd name="T6" fmla="*/ 26338 w 27"/>
                  <a:gd name="T7" fmla="*/ 172403 h 27"/>
                  <a:gd name="T8" fmla="*/ 59396 w 27"/>
                  <a:gd name="T9" fmla="*/ 2633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it-IT"/>
              </a:p>
            </p:txBody>
          </p:sp>
          <p:sp>
            <p:nvSpPr>
              <p:cNvPr id="3124" name="Freeform 61"/>
              <p:cNvSpPr>
                <a:spLocks noChangeAspect="1"/>
              </p:cNvSpPr>
              <p:nvPr/>
            </p:nvSpPr>
            <p:spPr bwMode="gray">
              <a:xfrm>
                <a:off x="3825" y="3465"/>
                <a:ext cx="46" cy="46"/>
              </a:xfrm>
              <a:custGeom>
                <a:avLst/>
                <a:gdLst>
                  <a:gd name="T0" fmla="*/ 76449 w 27"/>
                  <a:gd name="T1" fmla="*/ 26338 h 27"/>
                  <a:gd name="T2" fmla="*/ 214868 w 27"/>
                  <a:gd name="T3" fmla="*/ 76449 h 27"/>
                  <a:gd name="T4" fmla="*/ 156064 w 27"/>
                  <a:gd name="T5" fmla="*/ 214868 h 27"/>
                  <a:gd name="T6" fmla="*/ 26338 w 27"/>
                  <a:gd name="T7" fmla="*/ 156064 h 27"/>
                  <a:gd name="T8" fmla="*/ 76449 w 27"/>
                  <a:gd name="T9" fmla="*/ 2633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it-IT"/>
              </a:p>
            </p:txBody>
          </p:sp>
          <p:sp>
            <p:nvSpPr>
              <p:cNvPr id="3125" name="Freeform 62"/>
              <p:cNvSpPr>
                <a:spLocks noChangeAspect="1"/>
              </p:cNvSpPr>
              <p:nvPr/>
            </p:nvSpPr>
            <p:spPr bwMode="gray">
              <a:xfrm>
                <a:off x="3766" y="3327"/>
                <a:ext cx="44" cy="45"/>
              </a:xfrm>
              <a:custGeom>
                <a:avLst/>
                <a:gdLst>
                  <a:gd name="T0" fmla="*/ 77288 w 26"/>
                  <a:gd name="T1" fmla="*/ 11584 h 26"/>
                  <a:gd name="T2" fmla="*/ 189769 w 26"/>
                  <a:gd name="T3" fmla="*/ 108945 h 26"/>
                  <a:gd name="T4" fmla="*/ 112136 w 26"/>
                  <a:gd name="T5" fmla="*/ 272593 h 26"/>
                  <a:gd name="T6" fmla="*/ 7876 w 26"/>
                  <a:gd name="T7" fmla="*/ 169025 h 26"/>
                  <a:gd name="T8" fmla="*/ 77288 w 26"/>
                  <a:gd name="T9" fmla="*/ 1158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it-IT"/>
              </a:p>
            </p:txBody>
          </p:sp>
          <p:sp>
            <p:nvSpPr>
              <p:cNvPr id="312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3127" name="Freeform 64"/>
              <p:cNvSpPr>
                <a:spLocks noChangeAspect="1"/>
              </p:cNvSpPr>
              <p:nvPr/>
            </p:nvSpPr>
            <p:spPr bwMode="gray">
              <a:xfrm>
                <a:off x="3727" y="2993"/>
                <a:ext cx="44" cy="44"/>
              </a:xfrm>
              <a:custGeom>
                <a:avLst/>
                <a:gdLst>
                  <a:gd name="T0" fmla="*/ 112136 w 26"/>
                  <a:gd name="T1" fmla="*/ 13329 h 26"/>
                  <a:gd name="T2" fmla="*/ 189769 w 26"/>
                  <a:gd name="T3" fmla="*/ 122997 h 26"/>
                  <a:gd name="T4" fmla="*/ 85155 w 26"/>
                  <a:gd name="T5" fmla="*/ 189769 h 26"/>
                  <a:gd name="T6" fmla="*/ 7876 w 26"/>
                  <a:gd name="T7" fmla="*/ 85155 h 26"/>
                  <a:gd name="T8" fmla="*/ 112136 w 26"/>
                  <a:gd name="T9" fmla="*/ 13329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it-IT"/>
              </a:p>
            </p:txBody>
          </p:sp>
          <p:sp>
            <p:nvSpPr>
              <p:cNvPr id="3128" name="Freeform 65"/>
              <p:cNvSpPr>
                <a:spLocks noChangeAspect="1"/>
              </p:cNvSpPr>
              <p:nvPr/>
            </p:nvSpPr>
            <p:spPr bwMode="gray">
              <a:xfrm>
                <a:off x="3757" y="2830"/>
                <a:ext cx="46" cy="46"/>
              </a:xfrm>
              <a:custGeom>
                <a:avLst/>
                <a:gdLst>
                  <a:gd name="T0" fmla="*/ 156064 w 27"/>
                  <a:gd name="T1" fmla="*/ 15459 h 27"/>
                  <a:gd name="T2" fmla="*/ 206695 w 27"/>
                  <a:gd name="T3" fmla="*/ 156064 h 27"/>
                  <a:gd name="T4" fmla="*/ 76449 w 27"/>
                  <a:gd name="T5" fmla="*/ 206695 h 27"/>
                  <a:gd name="T6" fmla="*/ 15459 w 27"/>
                  <a:gd name="T7" fmla="*/ 76449 h 27"/>
                  <a:gd name="T8" fmla="*/ 156064 w 27"/>
                  <a:gd name="T9" fmla="*/ 1545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it-IT"/>
              </a:p>
            </p:txBody>
          </p:sp>
          <p:sp>
            <p:nvSpPr>
              <p:cNvPr id="3129" name="Freeform 66"/>
              <p:cNvSpPr>
                <a:spLocks noChangeAspect="1"/>
              </p:cNvSpPr>
              <p:nvPr/>
            </p:nvSpPr>
            <p:spPr bwMode="gray">
              <a:xfrm>
                <a:off x="3820" y="2678"/>
                <a:ext cx="46" cy="45"/>
              </a:xfrm>
              <a:custGeom>
                <a:avLst/>
                <a:gdLst>
                  <a:gd name="T0" fmla="*/ 172403 w 27"/>
                  <a:gd name="T1" fmla="*/ 17075 h 27"/>
                  <a:gd name="T2" fmla="*/ 194495 w 27"/>
                  <a:gd name="T3" fmla="*/ 117092 h 27"/>
                  <a:gd name="T4" fmla="*/ 59396 w 27"/>
                  <a:gd name="T5" fmla="*/ 134237 h 27"/>
                  <a:gd name="T6" fmla="*/ 26338 w 27"/>
                  <a:gd name="T7" fmla="*/ 42153 h 27"/>
                  <a:gd name="T8" fmla="*/ 172403 w 27"/>
                  <a:gd name="T9" fmla="*/ 17075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it-IT"/>
              </a:p>
            </p:txBody>
          </p:sp>
          <p:sp>
            <p:nvSpPr>
              <p:cNvPr id="3130" name="Freeform 67"/>
              <p:cNvSpPr>
                <a:spLocks noChangeAspect="1"/>
              </p:cNvSpPr>
              <p:nvPr/>
            </p:nvSpPr>
            <p:spPr bwMode="gray">
              <a:xfrm>
                <a:off x="3920" y="2531"/>
                <a:ext cx="44" cy="45"/>
              </a:xfrm>
              <a:custGeom>
                <a:avLst/>
                <a:gdLst>
                  <a:gd name="T0" fmla="*/ 162458 w 26"/>
                  <a:gd name="T1" fmla="*/ 44624 h 26"/>
                  <a:gd name="T2" fmla="*/ 162458 w 26"/>
                  <a:gd name="T3" fmla="*/ 231359 h 26"/>
                  <a:gd name="T4" fmla="*/ 32035 w 26"/>
                  <a:gd name="T5" fmla="*/ 231359 h 26"/>
                  <a:gd name="T6" fmla="*/ 38173 w 26"/>
                  <a:gd name="T7" fmla="*/ 44624 h 26"/>
                  <a:gd name="T8" fmla="*/ 162458 w 26"/>
                  <a:gd name="T9" fmla="*/ 4462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it-IT"/>
              </a:p>
            </p:txBody>
          </p:sp>
          <p:sp>
            <p:nvSpPr>
              <p:cNvPr id="3131" name="Freeform 68"/>
              <p:cNvSpPr>
                <a:spLocks noChangeAspect="1"/>
              </p:cNvSpPr>
              <p:nvPr/>
            </p:nvSpPr>
            <p:spPr bwMode="gray">
              <a:xfrm>
                <a:off x="4037" y="2416"/>
                <a:ext cx="46" cy="46"/>
              </a:xfrm>
              <a:custGeom>
                <a:avLst/>
                <a:gdLst>
                  <a:gd name="T0" fmla="*/ 194495 w 27"/>
                  <a:gd name="T1" fmla="*/ 59396 h 27"/>
                  <a:gd name="T2" fmla="*/ 172403 w 27"/>
                  <a:gd name="T3" fmla="*/ 206695 h 27"/>
                  <a:gd name="T4" fmla="*/ 26338 w 27"/>
                  <a:gd name="T5" fmla="*/ 172403 h 27"/>
                  <a:gd name="T6" fmla="*/ 59396 w 27"/>
                  <a:gd name="T7" fmla="*/ 34863 h 27"/>
                  <a:gd name="T8" fmla="*/ 194495 w 27"/>
                  <a:gd name="T9" fmla="*/ 5939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it-IT"/>
              </a:p>
            </p:txBody>
          </p:sp>
          <p:sp>
            <p:nvSpPr>
              <p:cNvPr id="3132" name="Freeform 69"/>
              <p:cNvSpPr>
                <a:spLocks noChangeAspect="1"/>
              </p:cNvSpPr>
              <p:nvPr/>
            </p:nvSpPr>
            <p:spPr bwMode="gray">
              <a:xfrm>
                <a:off x="4166" y="2332"/>
                <a:ext cx="46" cy="45"/>
              </a:xfrm>
              <a:custGeom>
                <a:avLst/>
                <a:gdLst>
                  <a:gd name="T0" fmla="*/ 214868 w 27"/>
                  <a:gd name="T1" fmla="*/ 53758 h 27"/>
                  <a:gd name="T2" fmla="*/ 156064 w 27"/>
                  <a:gd name="T3" fmla="*/ 149328 h 27"/>
                  <a:gd name="T4" fmla="*/ 26338 w 27"/>
                  <a:gd name="T5" fmla="*/ 105495 h 27"/>
                  <a:gd name="T6" fmla="*/ 76449 w 27"/>
                  <a:gd name="T7" fmla="*/ 17075 h 27"/>
                  <a:gd name="T8" fmla="*/ 214868 w 27"/>
                  <a:gd name="T9" fmla="*/ 5375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it-IT"/>
              </a:p>
            </p:txBody>
          </p:sp>
          <p:sp>
            <p:nvSpPr>
              <p:cNvPr id="3133" name="Freeform 70"/>
              <p:cNvSpPr>
                <a:spLocks noChangeAspect="1"/>
              </p:cNvSpPr>
              <p:nvPr/>
            </p:nvSpPr>
            <p:spPr bwMode="gray">
              <a:xfrm>
                <a:off x="4319" y="2272"/>
                <a:ext cx="42" cy="44"/>
              </a:xfrm>
              <a:custGeom>
                <a:avLst/>
                <a:gdLst>
                  <a:gd name="T0" fmla="*/ 161181 w 25"/>
                  <a:gd name="T1" fmla="*/ 85155 h 26"/>
                  <a:gd name="T2" fmla="*/ 101082 w 25"/>
                  <a:gd name="T3" fmla="*/ 189769 h 26"/>
                  <a:gd name="T4" fmla="*/ 6611 w 25"/>
                  <a:gd name="T5" fmla="*/ 112136 h 26"/>
                  <a:gd name="T6" fmla="*/ 69806 w 25"/>
                  <a:gd name="T7" fmla="*/ 7876 h 26"/>
                  <a:gd name="T8" fmla="*/ 161181 w 25"/>
                  <a:gd name="T9" fmla="*/ 8515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it-IT"/>
              </a:p>
            </p:txBody>
          </p:sp>
        </p:grpSp>
      </p:grpSp>
      <p:grpSp>
        <p:nvGrpSpPr>
          <p:cNvPr id="11" name="Group 193"/>
          <p:cNvGrpSpPr>
            <a:grpSpLocks/>
          </p:cNvGrpSpPr>
          <p:nvPr/>
        </p:nvGrpSpPr>
        <p:grpSpPr bwMode="auto">
          <a:xfrm>
            <a:off x="6516688" y="3946525"/>
            <a:ext cx="1127125" cy="1135063"/>
            <a:chOff x="4216" y="2729"/>
            <a:chExt cx="710" cy="715"/>
          </a:xfrm>
        </p:grpSpPr>
        <p:sp>
          <p:nvSpPr>
            <p:cNvPr id="3085" name="Freeform 194"/>
            <p:cNvSpPr>
              <a:spLocks noChangeAspect="1"/>
            </p:cNvSpPr>
            <p:nvPr/>
          </p:nvSpPr>
          <p:spPr bwMode="gray">
            <a:xfrm>
              <a:off x="4553" y="2729"/>
              <a:ext cx="116" cy="115"/>
            </a:xfrm>
            <a:custGeom>
              <a:avLst/>
              <a:gdLst>
                <a:gd name="T0" fmla="*/ 560778 w 68"/>
                <a:gd name="T1" fmla="*/ 317532 h 68"/>
                <a:gd name="T2" fmla="*/ 225949 w 68"/>
                <a:gd name="T3" fmla="*/ 478442 h 68"/>
                <a:gd name="T4" fmla="*/ 45516 w 68"/>
                <a:gd name="T5" fmla="*/ 187758 h 68"/>
                <a:gd name="T6" fmla="*/ 375784 w 68"/>
                <a:gd name="T7" fmla="*/ 31779 h 68"/>
                <a:gd name="T8" fmla="*/ 560778 w 68"/>
                <a:gd name="T9" fmla="*/ 317532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it-IT"/>
            </a:p>
          </p:txBody>
        </p:sp>
        <p:sp>
          <p:nvSpPr>
            <p:cNvPr id="3086" name="Freeform 195"/>
            <p:cNvSpPr>
              <a:spLocks noChangeAspect="1"/>
            </p:cNvSpPr>
            <p:nvPr/>
          </p:nvSpPr>
          <p:spPr bwMode="gray">
            <a:xfrm>
              <a:off x="4538" y="3334"/>
              <a:ext cx="108" cy="110"/>
            </a:xfrm>
            <a:custGeom>
              <a:avLst/>
              <a:gdLst>
                <a:gd name="T0" fmla="*/ 12538 w 64"/>
                <a:gd name="T1" fmla="*/ 230408 h 65"/>
                <a:gd name="T2" fmla="*/ 256605 w 64"/>
                <a:gd name="T3" fmla="*/ 13329 h 65"/>
                <a:gd name="T4" fmla="*/ 459211 w 64"/>
                <a:gd name="T5" fmla="*/ 267060 h 65"/>
                <a:gd name="T6" fmla="*/ 220274 w 64"/>
                <a:gd name="T7" fmla="*/ 483744 h 65"/>
                <a:gd name="T8" fmla="*/ 12538 w 64"/>
                <a:gd name="T9" fmla="*/ 230408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it-IT"/>
            </a:p>
          </p:txBody>
        </p:sp>
        <p:sp>
          <p:nvSpPr>
            <p:cNvPr id="3087" name="Freeform 196"/>
            <p:cNvSpPr>
              <a:spLocks noChangeAspect="1"/>
            </p:cNvSpPr>
            <p:nvPr/>
          </p:nvSpPr>
          <p:spPr bwMode="gray">
            <a:xfrm>
              <a:off x="4416" y="3314"/>
              <a:ext cx="118" cy="119"/>
            </a:xfrm>
            <a:custGeom>
              <a:avLst/>
              <a:gdLst>
                <a:gd name="T0" fmla="*/ 55158 w 70"/>
                <a:gd name="T1" fmla="*/ 175379 h 70"/>
                <a:gd name="T2" fmla="*/ 353405 w 70"/>
                <a:gd name="T3" fmla="*/ 69166 h 70"/>
                <a:gd name="T4" fmla="*/ 445394 w 70"/>
                <a:gd name="T5" fmla="*/ 404398 h 70"/>
                <a:gd name="T6" fmla="*/ 143582 w 70"/>
                <a:gd name="T7" fmla="*/ 510299 h 70"/>
                <a:gd name="T8" fmla="*/ 55158 w 70"/>
                <a:gd name="T9" fmla="*/ 175379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it-IT"/>
            </a:p>
          </p:txBody>
        </p:sp>
        <p:sp>
          <p:nvSpPr>
            <p:cNvPr id="3088" name="Freeform 197"/>
            <p:cNvSpPr>
              <a:spLocks noChangeAspect="1"/>
            </p:cNvSpPr>
            <p:nvPr/>
          </p:nvSpPr>
          <p:spPr bwMode="gray">
            <a:xfrm>
              <a:off x="4309" y="3251"/>
              <a:ext cx="118" cy="117"/>
            </a:xfrm>
            <a:custGeom>
              <a:avLst/>
              <a:gdLst>
                <a:gd name="T0" fmla="*/ 116486 w 70"/>
                <a:gd name="T1" fmla="*/ 79609 h 69"/>
                <a:gd name="T2" fmla="*/ 421727 w 70"/>
                <a:gd name="T3" fmla="*/ 114616 h 69"/>
                <a:gd name="T4" fmla="*/ 386133 w 70"/>
                <a:gd name="T5" fmla="*/ 455917 h 69"/>
                <a:gd name="T6" fmla="*/ 80609 w 70"/>
                <a:gd name="T7" fmla="*/ 420581 h 69"/>
                <a:gd name="T8" fmla="*/ 116486 w 70"/>
                <a:gd name="T9" fmla="*/ 79609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it-IT"/>
            </a:p>
          </p:txBody>
        </p:sp>
        <p:sp>
          <p:nvSpPr>
            <p:cNvPr id="3089" name="Freeform 198"/>
            <p:cNvSpPr>
              <a:spLocks noChangeAspect="1"/>
            </p:cNvSpPr>
            <p:nvPr/>
          </p:nvSpPr>
          <p:spPr bwMode="gray">
            <a:xfrm>
              <a:off x="4239" y="3151"/>
              <a:ext cx="115" cy="115"/>
            </a:xfrm>
            <a:custGeom>
              <a:avLst/>
              <a:gdLst>
                <a:gd name="T0" fmla="*/ 195444 w 68"/>
                <a:gd name="T1" fmla="*/ 31779 h 68"/>
                <a:gd name="T2" fmla="*/ 478442 w 68"/>
                <a:gd name="T3" fmla="*/ 195444 h 68"/>
                <a:gd name="T4" fmla="*/ 317532 w 68"/>
                <a:gd name="T5" fmla="*/ 478442 h 68"/>
                <a:gd name="T6" fmla="*/ 31779 w 68"/>
                <a:gd name="T7" fmla="*/ 317532 h 68"/>
                <a:gd name="T8" fmla="*/ 195444 w 68"/>
                <a:gd name="T9" fmla="*/ 31779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it-IT"/>
            </a:p>
          </p:txBody>
        </p:sp>
        <p:sp>
          <p:nvSpPr>
            <p:cNvPr id="3090" name="Freeform 199"/>
            <p:cNvSpPr>
              <a:spLocks noChangeAspect="1"/>
            </p:cNvSpPr>
            <p:nvPr/>
          </p:nvSpPr>
          <p:spPr bwMode="gray">
            <a:xfrm>
              <a:off x="4216" y="3037"/>
              <a:ext cx="109" cy="111"/>
            </a:xfrm>
            <a:custGeom>
              <a:avLst/>
              <a:gdLst>
                <a:gd name="T0" fmla="*/ 242307 w 65"/>
                <a:gd name="T1" fmla="*/ 15841 h 65"/>
                <a:gd name="T2" fmla="*/ 414319 w 65"/>
                <a:gd name="T3" fmla="*/ 319147 h 65"/>
                <a:gd name="T4" fmla="*/ 191313 w 65"/>
                <a:gd name="T5" fmla="*/ 562978 h 65"/>
                <a:gd name="T6" fmla="*/ 10897 w 65"/>
                <a:gd name="T7" fmla="*/ 250978 h 65"/>
                <a:gd name="T8" fmla="*/ 242307 w 65"/>
                <a:gd name="T9" fmla="*/ 15841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it-IT"/>
            </a:p>
          </p:txBody>
        </p:sp>
        <p:sp>
          <p:nvSpPr>
            <p:cNvPr id="3091" name="Freeform 200"/>
            <p:cNvSpPr>
              <a:spLocks noChangeAspect="1"/>
            </p:cNvSpPr>
            <p:nvPr/>
          </p:nvSpPr>
          <p:spPr bwMode="gray">
            <a:xfrm>
              <a:off x="4234" y="2912"/>
              <a:ext cx="119" cy="118"/>
            </a:xfrm>
            <a:custGeom>
              <a:avLst/>
              <a:gdLst>
                <a:gd name="T0" fmla="*/ 424413 w 70"/>
                <a:gd name="T1" fmla="*/ 63169 h 70"/>
                <a:gd name="T2" fmla="*/ 510299 w 70"/>
                <a:gd name="T3" fmla="*/ 364841 h 70"/>
                <a:gd name="T4" fmla="*/ 154647 w 70"/>
                <a:gd name="T5" fmla="*/ 438565 h 70"/>
                <a:gd name="T6" fmla="*/ 70586 w 70"/>
                <a:gd name="T7" fmla="*/ 135884 h 70"/>
                <a:gd name="T8" fmla="*/ 424413 w 70"/>
                <a:gd name="T9" fmla="*/ 63169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it-IT"/>
            </a:p>
          </p:txBody>
        </p:sp>
        <p:sp>
          <p:nvSpPr>
            <p:cNvPr id="3092" name="Freeform 201"/>
            <p:cNvSpPr>
              <a:spLocks noChangeAspect="1"/>
            </p:cNvSpPr>
            <p:nvPr/>
          </p:nvSpPr>
          <p:spPr bwMode="gray">
            <a:xfrm>
              <a:off x="4304" y="2810"/>
              <a:ext cx="118" cy="118"/>
            </a:xfrm>
            <a:custGeom>
              <a:avLst/>
              <a:gdLst>
                <a:gd name="T0" fmla="*/ 429891 w 70"/>
                <a:gd name="T1" fmla="*/ 124367 h 70"/>
                <a:gd name="T2" fmla="*/ 377994 w 70"/>
                <a:gd name="T3" fmla="*/ 429891 h 70"/>
                <a:gd name="T4" fmla="*/ 73777 w 70"/>
                <a:gd name="T5" fmla="*/ 377994 h 70"/>
                <a:gd name="T6" fmla="*/ 124367 w 70"/>
                <a:gd name="T7" fmla="*/ 73777 h 70"/>
                <a:gd name="T8" fmla="*/ 429891 w 70"/>
                <a:gd name="T9" fmla="*/ 12436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it-IT"/>
            </a:p>
          </p:txBody>
        </p:sp>
        <p:sp>
          <p:nvSpPr>
            <p:cNvPr id="3093" name="Freeform 202"/>
            <p:cNvSpPr>
              <a:spLocks noChangeAspect="1"/>
            </p:cNvSpPr>
            <p:nvPr/>
          </p:nvSpPr>
          <p:spPr bwMode="gray">
            <a:xfrm>
              <a:off x="4424" y="2742"/>
              <a:ext cx="112" cy="112"/>
            </a:xfrm>
            <a:custGeom>
              <a:avLst/>
              <a:gdLst>
                <a:gd name="T0" fmla="*/ 507173 w 66"/>
                <a:gd name="T1" fmla="*/ 224743 h 66"/>
                <a:gd name="T2" fmla="*/ 303751 w 66"/>
                <a:gd name="T3" fmla="*/ 507173 h 66"/>
                <a:gd name="T4" fmla="*/ 23601 w 66"/>
                <a:gd name="T5" fmla="*/ 303751 h 66"/>
                <a:gd name="T6" fmla="*/ 224743 w 66"/>
                <a:gd name="T7" fmla="*/ 23601 h 66"/>
                <a:gd name="T8" fmla="*/ 507173 w 66"/>
                <a:gd name="T9" fmla="*/ 224743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it-IT"/>
            </a:p>
          </p:txBody>
        </p:sp>
        <p:sp>
          <p:nvSpPr>
            <p:cNvPr id="3094" name="Freeform 203"/>
            <p:cNvSpPr>
              <a:spLocks noChangeAspect="1"/>
            </p:cNvSpPr>
            <p:nvPr/>
          </p:nvSpPr>
          <p:spPr bwMode="gray">
            <a:xfrm>
              <a:off x="4806" y="3114"/>
              <a:ext cx="118" cy="118"/>
            </a:xfrm>
            <a:custGeom>
              <a:avLst/>
              <a:gdLst>
                <a:gd name="T0" fmla="*/ 156739 w 70"/>
                <a:gd name="T1" fmla="*/ 451743 h 70"/>
                <a:gd name="T2" fmla="*/ 451743 w 70"/>
                <a:gd name="T3" fmla="*/ 345378 h 70"/>
                <a:gd name="T4" fmla="*/ 345378 w 70"/>
                <a:gd name="T5" fmla="*/ 50528 h 70"/>
                <a:gd name="T6" fmla="*/ 50528 w 70"/>
                <a:gd name="T7" fmla="*/ 156739 h 70"/>
                <a:gd name="T8" fmla="*/ 156739 w 70"/>
                <a:gd name="T9" fmla="*/ 45174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it-IT"/>
            </a:p>
          </p:txBody>
        </p:sp>
        <p:sp>
          <p:nvSpPr>
            <p:cNvPr id="3095" name="Freeform 204"/>
            <p:cNvSpPr>
              <a:spLocks noChangeAspect="1"/>
            </p:cNvSpPr>
            <p:nvPr/>
          </p:nvSpPr>
          <p:spPr bwMode="gray">
            <a:xfrm>
              <a:off x="4768" y="2861"/>
              <a:ext cx="119" cy="118"/>
            </a:xfrm>
            <a:custGeom>
              <a:avLst/>
              <a:gdLst>
                <a:gd name="T0" fmla="*/ 397132 w 70"/>
                <a:gd name="T1" fmla="*/ 451743 h 70"/>
                <a:gd name="T2" fmla="*/ 520378 w 70"/>
                <a:gd name="T3" fmla="*/ 156739 h 70"/>
                <a:gd name="T4" fmla="*/ 180061 w 70"/>
                <a:gd name="T5" fmla="*/ 50528 h 70"/>
                <a:gd name="T6" fmla="*/ 57622 w 70"/>
                <a:gd name="T7" fmla="*/ 345378 h 70"/>
                <a:gd name="T8" fmla="*/ 397132 w 70"/>
                <a:gd name="T9" fmla="*/ 45174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it-IT"/>
            </a:p>
          </p:txBody>
        </p:sp>
        <p:sp>
          <p:nvSpPr>
            <p:cNvPr id="3096" name="Freeform 205"/>
            <p:cNvSpPr>
              <a:spLocks noChangeAspect="1"/>
            </p:cNvSpPr>
            <p:nvPr/>
          </p:nvSpPr>
          <p:spPr bwMode="gray">
            <a:xfrm>
              <a:off x="4823" y="2992"/>
              <a:ext cx="103" cy="105"/>
            </a:xfrm>
            <a:custGeom>
              <a:avLst/>
              <a:gdLst>
                <a:gd name="T0" fmla="*/ 228697 w 61"/>
                <a:gd name="T1" fmla="*/ 0 h 62"/>
                <a:gd name="T2" fmla="*/ 0 w 61"/>
                <a:gd name="T3" fmla="*/ 242247 h 62"/>
                <a:gd name="T4" fmla="*/ 222291 w 61"/>
                <a:gd name="T5" fmla="*/ 480981 h 62"/>
                <a:gd name="T6" fmla="*/ 450112 w 61"/>
                <a:gd name="T7" fmla="*/ 242247 h 62"/>
                <a:gd name="T8" fmla="*/ 228697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it-IT"/>
            </a:p>
          </p:txBody>
        </p:sp>
        <p:sp>
          <p:nvSpPr>
            <p:cNvPr id="3097" name="Freeform 206"/>
            <p:cNvSpPr>
              <a:spLocks noChangeAspect="1"/>
            </p:cNvSpPr>
            <p:nvPr/>
          </p:nvSpPr>
          <p:spPr bwMode="gray">
            <a:xfrm>
              <a:off x="4651" y="3301"/>
              <a:ext cx="117" cy="114"/>
            </a:xfrm>
            <a:custGeom>
              <a:avLst/>
              <a:gdLst>
                <a:gd name="T0" fmla="*/ 194349 w 69"/>
                <a:gd name="T1" fmla="*/ 30557 h 68"/>
                <a:gd name="T2" fmla="*/ 39799 w 69"/>
                <a:gd name="T3" fmla="*/ 281104 h 68"/>
                <a:gd name="T4" fmla="*/ 349718 w 69"/>
                <a:gd name="T5" fmla="*/ 413027 h 68"/>
                <a:gd name="T6" fmla="*/ 498788 w 69"/>
                <a:gd name="T7" fmla="*/ 162250 h 68"/>
                <a:gd name="T8" fmla="*/ 194349 w 69"/>
                <a:gd name="T9" fmla="*/ 30557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it-IT"/>
            </a:p>
          </p:txBody>
        </p:sp>
        <p:sp>
          <p:nvSpPr>
            <p:cNvPr id="3098" name="Freeform 207"/>
            <p:cNvSpPr>
              <a:spLocks noChangeAspect="1"/>
            </p:cNvSpPr>
            <p:nvPr/>
          </p:nvSpPr>
          <p:spPr bwMode="gray">
            <a:xfrm>
              <a:off x="4675" y="2771"/>
              <a:ext cx="117" cy="115"/>
            </a:xfrm>
            <a:custGeom>
              <a:avLst/>
              <a:gdLst>
                <a:gd name="T0" fmla="*/ 114431 w 69"/>
                <a:gd name="T1" fmla="*/ 428497 h 68"/>
                <a:gd name="T2" fmla="*/ 455917 w 69"/>
                <a:gd name="T3" fmla="*/ 407007 h 68"/>
                <a:gd name="T4" fmla="*/ 429678 w 69"/>
                <a:gd name="T5" fmla="*/ 76761 h 68"/>
                <a:gd name="T6" fmla="*/ 88132 w 69"/>
                <a:gd name="T7" fmla="*/ 108526 h 68"/>
                <a:gd name="T8" fmla="*/ 114431 w 69"/>
                <a:gd name="T9" fmla="*/ 428497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it-IT"/>
            </a:p>
          </p:txBody>
        </p:sp>
        <p:sp>
          <p:nvSpPr>
            <p:cNvPr id="3099" name="Freeform 208"/>
            <p:cNvSpPr>
              <a:spLocks noChangeAspect="1"/>
            </p:cNvSpPr>
            <p:nvPr/>
          </p:nvSpPr>
          <p:spPr bwMode="gray">
            <a:xfrm>
              <a:off x="4751" y="3221"/>
              <a:ext cx="116" cy="117"/>
            </a:xfrm>
            <a:custGeom>
              <a:avLst/>
              <a:gdLst>
                <a:gd name="T0" fmla="*/ 473945 w 68"/>
                <a:gd name="T1" fmla="*/ 451618 h 69"/>
                <a:gd name="T2" fmla="*/ 496304 w 68"/>
                <a:gd name="T3" fmla="*/ 114431 h 69"/>
                <a:gd name="T4" fmla="*/ 114582 w 68"/>
                <a:gd name="T5" fmla="*/ 93514 h 69"/>
                <a:gd name="T6" fmla="*/ 97234 w 68"/>
                <a:gd name="T7" fmla="*/ 435282 h 69"/>
                <a:gd name="T8" fmla="*/ 473945 w 68"/>
                <a:gd name="T9" fmla="*/ 45161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it-IT"/>
            </a:p>
          </p:txBody>
        </p:sp>
      </p:grpSp>
      <p:sp>
        <p:nvSpPr>
          <p:cNvPr id="212" name="Freeform 210"/>
          <p:cNvSpPr>
            <a:spLocks/>
          </p:cNvSpPr>
          <p:nvPr/>
        </p:nvSpPr>
        <p:spPr bwMode="gray">
          <a:xfrm>
            <a:off x="7497763" y="4179888"/>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chemeClr val="tx1"/>
          </a:solidFill>
          <a:ln w="9525">
            <a:noFill/>
            <a:round/>
            <a:headEnd/>
            <a:tailEnd/>
          </a:ln>
        </p:spPr>
        <p:txBody>
          <a:bodyPr/>
          <a:lstStyle/>
          <a:p>
            <a:endParaRPr lang="it-IT"/>
          </a:p>
        </p:txBody>
      </p:sp>
      <p:sp>
        <p:nvSpPr>
          <p:cNvPr id="213" name="Freeform 211"/>
          <p:cNvSpPr>
            <a:spLocks/>
          </p:cNvSpPr>
          <p:nvPr/>
        </p:nvSpPr>
        <p:spPr bwMode="gray">
          <a:xfrm>
            <a:off x="7958138" y="4179888"/>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chemeClr val="tx1"/>
          </a:solidFill>
          <a:ln w="9525">
            <a:noFill/>
            <a:round/>
            <a:headEnd/>
            <a:tailEnd/>
          </a:ln>
        </p:spPr>
        <p:txBody>
          <a:bodyPr/>
          <a:lstStyle/>
          <a:p>
            <a:endParaRPr lang="it-IT"/>
          </a:p>
        </p:txBody>
      </p:sp>
      <p:sp>
        <p:nvSpPr>
          <p:cNvPr id="214" name="Freeform 212"/>
          <p:cNvSpPr>
            <a:spLocks noEditPoints="1"/>
          </p:cNvSpPr>
          <p:nvPr/>
        </p:nvSpPr>
        <p:spPr bwMode="gray">
          <a:xfrm>
            <a:off x="6751638" y="4179888"/>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chemeClr val="tx1"/>
          </a:solidFill>
          <a:ln w="9525">
            <a:noFill/>
            <a:round/>
            <a:headEnd/>
            <a:tailEnd/>
          </a:ln>
        </p:spPr>
        <p:txBody>
          <a:bodyPr/>
          <a:lstStyle/>
          <a:p>
            <a:endParaRPr lang="it-IT"/>
          </a:p>
        </p:txBody>
      </p:sp>
      <p:sp>
        <p:nvSpPr>
          <p:cNvPr id="215" name="Line 213"/>
          <p:cNvSpPr>
            <a:spLocks noChangeAspect="1" noChangeShapeType="1"/>
          </p:cNvSpPr>
          <p:nvPr/>
        </p:nvSpPr>
        <p:spPr bwMode="gray">
          <a:xfrm>
            <a:off x="4644008" y="2924944"/>
            <a:ext cx="0" cy="2881313"/>
          </a:xfrm>
          <a:prstGeom prst="line">
            <a:avLst/>
          </a:prstGeom>
          <a:noFill/>
          <a:ln w="9525">
            <a:solidFill>
              <a:schemeClr val="accent1">
                <a:lumMod val="60000"/>
                <a:lumOff val="40000"/>
              </a:schemeClr>
            </a:solidFill>
            <a:round/>
            <a:headEnd/>
            <a:tailEnd/>
          </a:ln>
        </p:spPr>
        <p:txBody>
          <a:bodyPr/>
          <a:lstStyle/>
          <a:p>
            <a:pPr>
              <a:defRPr/>
            </a:pPr>
            <a:endParaRPr lang="it-IT">
              <a:latin typeface="Arial" charset="0"/>
              <a:cs typeface="Arial" charset="0"/>
            </a:endParaRPr>
          </a:p>
        </p:txBody>
      </p:sp>
      <p:sp>
        <p:nvSpPr>
          <p:cNvPr id="217" name="Rectangle 3"/>
          <p:cNvSpPr>
            <a:spLocks noGrp="1" noChangeArrowheads="1"/>
          </p:cNvSpPr>
          <p:nvPr>
            <p:ph type="subTitle" idx="1"/>
          </p:nvPr>
        </p:nvSpPr>
        <p:spPr>
          <a:xfrm>
            <a:off x="-612575" y="836712"/>
            <a:ext cx="7560840" cy="1656184"/>
          </a:xfrm>
        </p:spPr>
        <p:txBody>
          <a:bodyPr/>
          <a:lstStyle/>
          <a:p>
            <a:pPr>
              <a:defRPr/>
            </a:pPr>
            <a:r>
              <a:rPr lang="it-IT" sz="4200" b="1" dirty="0" smtClean="0">
                <a:ln w="1905"/>
                <a:solidFill>
                  <a:srgbClr val="EB6615"/>
                </a:solidFill>
                <a:effectLst>
                  <a:innerShdw blurRad="69850" dist="43180" dir="5400000">
                    <a:srgbClr val="000000">
                      <a:alpha val="65000"/>
                    </a:srgbClr>
                  </a:innerShdw>
                </a:effectLst>
              </a:rPr>
              <a:t>Bandi ERC 2014: </a:t>
            </a:r>
          </a:p>
          <a:p>
            <a:pPr>
              <a:defRPr/>
            </a:pPr>
            <a:r>
              <a:rPr lang="it-IT" sz="4200" b="1" dirty="0" smtClean="0">
                <a:ln w="1905"/>
                <a:solidFill>
                  <a:srgbClr val="EB6615"/>
                </a:solidFill>
                <a:effectLst>
                  <a:innerShdw blurRad="69850" dist="43180" dir="5400000">
                    <a:srgbClr val="000000">
                      <a:alpha val="65000"/>
                    </a:srgbClr>
                  </a:innerShdw>
                </a:effectLst>
              </a:rPr>
              <a:t>caratteristiche e regole di partecipazione</a:t>
            </a:r>
            <a:endParaRPr lang="it-IT" sz="4200" b="1" dirty="0" smtClean="0">
              <a:ln w="1905"/>
              <a:solidFill>
                <a:schemeClr val="accent3"/>
              </a:solidFill>
              <a:effectLst>
                <a:innerShdw blurRad="69850" dist="43180" dir="5400000">
                  <a:srgbClr val="000000">
                    <a:alpha val="65000"/>
                  </a:srgbClr>
                </a:innerShdw>
              </a:effectLst>
            </a:endParaRPr>
          </a:p>
        </p:txBody>
      </p:sp>
      <p:pic>
        <p:nvPicPr>
          <p:cNvPr id="1026" name="Picture 2" descr="Z:\lavori\IMMAGINI\Immagini Acquistate\Fotolia_12097487_XS per web.jpg"/>
          <p:cNvPicPr>
            <a:picLocks noChangeAspect="1" noChangeArrowheads="1"/>
          </p:cNvPicPr>
          <p:nvPr/>
        </p:nvPicPr>
        <p:blipFill>
          <a:blip r:embed="rId2" cstate="print"/>
          <a:srcRect/>
          <a:stretch>
            <a:fillRect/>
          </a:stretch>
        </p:blipFill>
        <p:spPr bwMode="auto">
          <a:xfrm>
            <a:off x="0" y="4343400"/>
            <a:ext cx="2306680" cy="2481987"/>
          </a:xfrm>
          <a:prstGeom prst="rect">
            <a:avLst/>
          </a:prstGeom>
          <a:noFill/>
        </p:spPr>
      </p:pic>
      <p:sp>
        <p:nvSpPr>
          <p:cNvPr id="216" name="Rettangolo 215"/>
          <p:cNvSpPr/>
          <p:nvPr/>
        </p:nvSpPr>
        <p:spPr>
          <a:xfrm>
            <a:off x="1907704" y="5589240"/>
            <a:ext cx="3652837" cy="830997"/>
          </a:xfrm>
          <a:prstGeom prst="rect">
            <a:avLst/>
          </a:prstGeom>
        </p:spPr>
        <p:txBody>
          <a:bodyPr wrap="square">
            <a:spAutoFit/>
          </a:bodyPr>
          <a:lstStyle>
            <a:defPPr>
              <a:defRPr lang="it-IT"/>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lgn="r">
              <a:defRPr/>
            </a:pPr>
            <a:r>
              <a:rPr lang="de-DE" sz="1200" b="1" i="1" dirty="0" smtClean="0">
                <a:ln w="1905"/>
                <a:solidFill>
                  <a:srgbClr val="0070C0"/>
                </a:solidFill>
                <a:effectLst>
                  <a:innerShdw blurRad="69850" dist="43180" dir="5400000">
                    <a:srgbClr val="000000">
                      <a:alpha val="65000"/>
                    </a:srgbClr>
                  </a:innerShdw>
                </a:effectLst>
                <a:cs typeface="ＭＳ Ｐゴシック" pitchFamily="-111" charset="-128"/>
              </a:rPr>
              <a:t>Manuela Schisani</a:t>
            </a:r>
          </a:p>
          <a:p>
            <a:pPr algn="r">
              <a:defRPr/>
            </a:pPr>
            <a:r>
              <a:rPr lang="it-IT" sz="1200" b="1" i="1" dirty="0" smtClean="0">
                <a:ln w="1905"/>
                <a:solidFill>
                  <a:srgbClr val="0070C0"/>
                </a:solidFill>
                <a:effectLst>
                  <a:innerShdw blurRad="69850" dist="43180" dir="5400000">
                    <a:srgbClr val="000000">
                      <a:alpha val="65000"/>
                    </a:srgbClr>
                  </a:innerShdw>
                </a:effectLst>
                <a:cs typeface="ＭＳ Ｐゴシック" pitchFamily="-111" charset="-128"/>
              </a:rPr>
              <a:t>National </a:t>
            </a:r>
            <a:r>
              <a:rPr lang="it-IT" sz="1200" b="1" i="1" dirty="0" err="1" smtClean="0">
                <a:ln w="1905"/>
                <a:solidFill>
                  <a:srgbClr val="0070C0"/>
                </a:solidFill>
                <a:effectLst>
                  <a:innerShdw blurRad="69850" dist="43180" dir="5400000">
                    <a:srgbClr val="000000">
                      <a:alpha val="65000"/>
                    </a:srgbClr>
                  </a:innerShdw>
                </a:effectLst>
                <a:cs typeface="ＭＳ Ｐゴシック" pitchFamily="-111" charset="-128"/>
              </a:rPr>
              <a:t>Contact</a:t>
            </a:r>
            <a:r>
              <a:rPr lang="it-IT" sz="1200" b="1" i="1" dirty="0" smtClean="0">
                <a:ln w="1905"/>
                <a:solidFill>
                  <a:srgbClr val="0070C0"/>
                </a:solidFill>
                <a:effectLst>
                  <a:innerShdw blurRad="69850" dist="43180" dir="5400000">
                    <a:srgbClr val="000000">
                      <a:alpha val="65000"/>
                    </a:srgbClr>
                  </a:innerShdw>
                </a:effectLst>
                <a:cs typeface="ＭＳ Ｐゴシック" pitchFamily="-111" charset="-128"/>
              </a:rPr>
              <a:t> Point IDEAS Programme</a:t>
            </a:r>
            <a:endParaRPr lang="en-GB" sz="1200" b="1" i="1" dirty="0" smtClean="0">
              <a:ln w="1905"/>
              <a:solidFill>
                <a:srgbClr val="0070C0"/>
              </a:solidFill>
              <a:effectLst>
                <a:innerShdw blurRad="69850" dist="43180" dir="5400000">
                  <a:srgbClr val="000000">
                    <a:alpha val="65000"/>
                  </a:srgbClr>
                </a:innerShdw>
              </a:effectLst>
              <a:cs typeface="ＭＳ Ｐゴシック" pitchFamily="-111" charset="-128"/>
            </a:endParaRPr>
          </a:p>
          <a:p>
            <a:pPr algn="r">
              <a:defRPr/>
            </a:pPr>
            <a:r>
              <a:rPr lang="de-DE" sz="1200" dirty="0" smtClean="0">
                <a:solidFill>
                  <a:schemeClr val="accent1">
                    <a:lumMod val="75000"/>
                  </a:schemeClr>
                </a:solidFill>
                <a:cs typeface="Arial" charset="0"/>
                <a:hlinkClick r:id="rId3"/>
              </a:rPr>
              <a:t>schisani@apre.it</a:t>
            </a:r>
            <a:r>
              <a:rPr lang="de-DE" sz="1200" dirty="0" smtClean="0">
                <a:solidFill>
                  <a:schemeClr val="accent1">
                    <a:lumMod val="75000"/>
                  </a:schemeClr>
                </a:solidFill>
                <a:cs typeface="Arial" charset="0"/>
              </a:rPr>
              <a:t> </a:t>
            </a:r>
          </a:p>
          <a:p>
            <a:pPr algn="r">
              <a:defRPr/>
            </a:pPr>
            <a:r>
              <a:rPr lang="it-IT" sz="1200" b="1" i="1" dirty="0" smtClean="0">
                <a:ln w="1905"/>
                <a:solidFill>
                  <a:srgbClr val="0070C0"/>
                </a:solidFill>
                <a:effectLst>
                  <a:innerShdw blurRad="69850" dist="43180" dir="5400000">
                    <a:srgbClr val="000000">
                      <a:alpha val="65000"/>
                    </a:srgbClr>
                  </a:innerShdw>
                </a:effectLst>
                <a:cs typeface="ＭＳ Ｐゴシック" pitchFamily="-111" charset="-128"/>
              </a:rPr>
              <a:t>INFN – 11.12.2013</a:t>
            </a:r>
            <a:endParaRPr lang="de-DE" sz="1200" b="1" i="1" dirty="0">
              <a:ln w="1905"/>
              <a:solidFill>
                <a:srgbClr val="0070C0"/>
              </a:solidFill>
              <a:effectLst>
                <a:innerShdw blurRad="69850" dist="43180" dir="5400000">
                  <a:srgbClr val="000000">
                    <a:alpha val="65000"/>
                  </a:srgbClr>
                </a:innerShdw>
              </a:effectLst>
              <a:cs typeface="ＭＳ Ｐゴシック" pitchFamily="-11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2000"/>
                                        <p:tgtEl>
                                          <p:spTgt spid="127"/>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anim calcmode="lin" valueType="num">
                                      <p:cBhvr>
                                        <p:cTn id="30" dur="2000" fill="hold"/>
                                        <p:tgtEl>
                                          <p:spTgt spid="11"/>
                                        </p:tgtEl>
                                        <p:attrNameLst>
                                          <p:attrName>style.rotation</p:attrName>
                                        </p:attrNameLst>
                                      </p:cBhvr>
                                      <p:tavLst>
                                        <p:tav tm="0">
                                          <p:val>
                                            <p:fltVal val="720"/>
                                          </p:val>
                                        </p:tav>
                                        <p:tav tm="100000">
                                          <p:val>
                                            <p:fltVal val="0"/>
                                          </p:val>
                                        </p:tav>
                                      </p:tavLst>
                                    </p:anim>
                                    <p:anim calcmode="lin" valueType="num">
                                      <p:cBhvr>
                                        <p:cTn id="31" dur="2000" fill="hold"/>
                                        <p:tgtEl>
                                          <p:spTgt spid="11"/>
                                        </p:tgtEl>
                                        <p:attrNameLst>
                                          <p:attrName>ppt_h</p:attrName>
                                        </p:attrNameLst>
                                      </p:cBhvr>
                                      <p:tavLst>
                                        <p:tav tm="0">
                                          <p:val>
                                            <p:fltVal val="0"/>
                                          </p:val>
                                        </p:tav>
                                        <p:tav tm="100000">
                                          <p:val>
                                            <p:strVal val="#ppt_h"/>
                                          </p:val>
                                        </p:tav>
                                      </p:tavLst>
                                    </p:anim>
                                    <p:anim calcmode="lin" valueType="num">
                                      <p:cBhvr>
                                        <p:cTn id="32" dur="2000" fill="hold"/>
                                        <p:tgtEl>
                                          <p:spTgt spid="11"/>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212" grpId="0" animBg="1"/>
      <p:bldP spid="213" grpId="0" animBg="1"/>
      <p:bldP spid="2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755576" y="692696"/>
            <a:ext cx="5040560" cy="523220"/>
          </a:xfrm>
          <a:prstGeom prst="rect">
            <a:avLst/>
          </a:prstGeom>
          <a:noFill/>
          <a:ln w="9525">
            <a:noFill/>
            <a:miter lim="800000"/>
            <a:headEnd/>
            <a:tailEnd/>
          </a:ln>
        </p:spPr>
        <p:txBody>
          <a:bodyPr wrap="square">
            <a:spAutoFit/>
          </a:bodyPr>
          <a:lstStyle/>
          <a:p>
            <a:r>
              <a:rPr lang="en-US" sz="2800" b="1" dirty="0" err="1" smtClean="0">
                <a:solidFill>
                  <a:srgbClr val="005EA1"/>
                </a:solidFill>
                <a:latin typeface="+mn-lt"/>
                <a:cs typeface="Arial" charset="0"/>
              </a:rPr>
              <a:t>Obiettivi</a:t>
            </a:r>
            <a:endParaRPr lang="en-US" sz="2800" b="1" dirty="0" smtClean="0">
              <a:solidFill>
                <a:srgbClr val="005EA1"/>
              </a:solidFill>
              <a:latin typeface="+mn-lt"/>
              <a:cs typeface="Arial" charset="0"/>
            </a:endParaRPr>
          </a:p>
        </p:txBody>
      </p:sp>
      <p:pic>
        <p:nvPicPr>
          <p:cNvPr id="4"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0" y="5273824"/>
            <a:ext cx="1006906" cy="1584176"/>
          </a:xfrm>
          <a:prstGeom prst="rect">
            <a:avLst/>
          </a:prstGeom>
          <a:noFill/>
          <a:ln w="9525">
            <a:noFill/>
            <a:miter lim="800000"/>
            <a:headEnd/>
            <a:tailEnd/>
          </a:ln>
        </p:spPr>
      </p:pic>
      <p:sp>
        <p:nvSpPr>
          <p:cNvPr id="5" name="Rettangolo 4"/>
          <p:cNvSpPr/>
          <p:nvPr/>
        </p:nvSpPr>
        <p:spPr>
          <a:xfrm>
            <a:off x="971600" y="1484785"/>
            <a:ext cx="7488832" cy="2846933"/>
          </a:xfrm>
          <a:prstGeom prst="rect">
            <a:avLst/>
          </a:prstGeom>
        </p:spPr>
        <p:txBody>
          <a:bodyPr wrap="square">
            <a:spAutoFit/>
          </a:bodyPr>
          <a:lstStyle/>
          <a:p>
            <a:pPr marL="100013" indent="-100013" defTabSz="449263" eaLnBrk="0" hangingPunct="0">
              <a:spcBef>
                <a:spcPts val="600"/>
              </a:spcBef>
              <a:buClr>
                <a:srgbClr val="FB5105"/>
              </a:buClr>
              <a:buSzPct val="100000"/>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it-IT" b="1" dirty="0" smtClean="0">
                <a:solidFill>
                  <a:schemeClr val="tx1">
                    <a:lumMod val="75000"/>
                    <a:lumOff val="25000"/>
                  </a:schemeClr>
                </a:solidFill>
                <a:latin typeface="Calibri" pitchFamily="34" charset="0"/>
              </a:rPr>
              <a:t>L’</a:t>
            </a:r>
            <a:r>
              <a:rPr lang="it-IT" b="1" dirty="0" smtClean="0">
                <a:solidFill>
                  <a:srgbClr val="0061A0"/>
                </a:solidFill>
                <a:latin typeface="Calibri" pitchFamily="34" charset="0"/>
              </a:rPr>
              <a:t> </a:t>
            </a:r>
            <a:r>
              <a:rPr lang="it-IT" b="1" i="1" dirty="0" smtClean="0">
                <a:solidFill>
                  <a:srgbClr val="FD5C03"/>
                </a:solidFill>
                <a:latin typeface="Calibri" pitchFamily="34" charset="0"/>
              </a:rPr>
              <a:t>ERC</a:t>
            </a:r>
            <a:r>
              <a:rPr lang="it-IT" b="1" dirty="0" smtClean="0">
                <a:solidFill>
                  <a:srgbClr val="0070C0"/>
                </a:solidFill>
                <a:latin typeface="Calibri" pitchFamily="34" charset="0"/>
              </a:rPr>
              <a:t> </a:t>
            </a:r>
            <a:r>
              <a:rPr lang="it-IT" b="1" dirty="0" smtClean="0">
                <a:solidFill>
                  <a:schemeClr val="tx1">
                    <a:lumMod val="75000"/>
                    <a:lumOff val="25000"/>
                  </a:schemeClr>
                </a:solidFill>
                <a:latin typeface="Calibri" pitchFamily="34" charset="0"/>
              </a:rPr>
              <a:t>incoraggia proposte che</a:t>
            </a:r>
          </a:p>
          <a:p>
            <a:pPr marL="100013" indent="-100013" defTabSz="449263" eaLnBrk="0" hangingPunct="0">
              <a:spcBef>
                <a:spcPts val="600"/>
              </a:spcBef>
              <a:buClr>
                <a:srgbClr val="FB5105"/>
              </a:buClr>
              <a:buSzPct val="100000"/>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it-IT" b="1" dirty="0" smtClean="0">
              <a:solidFill>
                <a:srgbClr val="0070C0"/>
              </a:solidFill>
              <a:latin typeface="Calibri" pitchFamily="34" charset="0"/>
            </a:endParaRP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it-IT" b="1" dirty="0" smtClean="0">
                <a:solidFill>
                  <a:srgbClr val="0070C0"/>
                </a:solidFill>
                <a:latin typeface="Calibri" pitchFamily="34" charset="0"/>
              </a:rPr>
              <a:t> </a:t>
            </a:r>
            <a:r>
              <a:rPr lang="it-IT" b="1" dirty="0" smtClean="0">
                <a:solidFill>
                  <a:schemeClr val="tx1">
                    <a:lumMod val="75000"/>
                    <a:lumOff val="25000"/>
                  </a:schemeClr>
                </a:solidFill>
                <a:latin typeface="Calibri" pitchFamily="34" charset="0"/>
              </a:rPr>
              <a:t>superino le </a:t>
            </a:r>
            <a:r>
              <a:rPr lang="it-IT" b="1" dirty="0" smtClean="0">
                <a:solidFill>
                  <a:srgbClr val="0061A0"/>
                </a:solidFill>
                <a:latin typeface="Calibri" pitchFamily="34" charset="0"/>
              </a:rPr>
              <a:t> </a:t>
            </a:r>
            <a:r>
              <a:rPr lang="it-IT" b="1" i="1" dirty="0" smtClean="0">
                <a:solidFill>
                  <a:srgbClr val="FD5C03"/>
                </a:solidFill>
                <a:latin typeface="Calibri" pitchFamily="34" charset="0"/>
              </a:rPr>
              <a:t>tradizionali barriere </a:t>
            </a:r>
            <a:r>
              <a:rPr lang="it-IT" b="1" dirty="0" smtClean="0">
                <a:solidFill>
                  <a:schemeClr val="tx1">
                    <a:lumMod val="75000"/>
                    <a:lumOff val="25000"/>
                  </a:schemeClr>
                </a:solidFill>
                <a:latin typeface="Calibri" pitchFamily="34" charset="0"/>
              </a:rPr>
              <a:t>tra le discipline</a:t>
            </a: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it-IT" b="1" dirty="0" smtClean="0">
                <a:solidFill>
                  <a:srgbClr val="0070C0"/>
                </a:solidFill>
                <a:latin typeface="Calibri" pitchFamily="34" charset="0"/>
              </a:rPr>
              <a:t> </a:t>
            </a:r>
            <a:r>
              <a:rPr lang="it-IT" b="1" dirty="0" smtClean="0">
                <a:solidFill>
                  <a:schemeClr val="tx1">
                    <a:lumMod val="75000"/>
                    <a:lumOff val="25000"/>
                  </a:schemeClr>
                </a:solidFill>
                <a:latin typeface="Calibri" pitchFamily="34" charset="0"/>
              </a:rPr>
              <a:t>trattano </a:t>
            </a:r>
            <a:r>
              <a:rPr lang="it-IT" b="1" i="1" dirty="0" smtClean="0">
                <a:solidFill>
                  <a:srgbClr val="FD5C03"/>
                </a:solidFill>
                <a:latin typeface="Calibri" pitchFamily="34" charset="0"/>
              </a:rPr>
              <a:t>settori nuovi ed emergenti</a:t>
            </a: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it-IT" b="1" i="1" dirty="0" smtClean="0">
                <a:solidFill>
                  <a:srgbClr val="FD5C03"/>
                </a:solidFill>
                <a:latin typeface="Calibri" pitchFamily="34" charset="0"/>
              </a:rPr>
              <a:t> </a:t>
            </a:r>
            <a:r>
              <a:rPr lang="it-IT" b="1" i="1" dirty="0" err="1" smtClean="0">
                <a:solidFill>
                  <a:srgbClr val="FD5C03"/>
                </a:solidFill>
                <a:latin typeface="Calibri" pitchFamily="34" charset="0"/>
              </a:rPr>
              <a:t>high-risk</a:t>
            </a:r>
            <a:r>
              <a:rPr lang="it-IT" b="1" i="1" dirty="0" smtClean="0">
                <a:solidFill>
                  <a:srgbClr val="FD5C03"/>
                </a:solidFill>
                <a:latin typeface="Calibri" pitchFamily="34" charset="0"/>
              </a:rPr>
              <a:t>, </a:t>
            </a:r>
            <a:r>
              <a:rPr lang="it-IT" b="1" i="1" dirty="0" err="1" smtClean="0">
                <a:solidFill>
                  <a:srgbClr val="FD5C03"/>
                </a:solidFill>
                <a:latin typeface="Calibri" pitchFamily="34" charset="0"/>
              </a:rPr>
              <a:t>high-gain</a:t>
            </a:r>
            <a:endParaRPr lang="it-IT" b="1" i="1" dirty="0" smtClean="0">
              <a:solidFill>
                <a:srgbClr val="FD5C03"/>
              </a:solidFill>
              <a:latin typeface="Calibri" pitchFamily="34" charset="0"/>
            </a:endParaRP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it-IT" b="1" i="1" dirty="0" smtClean="0">
                <a:solidFill>
                  <a:srgbClr val="FD5C03"/>
                </a:solidFill>
                <a:latin typeface="Calibri" pitchFamily="34" charset="0"/>
              </a:rPr>
              <a:t> </a:t>
            </a:r>
            <a:r>
              <a:rPr lang="it-IT" b="1" i="1" dirty="0" err="1" smtClean="0">
                <a:solidFill>
                  <a:srgbClr val="FD5C03"/>
                </a:solidFill>
                <a:latin typeface="Calibri" pitchFamily="34" charset="0"/>
              </a:rPr>
              <a:t>ground-breaking</a:t>
            </a:r>
            <a:endParaRPr lang="it-IT" b="1" i="1" dirty="0" smtClean="0">
              <a:solidFill>
                <a:srgbClr val="FD5C03"/>
              </a:solidFill>
              <a:latin typeface="Calibri" pitchFamily="34" charset="0"/>
            </a:endParaRPr>
          </a:p>
          <a:p>
            <a:pPr marL="557213" lvl="1" indent="-100013" defTabSz="449263" eaLnBrk="0" hangingPunct="0">
              <a:spcBef>
                <a:spcPts val="600"/>
              </a:spcBef>
              <a:buClr>
                <a:srgbClr val="FB5105"/>
              </a:buClr>
              <a:buSzPct val="100000"/>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it-IT" b="1" i="1" dirty="0" smtClean="0">
              <a:solidFill>
                <a:srgbClr val="FD5C03"/>
              </a:solidFill>
              <a:latin typeface="Calibri" pitchFamily="34" charset="0"/>
            </a:endParaRP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en-US" b="1" i="1" dirty="0" smtClean="0">
              <a:solidFill>
                <a:srgbClr val="FD5C03"/>
              </a:solidFill>
              <a:latin typeface="Calibri" pitchFamily="34" charset="0"/>
            </a:endParaRPr>
          </a:p>
        </p:txBody>
      </p:sp>
      <p:sp>
        <p:nvSpPr>
          <p:cNvPr id="8" name="Rettangolo 7"/>
          <p:cNvSpPr/>
          <p:nvPr/>
        </p:nvSpPr>
        <p:spPr>
          <a:xfrm>
            <a:off x="899592" y="3789040"/>
            <a:ext cx="6336704" cy="1431161"/>
          </a:xfrm>
          <a:prstGeom prst="rect">
            <a:avLst/>
          </a:prstGeom>
        </p:spPr>
        <p:txBody>
          <a:bodyPr wrap="square">
            <a:spAutoFit/>
          </a:bodyPr>
          <a:lstStyle/>
          <a:p>
            <a:pPr marL="100013" lvl="1" indent="-100013" defTabSz="449263" eaLnBrk="0" hangingPunct="0">
              <a:spcBef>
                <a:spcPts val="600"/>
              </a:spcBef>
              <a:buClr>
                <a:srgbClr val="FB5105"/>
              </a:buClr>
              <a:buSzPct val="100000"/>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it-IT" b="1" dirty="0" smtClean="0">
                <a:solidFill>
                  <a:schemeClr val="tx1">
                    <a:lumMod val="75000"/>
                    <a:lumOff val="25000"/>
                  </a:schemeClr>
                </a:solidFill>
                <a:latin typeface="Calibri" pitchFamily="34" charset="0"/>
              </a:rPr>
              <a:t>L’</a:t>
            </a:r>
            <a:r>
              <a:rPr lang="it-IT" b="1" dirty="0" smtClean="0">
                <a:solidFill>
                  <a:srgbClr val="0070C0"/>
                </a:solidFill>
                <a:latin typeface="Calibri" pitchFamily="34" charset="0"/>
              </a:rPr>
              <a:t> </a:t>
            </a:r>
            <a:r>
              <a:rPr lang="it-IT" b="1" i="1" dirty="0" smtClean="0">
                <a:solidFill>
                  <a:srgbClr val="FD5C03"/>
                </a:solidFill>
                <a:latin typeface="Calibri" pitchFamily="34" charset="0"/>
              </a:rPr>
              <a:t>ERC</a:t>
            </a:r>
            <a:r>
              <a:rPr lang="it-IT" b="1" dirty="0" smtClean="0">
                <a:solidFill>
                  <a:srgbClr val="0070C0"/>
                </a:solidFill>
                <a:latin typeface="Calibri" pitchFamily="34" charset="0"/>
              </a:rPr>
              <a:t> </a:t>
            </a:r>
            <a:r>
              <a:rPr lang="en-US" b="1" dirty="0" err="1" smtClean="0">
                <a:solidFill>
                  <a:schemeClr val="tx1">
                    <a:lumMod val="75000"/>
                    <a:lumOff val="25000"/>
                  </a:schemeClr>
                </a:solidFill>
                <a:latin typeface="Calibri" pitchFamily="34" charset="0"/>
              </a:rPr>
              <a:t>finanzia</a:t>
            </a:r>
            <a:r>
              <a:rPr lang="en-US" b="1" dirty="0" smtClean="0">
                <a:solidFill>
                  <a:schemeClr val="tx1">
                    <a:lumMod val="75000"/>
                    <a:lumOff val="25000"/>
                  </a:schemeClr>
                </a:solidFill>
                <a:latin typeface="Calibri" pitchFamily="34" charset="0"/>
              </a:rPr>
              <a:t> I </a:t>
            </a:r>
            <a:r>
              <a:rPr lang="en-US" b="1" dirty="0" err="1" smtClean="0">
                <a:solidFill>
                  <a:schemeClr val="tx1">
                    <a:lumMod val="75000"/>
                    <a:lumOff val="25000"/>
                  </a:schemeClr>
                </a:solidFill>
                <a:latin typeface="Calibri" pitchFamily="34" charset="0"/>
              </a:rPr>
              <a:t>migliori</a:t>
            </a: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ricercatori</a:t>
            </a:r>
            <a:r>
              <a:rPr lang="en-US" b="1" dirty="0" smtClean="0">
                <a:solidFill>
                  <a:schemeClr val="tx1">
                    <a:lumMod val="75000"/>
                    <a:lumOff val="25000"/>
                  </a:schemeClr>
                </a:solidFill>
                <a:latin typeface="Calibri" pitchFamily="34" charset="0"/>
              </a:rPr>
              <a:t> e la ricerca di </a:t>
            </a:r>
            <a:r>
              <a:rPr lang="en-US" b="1" dirty="0" err="1" smtClean="0">
                <a:solidFill>
                  <a:schemeClr val="tx1">
                    <a:lumMod val="75000"/>
                    <a:lumOff val="25000"/>
                  </a:schemeClr>
                </a:solidFill>
                <a:latin typeface="Calibri" pitchFamily="34" charset="0"/>
              </a:rPr>
              <a:t>frontiera</a:t>
            </a:r>
            <a:endParaRPr lang="en-US" b="1" dirty="0" smtClean="0">
              <a:solidFill>
                <a:schemeClr val="tx1">
                  <a:lumMod val="75000"/>
                  <a:lumOff val="25000"/>
                </a:schemeClr>
              </a:solidFill>
              <a:latin typeface="Calibri" pitchFamily="34" charset="0"/>
            </a:endParaRP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Valutazione</a:t>
            </a: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basata</a:t>
            </a: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sul</a:t>
            </a:r>
            <a:r>
              <a:rPr lang="en-US" b="1" dirty="0" smtClean="0">
                <a:solidFill>
                  <a:schemeClr val="tx1">
                    <a:lumMod val="75000"/>
                    <a:lumOff val="25000"/>
                  </a:schemeClr>
                </a:solidFill>
                <a:latin typeface="Calibri" pitchFamily="34" charset="0"/>
              </a:rPr>
              <a:t> solo principio </a:t>
            </a:r>
            <a:r>
              <a:rPr lang="en-US" b="1" dirty="0" err="1" smtClean="0">
                <a:solidFill>
                  <a:schemeClr val="tx1">
                    <a:lumMod val="75000"/>
                    <a:lumOff val="25000"/>
                  </a:schemeClr>
                </a:solidFill>
                <a:latin typeface="Calibri" pitchFamily="34" charset="0"/>
              </a:rPr>
              <a:t>dell’</a:t>
            </a:r>
            <a:r>
              <a:rPr lang="en-US" b="1" i="1" dirty="0" err="1" smtClean="0">
                <a:solidFill>
                  <a:srgbClr val="FD5C03"/>
                </a:solidFill>
                <a:latin typeface="Calibri" pitchFamily="34" charset="0"/>
              </a:rPr>
              <a:t>eccellenza</a:t>
            </a:r>
            <a:endParaRPr lang="en-US" b="1" i="1" dirty="0" smtClean="0">
              <a:solidFill>
                <a:srgbClr val="FD5C03"/>
              </a:solidFill>
              <a:latin typeface="Calibri" pitchFamily="34" charset="0"/>
            </a:endParaRP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en-US" b="1" i="1" dirty="0" smtClean="0">
                <a:solidFill>
                  <a:srgbClr val="FD5C03"/>
                </a:solidFill>
                <a:latin typeface="Calibri" pitchFamily="34" charset="0"/>
              </a:rPr>
              <a:t> </a:t>
            </a:r>
            <a:r>
              <a:rPr lang="en-US" b="1" dirty="0" err="1">
                <a:solidFill>
                  <a:schemeClr val="tx1">
                    <a:lumMod val="75000"/>
                    <a:lumOff val="25000"/>
                  </a:schemeClr>
                </a:solidFill>
                <a:latin typeface="Calibri" pitchFamily="34" charset="0"/>
              </a:rPr>
              <a:t>Approccio</a:t>
            </a:r>
            <a:r>
              <a:rPr lang="en-US" b="1" dirty="0">
                <a:solidFill>
                  <a:schemeClr val="tx1">
                    <a:lumMod val="75000"/>
                    <a:lumOff val="25000"/>
                  </a:schemeClr>
                </a:solidFill>
                <a:latin typeface="Calibri" pitchFamily="34" charset="0"/>
              </a:rPr>
              <a:t> </a:t>
            </a:r>
            <a:r>
              <a:rPr lang="en-US" b="1" i="1" dirty="0" smtClean="0">
                <a:solidFill>
                  <a:srgbClr val="FD5C03"/>
                </a:solidFill>
                <a:latin typeface="Calibri" pitchFamily="34" charset="0"/>
              </a:rPr>
              <a:t>Bottom up</a:t>
            </a:r>
            <a:endParaRPr lang="en-US" b="1" dirty="0" smtClean="0">
              <a:solidFill>
                <a:schemeClr val="tx1">
                  <a:lumMod val="75000"/>
                  <a:lumOff val="25000"/>
                </a:schemeClr>
              </a:solidFill>
              <a:latin typeface="Calibri" pitchFamily="34" charset="0"/>
            </a:endParaRPr>
          </a:p>
          <a:p>
            <a:pPr marL="557213" lvl="1" indent="-100013" defTabSz="449263" eaLnBrk="0" hangingPunct="0">
              <a:spcBef>
                <a:spcPts val="600"/>
              </a:spcBef>
              <a:buClr>
                <a:srgbClr val="FB5105"/>
              </a:buClr>
              <a:buSzPct val="100000"/>
              <a:buFont typeface="Courier New" pitchFamily="49" charset="0"/>
              <a:buChar char="o"/>
              <a:tabLst>
                <a:tab pos="5207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en-US" b="1" i="1" dirty="0" smtClean="0">
                <a:solidFill>
                  <a:srgbClr val="FD5C03"/>
                </a:solidFill>
                <a:latin typeface="Calibri" pitchFamily="34" charset="0"/>
              </a:rPr>
              <a:t>  </a:t>
            </a:r>
            <a:r>
              <a:rPr lang="en-US" b="1" i="1" dirty="0">
                <a:solidFill>
                  <a:srgbClr val="FD5C03"/>
                </a:solidFill>
                <a:latin typeface="Calibri" pitchFamily="34" charset="0"/>
              </a:rPr>
              <a:t>G</a:t>
            </a:r>
            <a:r>
              <a:rPr lang="en-US" b="1" i="1" dirty="0" smtClean="0">
                <a:solidFill>
                  <a:srgbClr val="FD5C03"/>
                </a:solidFill>
                <a:latin typeface="Calibri" pitchFamily="34" charset="0"/>
              </a:rPr>
              <a:t>rants </a:t>
            </a:r>
            <a:r>
              <a:rPr lang="en-US" b="1" dirty="0" err="1" smtClean="0">
                <a:solidFill>
                  <a:schemeClr val="tx1">
                    <a:lumMod val="75000"/>
                    <a:lumOff val="25000"/>
                  </a:schemeClr>
                </a:solidFill>
                <a:latin typeface="Calibri" pitchFamily="34" charset="0"/>
              </a:rPr>
              <a:t>finanziariamente</a:t>
            </a: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consistenti</a:t>
            </a:r>
            <a:endParaRPr lang="en-US" b="1"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468313" y="6659563"/>
            <a:ext cx="8496300" cy="366712"/>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p:txBody>
      </p:sp>
      <p:sp>
        <p:nvSpPr>
          <p:cNvPr id="77826" name="CasellaDiTesto 8"/>
          <p:cNvSpPr txBox="1">
            <a:spLocks noChangeArrowheads="1"/>
          </p:cNvSpPr>
          <p:nvPr/>
        </p:nvSpPr>
        <p:spPr bwMode="auto">
          <a:xfrm>
            <a:off x="785813" y="6643688"/>
            <a:ext cx="184150" cy="369887"/>
          </a:xfrm>
          <a:prstGeom prst="rect">
            <a:avLst/>
          </a:prstGeom>
          <a:noFill/>
          <a:ln w="9525">
            <a:noFill/>
            <a:miter lim="800000"/>
            <a:headEnd/>
            <a:tailEnd/>
          </a:ln>
        </p:spPr>
        <p:txBody>
          <a:bodyPr wrap="none">
            <a:spAutoFit/>
          </a:bodyPr>
          <a:lstStyle/>
          <a:p>
            <a:endParaRPr lang="it-IT">
              <a:latin typeface="Calibri" pitchFamily="34" charset="0"/>
            </a:endParaRPr>
          </a:p>
        </p:txBody>
      </p:sp>
      <p:sp>
        <p:nvSpPr>
          <p:cNvPr id="77827" name="Text Box 2"/>
          <p:cNvSpPr txBox="1">
            <a:spLocks noChangeArrowheads="1"/>
          </p:cNvSpPr>
          <p:nvPr/>
        </p:nvSpPr>
        <p:spPr bwMode="auto">
          <a:xfrm>
            <a:off x="214313" y="6488113"/>
            <a:ext cx="8496300" cy="369887"/>
          </a:xfrm>
          <a:prstGeom prst="rect">
            <a:avLst/>
          </a:prstGeom>
          <a:noFill/>
          <a:ln w="9525">
            <a:noFill/>
            <a:miter lim="800000"/>
            <a:headEnd/>
            <a:tailEnd/>
          </a:ln>
        </p:spPr>
        <p:txBody>
          <a:bodyPr>
            <a:spAutoFit/>
          </a:bodyPr>
          <a:lstStyle/>
          <a:p>
            <a:pPr>
              <a:spcBef>
                <a:spcPct val="50000"/>
              </a:spcBef>
            </a:pPr>
            <a:r>
              <a:rPr lang="it-IT">
                <a:solidFill>
                  <a:schemeClr val="bg1"/>
                </a:solidFill>
                <a:latin typeface="Calibri" pitchFamily="34" charset="0"/>
              </a:rPr>
              <a:t>* Può variare a seconda del Work Programme</a:t>
            </a:r>
          </a:p>
        </p:txBody>
      </p:sp>
      <p:graphicFrame>
        <p:nvGraphicFramePr>
          <p:cNvPr id="7" name="Diagramma 6"/>
          <p:cNvGraphicFramePr/>
          <p:nvPr/>
        </p:nvGraphicFramePr>
        <p:xfrm>
          <a:off x="-682171" y="1197910"/>
          <a:ext cx="10392228" cy="566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ttore 1 9"/>
          <p:cNvCxnSpPr/>
          <p:nvPr/>
        </p:nvCxnSpPr>
        <p:spPr>
          <a:xfrm>
            <a:off x="4484688" y="2568575"/>
            <a:ext cx="0" cy="36353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411538" y="4021138"/>
            <a:ext cx="31908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5283200" y="4021138"/>
            <a:ext cx="3921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4484688" y="5108575"/>
            <a:ext cx="0" cy="334963"/>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0" y="5273824"/>
            <a:ext cx="1006906" cy="1584176"/>
          </a:xfrm>
          <a:prstGeom prst="rect">
            <a:avLst/>
          </a:prstGeom>
          <a:noFill/>
          <a:ln w="9525">
            <a:noFill/>
            <a:miter lim="800000"/>
            <a:headEnd/>
            <a:tailEnd/>
          </a:ln>
        </p:spPr>
      </p:pic>
      <p:sp>
        <p:nvSpPr>
          <p:cNvPr id="12" name="CasellaDiTesto 3"/>
          <p:cNvSpPr txBox="1">
            <a:spLocks noChangeArrowheads="1"/>
          </p:cNvSpPr>
          <p:nvPr/>
        </p:nvSpPr>
        <p:spPr bwMode="auto">
          <a:xfrm>
            <a:off x="755576" y="692696"/>
            <a:ext cx="5040560" cy="523220"/>
          </a:xfrm>
          <a:prstGeom prst="rect">
            <a:avLst/>
          </a:prstGeom>
          <a:noFill/>
          <a:ln w="9525">
            <a:noFill/>
            <a:miter lim="800000"/>
            <a:headEnd/>
            <a:tailEnd/>
          </a:ln>
        </p:spPr>
        <p:txBody>
          <a:bodyPr wrap="square">
            <a:spAutoFit/>
          </a:bodyPr>
          <a:lstStyle/>
          <a:p>
            <a:r>
              <a:rPr lang="en-US" sz="2800" b="1" dirty="0" err="1" smtClean="0">
                <a:solidFill>
                  <a:srgbClr val="005EA1"/>
                </a:solidFill>
                <a:latin typeface="+mn-lt"/>
                <a:cs typeface="Arial" charset="0"/>
              </a:rPr>
              <a:t>Schemi</a:t>
            </a:r>
            <a:r>
              <a:rPr lang="en-US" sz="2800" b="1" dirty="0" smtClean="0">
                <a:solidFill>
                  <a:srgbClr val="005EA1"/>
                </a:solidFill>
                <a:latin typeface="+mn-lt"/>
                <a:cs typeface="Arial" charset="0"/>
              </a:rPr>
              <a:t> di </a:t>
            </a:r>
            <a:r>
              <a:rPr lang="en-US" sz="2800" b="1" dirty="0" err="1" smtClean="0">
                <a:solidFill>
                  <a:srgbClr val="005EA1"/>
                </a:solidFill>
                <a:latin typeface="+mn-lt"/>
                <a:cs typeface="Arial" charset="0"/>
              </a:rPr>
              <a:t>finanziamento</a:t>
            </a:r>
            <a:endParaRPr lang="en-US" sz="2800" b="1" dirty="0" smtClean="0">
              <a:solidFill>
                <a:srgbClr val="005EA1"/>
              </a:solidFill>
              <a:latin typeface="+mn-lt"/>
              <a:cs typeface="Arial" charset="0"/>
            </a:endParaRPr>
          </a:p>
        </p:txBody>
      </p:sp>
    </p:spTree>
  </p:cSld>
  <p:clrMapOvr>
    <a:masterClrMapping/>
  </p:clrMapOvr>
  <p:transition spd="med" advClick="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txBox="1">
            <a:spLocks/>
          </p:cNvSpPr>
          <p:nvPr/>
        </p:nvSpPr>
        <p:spPr bwMode="gray">
          <a:xfrm>
            <a:off x="179512" y="260648"/>
            <a:ext cx="7704856" cy="1315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en-GB" sz="2800" b="1" dirty="0">
                <a:solidFill>
                  <a:srgbClr val="005EA1"/>
                </a:solidFill>
                <a:latin typeface="+mn-lt"/>
                <a:cs typeface="Arial" charset="0"/>
              </a:rPr>
              <a:t>ERC </a:t>
            </a:r>
            <a:r>
              <a:rPr lang="en-GB" sz="2800" b="1" dirty="0" smtClean="0">
                <a:solidFill>
                  <a:srgbClr val="005EA1"/>
                </a:solidFill>
                <a:latin typeface="+mn-lt"/>
                <a:cs typeface="Arial" charset="0"/>
              </a:rPr>
              <a:t>2014 calls</a:t>
            </a:r>
            <a:endParaRPr lang="en-GB" sz="2800" b="1" dirty="0">
              <a:solidFill>
                <a:srgbClr val="005EA1"/>
              </a:solidFill>
              <a:latin typeface="+mn-lt"/>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458594555"/>
              </p:ext>
            </p:extLst>
          </p:nvPr>
        </p:nvGraphicFramePr>
        <p:xfrm>
          <a:off x="2267744" y="980728"/>
          <a:ext cx="4536504" cy="5532245"/>
        </p:xfrm>
        <a:graphic>
          <a:graphicData uri="http://schemas.openxmlformats.org/drawingml/2006/table">
            <a:tbl>
              <a:tblPr firstRow="1" firstCol="1" bandRow="1"/>
              <a:tblGrid>
                <a:gridCol w="907023"/>
                <a:gridCol w="907486"/>
                <a:gridCol w="907023"/>
                <a:gridCol w="907486"/>
                <a:gridCol w="907486"/>
              </a:tblGrid>
              <a:tr h="690309">
                <a:tc>
                  <a:txBody>
                    <a:bodyPr/>
                    <a:lstStyle/>
                    <a:p>
                      <a:pPr algn="ctr">
                        <a:lnSpc>
                          <a:spcPct val="115000"/>
                        </a:lnSpc>
                        <a:spcAft>
                          <a:spcPts val="0"/>
                        </a:spcAft>
                      </a:pPr>
                      <a:r>
                        <a:rPr lang="en-GB" sz="1000" i="1" dirty="0">
                          <a:solidFill>
                            <a:srgbClr val="FFFFFF"/>
                          </a:solidFill>
                          <a:effectLst/>
                          <a:latin typeface="Calibri"/>
                          <a:ea typeface="Calibri"/>
                          <a:cs typeface="Calibri"/>
                        </a:rPr>
                        <a:t> </a:t>
                      </a:r>
                      <a:endParaRPr lang="en-GB" sz="1000" dirty="0">
                        <a:effectLst/>
                        <a:latin typeface="Calibri"/>
                        <a:ea typeface="Calibri"/>
                        <a:cs typeface="Times New Roman"/>
                      </a:endParaRPr>
                    </a:p>
                    <a:p>
                      <a:pPr algn="ctr">
                        <a:lnSpc>
                          <a:spcPct val="115000"/>
                        </a:lnSpc>
                        <a:spcAft>
                          <a:spcPts val="0"/>
                        </a:spcAft>
                      </a:pPr>
                      <a:r>
                        <a:rPr lang="en-GB" sz="1000" i="1" dirty="0">
                          <a:solidFill>
                            <a:srgbClr val="FFFFFF"/>
                          </a:solidFill>
                          <a:effectLst/>
                          <a:latin typeface="Calibri"/>
                          <a:ea typeface="Calibri"/>
                          <a:cs typeface="Calibri"/>
                        </a:rPr>
                        <a:t> </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b="1" i="1" dirty="0">
                          <a:solidFill>
                            <a:srgbClr val="FFFFFF"/>
                          </a:solidFill>
                          <a:effectLst/>
                          <a:latin typeface="Calibri"/>
                          <a:ea typeface="Calibri"/>
                          <a:cs typeface="Calibri"/>
                        </a:rPr>
                        <a:t>Starting </a:t>
                      </a:r>
                      <a:endParaRPr lang="en-GB" sz="1000" dirty="0">
                        <a:effectLst/>
                        <a:latin typeface="Calibri"/>
                        <a:ea typeface="Calibri"/>
                        <a:cs typeface="Times New Roman"/>
                      </a:endParaRPr>
                    </a:p>
                    <a:p>
                      <a:pPr algn="ctr">
                        <a:lnSpc>
                          <a:spcPct val="115000"/>
                        </a:lnSpc>
                        <a:spcAft>
                          <a:spcPts val="0"/>
                        </a:spcAft>
                      </a:pPr>
                      <a:r>
                        <a:rPr lang="en-GB" sz="1000" b="1" i="1" dirty="0">
                          <a:solidFill>
                            <a:srgbClr val="FFFFFF"/>
                          </a:solidFill>
                          <a:effectLst/>
                          <a:latin typeface="Calibri"/>
                          <a:ea typeface="Calibri"/>
                          <a:cs typeface="Calibri"/>
                        </a:rPr>
                        <a:t>Grant</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b="1" i="1" dirty="0">
                          <a:solidFill>
                            <a:srgbClr val="FFFFFF"/>
                          </a:solidFill>
                          <a:effectLst/>
                          <a:latin typeface="Calibri"/>
                          <a:ea typeface="Calibri"/>
                          <a:cs typeface="Calibri"/>
                        </a:rPr>
                        <a:t>Consolidator </a:t>
                      </a:r>
                      <a:endParaRPr lang="en-GB" sz="1000" dirty="0">
                        <a:effectLst/>
                        <a:latin typeface="Calibri"/>
                        <a:ea typeface="Calibri"/>
                        <a:cs typeface="Times New Roman"/>
                      </a:endParaRPr>
                    </a:p>
                    <a:p>
                      <a:pPr algn="ctr">
                        <a:lnSpc>
                          <a:spcPct val="115000"/>
                        </a:lnSpc>
                        <a:spcAft>
                          <a:spcPts val="0"/>
                        </a:spcAft>
                      </a:pPr>
                      <a:r>
                        <a:rPr lang="en-GB" sz="1000" b="1" i="1" dirty="0">
                          <a:solidFill>
                            <a:srgbClr val="FFFFFF"/>
                          </a:solidFill>
                          <a:effectLst/>
                          <a:latin typeface="Calibri"/>
                          <a:ea typeface="Calibri"/>
                          <a:cs typeface="Calibri"/>
                        </a:rPr>
                        <a:t>Grant</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b="1" i="1" dirty="0">
                          <a:solidFill>
                            <a:srgbClr val="FFFFFF"/>
                          </a:solidFill>
                          <a:effectLst/>
                          <a:latin typeface="Calibri"/>
                          <a:ea typeface="Calibri"/>
                          <a:cs typeface="Calibri"/>
                        </a:rPr>
                        <a:t>Advanced </a:t>
                      </a:r>
                      <a:endParaRPr lang="en-GB" sz="1000" dirty="0">
                        <a:effectLst/>
                        <a:latin typeface="Calibri"/>
                        <a:ea typeface="Calibri"/>
                        <a:cs typeface="Times New Roman"/>
                      </a:endParaRPr>
                    </a:p>
                    <a:p>
                      <a:pPr algn="ctr">
                        <a:lnSpc>
                          <a:spcPct val="115000"/>
                        </a:lnSpc>
                        <a:spcAft>
                          <a:spcPts val="0"/>
                        </a:spcAft>
                      </a:pPr>
                      <a:r>
                        <a:rPr lang="en-GB" sz="1000" b="1" i="1" dirty="0">
                          <a:solidFill>
                            <a:srgbClr val="FFFFFF"/>
                          </a:solidFill>
                          <a:effectLst/>
                          <a:latin typeface="Calibri"/>
                          <a:ea typeface="Calibri"/>
                          <a:cs typeface="Calibri"/>
                        </a:rPr>
                        <a:t>Grant</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b="1" i="1">
                          <a:solidFill>
                            <a:srgbClr val="FFFFFF"/>
                          </a:solidFill>
                          <a:effectLst/>
                          <a:latin typeface="Calibri"/>
                          <a:ea typeface="Calibri"/>
                          <a:cs typeface="Calibri"/>
                        </a:rPr>
                        <a:t>Proof of Concept Grant</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r>
              <a:tr h="690309">
                <a:tc>
                  <a:txBody>
                    <a:bodyPr/>
                    <a:lstStyle/>
                    <a:p>
                      <a:pPr algn="ctr">
                        <a:lnSpc>
                          <a:spcPct val="115000"/>
                        </a:lnSpc>
                        <a:spcAft>
                          <a:spcPts val="0"/>
                        </a:spcAft>
                      </a:pPr>
                      <a:r>
                        <a:rPr lang="en-GB" sz="1000" b="1" i="1">
                          <a:solidFill>
                            <a:srgbClr val="FFFFFF"/>
                          </a:solidFill>
                          <a:effectLst/>
                          <a:latin typeface="Calibri"/>
                          <a:ea typeface="Calibri"/>
                          <a:cs typeface="Calibri"/>
                        </a:rPr>
                        <a:t>Call identifier</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a:effectLst/>
                          <a:latin typeface="Calibri"/>
                          <a:ea typeface="Calibri"/>
                          <a:cs typeface="Calibri"/>
                        </a:rPr>
                        <a:t>ERC-2014-StG</a:t>
                      </a:r>
                      <a:endParaRPr lang="en-GB" sz="1000">
                        <a:effectLst/>
                        <a:latin typeface="Calibri"/>
                        <a:ea typeface="Calibri"/>
                        <a:cs typeface="Times New Roman"/>
                      </a:endParaRPr>
                    </a:p>
                  </a:txBody>
                  <a:tcPr marL="38877" marR="3887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dirty="0">
                          <a:effectLst/>
                          <a:latin typeface="Calibri"/>
                          <a:ea typeface="Calibri"/>
                          <a:cs typeface="Calibri"/>
                        </a:rPr>
                        <a:t>ERC-2014-CoG</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dirty="0">
                          <a:effectLst/>
                          <a:latin typeface="Calibri"/>
                          <a:ea typeface="Calibri"/>
                          <a:cs typeface="Calibri"/>
                        </a:rPr>
                        <a:t>ERC-2014-AdG</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a:effectLst/>
                          <a:latin typeface="Calibri"/>
                          <a:ea typeface="Calibri"/>
                          <a:cs typeface="Calibri"/>
                        </a:rPr>
                        <a:t>ERC-2014-PoC</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690309">
                <a:tc>
                  <a:txBody>
                    <a:bodyPr/>
                    <a:lstStyle/>
                    <a:p>
                      <a:pPr algn="ctr">
                        <a:lnSpc>
                          <a:spcPct val="115000"/>
                        </a:lnSpc>
                        <a:spcAft>
                          <a:spcPts val="0"/>
                        </a:spcAft>
                      </a:pPr>
                      <a:r>
                        <a:rPr lang="en-GB" sz="1000" b="1" i="1">
                          <a:solidFill>
                            <a:srgbClr val="FFFFFF"/>
                          </a:solidFill>
                          <a:effectLst/>
                          <a:latin typeface="Calibri"/>
                          <a:ea typeface="Calibri"/>
                          <a:cs typeface="Calibri"/>
                        </a:rPr>
                        <a:t>Publication date</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a:effectLst/>
                          <a:latin typeface="Calibri"/>
                          <a:ea typeface="Calibri"/>
                          <a:cs typeface="Calibri"/>
                        </a:rPr>
                        <a:t>11 December 2013</a:t>
                      </a:r>
                      <a:endParaRPr lang="en-GB" sz="1000">
                        <a:effectLst/>
                        <a:latin typeface="Calibri"/>
                        <a:ea typeface="Calibri"/>
                        <a:cs typeface="Times New Roman"/>
                      </a:endParaRPr>
                    </a:p>
                  </a:txBody>
                  <a:tcPr marL="38877" marR="3887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a:effectLst/>
                          <a:latin typeface="Calibri"/>
                          <a:ea typeface="Calibri"/>
                          <a:cs typeface="Calibri"/>
                        </a:rPr>
                        <a:t>11 December 2013</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dirty="0">
                          <a:effectLst/>
                          <a:latin typeface="Calibri"/>
                          <a:ea typeface="Calibri"/>
                          <a:cs typeface="Calibri"/>
                        </a:rPr>
                        <a:t>17 June </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2014</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dirty="0">
                          <a:effectLst/>
                          <a:latin typeface="Calibri"/>
                          <a:ea typeface="Calibri"/>
                          <a:cs typeface="Calibri"/>
                        </a:rPr>
                        <a:t>11 December 2013</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832418">
                <a:tc>
                  <a:txBody>
                    <a:bodyPr/>
                    <a:lstStyle/>
                    <a:p>
                      <a:pPr algn="ctr">
                        <a:lnSpc>
                          <a:spcPct val="115000"/>
                        </a:lnSpc>
                        <a:spcAft>
                          <a:spcPts val="0"/>
                        </a:spcAft>
                      </a:pPr>
                      <a:r>
                        <a:rPr lang="en-GB" sz="1000" b="1" i="1" dirty="0">
                          <a:solidFill>
                            <a:srgbClr val="FFFFFF"/>
                          </a:solidFill>
                          <a:effectLst/>
                          <a:latin typeface="Calibri"/>
                          <a:ea typeface="Calibri"/>
                          <a:cs typeface="Calibri"/>
                        </a:rPr>
                        <a:t>Deadline(s)</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a:effectLst/>
                          <a:latin typeface="Calibri"/>
                          <a:ea typeface="Calibri"/>
                          <a:cs typeface="Calibri"/>
                        </a:rPr>
                        <a:t>25 March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2014</a:t>
                      </a:r>
                      <a:endParaRPr lang="en-GB" sz="1000">
                        <a:effectLst/>
                        <a:latin typeface="Calibri"/>
                        <a:ea typeface="Calibri"/>
                        <a:cs typeface="Times New Roman"/>
                      </a:endParaRPr>
                    </a:p>
                  </a:txBody>
                  <a:tcPr marL="38877" marR="3887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a:effectLst/>
                          <a:latin typeface="Calibri"/>
                          <a:ea typeface="Calibri"/>
                          <a:cs typeface="Calibri"/>
                        </a:rPr>
                        <a:t>20 May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2014</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dirty="0">
                          <a:effectLst/>
                          <a:latin typeface="Calibri"/>
                          <a:ea typeface="Calibri"/>
                          <a:cs typeface="Calibri"/>
                        </a:rPr>
                        <a:t>21 October 2014</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a:effectLst/>
                          <a:latin typeface="Calibri"/>
                          <a:ea typeface="Calibri"/>
                          <a:cs typeface="Calibri"/>
                        </a:rPr>
                        <a:t>1 April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2014</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1 October 2014</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832418">
                <a:tc>
                  <a:txBody>
                    <a:bodyPr/>
                    <a:lstStyle/>
                    <a:p>
                      <a:pPr algn="ctr">
                        <a:lnSpc>
                          <a:spcPct val="115000"/>
                        </a:lnSpc>
                        <a:spcAft>
                          <a:spcPts val="0"/>
                        </a:spcAft>
                      </a:pPr>
                      <a:r>
                        <a:rPr lang="en-GB" sz="1000" b="1" i="1">
                          <a:solidFill>
                            <a:srgbClr val="FFFFFF"/>
                          </a:solidFill>
                          <a:effectLst/>
                          <a:latin typeface="Calibri"/>
                          <a:ea typeface="Calibri"/>
                          <a:cs typeface="Calibri"/>
                        </a:rPr>
                        <a:t>Budget million EUR</a:t>
                      </a:r>
                      <a:endParaRPr lang="en-GB" sz="1000">
                        <a:effectLst/>
                        <a:latin typeface="Calibri"/>
                        <a:ea typeface="Calibri"/>
                        <a:cs typeface="Times New Roman"/>
                      </a:endParaRPr>
                    </a:p>
                    <a:p>
                      <a:pPr algn="ctr">
                        <a:lnSpc>
                          <a:spcPct val="115000"/>
                        </a:lnSpc>
                        <a:spcAft>
                          <a:spcPts val="0"/>
                        </a:spcAft>
                      </a:pPr>
                      <a:r>
                        <a:rPr lang="en-GB" sz="1000" i="1">
                          <a:solidFill>
                            <a:srgbClr val="FFFFFF"/>
                          </a:solidFill>
                          <a:effectLst/>
                          <a:latin typeface="Calibri"/>
                          <a:ea typeface="Calibri"/>
                          <a:cs typeface="Calibri"/>
                        </a:rPr>
                        <a:t>(estimated number of grants)</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a:effectLst/>
                          <a:latin typeface="Calibri"/>
                          <a:ea typeface="Calibri"/>
                          <a:cs typeface="Calibri"/>
                        </a:rPr>
                        <a:t>485</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(370)</a:t>
                      </a:r>
                      <a:endParaRPr lang="en-GB" sz="1000">
                        <a:effectLst/>
                        <a:latin typeface="Calibri"/>
                        <a:ea typeface="Calibri"/>
                        <a:cs typeface="Times New Roman"/>
                      </a:endParaRPr>
                    </a:p>
                  </a:txBody>
                  <a:tcPr marL="38877" marR="3887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a:effectLst/>
                          <a:latin typeface="Calibri"/>
                          <a:ea typeface="Calibri"/>
                          <a:cs typeface="Calibri"/>
                        </a:rPr>
                        <a:t>713</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(400)</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dirty="0">
                          <a:effectLst/>
                          <a:latin typeface="Calibri"/>
                          <a:ea typeface="Calibri"/>
                          <a:cs typeface="Calibri"/>
                        </a:rPr>
                        <a:t>450</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(200)</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dirty="0">
                          <a:effectLst/>
                          <a:latin typeface="Calibri"/>
                          <a:ea typeface="Calibri"/>
                          <a:cs typeface="Calibri"/>
                        </a:rPr>
                        <a:t>15</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(100)</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832418">
                <a:tc>
                  <a:txBody>
                    <a:bodyPr/>
                    <a:lstStyle/>
                    <a:p>
                      <a:pPr algn="ctr">
                        <a:lnSpc>
                          <a:spcPct val="115000"/>
                        </a:lnSpc>
                        <a:spcAft>
                          <a:spcPts val="0"/>
                        </a:spcAft>
                      </a:pPr>
                      <a:r>
                        <a:rPr lang="en-GB" sz="1000" b="1" i="1">
                          <a:solidFill>
                            <a:srgbClr val="FFFFFF"/>
                          </a:solidFill>
                          <a:effectLst/>
                          <a:latin typeface="Calibri"/>
                          <a:ea typeface="Calibri"/>
                          <a:cs typeface="Calibri"/>
                        </a:rPr>
                        <a:t>Planned dates to inform applicants</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a:effectLst/>
                          <a:latin typeface="Calibri"/>
                          <a:ea typeface="Calibri"/>
                          <a:cs typeface="Calibri"/>
                        </a:rPr>
                        <a:t>21 July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2014</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21 November 2014</a:t>
                      </a:r>
                      <a:endParaRPr lang="en-GB" sz="1000">
                        <a:effectLst/>
                        <a:latin typeface="Calibri"/>
                        <a:ea typeface="Calibri"/>
                        <a:cs typeface="Times New Roman"/>
                      </a:endParaRPr>
                    </a:p>
                  </a:txBody>
                  <a:tcPr marL="38877" marR="3887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a:effectLst/>
                          <a:latin typeface="Calibri"/>
                          <a:ea typeface="Calibri"/>
                          <a:cs typeface="Calibri"/>
                        </a:rPr>
                        <a:t>31 October 2014</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15 January 2015</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a:effectLst/>
                          <a:latin typeface="Calibri"/>
                          <a:ea typeface="Calibri"/>
                          <a:cs typeface="Calibri"/>
                        </a:rPr>
                        <a:t>10 March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2015</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28 April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2015</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pPr>
                      <a:r>
                        <a:rPr lang="en-GB" sz="1000" dirty="0">
                          <a:effectLst/>
                          <a:latin typeface="Calibri"/>
                          <a:ea typeface="Calibri"/>
                          <a:cs typeface="Calibri"/>
                        </a:rPr>
                        <a:t>31 July </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2014</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 </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13 January 2015</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832418">
                <a:tc>
                  <a:txBody>
                    <a:bodyPr/>
                    <a:lstStyle/>
                    <a:p>
                      <a:pPr algn="ctr">
                        <a:lnSpc>
                          <a:spcPct val="115000"/>
                        </a:lnSpc>
                        <a:spcAft>
                          <a:spcPts val="0"/>
                        </a:spcAft>
                      </a:pPr>
                      <a:r>
                        <a:rPr lang="en-GB" sz="1000" b="1" i="1">
                          <a:solidFill>
                            <a:srgbClr val="FFFFFF"/>
                          </a:solidFill>
                          <a:effectLst/>
                          <a:latin typeface="Calibri"/>
                          <a:ea typeface="Calibri"/>
                          <a:cs typeface="Calibri"/>
                        </a:rPr>
                        <a:t>Indicative date for signature of grant agreements</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000">
                          <a:effectLst/>
                          <a:latin typeface="Calibri"/>
                          <a:ea typeface="Calibri"/>
                          <a:cs typeface="Calibri"/>
                        </a:rPr>
                        <a:t>21 March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2015</a:t>
                      </a:r>
                      <a:endParaRPr lang="en-GB" sz="1000">
                        <a:effectLst/>
                        <a:latin typeface="Calibri"/>
                        <a:ea typeface="Calibri"/>
                        <a:cs typeface="Times New Roman"/>
                      </a:endParaRPr>
                    </a:p>
                  </a:txBody>
                  <a:tcPr marL="38877" marR="3887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a:effectLst/>
                          <a:latin typeface="Calibri"/>
                          <a:ea typeface="Calibri"/>
                          <a:cs typeface="Calibri"/>
                        </a:rPr>
                        <a:t>15 May </a:t>
                      </a:r>
                      <a:endParaRPr lang="en-GB" sz="1000">
                        <a:effectLst/>
                        <a:latin typeface="Calibri"/>
                        <a:ea typeface="Calibri"/>
                        <a:cs typeface="Times New Roman"/>
                      </a:endParaRPr>
                    </a:p>
                    <a:p>
                      <a:pPr algn="ctr">
                        <a:lnSpc>
                          <a:spcPct val="115000"/>
                        </a:lnSpc>
                        <a:spcAft>
                          <a:spcPts val="0"/>
                        </a:spcAft>
                      </a:pPr>
                      <a:r>
                        <a:rPr lang="en-GB" sz="1000">
                          <a:effectLst/>
                          <a:latin typeface="Calibri"/>
                          <a:ea typeface="Calibri"/>
                          <a:cs typeface="Calibri"/>
                        </a:rPr>
                        <a:t>2015</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a:effectLst/>
                          <a:latin typeface="Calibri"/>
                          <a:ea typeface="Calibri"/>
                          <a:cs typeface="Calibri"/>
                        </a:rPr>
                        <a:t>28 August 2015</a:t>
                      </a:r>
                      <a:endParaRPr lang="en-GB" sz="100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spcAft>
                          <a:spcPts val="0"/>
                        </a:spcAft>
                      </a:pPr>
                      <a:r>
                        <a:rPr lang="en-GB" sz="1000" dirty="0">
                          <a:effectLst/>
                          <a:latin typeface="Calibri"/>
                          <a:ea typeface="Calibri"/>
                          <a:cs typeface="Calibri"/>
                        </a:rPr>
                        <a:t>31 November 2014</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 </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13 May </a:t>
                      </a:r>
                      <a:endParaRPr lang="en-GB" sz="1000" dirty="0">
                        <a:effectLst/>
                        <a:latin typeface="Calibri"/>
                        <a:ea typeface="Calibri"/>
                        <a:cs typeface="Times New Roman"/>
                      </a:endParaRPr>
                    </a:p>
                    <a:p>
                      <a:pPr algn="ctr">
                        <a:lnSpc>
                          <a:spcPct val="115000"/>
                        </a:lnSpc>
                        <a:spcAft>
                          <a:spcPts val="0"/>
                        </a:spcAft>
                      </a:pPr>
                      <a:r>
                        <a:rPr lang="en-GB" sz="1000" dirty="0">
                          <a:effectLst/>
                          <a:latin typeface="Calibri"/>
                          <a:ea typeface="Calibri"/>
                          <a:cs typeface="Calibri"/>
                        </a:rPr>
                        <a:t>2015</a:t>
                      </a:r>
                      <a:endParaRPr lang="en-GB" sz="1000" dirty="0">
                        <a:effectLst/>
                        <a:latin typeface="Calibri"/>
                        <a:ea typeface="Calibri"/>
                        <a:cs typeface="Times New Roman"/>
                      </a:endParaRPr>
                    </a:p>
                  </a:txBody>
                  <a:tcPr marL="38877" marR="388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bl>
          </a:graphicData>
        </a:graphic>
      </p:graphicFrame>
    </p:spTree>
    <p:extLst>
      <p:ext uri="{BB962C8B-B14F-4D97-AF65-F5344CB8AC3E}">
        <p14:creationId xmlns:p14="http://schemas.microsoft.com/office/powerpoint/2010/main" xmlns="" val="261631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erge Haroche">
            <a:hlinkClick r:id="rId3"/>
          </p:cNvPr>
          <p:cNvSpPr>
            <a:spLocks noChangeAspect="1" noChangeArrowheads="1"/>
          </p:cNvSpPr>
          <p:nvPr/>
        </p:nvSpPr>
        <p:spPr bwMode="auto">
          <a:xfrm>
            <a:off x="3889375" y="-633413"/>
            <a:ext cx="1104900" cy="12573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Serge Haroche">
            <a:hlinkClick r:id="rId3"/>
          </p:cNvPr>
          <p:cNvSpPr>
            <a:spLocks noChangeAspect="1" noChangeArrowheads="1"/>
          </p:cNvSpPr>
          <p:nvPr/>
        </p:nvSpPr>
        <p:spPr bwMode="auto">
          <a:xfrm>
            <a:off x="4041775" y="-481013"/>
            <a:ext cx="1104900" cy="12573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TextBox 3"/>
          <p:cNvSpPr txBox="1">
            <a:spLocks noChangeArrowheads="1"/>
          </p:cNvSpPr>
          <p:nvPr/>
        </p:nvSpPr>
        <p:spPr bwMode="auto">
          <a:xfrm>
            <a:off x="323528" y="620688"/>
            <a:ext cx="82333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sz="2800" b="1" dirty="0" smtClean="0">
                <a:solidFill>
                  <a:srgbClr val="005EA1"/>
                </a:solidFill>
                <a:latin typeface="+mn-lt"/>
                <a:ea typeface="+mn-ea"/>
                <a:cs typeface="Arial" charset="0"/>
              </a:rPr>
              <a:t>ERC budget for Horizon 2020</a:t>
            </a:r>
            <a:endParaRPr lang="en-GB" sz="2800" b="1" dirty="0">
              <a:solidFill>
                <a:srgbClr val="005EA1"/>
              </a:solidFill>
              <a:latin typeface="+mn-lt"/>
              <a:ea typeface="+mn-ea"/>
              <a:cs typeface="Arial" charset="0"/>
            </a:endParaRPr>
          </a:p>
        </p:txBody>
      </p:sp>
      <p:graphicFrame>
        <p:nvGraphicFramePr>
          <p:cNvPr id="8" name="Chart 7"/>
          <p:cNvGraphicFramePr>
            <a:graphicFrameLocks noChangeAspect="1"/>
          </p:cNvGraphicFramePr>
          <p:nvPr>
            <p:extLst>
              <p:ext uri="{D42A27DB-BD31-4B8C-83A1-F6EECF244321}">
                <p14:modId xmlns:p14="http://schemas.microsoft.com/office/powerpoint/2010/main" xmlns="" val="1743932475"/>
              </p:ext>
            </p:extLst>
          </p:nvPr>
        </p:nvGraphicFramePr>
        <p:xfrm>
          <a:off x="972000" y="1269000"/>
          <a:ext cx="720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835982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erge Haroche">
            <a:hlinkClick r:id="rId3"/>
          </p:cNvPr>
          <p:cNvSpPr>
            <a:spLocks noChangeAspect="1" noChangeArrowheads="1"/>
          </p:cNvSpPr>
          <p:nvPr/>
        </p:nvSpPr>
        <p:spPr bwMode="auto">
          <a:xfrm>
            <a:off x="3889375" y="-633413"/>
            <a:ext cx="1104900" cy="12573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Serge Haroche">
            <a:hlinkClick r:id="rId3"/>
          </p:cNvPr>
          <p:cNvSpPr>
            <a:spLocks noChangeAspect="1" noChangeArrowheads="1"/>
          </p:cNvSpPr>
          <p:nvPr/>
        </p:nvSpPr>
        <p:spPr bwMode="auto">
          <a:xfrm>
            <a:off x="4041775" y="-481013"/>
            <a:ext cx="1104900" cy="12573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TextBox 3"/>
          <p:cNvSpPr txBox="1">
            <a:spLocks noChangeArrowheads="1"/>
          </p:cNvSpPr>
          <p:nvPr/>
        </p:nvSpPr>
        <p:spPr bwMode="auto">
          <a:xfrm>
            <a:off x="323528" y="836712"/>
            <a:ext cx="82333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GB" sz="2800" b="1" dirty="0" smtClean="0">
                <a:solidFill>
                  <a:srgbClr val="005EA1"/>
                </a:solidFill>
                <a:latin typeface="+mn-lt"/>
                <a:ea typeface="+mn-ea"/>
                <a:cs typeface="Arial" charset="0"/>
              </a:rPr>
              <a:t>ERC 2014 and 2015 call budgets</a:t>
            </a:r>
            <a:endParaRPr lang="en-GB" sz="2800" b="1" dirty="0">
              <a:solidFill>
                <a:srgbClr val="005EA1"/>
              </a:solidFill>
              <a:latin typeface="+mn-lt"/>
              <a:ea typeface="+mn-ea"/>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66838562"/>
              </p:ext>
            </p:extLst>
          </p:nvPr>
        </p:nvGraphicFramePr>
        <p:xfrm>
          <a:off x="315688" y="1628800"/>
          <a:ext cx="8557074" cy="3476246"/>
        </p:xfrm>
        <a:graphic>
          <a:graphicData uri="http://schemas.openxmlformats.org/drawingml/2006/table">
            <a:tbl>
              <a:tblPr>
                <a:tableStyleId>{5C22544A-7EE6-4342-B048-85BDC9FD1C3A}</a:tableStyleId>
              </a:tblPr>
              <a:tblGrid>
                <a:gridCol w="475393"/>
                <a:gridCol w="475393"/>
                <a:gridCol w="475393"/>
                <a:gridCol w="475393"/>
                <a:gridCol w="475393"/>
                <a:gridCol w="540583"/>
                <a:gridCol w="410203"/>
                <a:gridCol w="475393"/>
                <a:gridCol w="475393"/>
                <a:gridCol w="475393"/>
                <a:gridCol w="475393"/>
                <a:gridCol w="544611"/>
                <a:gridCol w="406175"/>
                <a:gridCol w="475393"/>
                <a:gridCol w="389405"/>
                <a:gridCol w="504056"/>
                <a:gridCol w="432048"/>
                <a:gridCol w="576063"/>
              </a:tblGrid>
              <a:tr h="695251">
                <a:tc>
                  <a:txBody>
                    <a:bodyPr/>
                    <a:lstStyle/>
                    <a:p>
                      <a:pPr algn="r" fontAlgn="b"/>
                      <a:endParaRPr lang="en-GB" sz="2000" b="1" i="0" u="none" strike="noStrike" dirty="0">
                        <a:solidFill>
                          <a:schemeClr val="bg1"/>
                        </a:solidFill>
                        <a:effectLst/>
                        <a:latin typeface="+mn-lt"/>
                      </a:endParaRPr>
                    </a:p>
                  </a:txBody>
                  <a:tcPr marL="5591" marR="5591" marT="5591" marB="0" anchor="b">
                    <a:solidFill>
                      <a:schemeClr val="bg1"/>
                    </a:solidFill>
                  </a:tcPr>
                </a:tc>
                <a:tc>
                  <a:txBody>
                    <a:bodyPr/>
                    <a:lstStyle/>
                    <a:p>
                      <a:pPr algn="r" fontAlgn="b"/>
                      <a:r>
                        <a:rPr lang="en-GB" sz="2000" b="1" u="none" strike="noStrike" dirty="0" err="1">
                          <a:solidFill>
                            <a:schemeClr val="bg1"/>
                          </a:solidFill>
                          <a:effectLst/>
                          <a:latin typeface="+mn-lt"/>
                        </a:rPr>
                        <a:t>StG</a:t>
                      </a:r>
                      <a:endParaRPr lang="en-GB" sz="2000" b="1" i="0" u="none" strike="noStrike" dirty="0">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dirty="0">
                          <a:solidFill>
                            <a:schemeClr val="bg1"/>
                          </a:solidFill>
                          <a:effectLst/>
                          <a:latin typeface="+mn-lt"/>
                        </a:rPr>
                        <a:t> </a:t>
                      </a:r>
                      <a:endParaRPr lang="en-GB" sz="2000" b="1" i="0" u="none" strike="noStrike" dirty="0">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dirty="0">
                          <a:solidFill>
                            <a:schemeClr val="bg1"/>
                          </a:solidFill>
                          <a:effectLst/>
                          <a:latin typeface="+mn-lt"/>
                        </a:rPr>
                        <a:t> </a:t>
                      </a:r>
                      <a:endParaRPr lang="en-GB" sz="2000" b="1" i="0" u="none" strike="noStrike" dirty="0">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dirty="0">
                          <a:solidFill>
                            <a:schemeClr val="bg1"/>
                          </a:solidFill>
                          <a:effectLst/>
                          <a:latin typeface="+mn-lt"/>
                        </a:rPr>
                        <a:t> </a:t>
                      </a:r>
                      <a:endParaRPr lang="en-GB" sz="2000" b="1" i="0" u="none" strike="noStrike" dirty="0">
                        <a:solidFill>
                          <a:schemeClr val="bg1"/>
                        </a:solidFill>
                        <a:effectLst/>
                        <a:latin typeface="+mn-lt"/>
                      </a:endParaRPr>
                    </a:p>
                  </a:txBody>
                  <a:tcPr marL="5591" marR="5591" marT="5591" marB="0" anchor="b">
                    <a:solidFill>
                      <a:srgbClr val="FF6600"/>
                    </a:solidFill>
                  </a:tcPr>
                </a:tc>
                <a:tc>
                  <a:txBody>
                    <a:bodyPr/>
                    <a:lstStyle/>
                    <a:p>
                      <a:pPr algn="r" fontAlgn="b"/>
                      <a:endParaRPr lang="en-GB" sz="2000" b="1" i="0" u="none" strike="noStrike" dirty="0">
                        <a:solidFill>
                          <a:schemeClr val="bg1"/>
                        </a:solidFill>
                        <a:effectLst/>
                        <a:latin typeface="+mn-lt"/>
                      </a:endParaRPr>
                    </a:p>
                  </a:txBody>
                  <a:tcPr marL="5591" marR="5591" marT="5591" marB="0" anchor="b">
                    <a:solidFill>
                      <a:schemeClr val="bg1"/>
                    </a:solidFill>
                  </a:tcPr>
                </a:tc>
                <a:tc>
                  <a:txBody>
                    <a:bodyPr/>
                    <a:lstStyle/>
                    <a:p>
                      <a:pPr algn="r" fontAlgn="b"/>
                      <a:r>
                        <a:rPr lang="en-GB" sz="2000" b="1" u="none" strike="noStrike" dirty="0" err="1">
                          <a:solidFill>
                            <a:schemeClr val="bg1"/>
                          </a:solidFill>
                          <a:effectLst/>
                          <a:latin typeface="+mn-lt"/>
                        </a:rPr>
                        <a:t>CoG</a:t>
                      </a:r>
                      <a:endParaRPr lang="en-GB" sz="2000" b="1" i="0" u="none" strike="noStrike" dirty="0">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endParaRPr lang="en-GB" sz="2000" b="1" i="0" u="none" strike="noStrike" dirty="0">
                        <a:solidFill>
                          <a:schemeClr val="bg1"/>
                        </a:solidFill>
                        <a:effectLst/>
                        <a:latin typeface="+mn-lt"/>
                      </a:endParaRPr>
                    </a:p>
                  </a:txBody>
                  <a:tcPr marL="5591" marR="5591" marT="5591" marB="0" anchor="b">
                    <a:solidFill>
                      <a:schemeClr val="bg1"/>
                    </a:solidFill>
                  </a:tcPr>
                </a:tc>
                <a:tc>
                  <a:txBody>
                    <a:bodyPr/>
                    <a:lstStyle/>
                    <a:p>
                      <a:pPr algn="r" fontAlgn="b"/>
                      <a:r>
                        <a:rPr lang="en-GB" sz="2000" b="1" u="none" strike="noStrike">
                          <a:solidFill>
                            <a:schemeClr val="bg1"/>
                          </a:solidFill>
                          <a:effectLst/>
                          <a:latin typeface="+mn-lt"/>
                        </a:rPr>
                        <a:t>AdG</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a:solidFill>
                            <a:schemeClr val="bg1"/>
                          </a:solidFill>
                          <a:effectLst/>
                          <a:latin typeface="+mn-lt"/>
                        </a:rPr>
                        <a:t> </a:t>
                      </a:r>
                      <a:endParaRPr lang="en-GB" sz="2000" b="1" i="0" u="none" strike="noStrike">
                        <a:solidFill>
                          <a:schemeClr val="bg1"/>
                        </a:solidFill>
                        <a:effectLst/>
                        <a:latin typeface="+mn-lt"/>
                      </a:endParaRPr>
                    </a:p>
                  </a:txBody>
                  <a:tcPr marL="5591" marR="5591" marT="5591" marB="0" anchor="b">
                    <a:solidFill>
                      <a:srgbClr val="FF6600"/>
                    </a:solidFill>
                  </a:tcPr>
                </a:tc>
                <a:tc>
                  <a:txBody>
                    <a:bodyPr/>
                    <a:lstStyle/>
                    <a:p>
                      <a:pPr algn="r" fontAlgn="b"/>
                      <a:r>
                        <a:rPr lang="en-GB" sz="2000" b="1" u="none" strike="noStrike" dirty="0">
                          <a:solidFill>
                            <a:schemeClr val="bg1"/>
                          </a:solidFill>
                          <a:effectLst/>
                          <a:latin typeface="+mn-lt"/>
                        </a:rPr>
                        <a:t> </a:t>
                      </a:r>
                      <a:endParaRPr lang="en-GB" sz="2000" b="1" i="0" u="none" strike="noStrike" dirty="0">
                        <a:solidFill>
                          <a:schemeClr val="bg1"/>
                        </a:solidFill>
                        <a:effectLst/>
                        <a:latin typeface="+mn-lt"/>
                      </a:endParaRPr>
                    </a:p>
                  </a:txBody>
                  <a:tcPr marL="5591" marR="5591" marT="5591" marB="0" anchor="b">
                    <a:solidFill>
                      <a:srgbClr val="FF6600"/>
                    </a:solidFill>
                  </a:tcPr>
                </a:tc>
              </a:tr>
              <a:tr h="556199">
                <a:tc>
                  <a:txBody>
                    <a:bodyPr/>
                    <a:lstStyle/>
                    <a:p>
                      <a:pPr algn="r" fontAlgn="b"/>
                      <a:endParaRPr lang="en-GB" sz="1200" b="1" i="0" u="none" strike="noStrike" dirty="0">
                        <a:solidFill>
                          <a:srgbClr val="000000"/>
                        </a:solidFill>
                        <a:effectLst/>
                        <a:latin typeface="+mn-lt"/>
                      </a:endParaRPr>
                    </a:p>
                  </a:txBody>
                  <a:tcPr marL="5591" marR="5591" marT="5591" marB="0" anchor="b"/>
                </a:tc>
                <a:tc>
                  <a:txBody>
                    <a:bodyPr/>
                    <a:lstStyle/>
                    <a:p>
                      <a:pPr algn="r" fontAlgn="b"/>
                      <a:r>
                        <a:rPr lang="en-GB" sz="1200" b="1" u="none" strike="noStrike" dirty="0">
                          <a:effectLst/>
                          <a:latin typeface="+mn-lt"/>
                        </a:rPr>
                        <a:t>budget</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apps</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grants </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success</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endParaRPr lang="en-GB" sz="1200" b="1" i="0" u="none" strike="noStrike" dirty="0">
                        <a:solidFill>
                          <a:srgbClr val="000000"/>
                        </a:solidFill>
                        <a:effectLst/>
                        <a:latin typeface="+mn-lt"/>
                      </a:endParaRPr>
                    </a:p>
                  </a:txBody>
                  <a:tcPr marL="5591" marR="5591" marT="5591" marB="0" anchor="b"/>
                </a:tc>
                <a:tc>
                  <a:txBody>
                    <a:bodyPr/>
                    <a:lstStyle/>
                    <a:p>
                      <a:pPr algn="r" fontAlgn="b"/>
                      <a:r>
                        <a:rPr lang="en-GB" sz="1200" b="1" u="none" strike="noStrike" dirty="0">
                          <a:effectLst/>
                          <a:latin typeface="+mn-lt"/>
                        </a:rPr>
                        <a:t>budget</a:t>
                      </a:r>
                      <a:endParaRPr lang="en-GB" sz="1200" b="1"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200" b="1" u="none" strike="noStrike" dirty="0">
                          <a:effectLst/>
                          <a:latin typeface="+mn-lt"/>
                        </a:rPr>
                        <a:t>%</a:t>
                      </a:r>
                      <a:endParaRPr lang="en-GB" sz="1200" b="1"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200" b="1" u="none" strike="noStrike" dirty="0">
                          <a:effectLst/>
                          <a:latin typeface="+mn-lt"/>
                        </a:rPr>
                        <a:t>apps</a:t>
                      </a:r>
                      <a:endParaRPr lang="en-GB" sz="1200" b="1"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200" b="1" u="none" strike="noStrike" dirty="0">
                          <a:effectLst/>
                          <a:latin typeface="+mn-lt"/>
                        </a:rPr>
                        <a:t>grants </a:t>
                      </a:r>
                      <a:endParaRPr lang="en-GB" sz="1200" b="1"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200" b="1" u="none" strike="noStrike">
                          <a:effectLst/>
                          <a:latin typeface="+mn-lt"/>
                        </a:rPr>
                        <a:t>success</a:t>
                      </a:r>
                      <a:endParaRPr lang="en-GB" sz="1200" b="1"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endParaRPr lang="en-GB" sz="1200" b="1" i="0" u="none" strike="noStrike" dirty="0">
                        <a:solidFill>
                          <a:srgbClr val="000000"/>
                        </a:solidFill>
                        <a:effectLst/>
                        <a:latin typeface="+mn-lt"/>
                      </a:endParaRPr>
                    </a:p>
                  </a:txBody>
                  <a:tcPr marL="5591" marR="5591" marT="5591" marB="0" anchor="b"/>
                </a:tc>
                <a:tc>
                  <a:txBody>
                    <a:bodyPr/>
                    <a:lstStyle/>
                    <a:p>
                      <a:pPr algn="r" fontAlgn="b"/>
                      <a:r>
                        <a:rPr lang="en-GB" sz="1200" b="1" u="none" strike="noStrike" dirty="0">
                          <a:effectLst/>
                          <a:latin typeface="+mn-lt"/>
                        </a:rPr>
                        <a:t>budget</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apps</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grants </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200" b="1" u="none" strike="noStrike" dirty="0">
                          <a:effectLst/>
                          <a:latin typeface="+mn-lt"/>
                        </a:rPr>
                        <a:t>success</a:t>
                      </a:r>
                      <a:endParaRPr lang="en-GB" sz="1200" b="1" i="0" u="none" strike="noStrike" dirty="0">
                        <a:solidFill>
                          <a:srgbClr val="000000"/>
                        </a:solidFill>
                        <a:effectLst/>
                        <a:latin typeface="+mn-lt"/>
                      </a:endParaRPr>
                    </a:p>
                  </a:txBody>
                  <a:tcPr marL="5591" marR="5591" marT="5591" marB="0" anchor="b">
                    <a:solidFill>
                      <a:schemeClr val="bg1">
                        <a:lumMod val="85000"/>
                      </a:schemeClr>
                    </a:solidFill>
                  </a:tcPr>
                </a:tc>
              </a:tr>
              <a:tr h="556199">
                <a:tc>
                  <a:txBody>
                    <a:bodyPr/>
                    <a:lstStyle/>
                    <a:p>
                      <a:pPr algn="r" fontAlgn="b"/>
                      <a:r>
                        <a:rPr lang="en-GB" sz="1400" b="1" i="1" u="none" strike="noStrike" dirty="0">
                          <a:solidFill>
                            <a:schemeClr val="accent2">
                              <a:lumMod val="75000"/>
                            </a:schemeClr>
                          </a:solidFill>
                          <a:effectLst/>
                          <a:latin typeface="+mn-lt"/>
                        </a:rPr>
                        <a:t>2013</a:t>
                      </a:r>
                    </a:p>
                  </a:txBody>
                  <a:tcPr marL="5591" marR="5591" marT="5591" marB="0" anchor="b"/>
                </a:tc>
                <a:tc>
                  <a:txBody>
                    <a:bodyPr/>
                    <a:lstStyle/>
                    <a:p>
                      <a:pPr algn="r" fontAlgn="b"/>
                      <a:r>
                        <a:rPr lang="en-GB" sz="1400" i="1" u="none" strike="noStrike" dirty="0">
                          <a:solidFill>
                            <a:schemeClr val="accent2">
                              <a:lumMod val="75000"/>
                            </a:schemeClr>
                          </a:solidFill>
                          <a:effectLst/>
                          <a:latin typeface="+mn-lt"/>
                        </a:rPr>
                        <a:t>398</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0,25</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3400</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304</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8,94</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l" fontAlgn="b"/>
                      <a:endParaRPr lang="en-GB" sz="1400" b="0" i="1" u="none" strike="noStrike" dirty="0">
                        <a:solidFill>
                          <a:schemeClr val="accent2">
                            <a:lumMod val="75000"/>
                          </a:schemeClr>
                        </a:solidFill>
                        <a:effectLst/>
                        <a:latin typeface="+mn-lt"/>
                      </a:endParaRPr>
                    </a:p>
                  </a:txBody>
                  <a:tcPr marL="5591" marR="5591" marT="5591" marB="0" anchor="b"/>
                </a:tc>
                <a:tc>
                  <a:txBody>
                    <a:bodyPr/>
                    <a:lstStyle/>
                    <a:p>
                      <a:pPr algn="r" fontAlgn="b"/>
                      <a:r>
                        <a:rPr lang="en-GB" sz="1400" i="1" u="none" strike="noStrike" dirty="0">
                          <a:solidFill>
                            <a:schemeClr val="accent2">
                              <a:lumMod val="75000"/>
                            </a:schemeClr>
                          </a:solidFill>
                          <a:effectLst/>
                          <a:latin typeface="+mn-lt"/>
                        </a:rPr>
                        <a:t>523</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75000"/>
                      </a:schemeClr>
                    </a:solidFill>
                  </a:tcPr>
                </a:tc>
                <a:tc>
                  <a:txBody>
                    <a:bodyPr/>
                    <a:lstStyle/>
                    <a:p>
                      <a:pPr algn="r" fontAlgn="b"/>
                      <a:r>
                        <a:rPr lang="en-GB" sz="1400" i="1" u="none" strike="noStrike" dirty="0">
                          <a:solidFill>
                            <a:schemeClr val="accent2">
                              <a:lumMod val="75000"/>
                            </a:schemeClr>
                          </a:solidFill>
                          <a:effectLst/>
                          <a:latin typeface="+mn-lt"/>
                        </a:rPr>
                        <a:t>0,33</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75000"/>
                      </a:schemeClr>
                    </a:solidFill>
                  </a:tcPr>
                </a:tc>
                <a:tc>
                  <a:txBody>
                    <a:bodyPr/>
                    <a:lstStyle/>
                    <a:p>
                      <a:pPr algn="r" fontAlgn="b"/>
                      <a:r>
                        <a:rPr lang="en-GB" sz="1400" i="1" u="none" strike="noStrike" dirty="0">
                          <a:solidFill>
                            <a:schemeClr val="accent2">
                              <a:lumMod val="75000"/>
                            </a:schemeClr>
                          </a:solidFill>
                          <a:effectLst/>
                          <a:latin typeface="+mn-lt"/>
                        </a:rPr>
                        <a:t>3673</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75000"/>
                      </a:schemeClr>
                    </a:solidFill>
                  </a:tcPr>
                </a:tc>
                <a:tc>
                  <a:txBody>
                    <a:bodyPr/>
                    <a:lstStyle/>
                    <a:p>
                      <a:pPr algn="r" fontAlgn="b"/>
                      <a:r>
                        <a:rPr lang="en-GB" sz="1400" i="1" u="none" strike="noStrike" dirty="0">
                          <a:solidFill>
                            <a:schemeClr val="accent2">
                              <a:lumMod val="75000"/>
                            </a:schemeClr>
                          </a:solidFill>
                          <a:effectLst/>
                          <a:latin typeface="+mn-lt"/>
                        </a:rPr>
                        <a:t>294</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75000"/>
                      </a:schemeClr>
                    </a:solidFill>
                  </a:tcPr>
                </a:tc>
                <a:tc>
                  <a:txBody>
                    <a:bodyPr/>
                    <a:lstStyle/>
                    <a:p>
                      <a:pPr algn="r" fontAlgn="b"/>
                      <a:r>
                        <a:rPr lang="en-GB" sz="1400" i="1" u="none" strike="noStrike" dirty="0">
                          <a:solidFill>
                            <a:schemeClr val="accent2">
                              <a:lumMod val="75000"/>
                            </a:schemeClr>
                          </a:solidFill>
                          <a:effectLst/>
                          <a:latin typeface="+mn-lt"/>
                        </a:rPr>
                        <a:t>8,00</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75000"/>
                      </a:schemeClr>
                    </a:solidFill>
                  </a:tcPr>
                </a:tc>
                <a:tc>
                  <a:txBody>
                    <a:bodyPr/>
                    <a:lstStyle/>
                    <a:p>
                      <a:pPr algn="l" fontAlgn="b"/>
                      <a:endParaRPr lang="en-GB" sz="1400" b="0" i="1" u="none" strike="noStrike" dirty="0">
                        <a:solidFill>
                          <a:schemeClr val="accent2">
                            <a:lumMod val="75000"/>
                          </a:schemeClr>
                        </a:solidFill>
                        <a:effectLst/>
                        <a:latin typeface="+mn-lt"/>
                      </a:endParaRPr>
                    </a:p>
                  </a:txBody>
                  <a:tcPr marL="5591" marR="5591" marT="5591" marB="0" anchor="b"/>
                </a:tc>
                <a:tc>
                  <a:txBody>
                    <a:bodyPr/>
                    <a:lstStyle/>
                    <a:p>
                      <a:pPr algn="r" fontAlgn="b"/>
                      <a:r>
                        <a:rPr lang="en-GB" sz="1400" i="1" u="none" strike="noStrike" dirty="0">
                          <a:solidFill>
                            <a:schemeClr val="accent2">
                              <a:lumMod val="75000"/>
                            </a:schemeClr>
                          </a:solidFill>
                          <a:effectLst/>
                          <a:latin typeface="+mn-lt"/>
                        </a:rPr>
                        <a:t>662</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0,42</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2235</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294</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c>
                  <a:txBody>
                    <a:bodyPr/>
                    <a:lstStyle/>
                    <a:p>
                      <a:pPr algn="r" fontAlgn="b"/>
                      <a:r>
                        <a:rPr lang="en-GB" sz="1400" i="1" u="none" strike="noStrike" dirty="0">
                          <a:solidFill>
                            <a:schemeClr val="accent2">
                              <a:lumMod val="75000"/>
                            </a:schemeClr>
                          </a:solidFill>
                          <a:effectLst/>
                          <a:latin typeface="+mn-lt"/>
                        </a:rPr>
                        <a:t>13,16</a:t>
                      </a:r>
                      <a:endParaRPr lang="en-GB" sz="1400" b="0" i="1" u="none" strike="noStrike" dirty="0">
                        <a:solidFill>
                          <a:schemeClr val="accent2">
                            <a:lumMod val="75000"/>
                          </a:schemeClr>
                        </a:solidFill>
                        <a:effectLst/>
                        <a:latin typeface="+mn-lt"/>
                      </a:endParaRPr>
                    </a:p>
                  </a:txBody>
                  <a:tcPr marL="5591" marR="5591" marT="5591" marB="0" anchor="b">
                    <a:solidFill>
                      <a:schemeClr val="bg1">
                        <a:lumMod val="85000"/>
                      </a:schemeClr>
                    </a:solidFill>
                  </a:tcPr>
                </a:tc>
              </a:tr>
              <a:tr h="556199">
                <a:tc>
                  <a:txBody>
                    <a:bodyPr/>
                    <a:lstStyle/>
                    <a:p>
                      <a:pPr algn="l" fontAlgn="b"/>
                      <a:endParaRPr lang="en-GB" sz="1400" b="1" i="0" u="none" strike="noStrike">
                        <a:solidFill>
                          <a:srgbClr val="000000"/>
                        </a:solidFill>
                        <a:effectLst/>
                        <a:latin typeface="+mn-lt"/>
                      </a:endParaRPr>
                    </a:p>
                  </a:txBody>
                  <a:tcPr marL="5591" marR="5591" marT="5591" marB="0" anchor="b"/>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endParaRPr lang="en-GB" sz="1400" b="0" i="0" u="none" strike="noStrike">
                        <a:solidFill>
                          <a:srgbClr val="000000"/>
                        </a:solidFill>
                        <a:effectLst/>
                        <a:latin typeface="+mn-lt"/>
                      </a:endParaRPr>
                    </a:p>
                  </a:txBody>
                  <a:tcPr marL="5591" marR="5591" marT="5591" marB="0" anchor="b"/>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l" fontAlgn="b"/>
                      <a:r>
                        <a:rPr lang="en-GB" sz="1400" u="none" strike="noStrike">
                          <a:effectLst/>
                          <a:latin typeface="+mn-lt"/>
                        </a:rPr>
                        <a:t> </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l" fontAlgn="b"/>
                      <a:endParaRPr lang="en-GB" sz="1400" b="0" i="0" u="none" strike="noStrike">
                        <a:solidFill>
                          <a:srgbClr val="000000"/>
                        </a:solidFill>
                        <a:effectLst/>
                        <a:latin typeface="+mn-lt"/>
                      </a:endParaRPr>
                    </a:p>
                  </a:txBody>
                  <a:tcPr marL="5591" marR="5591" marT="5591" marB="0" anchor="b"/>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r>
                        <a:rPr lang="en-GB" sz="1400" u="none" strike="noStrike" dirty="0">
                          <a:effectLst/>
                          <a:latin typeface="+mn-lt"/>
                        </a:rPr>
                        <a:t> </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r>
              <a:tr h="556199">
                <a:tc>
                  <a:txBody>
                    <a:bodyPr/>
                    <a:lstStyle/>
                    <a:p>
                      <a:pPr algn="r" fontAlgn="b"/>
                      <a:r>
                        <a:rPr lang="en-GB" sz="1400" b="1" u="none" strike="noStrike">
                          <a:effectLst/>
                          <a:latin typeface="+mn-lt"/>
                        </a:rPr>
                        <a:t>2014</a:t>
                      </a:r>
                      <a:endParaRPr lang="en-GB" sz="1400" b="1" i="0" u="none" strike="noStrike">
                        <a:solidFill>
                          <a:srgbClr val="000000"/>
                        </a:solidFill>
                        <a:effectLst/>
                        <a:latin typeface="+mn-lt"/>
                      </a:endParaRPr>
                    </a:p>
                  </a:txBody>
                  <a:tcPr marL="5591" marR="5591" marT="5591" marB="0" anchor="b"/>
                </a:tc>
                <a:tc>
                  <a:txBody>
                    <a:bodyPr/>
                    <a:lstStyle/>
                    <a:p>
                      <a:pPr algn="r" fontAlgn="b"/>
                      <a:r>
                        <a:rPr lang="en-GB" sz="1400" u="none" strike="noStrike">
                          <a:effectLst/>
                          <a:latin typeface="+mn-lt"/>
                        </a:rPr>
                        <a:t>485</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0,29</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4080</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370</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9,07</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endParaRPr lang="en-GB" sz="1400" b="0" i="0" u="none" strike="noStrike">
                        <a:solidFill>
                          <a:srgbClr val="000000"/>
                        </a:solidFill>
                        <a:effectLst/>
                        <a:latin typeface="+mn-lt"/>
                      </a:endParaRPr>
                    </a:p>
                  </a:txBody>
                  <a:tcPr marL="5591" marR="5591" marT="5591" marB="0" anchor="b"/>
                </a:tc>
                <a:tc>
                  <a:txBody>
                    <a:bodyPr/>
                    <a:lstStyle/>
                    <a:p>
                      <a:pPr algn="r" fontAlgn="b"/>
                      <a:r>
                        <a:rPr lang="en-GB" sz="1400" u="none" strike="noStrike">
                          <a:effectLst/>
                          <a:latin typeface="+mn-lt"/>
                        </a:rPr>
                        <a:t>713</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a:effectLst/>
                          <a:latin typeface="+mn-lt"/>
                        </a:rPr>
                        <a:t>0,43</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a:effectLst/>
                          <a:latin typeface="+mn-lt"/>
                        </a:rPr>
                        <a:t>4405</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a:effectLst/>
                          <a:latin typeface="+mn-lt"/>
                        </a:rPr>
                        <a:t>401</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dirty="0">
                          <a:effectLst/>
                          <a:latin typeface="+mn-lt"/>
                        </a:rPr>
                        <a:t>9,09</a:t>
                      </a:r>
                      <a:endParaRPr lang="en-GB" sz="1400" b="0"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l" fontAlgn="b"/>
                      <a:endParaRPr lang="en-GB" sz="1400" b="0" i="0" u="none" strike="noStrike">
                        <a:solidFill>
                          <a:srgbClr val="000000"/>
                        </a:solidFill>
                        <a:effectLst/>
                        <a:latin typeface="+mn-lt"/>
                      </a:endParaRPr>
                    </a:p>
                  </a:txBody>
                  <a:tcPr marL="5591" marR="5591" marT="5591" marB="0" anchor="b"/>
                </a:tc>
                <a:tc>
                  <a:txBody>
                    <a:bodyPr/>
                    <a:lstStyle/>
                    <a:p>
                      <a:pPr algn="r" fontAlgn="b"/>
                      <a:r>
                        <a:rPr lang="en-GB" sz="1400" u="none" strike="noStrike">
                          <a:effectLst/>
                          <a:latin typeface="+mn-lt"/>
                        </a:rPr>
                        <a:t>450</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0,27</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2460</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200</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8,13</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r>
              <a:tr h="556199">
                <a:tc>
                  <a:txBody>
                    <a:bodyPr/>
                    <a:lstStyle/>
                    <a:p>
                      <a:pPr algn="r" fontAlgn="b"/>
                      <a:r>
                        <a:rPr lang="en-GB" sz="1400" b="1" u="none" strike="noStrike" dirty="0">
                          <a:effectLst/>
                          <a:latin typeface="+mn-lt"/>
                        </a:rPr>
                        <a:t>2015</a:t>
                      </a:r>
                      <a:endParaRPr lang="en-GB" sz="1400" b="1" i="0" u="none" strike="noStrike" dirty="0">
                        <a:solidFill>
                          <a:srgbClr val="000000"/>
                        </a:solidFill>
                        <a:effectLst/>
                        <a:latin typeface="+mn-lt"/>
                      </a:endParaRPr>
                    </a:p>
                  </a:txBody>
                  <a:tcPr marL="5591" marR="5591" marT="5591" marB="0" anchor="b"/>
                </a:tc>
                <a:tc>
                  <a:txBody>
                    <a:bodyPr/>
                    <a:lstStyle/>
                    <a:p>
                      <a:pPr algn="r" fontAlgn="b"/>
                      <a:r>
                        <a:rPr lang="en-GB" sz="1400" u="none" strike="noStrike">
                          <a:effectLst/>
                          <a:latin typeface="+mn-lt"/>
                        </a:rPr>
                        <a:t>411</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0,25</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4900</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314</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6,40</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l" fontAlgn="b"/>
                      <a:endParaRPr lang="en-GB" sz="1400" b="0" i="0" u="none" strike="noStrike">
                        <a:solidFill>
                          <a:srgbClr val="000000"/>
                        </a:solidFill>
                        <a:effectLst/>
                        <a:latin typeface="+mn-lt"/>
                      </a:endParaRPr>
                    </a:p>
                  </a:txBody>
                  <a:tcPr marL="5591" marR="5591" marT="5591" marB="0" anchor="b"/>
                </a:tc>
                <a:tc>
                  <a:txBody>
                    <a:bodyPr/>
                    <a:lstStyle/>
                    <a:p>
                      <a:pPr algn="r" fontAlgn="b"/>
                      <a:r>
                        <a:rPr lang="en-GB" sz="1400" u="none" strike="noStrike">
                          <a:effectLst/>
                          <a:latin typeface="+mn-lt"/>
                        </a:rPr>
                        <a:t>603</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a:effectLst/>
                          <a:latin typeface="+mn-lt"/>
                        </a:rPr>
                        <a:t>0,36</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a:effectLst/>
                          <a:latin typeface="+mn-lt"/>
                        </a:rPr>
                        <a:t>5290</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a:effectLst/>
                          <a:latin typeface="+mn-lt"/>
                        </a:rPr>
                        <a:t>339</a:t>
                      </a:r>
                      <a:endParaRPr lang="en-GB" sz="1400" b="0" i="0" u="none" strike="noStrike">
                        <a:solidFill>
                          <a:srgbClr val="000000"/>
                        </a:solidFill>
                        <a:effectLst/>
                        <a:latin typeface="+mn-lt"/>
                      </a:endParaRPr>
                    </a:p>
                  </a:txBody>
                  <a:tcPr marL="5591" marR="5591" marT="5591" marB="0" anchor="b">
                    <a:solidFill>
                      <a:schemeClr val="bg1">
                        <a:lumMod val="75000"/>
                      </a:schemeClr>
                    </a:solidFill>
                  </a:tcPr>
                </a:tc>
                <a:tc>
                  <a:txBody>
                    <a:bodyPr/>
                    <a:lstStyle/>
                    <a:p>
                      <a:pPr algn="r" fontAlgn="b"/>
                      <a:r>
                        <a:rPr lang="en-GB" sz="1400" u="none" strike="noStrike" dirty="0">
                          <a:effectLst/>
                          <a:latin typeface="+mn-lt"/>
                        </a:rPr>
                        <a:t>6,40</a:t>
                      </a:r>
                      <a:endParaRPr lang="en-GB" sz="1400" b="0" i="0" u="none" strike="noStrike" dirty="0">
                        <a:solidFill>
                          <a:srgbClr val="000000"/>
                        </a:solidFill>
                        <a:effectLst/>
                        <a:latin typeface="+mn-lt"/>
                      </a:endParaRPr>
                    </a:p>
                  </a:txBody>
                  <a:tcPr marL="5591" marR="5591" marT="5591" marB="0" anchor="b">
                    <a:solidFill>
                      <a:schemeClr val="bg1">
                        <a:lumMod val="75000"/>
                      </a:schemeClr>
                    </a:solidFill>
                  </a:tcPr>
                </a:tc>
                <a:tc>
                  <a:txBody>
                    <a:bodyPr/>
                    <a:lstStyle/>
                    <a:p>
                      <a:pPr algn="l" fontAlgn="b"/>
                      <a:endParaRPr lang="en-GB" sz="1400" b="0" i="0" u="none" strike="noStrike">
                        <a:solidFill>
                          <a:srgbClr val="000000"/>
                        </a:solidFill>
                        <a:effectLst/>
                        <a:latin typeface="+mn-lt"/>
                      </a:endParaRPr>
                    </a:p>
                  </a:txBody>
                  <a:tcPr marL="5591" marR="5591" marT="5591" marB="0" anchor="b"/>
                </a:tc>
                <a:tc>
                  <a:txBody>
                    <a:bodyPr/>
                    <a:lstStyle/>
                    <a:p>
                      <a:pPr algn="r" fontAlgn="b"/>
                      <a:r>
                        <a:rPr lang="en-GB" sz="1400" u="none" strike="noStrike">
                          <a:effectLst/>
                          <a:latin typeface="+mn-lt"/>
                        </a:rPr>
                        <a:t>640</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0,39</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a:effectLst/>
                          <a:latin typeface="+mn-lt"/>
                        </a:rPr>
                        <a:t>2705</a:t>
                      </a:r>
                      <a:endParaRPr lang="en-GB" sz="1400" b="0" i="0" u="none" strike="noStrike">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284</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c>
                  <a:txBody>
                    <a:bodyPr/>
                    <a:lstStyle/>
                    <a:p>
                      <a:pPr algn="r" fontAlgn="b"/>
                      <a:r>
                        <a:rPr lang="en-GB" sz="1400" u="none" strike="noStrike" dirty="0">
                          <a:effectLst/>
                          <a:latin typeface="+mn-lt"/>
                        </a:rPr>
                        <a:t>10,52</a:t>
                      </a:r>
                      <a:endParaRPr lang="en-GB" sz="1400" b="0" i="0" u="none" strike="noStrike" dirty="0">
                        <a:solidFill>
                          <a:srgbClr val="000000"/>
                        </a:solidFill>
                        <a:effectLst/>
                        <a:latin typeface="+mn-lt"/>
                      </a:endParaRPr>
                    </a:p>
                  </a:txBody>
                  <a:tcPr marL="5591" marR="5591" marT="5591" marB="0" anchor="b">
                    <a:solidFill>
                      <a:schemeClr val="bg1">
                        <a:lumMod val="85000"/>
                      </a:schemeClr>
                    </a:solidFill>
                  </a:tcPr>
                </a:tc>
              </a:tr>
            </a:tbl>
          </a:graphicData>
        </a:graphic>
      </p:graphicFrame>
    </p:spTree>
    <p:extLst>
      <p:ext uri="{BB962C8B-B14F-4D97-AF65-F5344CB8AC3E}">
        <p14:creationId xmlns:p14="http://schemas.microsoft.com/office/powerpoint/2010/main" xmlns="" val="159486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0"/>
          <p:cNvPicPr>
            <a:picLocks noChangeAspect="1"/>
          </p:cNvPicPr>
          <p:nvPr/>
        </p:nvPicPr>
        <p:blipFill>
          <a:blip r:embed="rId2" cstate="print"/>
          <a:srcRect l="3322" b="50119"/>
          <a:stretch>
            <a:fillRect/>
          </a:stretch>
        </p:blipFill>
        <p:spPr bwMode="auto">
          <a:xfrm>
            <a:off x="-2340768" y="3035300"/>
            <a:ext cx="9251950" cy="3822700"/>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1"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2"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3"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4"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5"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6"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7"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48"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49"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0"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1"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2"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3"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4"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5"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6"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7"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58"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59"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0"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1"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2"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3"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4"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5"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6"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7"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68"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69"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0"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1"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2"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9"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0"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1"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2"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3"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4"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5"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6"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7"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18"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19"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0"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1"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2"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3"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4"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5"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6"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7"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28"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29"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0"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1"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2"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3"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4"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5"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6"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7"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38"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39"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0"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6"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7"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98"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99"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0"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1"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2"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3"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4"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5"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6"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7"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08"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09"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0"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1"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2"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3"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4"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5"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6"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7"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18"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19"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0"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1"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2"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3"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4"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5"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6"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7"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7" name="Group 172"/>
            <p:cNvGrpSpPr>
              <a:grpSpLocks/>
            </p:cNvGrpSpPr>
            <p:nvPr/>
          </p:nvGrpSpPr>
          <p:grpSpPr bwMode="auto">
            <a:xfrm>
              <a:off x="4099" y="2613"/>
              <a:ext cx="953" cy="954"/>
              <a:chOff x="4099" y="2613"/>
              <a:chExt cx="953" cy="954"/>
            </a:xfrm>
          </p:grpSpPr>
          <p:sp>
            <p:nvSpPr>
              <p:cNvPr id="76"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7"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78"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79"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0"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1"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2"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3"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4"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5"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6"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7"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88"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89"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0"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1"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2"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3"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4"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5"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28"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8" name="Group 4"/>
          <p:cNvGrpSpPr>
            <a:grpSpLocks/>
          </p:cNvGrpSpPr>
          <p:nvPr/>
        </p:nvGrpSpPr>
        <p:grpSpPr bwMode="auto">
          <a:xfrm>
            <a:off x="640086" y="1891110"/>
            <a:ext cx="2951162" cy="2949575"/>
            <a:chOff x="3644" y="2160"/>
            <a:chExt cx="1859" cy="1858"/>
          </a:xfrm>
        </p:grpSpPr>
        <p:grpSp>
          <p:nvGrpSpPr>
            <p:cNvPr id="59392" name="Group 5"/>
            <p:cNvGrpSpPr>
              <a:grpSpLocks/>
            </p:cNvGrpSpPr>
            <p:nvPr/>
          </p:nvGrpSpPr>
          <p:grpSpPr bwMode="auto">
            <a:xfrm>
              <a:off x="3644" y="2160"/>
              <a:ext cx="1859" cy="1858"/>
              <a:chOff x="3644" y="2160"/>
              <a:chExt cx="1859" cy="1858"/>
            </a:xfrm>
          </p:grpSpPr>
          <p:sp>
            <p:nvSpPr>
              <p:cNvPr id="16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5"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6"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7"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68"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69"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0"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1"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2"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3"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4"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5"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6"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7"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78"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79"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0"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1"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2"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3"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4"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5"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6"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7"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88"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89"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0"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1"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2"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3"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4"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5"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59394" name="Group 38"/>
            <p:cNvGrpSpPr>
              <a:grpSpLocks/>
            </p:cNvGrpSpPr>
            <p:nvPr/>
          </p:nvGrpSpPr>
          <p:grpSpPr bwMode="auto">
            <a:xfrm>
              <a:off x="3727" y="2245"/>
              <a:ext cx="1693" cy="1688"/>
              <a:chOff x="3727" y="2245"/>
              <a:chExt cx="1693" cy="1688"/>
            </a:xfrm>
          </p:grpSpPr>
          <p:sp>
            <p:nvSpPr>
              <p:cNvPr id="13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3"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4"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5"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6"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7"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38"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39"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0"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1"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2"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3"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4"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5"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6"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7"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48"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49"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0"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1"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2"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3"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4"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5"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7"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58"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59"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0"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1"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2"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3"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59395" name="Group 193"/>
          <p:cNvGrpSpPr>
            <a:grpSpLocks/>
          </p:cNvGrpSpPr>
          <p:nvPr/>
        </p:nvGrpSpPr>
        <p:grpSpPr bwMode="auto">
          <a:xfrm>
            <a:off x="1548136" y="2794397"/>
            <a:ext cx="1127125" cy="1135063"/>
            <a:chOff x="4216" y="2729"/>
            <a:chExt cx="710" cy="715"/>
          </a:xfrm>
        </p:grpSpPr>
        <p:sp>
          <p:nvSpPr>
            <p:cNvPr id="197"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198"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199"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0"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1"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2"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3"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4"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5"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6"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7"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08"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09"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0"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1"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2"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3"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4"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5" name="Titolo 214"/>
          <p:cNvSpPr>
            <a:spLocks noGrp="1"/>
          </p:cNvSpPr>
          <p:nvPr>
            <p:ph type="ctrTitle"/>
          </p:nvPr>
        </p:nvSpPr>
        <p:spPr>
          <a:xfrm>
            <a:off x="3347864" y="3573016"/>
            <a:ext cx="5796136" cy="1470025"/>
          </a:xfrm>
        </p:spPr>
        <p:txBody>
          <a:bodyPr/>
          <a:lstStyle/>
          <a:p>
            <a:r>
              <a:rPr lang="it-IT" sz="3600" b="1" i="1" dirty="0" smtClean="0"/>
              <a:t>ERC </a:t>
            </a:r>
            <a:r>
              <a:rPr lang="it-IT" sz="3600" b="1" i="1" dirty="0" err="1" smtClean="0"/>
              <a:t>Starting</a:t>
            </a:r>
            <a:r>
              <a:rPr lang="it-IT" sz="3600" b="1" i="1" dirty="0" smtClean="0"/>
              <a:t> Grant (</a:t>
            </a:r>
            <a:r>
              <a:rPr lang="it-IT" sz="3600" b="1" i="1" dirty="0" err="1" smtClean="0"/>
              <a:t>StG</a:t>
            </a:r>
            <a:r>
              <a:rPr lang="it-IT" sz="3600" b="1" i="1" dirty="0" smtClean="0"/>
              <a:t>)</a:t>
            </a:r>
            <a:endParaRPr lang="it-IT"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anim calcmode="lin" valueType="num">
                                      <p:cBhvr>
                                        <p:cTn id="30" dur="2000" fill="hold"/>
                                        <p:tgtEl>
                                          <p:spTgt spid="59395"/>
                                        </p:tgtEl>
                                        <p:attrNameLst>
                                          <p:attrName>style.rotation</p:attrName>
                                        </p:attrNameLst>
                                      </p:cBhvr>
                                      <p:tavLst>
                                        <p:tav tm="0">
                                          <p:val>
                                            <p:fltVal val="720"/>
                                          </p:val>
                                        </p:tav>
                                        <p:tav tm="100000">
                                          <p:val>
                                            <p:fltVal val="0"/>
                                          </p:val>
                                        </p:tav>
                                      </p:tavLst>
                                    </p:anim>
                                    <p:anim calcmode="lin" valueType="num">
                                      <p:cBhvr>
                                        <p:cTn id="31" dur="2000" fill="hold"/>
                                        <p:tgtEl>
                                          <p:spTgt spid="59395"/>
                                        </p:tgtEl>
                                        <p:attrNameLst>
                                          <p:attrName>ppt_h</p:attrName>
                                        </p:attrNameLst>
                                      </p:cBhvr>
                                      <p:tavLst>
                                        <p:tav tm="0">
                                          <p:val>
                                            <p:fltVal val="0"/>
                                          </p:val>
                                        </p:tav>
                                        <p:tav tm="100000">
                                          <p:val>
                                            <p:strVal val="#ppt_h"/>
                                          </p:val>
                                        </p:tav>
                                      </p:tavLst>
                                    </p:anim>
                                    <p:anim calcmode="lin" valueType="num">
                                      <p:cBhvr>
                                        <p:cTn id="32" dur="2000" fill="hold"/>
                                        <p:tgtEl>
                                          <p:spTgt spid="59395"/>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12" grpId="0" animBg="1"/>
      <p:bldP spid="213" grpId="0" animBg="1"/>
      <p:bldP spid="2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contenuto 4"/>
          <p:cNvSpPr txBox="1">
            <a:spLocks/>
          </p:cNvSpPr>
          <p:nvPr/>
        </p:nvSpPr>
        <p:spPr bwMode="auto">
          <a:xfrm>
            <a:off x="214313" y="4891088"/>
            <a:ext cx="8678167" cy="17062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nSpc>
                <a:spcPct val="80000"/>
              </a:lnSpc>
              <a:spcBef>
                <a:spcPct val="20000"/>
              </a:spcBef>
              <a:buFont typeface="Arial" charset="0"/>
              <a:buNone/>
            </a:pPr>
            <a:r>
              <a:rPr lang="it-IT" sz="2400" dirty="0" err="1">
                <a:solidFill>
                  <a:schemeClr val="accent1">
                    <a:lumMod val="75000"/>
                  </a:schemeClr>
                </a:solidFill>
                <a:latin typeface="Calibri" pitchFamily="34" charset="0"/>
              </a:rPr>
              <a:t>*In</a:t>
            </a:r>
            <a:r>
              <a:rPr lang="it-IT" sz="2400" dirty="0">
                <a:solidFill>
                  <a:schemeClr val="accent1">
                    <a:lumMod val="75000"/>
                  </a:schemeClr>
                </a:solidFill>
                <a:latin typeface="Calibri" pitchFamily="34" charset="0"/>
              </a:rPr>
              <a:t> casi eccezionali e ben specificati: fino </a:t>
            </a:r>
            <a:r>
              <a:rPr lang="it-IT" sz="2400" dirty="0" smtClean="0">
                <a:solidFill>
                  <a:schemeClr val="accent1">
                    <a:lumMod val="75000"/>
                  </a:schemeClr>
                </a:solidFill>
                <a:latin typeface="Calibri" pitchFamily="34" charset="0"/>
              </a:rPr>
              <a:t>2M</a:t>
            </a:r>
            <a:r>
              <a:rPr lang="it-IT" sz="2400" dirty="0">
                <a:solidFill>
                  <a:schemeClr val="accent1">
                    <a:lumMod val="75000"/>
                  </a:schemeClr>
                </a:solidFill>
                <a:latin typeface="Calibri" pitchFamily="34" charset="0"/>
              </a:rPr>
              <a:t>€</a:t>
            </a:r>
          </a:p>
          <a:p>
            <a:pPr marL="800100" lvl="1" indent="-342900">
              <a:lnSpc>
                <a:spcPct val="80000"/>
              </a:lnSpc>
              <a:spcBef>
                <a:spcPct val="20000"/>
              </a:spcBef>
              <a:buFont typeface="Arial" charset="0"/>
              <a:buChar char="•"/>
            </a:pPr>
            <a:r>
              <a:rPr lang="it-IT" sz="2400" dirty="0" smtClean="0">
                <a:solidFill>
                  <a:schemeClr val="accent1">
                    <a:lumMod val="75000"/>
                  </a:schemeClr>
                </a:solidFill>
                <a:latin typeface="Calibri" pitchFamily="34" charset="0"/>
              </a:rPr>
              <a:t>PI </a:t>
            </a:r>
            <a:r>
              <a:rPr lang="it-IT" sz="2400" dirty="0">
                <a:solidFill>
                  <a:schemeClr val="accent1">
                    <a:lumMod val="75000"/>
                  </a:schemeClr>
                </a:solidFill>
                <a:latin typeface="Calibri" pitchFamily="34" charset="0"/>
              </a:rPr>
              <a:t>da Paese </a:t>
            </a:r>
            <a:r>
              <a:rPr lang="it-IT" sz="2400" dirty="0" smtClean="0">
                <a:solidFill>
                  <a:schemeClr val="accent1">
                    <a:lumMod val="75000"/>
                  </a:schemeClr>
                </a:solidFill>
                <a:latin typeface="Calibri" pitchFamily="34" charset="0"/>
              </a:rPr>
              <a:t>terzo</a:t>
            </a:r>
          </a:p>
          <a:p>
            <a:pPr marL="800100" lvl="1" indent="-342900">
              <a:lnSpc>
                <a:spcPct val="80000"/>
              </a:lnSpc>
              <a:spcBef>
                <a:spcPct val="20000"/>
              </a:spcBef>
              <a:buFont typeface="Arial" charset="0"/>
              <a:buChar char="•"/>
            </a:pPr>
            <a:r>
              <a:rPr lang="it-IT" sz="2400" dirty="0" smtClean="0">
                <a:solidFill>
                  <a:schemeClr val="accent1">
                    <a:lumMod val="75000"/>
                  </a:schemeClr>
                </a:solidFill>
                <a:latin typeface="Calibri" pitchFamily="34" charset="0"/>
              </a:rPr>
              <a:t>Implementazione di una nuova attività di ricerca</a:t>
            </a:r>
            <a:endParaRPr lang="it-IT" sz="2400" dirty="0">
              <a:solidFill>
                <a:schemeClr val="accent1">
                  <a:lumMod val="75000"/>
                </a:schemeClr>
              </a:solidFill>
              <a:latin typeface="Calibri" pitchFamily="34" charset="0"/>
            </a:endParaRPr>
          </a:p>
          <a:p>
            <a:pPr marL="800100" lvl="1" indent="-342900">
              <a:lnSpc>
                <a:spcPct val="80000"/>
              </a:lnSpc>
              <a:spcBef>
                <a:spcPct val="20000"/>
              </a:spcBef>
              <a:buFont typeface="Arial" charset="0"/>
              <a:buChar char="•"/>
            </a:pPr>
            <a:r>
              <a:rPr lang="it-IT" sz="2400" dirty="0">
                <a:solidFill>
                  <a:schemeClr val="accent1">
                    <a:lumMod val="75000"/>
                  </a:schemeClr>
                </a:solidFill>
                <a:latin typeface="Calibri" pitchFamily="34" charset="0"/>
              </a:rPr>
              <a:t>Acquisto di importante attrezzatura di </a:t>
            </a:r>
            <a:r>
              <a:rPr lang="it-IT" sz="2400" dirty="0" smtClean="0">
                <a:solidFill>
                  <a:schemeClr val="accent1">
                    <a:lumMod val="75000"/>
                  </a:schemeClr>
                </a:solidFill>
                <a:latin typeface="Calibri" pitchFamily="34" charset="0"/>
              </a:rPr>
              <a:t>ricerca/ accesso a infrastrutture di ricerca</a:t>
            </a:r>
            <a:endParaRPr lang="it-IT" sz="2400" dirty="0">
              <a:solidFill>
                <a:schemeClr val="accent1">
                  <a:lumMod val="75000"/>
                </a:schemeClr>
              </a:solidFill>
              <a:latin typeface="Calibri" pitchFamily="34" charset="0"/>
            </a:endParaRPr>
          </a:p>
        </p:txBody>
      </p:sp>
      <p:sp>
        <p:nvSpPr>
          <p:cNvPr id="46083" name="Segnaposto contenuto 4"/>
          <p:cNvSpPr txBox="1">
            <a:spLocks/>
          </p:cNvSpPr>
          <p:nvPr/>
        </p:nvSpPr>
        <p:spPr bwMode="auto">
          <a:xfrm>
            <a:off x="357188" y="2033588"/>
            <a:ext cx="8229600" cy="2428875"/>
          </a:xfrm>
          <a:prstGeom prst="rect">
            <a:avLst/>
          </a:prstGeom>
          <a:noFill/>
          <a:ln w="9525">
            <a:noFill/>
            <a:miter lim="800000"/>
            <a:headEnd/>
            <a:tailEnd/>
          </a:ln>
        </p:spPr>
        <p:txBody>
          <a:bodyPr/>
          <a:lstStyle/>
          <a:p>
            <a:pPr marL="360363" indent="-360363" algn="just">
              <a:buClr>
                <a:srgbClr val="FF8F00"/>
              </a:buClr>
              <a:buFont typeface="Arial" charset="0"/>
              <a:buNone/>
              <a:defRPr/>
            </a:pPr>
            <a:r>
              <a:rPr lang="en-GB" sz="2200" dirty="0" err="1" smtClean="0">
                <a:solidFill>
                  <a:schemeClr val="accent1">
                    <a:lumMod val="75000"/>
                  </a:schemeClr>
                </a:solidFill>
              </a:rPr>
              <a:t>Quant’è</a:t>
            </a:r>
            <a:r>
              <a:rPr lang="en-GB" sz="2200" dirty="0" smtClean="0">
                <a:solidFill>
                  <a:schemeClr val="accent1">
                    <a:lumMod val="75000"/>
                  </a:schemeClr>
                </a:solidFill>
              </a:rPr>
              <a:t> </a:t>
            </a:r>
            <a:r>
              <a:rPr lang="en-GB" sz="2200" dirty="0" err="1" smtClean="0">
                <a:solidFill>
                  <a:schemeClr val="accent1">
                    <a:lumMod val="75000"/>
                  </a:schemeClr>
                </a:solidFill>
              </a:rPr>
              <a:t>grande</a:t>
            </a:r>
            <a:r>
              <a:rPr lang="en-GB" sz="2200" dirty="0" smtClean="0">
                <a:solidFill>
                  <a:schemeClr val="accent1">
                    <a:lumMod val="75000"/>
                  </a:schemeClr>
                </a:solidFill>
              </a:rPr>
              <a:t> un </a:t>
            </a:r>
            <a:r>
              <a:rPr lang="en-GB" sz="2200" dirty="0" err="1" smtClean="0">
                <a:solidFill>
                  <a:schemeClr val="accent1">
                    <a:lumMod val="75000"/>
                  </a:schemeClr>
                </a:solidFill>
              </a:rPr>
              <a:t>progetto</a:t>
            </a:r>
            <a:r>
              <a:rPr lang="en-GB" sz="2200" dirty="0" smtClean="0">
                <a:solidFill>
                  <a:schemeClr val="accent1">
                    <a:lumMod val="75000"/>
                  </a:schemeClr>
                </a:solidFill>
              </a:rPr>
              <a:t>?</a:t>
            </a:r>
          </a:p>
          <a:p>
            <a:pPr marL="360363" indent="-360363" algn="just">
              <a:buClr>
                <a:srgbClr val="FF8F00"/>
              </a:buClr>
              <a:buFont typeface="Arial" charset="0"/>
              <a:buNone/>
              <a:defRPr/>
            </a:pPr>
            <a:endParaRPr lang="en-GB" sz="2200" dirty="0" smtClean="0">
              <a:solidFill>
                <a:schemeClr val="accent1">
                  <a:lumMod val="75000"/>
                </a:schemeClr>
              </a:solidFill>
            </a:endParaRPr>
          </a:p>
          <a:p>
            <a:pPr marL="360363" indent="-360363" algn="just">
              <a:lnSpc>
                <a:spcPct val="150000"/>
              </a:lnSpc>
              <a:buClr>
                <a:srgbClr val="FF8F00"/>
              </a:buClr>
              <a:buFont typeface="Wingdings" pitchFamily="2" charset="2"/>
              <a:buChar char="ü"/>
              <a:defRPr/>
            </a:pPr>
            <a:r>
              <a:rPr lang="en-GB" sz="2200" dirty="0" err="1" smtClean="0">
                <a:solidFill>
                  <a:schemeClr val="accent1">
                    <a:lumMod val="75000"/>
                  </a:schemeClr>
                </a:solidFill>
              </a:rPr>
              <a:t>Durata</a:t>
            </a:r>
            <a:r>
              <a:rPr lang="en-GB" sz="2200" dirty="0" smtClean="0">
                <a:solidFill>
                  <a:schemeClr val="accent1">
                    <a:lumMod val="75000"/>
                  </a:schemeClr>
                </a:solidFill>
              </a:rPr>
              <a:t> </a:t>
            </a:r>
            <a:r>
              <a:rPr lang="en-GB" sz="2200" dirty="0" err="1" smtClean="0">
                <a:solidFill>
                  <a:schemeClr val="accent1">
                    <a:lumMod val="75000"/>
                  </a:schemeClr>
                </a:solidFill>
              </a:rPr>
              <a:t>fino</a:t>
            </a:r>
            <a:r>
              <a:rPr lang="en-GB" sz="2200" dirty="0" smtClean="0">
                <a:solidFill>
                  <a:schemeClr val="accent1">
                    <a:lumMod val="75000"/>
                  </a:schemeClr>
                </a:solidFill>
              </a:rPr>
              <a:t> a 5 </a:t>
            </a:r>
            <a:r>
              <a:rPr lang="en-GB" sz="2200" dirty="0" err="1" smtClean="0">
                <a:solidFill>
                  <a:schemeClr val="accent1">
                    <a:lumMod val="75000"/>
                  </a:schemeClr>
                </a:solidFill>
              </a:rPr>
              <a:t>anni</a:t>
            </a:r>
            <a:endParaRPr lang="en-GB" sz="2200" dirty="0" smtClean="0">
              <a:solidFill>
                <a:schemeClr val="accent1">
                  <a:lumMod val="75000"/>
                </a:schemeClr>
              </a:solidFill>
            </a:endParaRPr>
          </a:p>
          <a:p>
            <a:pPr marL="360363" indent="-360363" algn="just">
              <a:lnSpc>
                <a:spcPct val="150000"/>
              </a:lnSpc>
              <a:buClr>
                <a:srgbClr val="FF8F00"/>
              </a:buClr>
              <a:buFont typeface="Wingdings" pitchFamily="2" charset="2"/>
              <a:buChar char="ü"/>
              <a:defRPr/>
            </a:pPr>
            <a:r>
              <a:rPr lang="en-GB" sz="2200" dirty="0" err="1" smtClean="0">
                <a:solidFill>
                  <a:schemeClr val="accent1">
                    <a:lumMod val="75000"/>
                  </a:schemeClr>
                </a:solidFill>
              </a:rPr>
              <a:t>Finaziamento</a:t>
            </a:r>
            <a:r>
              <a:rPr lang="en-GB" sz="2200" dirty="0" smtClean="0">
                <a:solidFill>
                  <a:schemeClr val="accent1">
                    <a:lumMod val="75000"/>
                  </a:schemeClr>
                </a:solidFill>
              </a:rPr>
              <a:t> </a:t>
            </a:r>
            <a:r>
              <a:rPr lang="en-GB" sz="2200" dirty="0" err="1" smtClean="0">
                <a:solidFill>
                  <a:schemeClr val="accent1">
                    <a:lumMod val="75000"/>
                  </a:schemeClr>
                </a:solidFill>
              </a:rPr>
              <a:t>fino</a:t>
            </a:r>
            <a:r>
              <a:rPr lang="en-GB" sz="2200" dirty="0" smtClean="0">
                <a:solidFill>
                  <a:schemeClr val="accent1">
                    <a:lumMod val="75000"/>
                  </a:schemeClr>
                </a:solidFill>
              </a:rPr>
              <a:t> a 1,5M€</a:t>
            </a:r>
          </a:p>
          <a:p>
            <a:pPr marL="360363" indent="-360363" algn="just">
              <a:lnSpc>
                <a:spcPct val="150000"/>
              </a:lnSpc>
              <a:buClr>
                <a:srgbClr val="FF8F00"/>
              </a:buClr>
              <a:buFont typeface="Wingdings" pitchFamily="2" charset="2"/>
              <a:buChar char="ü"/>
              <a:defRPr/>
            </a:pPr>
            <a:r>
              <a:rPr lang="en-GB" sz="2200" dirty="0" smtClean="0">
                <a:solidFill>
                  <a:schemeClr val="accent1">
                    <a:lumMod val="75000"/>
                  </a:schemeClr>
                </a:solidFill>
              </a:rPr>
              <a:t>Max 2 M€ a </a:t>
            </a:r>
            <a:r>
              <a:rPr lang="en-GB" sz="2200" dirty="0" err="1" smtClean="0">
                <a:solidFill>
                  <a:schemeClr val="accent1">
                    <a:lumMod val="75000"/>
                  </a:schemeClr>
                </a:solidFill>
              </a:rPr>
              <a:t>progetto</a:t>
            </a:r>
            <a:r>
              <a:rPr lang="en-GB" sz="2200" dirty="0" smtClean="0">
                <a:solidFill>
                  <a:schemeClr val="accent1">
                    <a:lumMod val="75000"/>
                  </a:schemeClr>
                </a:solidFill>
              </a:rPr>
              <a:t>*</a:t>
            </a:r>
          </a:p>
          <a:p>
            <a:pPr marL="360363" indent="-360363">
              <a:spcBef>
                <a:spcPct val="20000"/>
              </a:spcBef>
              <a:buFont typeface="Arial" charset="0"/>
              <a:buNone/>
            </a:pPr>
            <a:endParaRPr lang="it-IT" sz="3200" dirty="0">
              <a:latin typeface="Calibri" pitchFamily="34" charset="0"/>
              <a:cs typeface="Arial" charset="0"/>
            </a:endParaRPr>
          </a:p>
        </p:txBody>
      </p:sp>
      <p:sp>
        <p:nvSpPr>
          <p:cNvPr id="49156" name="Titolo 3"/>
          <p:cNvSpPr>
            <a:spLocks noGrp="1"/>
          </p:cNvSpPr>
          <p:nvPr>
            <p:ph type="title"/>
          </p:nvPr>
        </p:nvSpPr>
        <p:spPr>
          <a:xfrm>
            <a:off x="928688" y="868363"/>
            <a:ext cx="7729537" cy="725487"/>
          </a:xfrm>
        </p:spPr>
        <p:txBody>
          <a:bodyPr anchor="t"/>
          <a:lstStyle/>
          <a:p>
            <a:pPr algn="l" defTabSz="457200" eaLnBrk="1" hangingPunct="1">
              <a:defRPr/>
            </a:pPr>
            <a:r>
              <a:rPr lang="it-IT" sz="2800" b="1" i="1" dirty="0" err="1" smtClean="0">
                <a:ln w="1905"/>
                <a:effectLst>
                  <a:innerShdw blurRad="69850" dist="43180" dir="5400000">
                    <a:srgbClr val="000000">
                      <a:alpha val="65000"/>
                    </a:srgbClr>
                  </a:innerShdw>
                </a:effectLst>
                <a:latin typeface="Arial" charset="0"/>
              </a:rPr>
              <a:t>StG</a:t>
            </a:r>
            <a:r>
              <a:rPr lang="it-IT" sz="2800" b="1" i="1" dirty="0" smtClean="0">
                <a:ln w="1905"/>
                <a:effectLst>
                  <a:innerShdw blurRad="69850" dist="43180" dir="5400000">
                    <a:srgbClr val="000000">
                      <a:alpha val="65000"/>
                    </a:srgbClr>
                  </a:innerShdw>
                </a:effectLst>
                <a:latin typeface="Arial" charset="0"/>
              </a:rPr>
              <a:t>: budget e durata</a:t>
            </a:r>
            <a:endParaRPr lang="it-IT" sz="2800" b="1" i="1" dirty="0">
              <a:ln w="1905"/>
              <a:effectLst>
                <a:innerShdw blurRad="69850" dist="43180" dir="5400000">
                  <a:srgbClr val="000000">
                    <a:alpha val="65000"/>
                  </a:srgbClr>
                </a:innerShdw>
              </a:effectLst>
              <a:latin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6"/>
            <a:ext cx="7672387" cy="709612"/>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err="1" smtClean="0">
                <a:ln w="1905"/>
                <a:effectLst>
                  <a:innerShdw blurRad="69850" dist="43180" dir="5400000">
                    <a:srgbClr val="000000">
                      <a:alpha val="65000"/>
                    </a:srgbClr>
                  </a:innerShdw>
                </a:effectLst>
                <a:latin typeface="Arial" charset="0"/>
              </a:rPr>
              <a:t>Principal</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Investigator</a:t>
            </a:r>
            <a:r>
              <a:rPr lang="it-IT" sz="2800" b="1" i="1" dirty="0" smtClean="0">
                <a:ln w="1905"/>
                <a:effectLst>
                  <a:innerShdw blurRad="69850" dist="43180" dir="5400000">
                    <a:srgbClr val="000000">
                      <a:alpha val="65000"/>
                    </a:srgbClr>
                  </a:innerShdw>
                </a:effectLst>
                <a:latin typeface="Arial" charset="0"/>
              </a:rPr>
              <a:t> (PI)</a:t>
            </a:r>
          </a:p>
        </p:txBody>
      </p:sp>
      <p:sp>
        <p:nvSpPr>
          <p:cNvPr id="46083" name="Segnaposto contenuto 2"/>
          <p:cNvSpPr>
            <a:spLocks noGrp="1"/>
          </p:cNvSpPr>
          <p:nvPr>
            <p:ph idx="1"/>
          </p:nvPr>
        </p:nvSpPr>
        <p:spPr>
          <a:xfrm>
            <a:off x="428625" y="1731818"/>
            <a:ext cx="8229600" cy="4000500"/>
          </a:xfrm>
        </p:spPr>
        <p:txBody>
          <a:bodyPr/>
          <a:lstStyle/>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Il PI non deve essere necessariamente “</a:t>
            </a:r>
            <a:r>
              <a:rPr lang="it-IT" sz="2400" dirty="0" err="1" smtClean="0">
                <a:solidFill>
                  <a:schemeClr val="accent1">
                    <a:lumMod val="75000"/>
                  </a:schemeClr>
                </a:solidFill>
                <a:cs typeface="ＭＳ Ｐゴシック" pitchFamily="-111" charset="-128"/>
              </a:rPr>
              <a:t>employed</a:t>
            </a:r>
            <a:r>
              <a:rPr lang="it-IT" sz="2400" dirty="0" smtClean="0">
                <a:solidFill>
                  <a:schemeClr val="accent1">
                    <a:lumMod val="75000"/>
                  </a:schemeClr>
                </a:solidFill>
                <a:cs typeface="ＭＳ Ｐゴシック" pitchFamily="-111" charset="-128"/>
              </a:rPr>
              <a:t>” o “strutturato” dall’</a:t>
            </a:r>
            <a:r>
              <a:rPr lang="it-IT" sz="2400" dirty="0" err="1" smtClean="0">
                <a:solidFill>
                  <a:schemeClr val="accent1">
                    <a:lumMod val="75000"/>
                  </a:schemeClr>
                </a:solidFill>
                <a:cs typeface="ＭＳ Ｐゴシック" pitchFamily="-111" charset="-128"/>
              </a:rPr>
              <a:t>Host</a:t>
            </a:r>
            <a:r>
              <a:rPr lang="it-IT" sz="2400" dirty="0" smtClean="0">
                <a:solidFill>
                  <a:schemeClr val="accent1">
                    <a:lumMod val="75000"/>
                  </a:schemeClr>
                </a:solidFill>
                <a:cs typeface="ＭＳ Ｐゴシック" pitchFamily="-111" charset="-128"/>
              </a:rPr>
              <a:t> </a:t>
            </a:r>
            <a:r>
              <a:rPr lang="it-IT" sz="2400" dirty="0" err="1" smtClean="0">
                <a:solidFill>
                  <a:schemeClr val="accent1">
                    <a:lumMod val="75000"/>
                  </a:schemeClr>
                </a:solidFill>
                <a:cs typeface="ＭＳ Ｐゴシック" pitchFamily="-111" charset="-128"/>
              </a:rPr>
              <a:t>Institution</a:t>
            </a:r>
            <a:r>
              <a:rPr lang="it-IT" sz="2400" dirty="0" smtClean="0">
                <a:solidFill>
                  <a:schemeClr val="accent1">
                    <a:lumMod val="75000"/>
                  </a:schemeClr>
                </a:solidFill>
                <a:cs typeface="ＭＳ Ｐゴシック" pitchFamily="-111" charset="-128"/>
              </a:rPr>
              <a:t> al momento della presentazione della proposta, ma impiegato/assunto (“</a:t>
            </a:r>
            <a:r>
              <a:rPr lang="it-IT" sz="2400" dirty="0" err="1" smtClean="0">
                <a:solidFill>
                  <a:schemeClr val="accent1">
                    <a:lumMod val="75000"/>
                  </a:schemeClr>
                </a:solidFill>
                <a:cs typeface="ＭＳ Ｐゴシック" pitchFamily="-111" charset="-128"/>
              </a:rPr>
              <a:t>engaged</a:t>
            </a:r>
            <a:r>
              <a:rPr lang="it-IT" sz="2400" dirty="0" smtClean="0">
                <a:solidFill>
                  <a:schemeClr val="accent1">
                    <a:lumMod val="75000"/>
                  </a:schemeClr>
                </a:solidFill>
                <a:cs typeface="ＭＳ Ｐゴシック" pitchFamily="-111" charset="-128"/>
              </a:rPr>
              <a:t>”) dalla HI per tutta la durata del Grant</a:t>
            </a:r>
          </a:p>
          <a:p>
            <a:pPr marL="342900" lvl="1" indent="-342900" algn="just">
              <a:buClr>
                <a:srgbClr val="FF8F00"/>
              </a:buClr>
              <a:buFont typeface="Wingdings" pitchFamily="2" charset="2"/>
              <a:buChar char="ü"/>
            </a:pP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Il PI deve dedicare al progetto una parte significativa del suo tempo: almeno il 50% </a:t>
            </a:r>
            <a:r>
              <a:rPr lang="it-IT" sz="2400" dirty="0" err="1" smtClean="0">
                <a:solidFill>
                  <a:schemeClr val="accent1">
                    <a:lumMod val="75000"/>
                  </a:schemeClr>
                </a:solidFill>
                <a:cs typeface="ＭＳ Ｐゴシック" pitchFamily="-111" charset="-128"/>
              </a:rPr>
              <a:t>workload</a:t>
            </a: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Unico responsabile del progetto, sia per l’attività scientifica che per il management</a:t>
            </a:r>
          </a:p>
          <a:p>
            <a:pPr marL="342900" lvl="1" indent="-342900">
              <a:buClr>
                <a:srgbClr val="FF8F00"/>
              </a:buClr>
              <a:buNone/>
            </a:pPr>
            <a:endParaRPr lang="it-IT" sz="2400" dirty="0" smtClean="0">
              <a:solidFill>
                <a:schemeClr val="accent1">
                  <a:lumMod val="75000"/>
                </a:schemeClr>
              </a:solidFill>
              <a:cs typeface="ＭＳ Ｐゴシック" pitchFamily="-111"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5"/>
            <a:ext cx="8158162" cy="1221797"/>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smtClean="0">
                <a:ln w="1905"/>
                <a:effectLst>
                  <a:innerShdw blurRad="69850" dist="43180" dir="5400000">
                    <a:srgbClr val="000000">
                      <a:alpha val="65000"/>
                    </a:srgbClr>
                  </a:innerShdw>
                </a:effectLst>
                <a:latin typeface="Arial" charset="0"/>
              </a:rPr>
              <a:t>PI </a:t>
            </a:r>
            <a:r>
              <a:rPr lang="it-IT" sz="2800" b="1" i="1" dirty="0" err="1" smtClean="0">
                <a:ln w="1905"/>
                <a:effectLst>
                  <a:innerShdw blurRad="69850" dist="43180" dir="5400000">
                    <a:srgbClr val="000000">
                      <a:alpha val="65000"/>
                    </a:srgbClr>
                  </a:innerShdw>
                </a:effectLst>
                <a:latin typeface="Arial" charset="0"/>
              </a:rPr>
              <a:t>StG</a:t>
            </a:r>
            <a:r>
              <a:rPr lang="it-IT" sz="2800" b="1" i="1" dirty="0" smtClean="0">
                <a:ln w="1905"/>
                <a:effectLst>
                  <a:innerShdw blurRad="69850" dist="43180" dir="5400000">
                    <a:srgbClr val="000000">
                      <a:alpha val="65000"/>
                    </a:srgbClr>
                  </a:innerShdw>
                </a:effectLst>
                <a:latin typeface="Arial" charset="0"/>
              </a:rPr>
              <a:t>: il candidato competitivo</a:t>
            </a:r>
          </a:p>
        </p:txBody>
      </p:sp>
      <p:sp>
        <p:nvSpPr>
          <p:cNvPr id="46083" name="Segnaposto contenuto 2"/>
          <p:cNvSpPr>
            <a:spLocks noGrp="1"/>
          </p:cNvSpPr>
          <p:nvPr>
            <p:ph idx="1"/>
          </p:nvPr>
        </p:nvSpPr>
        <p:spPr>
          <a:xfrm>
            <a:off x="428625" y="1731818"/>
            <a:ext cx="8229600" cy="4000500"/>
          </a:xfrm>
        </p:spPr>
        <p:txBody>
          <a:bodyPr/>
          <a:lstStyle/>
          <a:p>
            <a:pPr algn="just">
              <a:buClr>
                <a:srgbClr val="FF8F00"/>
              </a:buClr>
              <a:buFont typeface="Wingdings" pitchFamily="2" charset="2"/>
              <a:buChar char="ü"/>
            </a:pPr>
            <a:r>
              <a:rPr lang="it-IT" sz="2400" dirty="0" smtClean="0">
                <a:solidFill>
                  <a:schemeClr val="accent1">
                    <a:lumMod val="75000"/>
                  </a:schemeClr>
                </a:solidFill>
              </a:rPr>
              <a:t>Deve rientrare tra i 2 e i 7 anni </a:t>
            </a:r>
            <a:r>
              <a:rPr lang="it-IT" sz="2400" dirty="0" err="1" smtClean="0">
                <a:solidFill>
                  <a:schemeClr val="accent1">
                    <a:lumMod val="75000"/>
                  </a:schemeClr>
                </a:solidFill>
              </a:rPr>
              <a:t>post-doc</a:t>
            </a:r>
            <a:endParaRPr lang="it-IT" sz="2400" b="1" i="1" dirty="0" smtClean="0">
              <a:solidFill>
                <a:schemeClr val="accent1">
                  <a:lumMod val="75000"/>
                </a:schemeClr>
              </a:solidFill>
            </a:endParaRPr>
          </a:p>
          <a:p>
            <a:pPr algn="just">
              <a:buClr>
                <a:srgbClr val="FF8F00"/>
              </a:buClr>
              <a:buFont typeface="Wingdings" pitchFamily="2" charset="2"/>
              <a:buChar char="ü"/>
            </a:pPr>
            <a:r>
              <a:rPr lang="it-IT" sz="2400" dirty="0" smtClean="0">
                <a:solidFill>
                  <a:schemeClr val="accent1">
                    <a:lumMod val="75000"/>
                  </a:schemeClr>
                </a:solidFill>
              </a:rPr>
              <a:t>Deve aver già dimostrato la capacità di </a:t>
            </a:r>
            <a:r>
              <a:rPr lang="it-IT" sz="2400" b="1" i="1" dirty="0" smtClean="0">
                <a:solidFill>
                  <a:schemeClr val="accent1">
                    <a:lumMod val="75000"/>
                  </a:schemeClr>
                </a:solidFill>
              </a:rPr>
              <a:t>svolgere la ricerca in modo indipendente</a:t>
            </a:r>
          </a:p>
          <a:p>
            <a:pPr algn="just">
              <a:buClr>
                <a:srgbClr val="FF8F00"/>
              </a:buClr>
              <a:buFont typeface="Wingdings" pitchFamily="2" charset="2"/>
              <a:buChar char="ü"/>
            </a:pPr>
            <a:r>
              <a:rPr lang="it-IT" sz="2400" dirty="0" smtClean="0">
                <a:solidFill>
                  <a:schemeClr val="accent1">
                    <a:lumMod val="75000"/>
                  </a:schemeClr>
                </a:solidFill>
              </a:rPr>
              <a:t>Avere una certa maturità nella ricerca: </a:t>
            </a:r>
            <a:r>
              <a:rPr lang="it-IT" sz="2400" b="1" i="1" dirty="0" smtClean="0">
                <a:solidFill>
                  <a:schemeClr val="accent1">
                    <a:lumMod val="75000"/>
                  </a:schemeClr>
                </a:solidFill>
              </a:rPr>
              <a:t>almeno una importante pubblicazione senza il PHD </a:t>
            </a:r>
            <a:r>
              <a:rPr lang="it-IT" sz="2400" b="1" i="1" dirty="0" err="1" smtClean="0">
                <a:solidFill>
                  <a:schemeClr val="accent1">
                    <a:lumMod val="75000"/>
                  </a:schemeClr>
                </a:solidFill>
              </a:rPr>
              <a:t>supervisor</a:t>
            </a:r>
            <a:endParaRPr lang="it-IT" sz="2400" b="1" i="1" dirty="0" smtClean="0">
              <a:solidFill>
                <a:schemeClr val="accent1">
                  <a:lumMod val="75000"/>
                </a:schemeClr>
              </a:solidFill>
            </a:endParaRPr>
          </a:p>
          <a:p>
            <a:pPr algn="just">
              <a:buClr>
                <a:srgbClr val="FF8F00"/>
              </a:buClr>
              <a:buFont typeface="Wingdings" pitchFamily="2" charset="2"/>
              <a:buChar char="ü"/>
            </a:pPr>
            <a:r>
              <a:rPr lang="it-IT" sz="2400" dirty="0" smtClean="0">
                <a:solidFill>
                  <a:schemeClr val="accent1">
                    <a:lumMod val="75000"/>
                  </a:schemeClr>
                </a:solidFill>
              </a:rPr>
              <a:t>Avere un </a:t>
            </a:r>
            <a:r>
              <a:rPr lang="it-IT" sz="2400" b="1" i="1" dirty="0" smtClean="0">
                <a:solidFill>
                  <a:schemeClr val="accent1">
                    <a:lumMod val="75000"/>
                  </a:schemeClr>
                </a:solidFill>
              </a:rPr>
              <a:t>“promettente” </a:t>
            </a:r>
            <a:r>
              <a:rPr lang="it-IT" sz="2400" b="1" i="1" dirty="0" err="1" smtClean="0">
                <a:solidFill>
                  <a:schemeClr val="accent1">
                    <a:lumMod val="75000"/>
                  </a:schemeClr>
                </a:solidFill>
              </a:rPr>
              <a:t>track</a:t>
            </a:r>
            <a:r>
              <a:rPr lang="it-IT" sz="2400" b="1" i="1" dirty="0" smtClean="0">
                <a:solidFill>
                  <a:schemeClr val="accent1">
                    <a:lumMod val="75000"/>
                  </a:schemeClr>
                </a:solidFill>
              </a:rPr>
              <a:t> record </a:t>
            </a:r>
            <a:r>
              <a:rPr lang="it-IT" sz="2400" dirty="0" smtClean="0">
                <a:solidFill>
                  <a:schemeClr val="accent1">
                    <a:lumMod val="75000"/>
                  </a:schemeClr>
                </a:solidFill>
              </a:rPr>
              <a:t>dei primi successi raggiunti nel proprio ambito di ricerca</a:t>
            </a:r>
          </a:p>
          <a:p>
            <a:pPr algn="just">
              <a:buClr>
                <a:srgbClr val="FF8F00"/>
              </a:buClr>
              <a:buFont typeface="Wingdings" pitchFamily="2" charset="2"/>
              <a:buChar char="ü"/>
            </a:pPr>
            <a:r>
              <a:rPr lang="it-IT" sz="2400" b="1" i="1" dirty="0" err="1" smtClean="0">
                <a:solidFill>
                  <a:schemeClr val="accent1">
                    <a:lumMod val="75000"/>
                  </a:schemeClr>
                </a:solidFill>
              </a:rPr>
              <a:t>Publicazioni</a:t>
            </a:r>
            <a:r>
              <a:rPr lang="it-IT" sz="2400" b="1" i="1" dirty="0" smtClean="0">
                <a:solidFill>
                  <a:schemeClr val="accent1">
                    <a:lumMod val="75000"/>
                  </a:schemeClr>
                </a:solidFill>
              </a:rPr>
              <a:t> significative </a:t>
            </a:r>
            <a:r>
              <a:rPr lang="it-IT" sz="2400" dirty="0" smtClean="0">
                <a:solidFill>
                  <a:schemeClr val="accent1">
                    <a:lumMod val="75000"/>
                  </a:schemeClr>
                </a:solidFill>
              </a:rPr>
              <a:t>come </a:t>
            </a:r>
            <a:r>
              <a:rPr lang="it-IT" sz="2400" dirty="0" err="1" smtClean="0">
                <a:solidFill>
                  <a:schemeClr val="accent1">
                    <a:lumMod val="75000"/>
                  </a:schemeClr>
                </a:solidFill>
              </a:rPr>
              <a:t>main</a:t>
            </a:r>
            <a:r>
              <a:rPr lang="it-IT" sz="2400" dirty="0" smtClean="0">
                <a:solidFill>
                  <a:schemeClr val="accent1">
                    <a:lumMod val="75000"/>
                  </a:schemeClr>
                </a:solidFill>
              </a:rPr>
              <a:t> </a:t>
            </a:r>
            <a:r>
              <a:rPr lang="it-IT" sz="2400" dirty="0" err="1" smtClean="0">
                <a:solidFill>
                  <a:schemeClr val="accent1">
                    <a:lumMod val="75000"/>
                  </a:schemeClr>
                </a:solidFill>
              </a:rPr>
              <a:t>author</a:t>
            </a:r>
            <a:r>
              <a:rPr lang="it-IT" sz="2400" dirty="0" smtClean="0">
                <a:solidFill>
                  <a:schemeClr val="accent1">
                    <a:lumMod val="75000"/>
                  </a:schemeClr>
                </a:solidFill>
              </a:rPr>
              <a:t> nelle principali riviste internazionali</a:t>
            </a:r>
          </a:p>
          <a:p>
            <a:pPr algn="just">
              <a:buClr>
                <a:srgbClr val="FF8F00"/>
              </a:buClr>
              <a:buFont typeface="Wingdings" pitchFamily="2" charset="2"/>
              <a:buChar char="ü"/>
            </a:pPr>
            <a:r>
              <a:rPr lang="it-IT" sz="2400" b="1" i="1" dirty="0" err="1" smtClean="0">
                <a:solidFill>
                  <a:schemeClr val="accent1">
                    <a:lumMod val="75000"/>
                  </a:schemeClr>
                </a:solidFill>
              </a:rPr>
              <a:t>Invited</a:t>
            </a:r>
            <a:r>
              <a:rPr lang="it-IT" sz="2400" b="1" i="1" dirty="0" smtClean="0">
                <a:solidFill>
                  <a:schemeClr val="accent1">
                    <a:lumMod val="75000"/>
                  </a:schemeClr>
                </a:solidFill>
              </a:rPr>
              <a:t> </a:t>
            </a:r>
            <a:r>
              <a:rPr lang="it-IT" sz="2400" b="1" i="1" dirty="0" err="1" smtClean="0">
                <a:solidFill>
                  <a:schemeClr val="accent1">
                    <a:lumMod val="75000"/>
                  </a:schemeClr>
                </a:solidFill>
              </a:rPr>
              <a:t>presentations</a:t>
            </a:r>
            <a:r>
              <a:rPr lang="it-IT" sz="2400" b="1" i="1" dirty="0" smtClean="0">
                <a:solidFill>
                  <a:schemeClr val="accent1">
                    <a:lumMod val="75000"/>
                  </a:schemeClr>
                </a:solidFill>
              </a:rPr>
              <a:t> </a:t>
            </a:r>
            <a:r>
              <a:rPr lang="it-IT" sz="2400" dirty="0" smtClean="0">
                <a:solidFill>
                  <a:schemeClr val="accent1">
                    <a:lumMod val="75000"/>
                  </a:schemeClr>
                </a:solidFill>
              </a:rPr>
              <a:t>in conferenze internazionali</a:t>
            </a:r>
          </a:p>
          <a:p>
            <a:pPr algn="just">
              <a:buClr>
                <a:srgbClr val="FF8F00"/>
              </a:buClr>
              <a:buFont typeface="Wingdings" pitchFamily="2" charset="2"/>
              <a:buChar char="ü"/>
            </a:pPr>
            <a:r>
              <a:rPr lang="it-IT" sz="2400" dirty="0" smtClean="0">
                <a:solidFill>
                  <a:schemeClr val="accent1">
                    <a:lumMod val="75000"/>
                  </a:schemeClr>
                </a:solidFill>
              </a:rPr>
              <a:t>Brevetti, premi, concorsi</a:t>
            </a:r>
            <a:endParaRPr lang="it-IT" sz="22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0"/>
          <p:cNvPicPr>
            <a:picLocks noChangeAspect="1"/>
          </p:cNvPicPr>
          <p:nvPr/>
        </p:nvPicPr>
        <p:blipFill>
          <a:blip r:embed="rId2" cstate="print"/>
          <a:srcRect l="3322" b="50119"/>
          <a:stretch>
            <a:fillRect/>
          </a:stretch>
        </p:blipFill>
        <p:spPr bwMode="auto">
          <a:xfrm>
            <a:off x="-2340768" y="3035300"/>
            <a:ext cx="9251950" cy="3822700"/>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1"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2"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3"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4"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5"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6"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7"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48"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49"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0"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1"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2"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3"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4"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5"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6"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7"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58"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59"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0"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1"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2"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3"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4"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5"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6"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7"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68"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69"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0"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1"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2"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9"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0"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1"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2"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3"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4"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5"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6"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7"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18"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19"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0"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1"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2"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3"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4"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5"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6"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7"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28"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29"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0"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1"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2"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3"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4"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5"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6"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7"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38"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39"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0"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6"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7"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98"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99"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0"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1"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2"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3"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4"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5"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6"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7"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08"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09"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0"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1"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2"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3"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4"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5"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6"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7"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18"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19"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0"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1"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2"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3"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4"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5"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6"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7"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7" name="Group 172"/>
            <p:cNvGrpSpPr>
              <a:grpSpLocks/>
            </p:cNvGrpSpPr>
            <p:nvPr/>
          </p:nvGrpSpPr>
          <p:grpSpPr bwMode="auto">
            <a:xfrm>
              <a:off x="4099" y="2613"/>
              <a:ext cx="953" cy="954"/>
              <a:chOff x="4099" y="2613"/>
              <a:chExt cx="953" cy="954"/>
            </a:xfrm>
          </p:grpSpPr>
          <p:sp>
            <p:nvSpPr>
              <p:cNvPr id="76"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7"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78"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79"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0"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1"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2"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3"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4"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5"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6"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7"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88"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89"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0"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1"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2"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3"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4"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5"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28"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8" name="Group 4"/>
          <p:cNvGrpSpPr>
            <a:grpSpLocks/>
          </p:cNvGrpSpPr>
          <p:nvPr/>
        </p:nvGrpSpPr>
        <p:grpSpPr bwMode="auto">
          <a:xfrm>
            <a:off x="640086" y="1891110"/>
            <a:ext cx="2951162" cy="2949575"/>
            <a:chOff x="3644" y="2160"/>
            <a:chExt cx="1859" cy="1858"/>
          </a:xfrm>
        </p:grpSpPr>
        <p:grpSp>
          <p:nvGrpSpPr>
            <p:cNvPr id="59392" name="Group 5"/>
            <p:cNvGrpSpPr>
              <a:grpSpLocks/>
            </p:cNvGrpSpPr>
            <p:nvPr/>
          </p:nvGrpSpPr>
          <p:grpSpPr bwMode="auto">
            <a:xfrm>
              <a:off x="3644" y="2160"/>
              <a:ext cx="1859" cy="1858"/>
              <a:chOff x="3644" y="2160"/>
              <a:chExt cx="1859" cy="1858"/>
            </a:xfrm>
          </p:grpSpPr>
          <p:sp>
            <p:nvSpPr>
              <p:cNvPr id="16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5"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6"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7"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68"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69"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0"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1"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2"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3"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4"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5"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6"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7"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78"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79"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0"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1"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2"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3"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4"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5"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6"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7"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88"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89"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0"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1"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2"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3"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4"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5"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59394" name="Group 38"/>
            <p:cNvGrpSpPr>
              <a:grpSpLocks/>
            </p:cNvGrpSpPr>
            <p:nvPr/>
          </p:nvGrpSpPr>
          <p:grpSpPr bwMode="auto">
            <a:xfrm>
              <a:off x="3727" y="2245"/>
              <a:ext cx="1693" cy="1688"/>
              <a:chOff x="3727" y="2245"/>
              <a:chExt cx="1693" cy="1688"/>
            </a:xfrm>
          </p:grpSpPr>
          <p:sp>
            <p:nvSpPr>
              <p:cNvPr id="13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3"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4"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5"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6"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7"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38"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39"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0"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1"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2"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3"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4"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5"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6"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7"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48"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49"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0"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1"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2"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3"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4"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5"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7"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58"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59"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0"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1"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2"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3"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59395" name="Group 193"/>
          <p:cNvGrpSpPr>
            <a:grpSpLocks/>
          </p:cNvGrpSpPr>
          <p:nvPr/>
        </p:nvGrpSpPr>
        <p:grpSpPr bwMode="auto">
          <a:xfrm>
            <a:off x="1548136" y="2794397"/>
            <a:ext cx="1127125" cy="1135063"/>
            <a:chOff x="4216" y="2729"/>
            <a:chExt cx="710" cy="715"/>
          </a:xfrm>
        </p:grpSpPr>
        <p:sp>
          <p:nvSpPr>
            <p:cNvPr id="197"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198"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199"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0"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1"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2"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3"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4"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5"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6"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7"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08"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09"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0"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1"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2"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3"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4"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5" name="Titolo 214"/>
          <p:cNvSpPr>
            <a:spLocks noGrp="1"/>
          </p:cNvSpPr>
          <p:nvPr>
            <p:ph type="ctrTitle"/>
          </p:nvPr>
        </p:nvSpPr>
        <p:spPr>
          <a:xfrm>
            <a:off x="3347864" y="3573016"/>
            <a:ext cx="5796136" cy="1470025"/>
          </a:xfrm>
        </p:spPr>
        <p:txBody>
          <a:bodyPr/>
          <a:lstStyle/>
          <a:p>
            <a:r>
              <a:rPr lang="it-IT" sz="3600" b="1" i="1" dirty="0" smtClean="0"/>
              <a:t>ERC </a:t>
            </a:r>
            <a:r>
              <a:rPr lang="it-IT" sz="3600" b="1" i="1" dirty="0" err="1" smtClean="0"/>
              <a:t>Consolidator</a:t>
            </a:r>
            <a:r>
              <a:rPr lang="it-IT" sz="3600" b="1" i="1" dirty="0" smtClean="0"/>
              <a:t> Grant (</a:t>
            </a:r>
            <a:r>
              <a:rPr lang="it-IT" sz="3600" b="1" i="1" dirty="0" err="1" smtClean="0"/>
              <a:t>CoG</a:t>
            </a:r>
            <a:r>
              <a:rPr lang="it-IT" sz="3600" b="1" i="1" dirty="0" smtClean="0"/>
              <a:t>)</a:t>
            </a:r>
            <a:endParaRPr lang="it-IT"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anim calcmode="lin" valueType="num">
                                      <p:cBhvr>
                                        <p:cTn id="30" dur="2000" fill="hold"/>
                                        <p:tgtEl>
                                          <p:spTgt spid="59395"/>
                                        </p:tgtEl>
                                        <p:attrNameLst>
                                          <p:attrName>style.rotation</p:attrName>
                                        </p:attrNameLst>
                                      </p:cBhvr>
                                      <p:tavLst>
                                        <p:tav tm="0">
                                          <p:val>
                                            <p:fltVal val="720"/>
                                          </p:val>
                                        </p:tav>
                                        <p:tav tm="100000">
                                          <p:val>
                                            <p:fltVal val="0"/>
                                          </p:val>
                                        </p:tav>
                                      </p:tavLst>
                                    </p:anim>
                                    <p:anim calcmode="lin" valueType="num">
                                      <p:cBhvr>
                                        <p:cTn id="31" dur="2000" fill="hold"/>
                                        <p:tgtEl>
                                          <p:spTgt spid="59395"/>
                                        </p:tgtEl>
                                        <p:attrNameLst>
                                          <p:attrName>ppt_h</p:attrName>
                                        </p:attrNameLst>
                                      </p:cBhvr>
                                      <p:tavLst>
                                        <p:tav tm="0">
                                          <p:val>
                                            <p:fltVal val="0"/>
                                          </p:val>
                                        </p:tav>
                                        <p:tav tm="100000">
                                          <p:val>
                                            <p:strVal val="#ppt_h"/>
                                          </p:val>
                                        </p:tav>
                                      </p:tavLst>
                                    </p:anim>
                                    <p:anim calcmode="lin" valueType="num">
                                      <p:cBhvr>
                                        <p:cTn id="32" dur="2000" fill="hold"/>
                                        <p:tgtEl>
                                          <p:spTgt spid="59395"/>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12" grpId="0" animBg="1"/>
      <p:bldP spid="213" grpId="0" animBg="1"/>
      <p:bldP spid="2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3"/>
          <p:cNvSpPr>
            <a:spLocks noGrp="1"/>
          </p:cNvSpPr>
          <p:nvPr>
            <p:ph type="ctrTitle"/>
          </p:nvPr>
        </p:nvSpPr>
        <p:spPr>
          <a:xfrm>
            <a:off x="611560" y="2708920"/>
            <a:ext cx="6910388" cy="1470025"/>
          </a:xfrm>
        </p:spPr>
        <p:txBody>
          <a:bodyPr/>
          <a:lstStyle/>
          <a:p>
            <a:pPr algn="l"/>
            <a:r>
              <a:rPr lang="it-IT" dirty="0" err="1" smtClean="0"/>
              <a:t>Horizon</a:t>
            </a:r>
            <a:r>
              <a:rPr lang="it-IT" dirty="0" smtClean="0"/>
              <a:t> 2020:</a:t>
            </a:r>
            <a:br>
              <a:rPr lang="it-IT" dirty="0" smtClean="0"/>
            </a:br>
            <a:r>
              <a:rPr lang="it-IT" i="1" dirty="0" err="1" smtClean="0"/>
              <a:t>Excellent</a:t>
            </a:r>
            <a:r>
              <a:rPr lang="it-IT" i="1" dirty="0" smtClean="0"/>
              <a:t> Science</a:t>
            </a:r>
            <a:br>
              <a:rPr lang="it-IT" i="1" dirty="0" smtClean="0"/>
            </a:br>
            <a:r>
              <a:rPr lang="it-IT" i="1" dirty="0" smtClean="0"/>
              <a:t/>
            </a:r>
            <a:br>
              <a:rPr lang="it-IT" i="1" dirty="0" smtClean="0"/>
            </a:br>
            <a:r>
              <a:rPr lang="it-IT" i="1" dirty="0" smtClean="0"/>
              <a:t/>
            </a:r>
            <a:br>
              <a:rPr lang="it-IT" i="1" dirty="0" smtClean="0"/>
            </a:br>
            <a:endParaRPr lang="it-IT" sz="1600" b="1" dirty="0" smtClean="0">
              <a:solidFill>
                <a:schemeClr val="tx1">
                  <a:tint val="75000"/>
                </a:schemeClr>
              </a:solidFill>
              <a:latin typeface="+mn-lt"/>
              <a:ea typeface="+mn-ea"/>
              <a:cs typeface="Arial" charset="0"/>
            </a:endParaRPr>
          </a:p>
        </p:txBody>
      </p:sp>
      <p:pic>
        <p:nvPicPr>
          <p:cNvPr id="4" name="Immagine 10"/>
          <p:cNvPicPr>
            <a:picLocks noChangeAspect="1"/>
          </p:cNvPicPr>
          <p:nvPr/>
        </p:nvPicPr>
        <p:blipFill>
          <a:blip r:embed="rId2" cstate="print"/>
          <a:srcRect b="36534"/>
          <a:stretch>
            <a:fillRect/>
          </a:stretch>
        </p:blipFill>
        <p:spPr bwMode="auto">
          <a:xfrm>
            <a:off x="-684584" y="3185592"/>
            <a:ext cx="7621836" cy="3672408"/>
          </a:xfrm>
          <a:prstGeom prst="rect">
            <a:avLst/>
          </a:prstGeom>
          <a:noFill/>
          <a:ln w="9525">
            <a:noFill/>
            <a:miter lim="800000"/>
            <a:headEnd/>
            <a:tailEnd/>
          </a:ln>
        </p:spPr>
      </p:pic>
      <p:sp>
        <p:nvSpPr>
          <p:cNvPr id="6" name="Segnaposto testo 2"/>
          <p:cNvSpPr txBox="1">
            <a:spLocks/>
          </p:cNvSpPr>
          <p:nvPr/>
        </p:nvSpPr>
        <p:spPr bwMode="auto">
          <a:xfrm>
            <a:off x="0" y="3356992"/>
            <a:ext cx="3169368" cy="150018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tint val="75000"/>
                  </a:schemeClr>
                </a:solidFill>
                <a:effectLst/>
                <a:uLnTx/>
                <a:uFillTx/>
                <a:latin typeface="+mn-lt"/>
                <a:ea typeface="+mn-ea"/>
                <a:cs typeface="+mn-cs"/>
              </a:rPr>
              <a:t>1° PILLAR	</a:t>
            </a:r>
            <a:endParaRPr kumimoji="0" lang="it-IT"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contenuto 4"/>
          <p:cNvSpPr txBox="1">
            <a:spLocks/>
          </p:cNvSpPr>
          <p:nvPr/>
        </p:nvSpPr>
        <p:spPr bwMode="auto">
          <a:xfrm>
            <a:off x="214313" y="4891088"/>
            <a:ext cx="8678167" cy="177827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nSpc>
                <a:spcPct val="80000"/>
              </a:lnSpc>
              <a:spcBef>
                <a:spcPct val="20000"/>
              </a:spcBef>
              <a:buFont typeface="Arial" charset="0"/>
              <a:buNone/>
            </a:pPr>
            <a:r>
              <a:rPr lang="it-IT" sz="2400" dirty="0" err="1">
                <a:solidFill>
                  <a:schemeClr val="accent1">
                    <a:lumMod val="75000"/>
                  </a:schemeClr>
                </a:solidFill>
                <a:latin typeface="Calibri" pitchFamily="34" charset="0"/>
              </a:rPr>
              <a:t>*In</a:t>
            </a:r>
            <a:r>
              <a:rPr lang="it-IT" sz="2400" dirty="0">
                <a:solidFill>
                  <a:schemeClr val="accent1">
                    <a:lumMod val="75000"/>
                  </a:schemeClr>
                </a:solidFill>
                <a:latin typeface="Calibri" pitchFamily="34" charset="0"/>
              </a:rPr>
              <a:t> casi eccezionali e ben specificati: fino </a:t>
            </a:r>
            <a:r>
              <a:rPr lang="it-IT" sz="2400" dirty="0" smtClean="0">
                <a:solidFill>
                  <a:schemeClr val="accent1">
                    <a:lumMod val="75000"/>
                  </a:schemeClr>
                </a:solidFill>
                <a:latin typeface="Calibri" pitchFamily="34" charset="0"/>
              </a:rPr>
              <a:t>2,75M</a:t>
            </a:r>
            <a:r>
              <a:rPr lang="it-IT" sz="2400" dirty="0">
                <a:solidFill>
                  <a:schemeClr val="accent1">
                    <a:lumMod val="75000"/>
                  </a:schemeClr>
                </a:solidFill>
                <a:latin typeface="Calibri" pitchFamily="34" charset="0"/>
              </a:rPr>
              <a:t>€</a:t>
            </a:r>
          </a:p>
          <a:p>
            <a:pPr marL="800100" lvl="1" indent="-342900">
              <a:lnSpc>
                <a:spcPct val="80000"/>
              </a:lnSpc>
              <a:spcBef>
                <a:spcPct val="20000"/>
              </a:spcBef>
              <a:buFont typeface="Arial" charset="0"/>
              <a:buChar char="•"/>
            </a:pPr>
            <a:r>
              <a:rPr lang="it-IT" sz="2400" dirty="0" smtClean="0">
                <a:solidFill>
                  <a:schemeClr val="accent1">
                    <a:lumMod val="75000"/>
                  </a:schemeClr>
                </a:solidFill>
                <a:latin typeface="Calibri" pitchFamily="34" charset="0"/>
              </a:rPr>
              <a:t>PI </a:t>
            </a:r>
            <a:r>
              <a:rPr lang="it-IT" sz="2400" dirty="0">
                <a:solidFill>
                  <a:schemeClr val="accent1">
                    <a:lumMod val="75000"/>
                  </a:schemeClr>
                </a:solidFill>
                <a:latin typeface="Calibri" pitchFamily="34" charset="0"/>
              </a:rPr>
              <a:t>da Paese </a:t>
            </a:r>
            <a:r>
              <a:rPr lang="it-IT" sz="2400" dirty="0" smtClean="0">
                <a:solidFill>
                  <a:schemeClr val="accent1">
                    <a:lumMod val="75000"/>
                  </a:schemeClr>
                </a:solidFill>
                <a:latin typeface="Calibri" pitchFamily="34" charset="0"/>
              </a:rPr>
              <a:t>terzo</a:t>
            </a:r>
          </a:p>
          <a:p>
            <a:pPr marL="800100" lvl="1" indent="-342900">
              <a:lnSpc>
                <a:spcPct val="80000"/>
              </a:lnSpc>
              <a:spcBef>
                <a:spcPct val="20000"/>
              </a:spcBef>
              <a:buFont typeface="Arial" charset="0"/>
              <a:buChar char="•"/>
            </a:pPr>
            <a:r>
              <a:rPr lang="it-IT" sz="2400" dirty="0" smtClean="0">
                <a:solidFill>
                  <a:schemeClr val="accent1">
                    <a:lumMod val="75000"/>
                  </a:schemeClr>
                </a:solidFill>
                <a:latin typeface="Calibri" pitchFamily="34" charset="0"/>
              </a:rPr>
              <a:t>Implementazione di una nuova attività di ricerca</a:t>
            </a:r>
            <a:endParaRPr lang="it-IT" sz="2400" dirty="0">
              <a:solidFill>
                <a:schemeClr val="accent1">
                  <a:lumMod val="75000"/>
                </a:schemeClr>
              </a:solidFill>
              <a:latin typeface="Calibri" pitchFamily="34" charset="0"/>
            </a:endParaRPr>
          </a:p>
          <a:p>
            <a:pPr marL="800100" lvl="1" indent="-342900">
              <a:lnSpc>
                <a:spcPct val="80000"/>
              </a:lnSpc>
              <a:spcBef>
                <a:spcPct val="20000"/>
              </a:spcBef>
              <a:buFont typeface="Arial" charset="0"/>
              <a:buChar char="•"/>
            </a:pPr>
            <a:r>
              <a:rPr lang="it-IT" sz="2400" dirty="0">
                <a:solidFill>
                  <a:schemeClr val="accent1">
                    <a:lumMod val="75000"/>
                  </a:schemeClr>
                </a:solidFill>
                <a:latin typeface="Calibri" pitchFamily="34" charset="0"/>
              </a:rPr>
              <a:t>Acquisto di importante attrezzatura di </a:t>
            </a:r>
            <a:r>
              <a:rPr lang="it-IT" sz="2400" dirty="0" smtClean="0">
                <a:solidFill>
                  <a:schemeClr val="accent1">
                    <a:lumMod val="75000"/>
                  </a:schemeClr>
                </a:solidFill>
                <a:latin typeface="Calibri" pitchFamily="34" charset="0"/>
              </a:rPr>
              <a:t>ricerca/accesso a infrastrutture di ricerca</a:t>
            </a:r>
            <a:endParaRPr lang="it-IT" sz="2400" dirty="0">
              <a:solidFill>
                <a:schemeClr val="accent1">
                  <a:lumMod val="75000"/>
                </a:schemeClr>
              </a:solidFill>
              <a:latin typeface="Calibri" pitchFamily="34" charset="0"/>
            </a:endParaRPr>
          </a:p>
        </p:txBody>
      </p:sp>
      <p:sp>
        <p:nvSpPr>
          <p:cNvPr id="46083" name="Segnaposto contenuto 4"/>
          <p:cNvSpPr txBox="1">
            <a:spLocks/>
          </p:cNvSpPr>
          <p:nvPr/>
        </p:nvSpPr>
        <p:spPr bwMode="auto">
          <a:xfrm>
            <a:off x="357188" y="2033588"/>
            <a:ext cx="8229600" cy="2428875"/>
          </a:xfrm>
          <a:prstGeom prst="rect">
            <a:avLst/>
          </a:prstGeom>
          <a:noFill/>
          <a:ln w="9525">
            <a:noFill/>
            <a:miter lim="800000"/>
            <a:headEnd/>
            <a:tailEnd/>
          </a:ln>
        </p:spPr>
        <p:txBody>
          <a:bodyPr/>
          <a:lstStyle/>
          <a:p>
            <a:pPr marL="360363" indent="-360363" algn="just">
              <a:buClr>
                <a:srgbClr val="FF8F00"/>
              </a:buClr>
              <a:buFont typeface="Arial" charset="0"/>
              <a:buNone/>
              <a:defRPr/>
            </a:pPr>
            <a:r>
              <a:rPr lang="en-GB" sz="2200" dirty="0" err="1" smtClean="0">
                <a:solidFill>
                  <a:schemeClr val="accent1">
                    <a:lumMod val="75000"/>
                  </a:schemeClr>
                </a:solidFill>
              </a:rPr>
              <a:t>Quant’è</a:t>
            </a:r>
            <a:r>
              <a:rPr lang="en-GB" sz="2200" dirty="0" smtClean="0">
                <a:solidFill>
                  <a:schemeClr val="accent1">
                    <a:lumMod val="75000"/>
                  </a:schemeClr>
                </a:solidFill>
              </a:rPr>
              <a:t> </a:t>
            </a:r>
            <a:r>
              <a:rPr lang="en-GB" sz="2200" dirty="0" err="1" smtClean="0">
                <a:solidFill>
                  <a:schemeClr val="accent1">
                    <a:lumMod val="75000"/>
                  </a:schemeClr>
                </a:solidFill>
              </a:rPr>
              <a:t>grande</a:t>
            </a:r>
            <a:r>
              <a:rPr lang="en-GB" sz="2200" dirty="0" smtClean="0">
                <a:solidFill>
                  <a:schemeClr val="accent1">
                    <a:lumMod val="75000"/>
                  </a:schemeClr>
                </a:solidFill>
              </a:rPr>
              <a:t> un </a:t>
            </a:r>
            <a:r>
              <a:rPr lang="en-GB" sz="2200" dirty="0" err="1" smtClean="0">
                <a:solidFill>
                  <a:schemeClr val="accent1">
                    <a:lumMod val="75000"/>
                  </a:schemeClr>
                </a:solidFill>
              </a:rPr>
              <a:t>progetto</a:t>
            </a:r>
            <a:r>
              <a:rPr lang="en-GB" sz="2200" dirty="0" smtClean="0">
                <a:solidFill>
                  <a:schemeClr val="accent1">
                    <a:lumMod val="75000"/>
                  </a:schemeClr>
                </a:solidFill>
              </a:rPr>
              <a:t>?</a:t>
            </a:r>
          </a:p>
          <a:p>
            <a:pPr marL="360363" indent="-360363" algn="just">
              <a:buClr>
                <a:srgbClr val="FF8F00"/>
              </a:buClr>
              <a:buFont typeface="Arial" charset="0"/>
              <a:buNone/>
              <a:defRPr/>
            </a:pPr>
            <a:endParaRPr lang="en-GB" sz="2200" dirty="0" smtClean="0">
              <a:solidFill>
                <a:schemeClr val="accent1">
                  <a:lumMod val="75000"/>
                </a:schemeClr>
              </a:solidFill>
            </a:endParaRPr>
          </a:p>
          <a:p>
            <a:pPr marL="360363" indent="-360363" algn="just">
              <a:lnSpc>
                <a:spcPct val="150000"/>
              </a:lnSpc>
              <a:buClr>
                <a:srgbClr val="FF8F00"/>
              </a:buClr>
              <a:buFont typeface="Wingdings" pitchFamily="2" charset="2"/>
              <a:buChar char="ü"/>
              <a:defRPr/>
            </a:pPr>
            <a:r>
              <a:rPr lang="en-GB" sz="2200" dirty="0" err="1" smtClean="0">
                <a:solidFill>
                  <a:schemeClr val="accent1">
                    <a:lumMod val="75000"/>
                  </a:schemeClr>
                </a:solidFill>
              </a:rPr>
              <a:t>Durata</a:t>
            </a:r>
            <a:r>
              <a:rPr lang="en-GB" sz="2200" dirty="0" smtClean="0">
                <a:solidFill>
                  <a:schemeClr val="accent1">
                    <a:lumMod val="75000"/>
                  </a:schemeClr>
                </a:solidFill>
              </a:rPr>
              <a:t> </a:t>
            </a:r>
            <a:r>
              <a:rPr lang="en-GB" sz="2200" dirty="0" err="1" smtClean="0">
                <a:solidFill>
                  <a:schemeClr val="accent1">
                    <a:lumMod val="75000"/>
                  </a:schemeClr>
                </a:solidFill>
              </a:rPr>
              <a:t>fino</a:t>
            </a:r>
            <a:r>
              <a:rPr lang="en-GB" sz="2200" dirty="0" smtClean="0">
                <a:solidFill>
                  <a:schemeClr val="accent1">
                    <a:lumMod val="75000"/>
                  </a:schemeClr>
                </a:solidFill>
              </a:rPr>
              <a:t> a 5 </a:t>
            </a:r>
            <a:r>
              <a:rPr lang="en-GB" sz="2200" dirty="0" err="1" smtClean="0">
                <a:solidFill>
                  <a:schemeClr val="accent1">
                    <a:lumMod val="75000"/>
                  </a:schemeClr>
                </a:solidFill>
              </a:rPr>
              <a:t>anni</a:t>
            </a:r>
            <a:endParaRPr lang="en-GB" sz="2200" dirty="0" smtClean="0">
              <a:solidFill>
                <a:schemeClr val="accent1">
                  <a:lumMod val="75000"/>
                </a:schemeClr>
              </a:solidFill>
            </a:endParaRPr>
          </a:p>
          <a:p>
            <a:pPr marL="360363" indent="-360363" algn="just">
              <a:lnSpc>
                <a:spcPct val="150000"/>
              </a:lnSpc>
              <a:buClr>
                <a:srgbClr val="FF8F00"/>
              </a:buClr>
              <a:buFont typeface="Wingdings" pitchFamily="2" charset="2"/>
              <a:buChar char="ü"/>
              <a:defRPr/>
            </a:pPr>
            <a:r>
              <a:rPr lang="en-GB" sz="2200" dirty="0" err="1" smtClean="0">
                <a:solidFill>
                  <a:schemeClr val="accent1">
                    <a:lumMod val="75000"/>
                  </a:schemeClr>
                </a:solidFill>
              </a:rPr>
              <a:t>Finaziamento</a:t>
            </a:r>
            <a:r>
              <a:rPr lang="en-GB" sz="2200" dirty="0" smtClean="0">
                <a:solidFill>
                  <a:schemeClr val="accent1">
                    <a:lumMod val="75000"/>
                  </a:schemeClr>
                </a:solidFill>
              </a:rPr>
              <a:t> </a:t>
            </a:r>
            <a:r>
              <a:rPr lang="en-GB" sz="2200" dirty="0" err="1" smtClean="0">
                <a:solidFill>
                  <a:schemeClr val="accent1">
                    <a:lumMod val="75000"/>
                  </a:schemeClr>
                </a:solidFill>
              </a:rPr>
              <a:t>fino</a:t>
            </a:r>
            <a:r>
              <a:rPr lang="en-GB" sz="2200" dirty="0" smtClean="0">
                <a:solidFill>
                  <a:schemeClr val="accent1">
                    <a:lumMod val="75000"/>
                  </a:schemeClr>
                </a:solidFill>
              </a:rPr>
              <a:t> a 2 M€</a:t>
            </a:r>
          </a:p>
          <a:p>
            <a:pPr marL="360363" indent="-360363" algn="just">
              <a:lnSpc>
                <a:spcPct val="150000"/>
              </a:lnSpc>
              <a:buClr>
                <a:srgbClr val="FF8F00"/>
              </a:buClr>
              <a:buFont typeface="Wingdings" pitchFamily="2" charset="2"/>
              <a:buChar char="ü"/>
              <a:defRPr/>
            </a:pPr>
            <a:r>
              <a:rPr lang="en-GB" sz="2200" dirty="0" smtClean="0">
                <a:solidFill>
                  <a:schemeClr val="accent1">
                    <a:lumMod val="75000"/>
                  </a:schemeClr>
                </a:solidFill>
              </a:rPr>
              <a:t>Max 2,75 M€ a </a:t>
            </a:r>
            <a:r>
              <a:rPr lang="en-GB" sz="2200" dirty="0" err="1" smtClean="0">
                <a:solidFill>
                  <a:schemeClr val="accent1">
                    <a:lumMod val="75000"/>
                  </a:schemeClr>
                </a:solidFill>
              </a:rPr>
              <a:t>progetto</a:t>
            </a:r>
            <a:r>
              <a:rPr lang="en-GB" sz="2200" dirty="0" smtClean="0">
                <a:solidFill>
                  <a:schemeClr val="accent1">
                    <a:lumMod val="75000"/>
                  </a:schemeClr>
                </a:solidFill>
              </a:rPr>
              <a:t>*</a:t>
            </a:r>
          </a:p>
          <a:p>
            <a:pPr marL="360363" indent="-360363">
              <a:spcBef>
                <a:spcPct val="20000"/>
              </a:spcBef>
              <a:buFont typeface="Arial" charset="0"/>
              <a:buNone/>
            </a:pPr>
            <a:endParaRPr lang="it-IT" sz="3200" dirty="0">
              <a:latin typeface="Calibri" pitchFamily="34" charset="0"/>
              <a:cs typeface="Arial" charset="0"/>
            </a:endParaRPr>
          </a:p>
        </p:txBody>
      </p:sp>
      <p:sp>
        <p:nvSpPr>
          <p:cNvPr id="49156" name="Titolo 3"/>
          <p:cNvSpPr>
            <a:spLocks noGrp="1"/>
          </p:cNvSpPr>
          <p:nvPr>
            <p:ph type="title"/>
          </p:nvPr>
        </p:nvSpPr>
        <p:spPr>
          <a:xfrm>
            <a:off x="928688" y="868363"/>
            <a:ext cx="7729537" cy="725487"/>
          </a:xfrm>
        </p:spPr>
        <p:txBody>
          <a:bodyPr anchor="t"/>
          <a:lstStyle/>
          <a:p>
            <a:pPr algn="l" defTabSz="457200" eaLnBrk="1" hangingPunct="1">
              <a:defRPr/>
            </a:pPr>
            <a:r>
              <a:rPr lang="it-IT" sz="2800" b="1" i="1" dirty="0" err="1" smtClean="0">
                <a:ln w="1905"/>
                <a:effectLst>
                  <a:innerShdw blurRad="69850" dist="43180" dir="5400000">
                    <a:srgbClr val="000000">
                      <a:alpha val="65000"/>
                    </a:srgbClr>
                  </a:innerShdw>
                </a:effectLst>
                <a:latin typeface="Arial" charset="0"/>
              </a:rPr>
              <a:t>CoG</a:t>
            </a:r>
            <a:r>
              <a:rPr lang="it-IT" sz="2800" b="1" i="1" dirty="0" smtClean="0">
                <a:ln w="1905"/>
                <a:effectLst>
                  <a:innerShdw blurRad="69850" dist="43180" dir="5400000">
                    <a:srgbClr val="000000">
                      <a:alpha val="65000"/>
                    </a:srgbClr>
                  </a:innerShdw>
                </a:effectLst>
                <a:latin typeface="Arial" charset="0"/>
              </a:rPr>
              <a:t>: budget e durata</a:t>
            </a:r>
            <a:endParaRPr lang="it-IT" sz="2800" b="1" i="1" dirty="0">
              <a:ln w="1905"/>
              <a:effectLst>
                <a:innerShdw blurRad="69850" dist="43180" dir="5400000">
                  <a:srgbClr val="000000">
                    <a:alpha val="65000"/>
                  </a:srgbClr>
                </a:innerShdw>
              </a:effectLst>
              <a:latin typeface="Arial"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6"/>
            <a:ext cx="7672387" cy="709612"/>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err="1" smtClean="0">
                <a:ln w="1905"/>
                <a:effectLst>
                  <a:innerShdw blurRad="69850" dist="43180" dir="5400000">
                    <a:srgbClr val="000000">
                      <a:alpha val="65000"/>
                    </a:srgbClr>
                  </a:innerShdw>
                </a:effectLst>
                <a:latin typeface="Arial" charset="0"/>
              </a:rPr>
              <a:t>Principal</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Investigator</a:t>
            </a:r>
            <a:endParaRPr lang="it-IT" sz="2800" b="1" i="1" dirty="0" smtClean="0">
              <a:ln w="1905"/>
              <a:effectLst>
                <a:innerShdw blurRad="69850" dist="43180" dir="5400000">
                  <a:srgbClr val="000000">
                    <a:alpha val="65000"/>
                  </a:srgbClr>
                </a:innerShdw>
              </a:effectLst>
              <a:latin typeface="Arial" charset="0"/>
            </a:endParaRPr>
          </a:p>
        </p:txBody>
      </p:sp>
      <p:sp>
        <p:nvSpPr>
          <p:cNvPr id="46083" name="Segnaposto contenuto 2"/>
          <p:cNvSpPr>
            <a:spLocks noGrp="1"/>
          </p:cNvSpPr>
          <p:nvPr>
            <p:ph idx="1"/>
          </p:nvPr>
        </p:nvSpPr>
        <p:spPr>
          <a:xfrm>
            <a:off x="428625" y="1731818"/>
            <a:ext cx="8229600" cy="4000500"/>
          </a:xfrm>
        </p:spPr>
        <p:txBody>
          <a:bodyPr/>
          <a:lstStyle/>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Il PI non deve essere necessariamente “</a:t>
            </a:r>
            <a:r>
              <a:rPr lang="it-IT" sz="2400" dirty="0" err="1" smtClean="0">
                <a:solidFill>
                  <a:schemeClr val="accent1">
                    <a:lumMod val="75000"/>
                  </a:schemeClr>
                </a:solidFill>
                <a:cs typeface="ＭＳ Ｐゴシック" pitchFamily="-111" charset="-128"/>
              </a:rPr>
              <a:t>employed</a:t>
            </a:r>
            <a:r>
              <a:rPr lang="it-IT" sz="2400" dirty="0" smtClean="0">
                <a:solidFill>
                  <a:schemeClr val="accent1">
                    <a:lumMod val="75000"/>
                  </a:schemeClr>
                </a:solidFill>
                <a:cs typeface="ＭＳ Ｐゴシック" pitchFamily="-111" charset="-128"/>
              </a:rPr>
              <a:t>” o “strutturato” dall’</a:t>
            </a:r>
            <a:r>
              <a:rPr lang="it-IT" sz="2400" dirty="0" err="1" smtClean="0">
                <a:solidFill>
                  <a:schemeClr val="accent1">
                    <a:lumMod val="75000"/>
                  </a:schemeClr>
                </a:solidFill>
                <a:cs typeface="ＭＳ Ｐゴシック" pitchFamily="-111" charset="-128"/>
              </a:rPr>
              <a:t>Host</a:t>
            </a:r>
            <a:r>
              <a:rPr lang="it-IT" sz="2400" dirty="0" smtClean="0">
                <a:solidFill>
                  <a:schemeClr val="accent1">
                    <a:lumMod val="75000"/>
                  </a:schemeClr>
                </a:solidFill>
                <a:cs typeface="ＭＳ Ｐゴシック" pitchFamily="-111" charset="-128"/>
              </a:rPr>
              <a:t> </a:t>
            </a:r>
            <a:r>
              <a:rPr lang="it-IT" sz="2400" dirty="0" err="1" smtClean="0">
                <a:solidFill>
                  <a:schemeClr val="accent1">
                    <a:lumMod val="75000"/>
                  </a:schemeClr>
                </a:solidFill>
                <a:cs typeface="ＭＳ Ｐゴシック" pitchFamily="-111" charset="-128"/>
              </a:rPr>
              <a:t>Institution</a:t>
            </a:r>
            <a:r>
              <a:rPr lang="it-IT" sz="2400" dirty="0" smtClean="0">
                <a:solidFill>
                  <a:schemeClr val="accent1">
                    <a:lumMod val="75000"/>
                  </a:schemeClr>
                </a:solidFill>
                <a:cs typeface="ＭＳ Ｐゴシック" pitchFamily="-111" charset="-128"/>
              </a:rPr>
              <a:t> al momento della presentazione della proposta, ma impiegato/assunto (“</a:t>
            </a:r>
            <a:r>
              <a:rPr lang="it-IT" sz="2400" dirty="0" err="1" smtClean="0">
                <a:solidFill>
                  <a:schemeClr val="accent1">
                    <a:lumMod val="75000"/>
                  </a:schemeClr>
                </a:solidFill>
                <a:cs typeface="ＭＳ Ｐゴシック" pitchFamily="-111" charset="-128"/>
              </a:rPr>
              <a:t>engaged</a:t>
            </a:r>
            <a:r>
              <a:rPr lang="it-IT" sz="2400" dirty="0" smtClean="0">
                <a:solidFill>
                  <a:schemeClr val="accent1">
                    <a:lumMod val="75000"/>
                  </a:schemeClr>
                </a:solidFill>
                <a:cs typeface="ＭＳ Ｐゴシック" pitchFamily="-111" charset="-128"/>
              </a:rPr>
              <a:t>”) dalla HI per tutta la durata del Grant</a:t>
            </a:r>
          </a:p>
          <a:p>
            <a:pPr marL="342900" lvl="1" indent="-342900" algn="just">
              <a:buClr>
                <a:srgbClr val="FF8F00"/>
              </a:buClr>
              <a:buFont typeface="Wingdings" pitchFamily="2" charset="2"/>
              <a:buChar char="ü"/>
            </a:pP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Il PI deve dedicare al progetto una parte significativa del suo tempo: almeno il 50% </a:t>
            </a:r>
            <a:r>
              <a:rPr lang="it-IT" sz="2400" dirty="0" err="1" smtClean="0">
                <a:solidFill>
                  <a:schemeClr val="accent1">
                    <a:lumMod val="75000"/>
                  </a:schemeClr>
                </a:solidFill>
                <a:cs typeface="ＭＳ Ｐゴシック" pitchFamily="-111" charset="-128"/>
              </a:rPr>
              <a:t>workload</a:t>
            </a: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Unico responsabile del progetto, sia per l’attività scientifica che per il management</a:t>
            </a:r>
          </a:p>
          <a:p>
            <a:pPr marL="342900" lvl="1" indent="-342900">
              <a:buClr>
                <a:srgbClr val="FF8F00"/>
              </a:buClr>
              <a:buNone/>
            </a:pPr>
            <a:endParaRPr lang="it-IT" sz="2400" dirty="0" smtClean="0">
              <a:solidFill>
                <a:schemeClr val="accent1">
                  <a:lumMod val="75000"/>
                </a:schemeClr>
              </a:solidFill>
              <a:cs typeface="ＭＳ Ｐゴシック" pitchFamily="-111" charset="-12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5"/>
            <a:ext cx="8158162" cy="1221797"/>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smtClean="0">
                <a:ln w="1905"/>
                <a:effectLst>
                  <a:innerShdw blurRad="69850" dist="43180" dir="5400000">
                    <a:srgbClr val="000000">
                      <a:alpha val="65000"/>
                    </a:srgbClr>
                  </a:innerShdw>
                </a:effectLst>
                <a:latin typeface="Arial" charset="0"/>
              </a:rPr>
              <a:t>PI </a:t>
            </a:r>
            <a:r>
              <a:rPr lang="it-IT" sz="2800" b="1" i="1" dirty="0" err="1" smtClean="0">
                <a:ln w="1905"/>
                <a:effectLst>
                  <a:innerShdw blurRad="69850" dist="43180" dir="5400000">
                    <a:srgbClr val="000000">
                      <a:alpha val="65000"/>
                    </a:srgbClr>
                  </a:innerShdw>
                </a:effectLst>
                <a:latin typeface="Arial" charset="0"/>
              </a:rPr>
              <a:t>CoG</a:t>
            </a:r>
            <a:r>
              <a:rPr lang="it-IT" sz="2800" b="1" i="1" dirty="0" smtClean="0">
                <a:ln w="1905"/>
                <a:effectLst>
                  <a:innerShdw blurRad="69850" dist="43180" dir="5400000">
                    <a:srgbClr val="000000">
                      <a:alpha val="65000"/>
                    </a:srgbClr>
                  </a:innerShdw>
                </a:effectLst>
                <a:latin typeface="Arial" charset="0"/>
              </a:rPr>
              <a:t>: il candidato competitivo</a:t>
            </a:r>
          </a:p>
        </p:txBody>
      </p:sp>
      <p:sp>
        <p:nvSpPr>
          <p:cNvPr id="46083" name="Segnaposto contenuto 2"/>
          <p:cNvSpPr>
            <a:spLocks noGrp="1"/>
          </p:cNvSpPr>
          <p:nvPr>
            <p:ph idx="1"/>
          </p:nvPr>
        </p:nvSpPr>
        <p:spPr>
          <a:xfrm>
            <a:off x="428625" y="1731818"/>
            <a:ext cx="8229600" cy="4000500"/>
          </a:xfrm>
        </p:spPr>
        <p:txBody>
          <a:bodyPr/>
          <a:lstStyle/>
          <a:p>
            <a:pPr algn="just">
              <a:buClr>
                <a:srgbClr val="FF8F00"/>
              </a:buClr>
              <a:buFont typeface="Wingdings" pitchFamily="2" charset="2"/>
              <a:buChar char="ü"/>
            </a:pPr>
            <a:r>
              <a:rPr lang="it-IT" sz="2400" dirty="0" smtClean="0">
                <a:solidFill>
                  <a:schemeClr val="accent1">
                    <a:lumMod val="75000"/>
                  </a:schemeClr>
                </a:solidFill>
              </a:rPr>
              <a:t>Deve rientrare tra i 7 e i 12 anni </a:t>
            </a:r>
            <a:r>
              <a:rPr lang="it-IT" sz="2400" dirty="0" err="1" smtClean="0">
                <a:solidFill>
                  <a:schemeClr val="accent1">
                    <a:lumMod val="75000"/>
                  </a:schemeClr>
                </a:solidFill>
              </a:rPr>
              <a:t>post-doc</a:t>
            </a:r>
            <a:endParaRPr lang="it-IT" sz="2400" b="1" i="1" dirty="0" smtClean="0">
              <a:solidFill>
                <a:schemeClr val="accent1">
                  <a:lumMod val="75000"/>
                </a:schemeClr>
              </a:solidFill>
            </a:endParaRPr>
          </a:p>
          <a:p>
            <a:pPr algn="just">
              <a:buClr>
                <a:srgbClr val="FF8F00"/>
              </a:buClr>
              <a:buFont typeface="Wingdings" pitchFamily="2" charset="2"/>
              <a:buChar char="ü"/>
            </a:pPr>
            <a:r>
              <a:rPr lang="it-IT" sz="2400" dirty="0" smtClean="0">
                <a:solidFill>
                  <a:schemeClr val="accent1">
                    <a:lumMod val="75000"/>
                  </a:schemeClr>
                </a:solidFill>
              </a:rPr>
              <a:t>Deve aver già dimostrato la capacità di </a:t>
            </a:r>
            <a:r>
              <a:rPr lang="it-IT" sz="2400" b="1" i="1" dirty="0" smtClean="0">
                <a:solidFill>
                  <a:schemeClr val="accent1">
                    <a:lumMod val="75000"/>
                  </a:schemeClr>
                </a:solidFill>
              </a:rPr>
              <a:t>svolgere la ricerca in modo indipendente</a:t>
            </a:r>
          </a:p>
          <a:p>
            <a:pPr algn="just">
              <a:buClr>
                <a:srgbClr val="FF8F00"/>
              </a:buClr>
              <a:buFont typeface="Wingdings" pitchFamily="2" charset="2"/>
              <a:buChar char="ü"/>
            </a:pPr>
            <a:r>
              <a:rPr lang="it-IT" sz="2400" dirty="0" smtClean="0">
                <a:solidFill>
                  <a:schemeClr val="accent1">
                    <a:lumMod val="75000"/>
                  </a:schemeClr>
                </a:solidFill>
              </a:rPr>
              <a:t>Avere grado avanzato di maturità nella ricerca: </a:t>
            </a:r>
            <a:r>
              <a:rPr lang="it-IT" sz="2400" b="1" i="1" dirty="0" smtClean="0">
                <a:solidFill>
                  <a:schemeClr val="accent1">
                    <a:lumMod val="75000"/>
                  </a:schemeClr>
                </a:solidFill>
              </a:rPr>
              <a:t>diverse importanti pubblicazioni senza il PHD </a:t>
            </a:r>
            <a:r>
              <a:rPr lang="it-IT" sz="2400" b="1" i="1" dirty="0" err="1" smtClean="0">
                <a:solidFill>
                  <a:schemeClr val="accent1">
                    <a:lumMod val="75000"/>
                  </a:schemeClr>
                </a:solidFill>
              </a:rPr>
              <a:t>supervisor</a:t>
            </a:r>
            <a:endParaRPr lang="it-IT" sz="2400" b="1" i="1" dirty="0" smtClean="0">
              <a:solidFill>
                <a:schemeClr val="accent1">
                  <a:lumMod val="75000"/>
                </a:schemeClr>
              </a:solidFill>
            </a:endParaRPr>
          </a:p>
          <a:p>
            <a:pPr algn="just">
              <a:buClr>
                <a:srgbClr val="FF8F00"/>
              </a:buClr>
              <a:buFont typeface="Wingdings" pitchFamily="2" charset="2"/>
              <a:buChar char="ü"/>
            </a:pPr>
            <a:r>
              <a:rPr lang="it-IT" sz="2400" dirty="0" smtClean="0">
                <a:solidFill>
                  <a:schemeClr val="accent1">
                    <a:lumMod val="75000"/>
                  </a:schemeClr>
                </a:solidFill>
              </a:rPr>
              <a:t>Avere un </a:t>
            </a:r>
            <a:r>
              <a:rPr lang="it-IT" sz="2400" b="1" i="1" dirty="0" smtClean="0">
                <a:solidFill>
                  <a:schemeClr val="accent1">
                    <a:lumMod val="75000"/>
                  </a:schemeClr>
                </a:solidFill>
              </a:rPr>
              <a:t>“promettente” </a:t>
            </a:r>
            <a:r>
              <a:rPr lang="it-IT" sz="2400" b="1" i="1" dirty="0" err="1" smtClean="0">
                <a:solidFill>
                  <a:schemeClr val="accent1">
                    <a:lumMod val="75000"/>
                  </a:schemeClr>
                </a:solidFill>
              </a:rPr>
              <a:t>track</a:t>
            </a:r>
            <a:r>
              <a:rPr lang="it-IT" sz="2400" b="1" i="1" dirty="0" smtClean="0">
                <a:solidFill>
                  <a:schemeClr val="accent1">
                    <a:lumMod val="75000"/>
                  </a:schemeClr>
                </a:solidFill>
              </a:rPr>
              <a:t> record </a:t>
            </a:r>
            <a:r>
              <a:rPr lang="it-IT" sz="2400" dirty="0" smtClean="0">
                <a:solidFill>
                  <a:schemeClr val="accent1">
                    <a:lumMod val="75000"/>
                  </a:schemeClr>
                </a:solidFill>
              </a:rPr>
              <a:t>dei primi successi raggiunti nel proprio ambito di ricerca</a:t>
            </a:r>
          </a:p>
          <a:p>
            <a:pPr algn="just">
              <a:buClr>
                <a:srgbClr val="FF8F00"/>
              </a:buClr>
              <a:buFont typeface="Wingdings" pitchFamily="2" charset="2"/>
              <a:buChar char="ü"/>
            </a:pPr>
            <a:r>
              <a:rPr lang="it-IT" sz="2400" b="1" i="1" dirty="0" err="1" smtClean="0">
                <a:solidFill>
                  <a:schemeClr val="accent1">
                    <a:lumMod val="75000"/>
                  </a:schemeClr>
                </a:solidFill>
              </a:rPr>
              <a:t>Publicazioni</a:t>
            </a:r>
            <a:r>
              <a:rPr lang="it-IT" sz="2400" b="1" i="1" dirty="0" smtClean="0">
                <a:solidFill>
                  <a:schemeClr val="accent1">
                    <a:lumMod val="75000"/>
                  </a:schemeClr>
                </a:solidFill>
              </a:rPr>
              <a:t> significative </a:t>
            </a:r>
            <a:r>
              <a:rPr lang="it-IT" sz="2400" dirty="0" smtClean="0">
                <a:solidFill>
                  <a:schemeClr val="accent1">
                    <a:lumMod val="75000"/>
                  </a:schemeClr>
                </a:solidFill>
              </a:rPr>
              <a:t>come </a:t>
            </a:r>
            <a:r>
              <a:rPr lang="it-IT" sz="2400" dirty="0" err="1" smtClean="0">
                <a:solidFill>
                  <a:schemeClr val="accent1">
                    <a:lumMod val="75000"/>
                  </a:schemeClr>
                </a:solidFill>
              </a:rPr>
              <a:t>main</a:t>
            </a:r>
            <a:r>
              <a:rPr lang="it-IT" sz="2400" dirty="0" smtClean="0">
                <a:solidFill>
                  <a:schemeClr val="accent1">
                    <a:lumMod val="75000"/>
                  </a:schemeClr>
                </a:solidFill>
              </a:rPr>
              <a:t> </a:t>
            </a:r>
            <a:r>
              <a:rPr lang="it-IT" sz="2400" dirty="0" err="1" smtClean="0">
                <a:solidFill>
                  <a:schemeClr val="accent1">
                    <a:lumMod val="75000"/>
                  </a:schemeClr>
                </a:solidFill>
              </a:rPr>
              <a:t>author</a:t>
            </a:r>
            <a:r>
              <a:rPr lang="it-IT" sz="2400" dirty="0" smtClean="0">
                <a:solidFill>
                  <a:schemeClr val="accent1">
                    <a:lumMod val="75000"/>
                  </a:schemeClr>
                </a:solidFill>
              </a:rPr>
              <a:t> nelle principali riviste internazionali</a:t>
            </a:r>
          </a:p>
          <a:p>
            <a:pPr algn="just">
              <a:buClr>
                <a:srgbClr val="FF8F00"/>
              </a:buClr>
              <a:buFont typeface="Wingdings" pitchFamily="2" charset="2"/>
              <a:buChar char="ü"/>
            </a:pPr>
            <a:r>
              <a:rPr lang="it-IT" sz="2400" b="1" i="1" dirty="0" err="1" smtClean="0">
                <a:solidFill>
                  <a:schemeClr val="accent1">
                    <a:lumMod val="75000"/>
                  </a:schemeClr>
                </a:solidFill>
              </a:rPr>
              <a:t>Invited</a:t>
            </a:r>
            <a:r>
              <a:rPr lang="it-IT" sz="2400" b="1" i="1" dirty="0" smtClean="0">
                <a:solidFill>
                  <a:schemeClr val="accent1">
                    <a:lumMod val="75000"/>
                  </a:schemeClr>
                </a:solidFill>
              </a:rPr>
              <a:t> </a:t>
            </a:r>
            <a:r>
              <a:rPr lang="it-IT" sz="2400" b="1" i="1" dirty="0" err="1" smtClean="0">
                <a:solidFill>
                  <a:schemeClr val="accent1">
                    <a:lumMod val="75000"/>
                  </a:schemeClr>
                </a:solidFill>
              </a:rPr>
              <a:t>presentations</a:t>
            </a:r>
            <a:r>
              <a:rPr lang="it-IT" sz="2400" b="1" i="1" dirty="0" smtClean="0">
                <a:solidFill>
                  <a:schemeClr val="accent1">
                    <a:lumMod val="75000"/>
                  </a:schemeClr>
                </a:solidFill>
              </a:rPr>
              <a:t> </a:t>
            </a:r>
            <a:r>
              <a:rPr lang="it-IT" sz="2400" dirty="0" smtClean="0">
                <a:solidFill>
                  <a:schemeClr val="accent1">
                    <a:lumMod val="75000"/>
                  </a:schemeClr>
                </a:solidFill>
              </a:rPr>
              <a:t>in conferenze internazionali</a:t>
            </a:r>
          </a:p>
          <a:p>
            <a:pPr algn="just">
              <a:buClr>
                <a:srgbClr val="FF8F00"/>
              </a:buClr>
              <a:buFont typeface="Wingdings" pitchFamily="2" charset="2"/>
              <a:buChar char="ü"/>
            </a:pPr>
            <a:r>
              <a:rPr lang="it-IT" sz="2400" dirty="0" smtClean="0">
                <a:solidFill>
                  <a:schemeClr val="accent1">
                    <a:lumMod val="75000"/>
                  </a:schemeClr>
                </a:solidFill>
              </a:rPr>
              <a:t>Brevetti, premi, concorsi</a:t>
            </a:r>
            <a:endParaRPr lang="it-IT" sz="22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5"/>
            <a:ext cx="8158162" cy="1221797"/>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err="1" smtClean="0">
                <a:ln w="1905"/>
                <a:effectLst>
                  <a:innerShdw blurRad="69850" dist="43180" dir="5400000">
                    <a:srgbClr val="000000">
                      <a:alpha val="65000"/>
                    </a:srgbClr>
                  </a:innerShdw>
                </a:effectLst>
                <a:latin typeface="Arial" charset="0"/>
              </a:rPr>
              <a:t>Medical</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Doctors</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StG</a:t>
            </a:r>
            <a:r>
              <a:rPr lang="it-IT" sz="2800" b="1" i="1" dirty="0" smtClean="0">
                <a:ln w="1905"/>
                <a:effectLst>
                  <a:innerShdw blurRad="69850" dist="43180" dir="5400000">
                    <a:srgbClr val="000000">
                      <a:alpha val="65000"/>
                    </a:srgbClr>
                  </a:innerShdw>
                </a:effectLst>
                <a:latin typeface="Arial" charset="0"/>
              </a:rPr>
              <a:t> e </a:t>
            </a:r>
            <a:r>
              <a:rPr lang="it-IT" sz="2800" b="1" i="1" dirty="0" err="1" smtClean="0">
                <a:ln w="1905"/>
                <a:effectLst>
                  <a:innerShdw blurRad="69850" dist="43180" dir="5400000">
                    <a:srgbClr val="000000">
                      <a:alpha val="65000"/>
                    </a:srgbClr>
                  </a:innerShdw>
                </a:effectLst>
                <a:latin typeface="Arial" charset="0"/>
              </a:rPr>
              <a:t>CoG</a:t>
            </a:r>
            <a:endParaRPr lang="it-IT" sz="2800" b="1" i="1" dirty="0" smtClean="0">
              <a:ln w="1905"/>
              <a:effectLst>
                <a:innerShdw blurRad="69850" dist="43180" dir="5400000">
                  <a:srgbClr val="000000">
                    <a:alpha val="65000"/>
                  </a:srgbClr>
                </a:innerShdw>
              </a:effectLst>
              <a:latin typeface="Arial" charset="0"/>
            </a:endParaRPr>
          </a:p>
        </p:txBody>
      </p:sp>
      <p:sp>
        <p:nvSpPr>
          <p:cNvPr id="46083" name="Segnaposto contenuto 2"/>
          <p:cNvSpPr>
            <a:spLocks noGrp="1"/>
          </p:cNvSpPr>
          <p:nvPr>
            <p:ph idx="1"/>
          </p:nvPr>
        </p:nvSpPr>
        <p:spPr>
          <a:xfrm>
            <a:off x="428625" y="1731818"/>
            <a:ext cx="8229600" cy="4000500"/>
          </a:xfrm>
        </p:spPr>
        <p:txBody>
          <a:bodyPr/>
          <a:lstStyle/>
          <a:p>
            <a:pPr algn="just">
              <a:buClr>
                <a:srgbClr val="FF8F00"/>
              </a:buClr>
              <a:buNone/>
            </a:pPr>
            <a:r>
              <a:rPr lang="it-IT" sz="2400" dirty="0" smtClean="0">
                <a:solidFill>
                  <a:schemeClr val="accent1">
                    <a:lumMod val="75000"/>
                  </a:schemeClr>
                </a:solidFill>
              </a:rPr>
              <a:t>Requisiti e calcolo eleggibilità:</a:t>
            </a:r>
          </a:p>
          <a:p>
            <a:pPr algn="just">
              <a:buClr>
                <a:srgbClr val="FF8F00"/>
              </a:buClr>
              <a:buFont typeface="Wingdings" pitchFamily="2" charset="2"/>
              <a:buChar char="ü"/>
            </a:pPr>
            <a:r>
              <a:rPr lang="it-IT" sz="2400" dirty="0" smtClean="0">
                <a:solidFill>
                  <a:schemeClr val="accent1">
                    <a:lumMod val="75000"/>
                  </a:schemeClr>
                </a:solidFill>
              </a:rPr>
              <a:t>Laurea in medicina di base (</a:t>
            </a:r>
            <a:r>
              <a:rPr lang="it-IT" sz="2400" dirty="0" err="1" smtClean="0">
                <a:solidFill>
                  <a:schemeClr val="accent1">
                    <a:lumMod val="75000"/>
                  </a:schemeClr>
                </a:solidFill>
              </a:rPr>
              <a:t>MD</a:t>
            </a:r>
            <a:r>
              <a:rPr lang="it-IT" sz="2400" dirty="0" smtClean="0">
                <a:solidFill>
                  <a:schemeClr val="accent1">
                    <a:lumMod val="75000"/>
                  </a:schemeClr>
                </a:solidFill>
              </a:rPr>
              <a:t>) + </a:t>
            </a:r>
            <a:r>
              <a:rPr lang="it-IT" sz="2400" dirty="0" err="1" smtClean="0">
                <a:solidFill>
                  <a:schemeClr val="accent1">
                    <a:lumMod val="75000"/>
                  </a:schemeClr>
                </a:solidFill>
              </a:rPr>
              <a:t>PhD</a:t>
            </a:r>
            <a:r>
              <a:rPr lang="it-IT" sz="2400" dirty="0" smtClean="0">
                <a:solidFill>
                  <a:schemeClr val="accent1">
                    <a:lumMod val="75000"/>
                  </a:schemeClr>
                </a:solidFill>
              </a:rPr>
              <a:t>: conteggio canonico</a:t>
            </a:r>
          </a:p>
          <a:p>
            <a:pPr algn="just">
              <a:buClr>
                <a:srgbClr val="FF8F00"/>
              </a:buClr>
              <a:buFont typeface="Wingdings" pitchFamily="2" charset="2"/>
              <a:buChar char="ü"/>
            </a:pPr>
            <a:r>
              <a:rPr lang="it-IT" sz="2400" dirty="0" smtClean="0">
                <a:solidFill>
                  <a:schemeClr val="accent1">
                    <a:lumMod val="75000"/>
                  </a:schemeClr>
                </a:solidFill>
              </a:rPr>
              <a:t>MD + “</a:t>
            </a:r>
            <a:r>
              <a:rPr lang="it-IT" sz="2400" dirty="0" err="1" smtClean="0">
                <a:solidFill>
                  <a:schemeClr val="accent1">
                    <a:lumMod val="75000"/>
                  </a:schemeClr>
                </a:solidFill>
              </a:rPr>
              <a:t>proof</a:t>
            </a:r>
            <a:r>
              <a:rPr lang="it-IT" sz="2400" dirty="0" smtClean="0">
                <a:solidFill>
                  <a:schemeClr val="accent1">
                    <a:lumMod val="75000"/>
                  </a:schemeClr>
                </a:solidFill>
              </a:rPr>
              <a:t> </a:t>
            </a:r>
            <a:r>
              <a:rPr lang="it-IT" sz="2400" dirty="0" err="1" smtClean="0">
                <a:solidFill>
                  <a:schemeClr val="accent1">
                    <a:lumMod val="75000"/>
                  </a:schemeClr>
                </a:solidFill>
              </a:rPr>
              <a:t>of</a:t>
            </a:r>
            <a:r>
              <a:rPr lang="it-IT" sz="2400" dirty="0" smtClean="0">
                <a:solidFill>
                  <a:schemeClr val="accent1">
                    <a:lumMod val="75000"/>
                  </a:schemeClr>
                </a:solidFill>
              </a:rPr>
              <a:t> </a:t>
            </a:r>
            <a:r>
              <a:rPr lang="it-IT" sz="2400" dirty="0" err="1" smtClean="0">
                <a:solidFill>
                  <a:schemeClr val="accent1">
                    <a:lumMod val="75000"/>
                  </a:schemeClr>
                </a:solidFill>
              </a:rPr>
              <a:t>appointment</a:t>
            </a:r>
            <a:r>
              <a:rPr lang="it-IT" sz="2400" dirty="0" smtClean="0">
                <a:solidFill>
                  <a:schemeClr val="accent1">
                    <a:lumMod val="75000"/>
                  </a:schemeClr>
                </a:solidFill>
              </a:rPr>
              <a:t> </a:t>
            </a:r>
            <a:r>
              <a:rPr lang="it-IT" sz="2400" dirty="0" err="1" smtClean="0">
                <a:solidFill>
                  <a:schemeClr val="accent1">
                    <a:lumMod val="75000"/>
                  </a:schemeClr>
                </a:solidFill>
              </a:rPr>
              <a:t>requiring</a:t>
            </a:r>
            <a:r>
              <a:rPr lang="it-IT" sz="2400" dirty="0" smtClean="0">
                <a:solidFill>
                  <a:schemeClr val="accent1">
                    <a:lumMod val="75000"/>
                  </a:schemeClr>
                </a:solidFill>
              </a:rPr>
              <a:t> </a:t>
            </a:r>
            <a:r>
              <a:rPr lang="it-IT" sz="2400" dirty="0" err="1" smtClean="0">
                <a:solidFill>
                  <a:schemeClr val="accent1">
                    <a:lumMod val="75000"/>
                  </a:schemeClr>
                </a:solidFill>
              </a:rPr>
              <a:t>PhD</a:t>
            </a:r>
            <a:r>
              <a:rPr lang="it-IT" sz="2400" dirty="0" smtClean="0">
                <a:solidFill>
                  <a:schemeClr val="accent1">
                    <a:lumMod val="75000"/>
                  </a:schemeClr>
                </a:solidFill>
              </a:rPr>
              <a:t> </a:t>
            </a:r>
            <a:r>
              <a:rPr lang="it-IT" sz="2400" dirty="0" err="1" smtClean="0">
                <a:solidFill>
                  <a:schemeClr val="accent1">
                    <a:lumMod val="75000"/>
                  </a:schemeClr>
                </a:solidFill>
              </a:rPr>
              <a:t>equivalence</a:t>
            </a:r>
            <a:r>
              <a:rPr lang="it-IT" sz="2400" dirty="0" smtClean="0">
                <a:solidFill>
                  <a:schemeClr val="accent1">
                    <a:lumMod val="75000"/>
                  </a:schemeClr>
                </a:solidFill>
              </a:rPr>
              <a:t>”: 4-9 anni post MD per </a:t>
            </a:r>
            <a:r>
              <a:rPr lang="it-IT" sz="2400" dirty="0" err="1" smtClean="0">
                <a:solidFill>
                  <a:schemeClr val="accent1">
                    <a:lumMod val="75000"/>
                  </a:schemeClr>
                </a:solidFill>
              </a:rPr>
              <a:t>StG</a:t>
            </a:r>
            <a:r>
              <a:rPr lang="it-IT" sz="2400" dirty="0" smtClean="0">
                <a:solidFill>
                  <a:schemeClr val="accent1">
                    <a:lumMod val="75000"/>
                  </a:schemeClr>
                </a:solidFill>
              </a:rPr>
              <a:t>, 9-14 anni post MD per </a:t>
            </a:r>
            <a:r>
              <a:rPr lang="it-IT" sz="2400" dirty="0" err="1" smtClean="0">
                <a:solidFill>
                  <a:schemeClr val="accent1">
                    <a:lumMod val="75000"/>
                  </a:schemeClr>
                </a:solidFill>
              </a:rPr>
              <a:t>CoG</a:t>
            </a:r>
            <a:endParaRPr lang="it-IT" sz="2400" dirty="0" smtClean="0">
              <a:solidFill>
                <a:schemeClr val="accent1">
                  <a:lumMod val="75000"/>
                </a:schemeClr>
              </a:solidFill>
            </a:endParaRPr>
          </a:p>
          <a:p>
            <a:pPr algn="just">
              <a:buClr>
                <a:srgbClr val="FF8F00"/>
              </a:buClr>
              <a:buFont typeface="Wingdings" pitchFamily="2" charset="2"/>
              <a:buChar char="ü"/>
            </a:pPr>
            <a:r>
              <a:rPr lang="it-IT" sz="2400" dirty="0" smtClean="0">
                <a:solidFill>
                  <a:schemeClr val="accent1">
                    <a:lumMod val="75000"/>
                  </a:schemeClr>
                </a:solidFill>
              </a:rPr>
              <a:t>MD + “</a:t>
            </a:r>
            <a:r>
              <a:rPr lang="it-IT" sz="2400" dirty="0" err="1" smtClean="0">
                <a:solidFill>
                  <a:schemeClr val="accent1">
                    <a:lumMod val="75000"/>
                  </a:schemeClr>
                </a:solidFill>
              </a:rPr>
              <a:t>proof</a:t>
            </a:r>
            <a:r>
              <a:rPr lang="it-IT" sz="2400" dirty="0" smtClean="0">
                <a:solidFill>
                  <a:schemeClr val="accent1">
                    <a:lumMod val="75000"/>
                  </a:schemeClr>
                </a:solidFill>
              </a:rPr>
              <a:t> </a:t>
            </a:r>
            <a:r>
              <a:rPr lang="it-IT" sz="2400" dirty="0" err="1" smtClean="0">
                <a:solidFill>
                  <a:schemeClr val="accent1">
                    <a:lumMod val="75000"/>
                  </a:schemeClr>
                </a:solidFill>
              </a:rPr>
              <a:t>of</a:t>
            </a:r>
            <a:r>
              <a:rPr lang="it-IT" sz="2400" dirty="0" smtClean="0">
                <a:solidFill>
                  <a:schemeClr val="accent1">
                    <a:lumMod val="75000"/>
                  </a:schemeClr>
                </a:solidFill>
              </a:rPr>
              <a:t> </a:t>
            </a:r>
            <a:r>
              <a:rPr lang="it-IT" sz="2400" dirty="0" err="1" smtClean="0">
                <a:solidFill>
                  <a:schemeClr val="accent1">
                    <a:lumMod val="75000"/>
                  </a:schemeClr>
                </a:solidFill>
              </a:rPr>
              <a:t>appointment</a:t>
            </a:r>
            <a:r>
              <a:rPr lang="it-IT" sz="2400" dirty="0" smtClean="0">
                <a:solidFill>
                  <a:schemeClr val="accent1">
                    <a:lumMod val="75000"/>
                  </a:schemeClr>
                </a:solidFill>
              </a:rPr>
              <a:t> </a:t>
            </a:r>
            <a:r>
              <a:rPr lang="it-IT" sz="2400" dirty="0" err="1" smtClean="0">
                <a:solidFill>
                  <a:schemeClr val="accent1">
                    <a:lumMod val="75000"/>
                  </a:schemeClr>
                </a:solidFill>
              </a:rPr>
              <a:t>requiring</a:t>
            </a:r>
            <a:r>
              <a:rPr lang="it-IT" sz="2400" dirty="0" smtClean="0">
                <a:solidFill>
                  <a:schemeClr val="accent1">
                    <a:lumMod val="75000"/>
                  </a:schemeClr>
                </a:solidFill>
              </a:rPr>
              <a:t> </a:t>
            </a:r>
            <a:r>
              <a:rPr lang="it-IT" sz="2400" dirty="0" err="1" smtClean="0">
                <a:solidFill>
                  <a:schemeClr val="accent1">
                    <a:lumMod val="75000"/>
                  </a:schemeClr>
                </a:solidFill>
              </a:rPr>
              <a:t>PhD</a:t>
            </a:r>
            <a:r>
              <a:rPr lang="it-IT" sz="2400" dirty="0" smtClean="0">
                <a:solidFill>
                  <a:schemeClr val="accent1">
                    <a:lumMod val="75000"/>
                  </a:schemeClr>
                </a:solidFill>
              </a:rPr>
              <a:t> </a:t>
            </a:r>
            <a:r>
              <a:rPr lang="it-IT" sz="2400" dirty="0" err="1" smtClean="0">
                <a:solidFill>
                  <a:schemeClr val="accent1">
                    <a:lumMod val="75000"/>
                  </a:schemeClr>
                </a:solidFill>
              </a:rPr>
              <a:t>equivalence</a:t>
            </a:r>
            <a:r>
              <a:rPr lang="it-IT" sz="2400" dirty="0" smtClean="0">
                <a:solidFill>
                  <a:schemeClr val="accent1">
                    <a:lumMod val="75000"/>
                  </a:schemeClr>
                </a:solidFill>
              </a:rPr>
              <a:t>”+ </a:t>
            </a:r>
            <a:r>
              <a:rPr lang="it-IT" sz="2400" dirty="0" err="1" smtClean="0">
                <a:solidFill>
                  <a:schemeClr val="accent1">
                    <a:lumMod val="75000"/>
                  </a:schemeClr>
                </a:solidFill>
              </a:rPr>
              <a:t>PhD</a:t>
            </a:r>
            <a:r>
              <a:rPr lang="it-IT" sz="2400" dirty="0" smtClean="0">
                <a:solidFill>
                  <a:schemeClr val="accent1">
                    <a:lumMod val="75000"/>
                  </a:schemeClr>
                </a:solidFill>
              </a:rPr>
              <a:t>: 4-9 anni post MD per </a:t>
            </a:r>
            <a:r>
              <a:rPr lang="it-IT" sz="2400" dirty="0" err="1" smtClean="0">
                <a:solidFill>
                  <a:schemeClr val="accent1">
                    <a:lumMod val="75000"/>
                  </a:schemeClr>
                </a:solidFill>
              </a:rPr>
              <a:t>StG</a:t>
            </a:r>
            <a:r>
              <a:rPr lang="it-IT" sz="2400" dirty="0" smtClean="0">
                <a:solidFill>
                  <a:schemeClr val="accent1">
                    <a:lumMod val="75000"/>
                  </a:schemeClr>
                </a:solidFill>
              </a:rPr>
              <a:t>, 9-14 anni post MD per </a:t>
            </a:r>
            <a:r>
              <a:rPr lang="it-IT" sz="2400" dirty="0" err="1" smtClean="0">
                <a:solidFill>
                  <a:schemeClr val="accent1">
                    <a:lumMod val="75000"/>
                  </a:schemeClr>
                </a:solidFill>
              </a:rPr>
              <a:t>CoG</a:t>
            </a:r>
            <a:endParaRPr lang="it-IT" sz="2400" dirty="0" smtClean="0">
              <a:solidFill>
                <a:schemeClr val="accent1">
                  <a:lumMod val="75000"/>
                </a:schemeClr>
              </a:solidFill>
            </a:endParaRPr>
          </a:p>
          <a:p>
            <a:pPr algn="just">
              <a:buClr>
                <a:srgbClr val="FF8F00"/>
              </a:buClr>
              <a:buNone/>
            </a:pPr>
            <a:endParaRPr lang="it-IT" sz="2400" dirty="0" smtClean="0">
              <a:solidFill>
                <a:schemeClr val="accent1">
                  <a:lumMod val="75000"/>
                </a:schemeClr>
              </a:solidFill>
            </a:endParaRPr>
          </a:p>
          <a:p>
            <a:pPr algn="just">
              <a:buClr>
                <a:srgbClr val="FF8F00"/>
              </a:buClr>
              <a:buNone/>
            </a:pPr>
            <a:r>
              <a:rPr lang="it-IT" sz="2400" b="1" i="1" dirty="0" smtClean="0">
                <a:solidFill>
                  <a:schemeClr val="accent1">
                    <a:lumMod val="75000"/>
                  </a:schemeClr>
                </a:solidFill>
              </a:rPr>
              <a:t>La specializzazione medica non vale come requisito per l’eleggibilità</a:t>
            </a:r>
          </a:p>
          <a:p>
            <a:pPr algn="just">
              <a:buClr>
                <a:srgbClr val="FF8F00"/>
              </a:buClr>
              <a:buNone/>
            </a:pPr>
            <a:endParaRPr lang="it-IT" sz="22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5"/>
            <a:ext cx="8158162" cy="1221797"/>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smtClean="0">
                <a:ln w="1905"/>
                <a:effectLst>
                  <a:innerShdw blurRad="69850" dist="43180" dir="5400000">
                    <a:srgbClr val="000000">
                      <a:alpha val="65000"/>
                    </a:srgbClr>
                  </a:innerShdw>
                </a:effectLst>
                <a:latin typeface="Arial" charset="0"/>
              </a:rPr>
              <a:t>Estensione eleggibilità: </a:t>
            </a:r>
            <a:r>
              <a:rPr lang="it-IT" sz="2800" b="1" i="1" dirty="0" err="1" smtClean="0">
                <a:ln w="1905"/>
                <a:effectLst>
                  <a:innerShdw blurRad="69850" dist="43180" dir="5400000">
                    <a:srgbClr val="000000">
                      <a:alpha val="65000"/>
                    </a:srgbClr>
                  </a:innerShdw>
                </a:effectLst>
                <a:latin typeface="Arial" charset="0"/>
              </a:rPr>
              <a:t>StG</a:t>
            </a:r>
            <a:r>
              <a:rPr lang="it-IT" sz="2800" b="1" i="1" dirty="0" smtClean="0">
                <a:ln w="1905"/>
                <a:effectLst>
                  <a:innerShdw blurRad="69850" dist="43180" dir="5400000">
                    <a:srgbClr val="000000">
                      <a:alpha val="65000"/>
                    </a:srgbClr>
                  </a:innerShdw>
                </a:effectLst>
                <a:latin typeface="Arial" charset="0"/>
              </a:rPr>
              <a:t> e </a:t>
            </a:r>
            <a:r>
              <a:rPr lang="it-IT" sz="2800" b="1" i="1" dirty="0" err="1" smtClean="0">
                <a:ln w="1905"/>
                <a:effectLst>
                  <a:innerShdw blurRad="69850" dist="43180" dir="5400000">
                    <a:srgbClr val="000000">
                      <a:alpha val="65000"/>
                    </a:srgbClr>
                  </a:innerShdw>
                </a:effectLst>
                <a:latin typeface="Arial" charset="0"/>
              </a:rPr>
              <a:t>CoG</a:t>
            </a:r>
            <a:endParaRPr lang="it-IT" sz="2800" b="1" i="1" dirty="0" smtClean="0">
              <a:ln w="1905"/>
              <a:effectLst>
                <a:innerShdw blurRad="69850" dist="43180" dir="5400000">
                  <a:srgbClr val="000000">
                    <a:alpha val="65000"/>
                  </a:srgbClr>
                </a:innerShdw>
              </a:effectLst>
              <a:latin typeface="Arial" charset="0"/>
            </a:endParaRPr>
          </a:p>
        </p:txBody>
      </p:sp>
      <p:sp>
        <p:nvSpPr>
          <p:cNvPr id="46083" name="Segnaposto contenuto 2"/>
          <p:cNvSpPr>
            <a:spLocks noGrp="1"/>
          </p:cNvSpPr>
          <p:nvPr>
            <p:ph idx="1"/>
          </p:nvPr>
        </p:nvSpPr>
        <p:spPr>
          <a:xfrm>
            <a:off x="428625" y="1731818"/>
            <a:ext cx="8229600" cy="4000500"/>
          </a:xfrm>
        </p:spPr>
        <p:txBody>
          <a:bodyPr/>
          <a:lstStyle/>
          <a:p>
            <a:pPr algn="just">
              <a:buClr>
                <a:srgbClr val="FF8F00"/>
              </a:buClr>
              <a:buNone/>
            </a:pPr>
            <a:r>
              <a:rPr lang="it-IT" sz="2400" dirty="0" smtClean="0">
                <a:solidFill>
                  <a:schemeClr val="accent1">
                    <a:lumMod val="75000"/>
                  </a:schemeClr>
                </a:solidFill>
              </a:rPr>
              <a:t>Break di carriera eleggibili:</a:t>
            </a:r>
          </a:p>
          <a:p>
            <a:pPr algn="just">
              <a:buClr>
                <a:srgbClr val="FF8F00"/>
              </a:buClr>
              <a:buNone/>
            </a:pPr>
            <a:r>
              <a:rPr lang="it-IT" sz="2400" b="1" i="1" dirty="0" smtClean="0">
                <a:solidFill>
                  <a:schemeClr val="accent1">
                    <a:lumMod val="75000"/>
                  </a:schemeClr>
                </a:solidFill>
              </a:rPr>
              <a:t>Prima, durante e dopo il </a:t>
            </a:r>
            <a:r>
              <a:rPr lang="it-IT" sz="2400" b="1" i="1" dirty="0" err="1" smtClean="0">
                <a:solidFill>
                  <a:schemeClr val="accent1">
                    <a:lumMod val="75000"/>
                  </a:schemeClr>
                </a:solidFill>
              </a:rPr>
              <a:t>PhD</a:t>
            </a:r>
            <a:r>
              <a:rPr lang="it-IT" sz="2400" b="1" i="1" dirty="0" smtClean="0">
                <a:solidFill>
                  <a:schemeClr val="accent1">
                    <a:lumMod val="75000"/>
                  </a:schemeClr>
                </a:solidFill>
              </a:rPr>
              <a:t>:</a:t>
            </a:r>
          </a:p>
          <a:p>
            <a:pPr algn="just">
              <a:buClr>
                <a:srgbClr val="FF8F00"/>
              </a:buClr>
              <a:buFontTx/>
              <a:buChar char="-"/>
            </a:pPr>
            <a:r>
              <a:rPr lang="it-IT" sz="2400" dirty="0" smtClean="0">
                <a:solidFill>
                  <a:schemeClr val="accent1">
                    <a:lumMod val="75000"/>
                  </a:schemeClr>
                </a:solidFill>
              </a:rPr>
              <a:t>Maternità (18 mesi per figlio)</a:t>
            </a:r>
          </a:p>
          <a:p>
            <a:pPr algn="just">
              <a:buClr>
                <a:srgbClr val="FF8F00"/>
              </a:buClr>
              <a:buFontTx/>
              <a:buChar char="-"/>
            </a:pPr>
            <a:r>
              <a:rPr lang="it-IT" sz="2400" dirty="0" smtClean="0">
                <a:solidFill>
                  <a:schemeClr val="accent1">
                    <a:lumMod val="75000"/>
                  </a:schemeClr>
                </a:solidFill>
              </a:rPr>
              <a:t>Congedo paternità (tempo effettivo)</a:t>
            </a:r>
          </a:p>
          <a:p>
            <a:pPr algn="just">
              <a:buClr>
                <a:srgbClr val="FF8F00"/>
              </a:buClr>
              <a:buNone/>
            </a:pPr>
            <a:r>
              <a:rPr lang="it-IT" sz="2000" b="1" i="1" dirty="0" smtClean="0">
                <a:solidFill>
                  <a:schemeClr val="accent1">
                    <a:lumMod val="75000"/>
                  </a:schemeClr>
                </a:solidFill>
              </a:rPr>
              <a:t>Dopo  il </a:t>
            </a:r>
            <a:r>
              <a:rPr lang="it-IT" sz="2000" b="1" i="1" dirty="0" err="1" smtClean="0">
                <a:solidFill>
                  <a:schemeClr val="accent1">
                    <a:lumMod val="75000"/>
                  </a:schemeClr>
                </a:solidFill>
              </a:rPr>
              <a:t>PhD</a:t>
            </a:r>
            <a:r>
              <a:rPr lang="it-IT" sz="2000" b="1" i="1" dirty="0" smtClean="0">
                <a:solidFill>
                  <a:schemeClr val="accent1">
                    <a:lumMod val="75000"/>
                  </a:schemeClr>
                </a:solidFill>
              </a:rPr>
              <a:t>:</a:t>
            </a:r>
          </a:p>
          <a:p>
            <a:pPr algn="just">
              <a:buClr>
                <a:srgbClr val="FF8F00"/>
              </a:buClr>
              <a:buFontTx/>
              <a:buChar char="-"/>
            </a:pPr>
            <a:r>
              <a:rPr lang="it-IT" sz="2000" dirty="0" smtClean="0">
                <a:solidFill>
                  <a:schemeClr val="accent1">
                    <a:lumMod val="75000"/>
                  </a:schemeClr>
                </a:solidFill>
              </a:rPr>
              <a:t>Malattia (più di 90 giorni)</a:t>
            </a:r>
          </a:p>
          <a:p>
            <a:pPr algn="just">
              <a:buClr>
                <a:srgbClr val="FF8F00"/>
              </a:buClr>
              <a:buFontTx/>
              <a:buChar char="-"/>
            </a:pPr>
            <a:r>
              <a:rPr lang="it-IT" sz="2000" dirty="0" smtClean="0">
                <a:solidFill>
                  <a:schemeClr val="accent1">
                    <a:lumMod val="75000"/>
                  </a:schemeClr>
                </a:solidFill>
              </a:rPr>
              <a:t>Servizio militare (tempo effettivo)</a:t>
            </a:r>
          </a:p>
          <a:p>
            <a:pPr algn="just">
              <a:buClr>
                <a:srgbClr val="FF8F00"/>
              </a:buClr>
              <a:buFontTx/>
              <a:buChar char="-"/>
            </a:pPr>
            <a:r>
              <a:rPr lang="it-IT" sz="2000" dirty="0" smtClean="0">
                <a:solidFill>
                  <a:schemeClr val="accent1">
                    <a:lumMod val="75000"/>
                  </a:schemeClr>
                </a:solidFill>
              </a:rPr>
              <a:t>Specializzazione medica (tempo effettivo fino ad un massimo di 4,5 anni)</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0"/>
          <p:cNvPicPr>
            <a:picLocks noChangeAspect="1"/>
          </p:cNvPicPr>
          <p:nvPr/>
        </p:nvPicPr>
        <p:blipFill>
          <a:blip r:embed="rId2" cstate="print"/>
          <a:srcRect l="3322" b="50119"/>
          <a:stretch>
            <a:fillRect/>
          </a:stretch>
        </p:blipFill>
        <p:spPr bwMode="auto">
          <a:xfrm>
            <a:off x="-2340768" y="3035300"/>
            <a:ext cx="9251950" cy="3822700"/>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1"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2"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3"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4"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5"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6"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7"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48"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49"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0"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1"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2"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3"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4"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5"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6"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7"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58"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59"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0"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1"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2"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3"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4"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5"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6"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7"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68"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69"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0"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1"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2"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9"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0"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1"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2"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3"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4"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5"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6"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7"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18"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19"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0"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1"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2"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3"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4"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5"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6"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7"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28"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29"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0"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1"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2"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3"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4"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5"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6"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7"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38"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39"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0"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6"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7"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98"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99"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0"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1"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2"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3"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4"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5"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6"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7"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08"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09"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0"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1"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2"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3"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4"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5"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6"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7"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18"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19"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0"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1"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2"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3"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4"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5"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6"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7"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7" name="Group 172"/>
            <p:cNvGrpSpPr>
              <a:grpSpLocks/>
            </p:cNvGrpSpPr>
            <p:nvPr/>
          </p:nvGrpSpPr>
          <p:grpSpPr bwMode="auto">
            <a:xfrm>
              <a:off x="4099" y="2613"/>
              <a:ext cx="953" cy="954"/>
              <a:chOff x="4099" y="2613"/>
              <a:chExt cx="953" cy="954"/>
            </a:xfrm>
          </p:grpSpPr>
          <p:sp>
            <p:nvSpPr>
              <p:cNvPr id="76"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7"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78"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79"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0"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1"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2"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3"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4"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5"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6"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7"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88"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89"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0"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1"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2"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3"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4"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5"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28"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8" name="Group 4"/>
          <p:cNvGrpSpPr>
            <a:grpSpLocks/>
          </p:cNvGrpSpPr>
          <p:nvPr/>
        </p:nvGrpSpPr>
        <p:grpSpPr bwMode="auto">
          <a:xfrm>
            <a:off x="640086" y="1891110"/>
            <a:ext cx="2951162" cy="2949575"/>
            <a:chOff x="3644" y="2160"/>
            <a:chExt cx="1859" cy="1858"/>
          </a:xfrm>
        </p:grpSpPr>
        <p:grpSp>
          <p:nvGrpSpPr>
            <p:cNvPr id="59392" name="Group 5"/>
            <p:cNvGrpSpPr>
              <a:grpSpLocks/>
            </p:cNvGrpSpPr>
            <p:nvPr/>
          </p:nvGrpSpPr>
          <p:grpSpPr bwMode="auto">
            <a:xfrm>
              <a:off x="3644" y="2160"/>
              <a:ext cx="1859" cy="1858"/>
              <a:chOff x="3644" y="2160"/>
              <a:chExt cx="1859" cy="1858"/>
            </a:xfrm>
          </p:grpSpPr>
          <p:sp>
            <p:nvSpPr>
              <p:cNvPr id="16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5"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6"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7"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68"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69"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0"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1"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2"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3"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4"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5"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6"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7"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78"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79"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0"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1"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2"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3"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4"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5"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6"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7"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88"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89"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0"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1"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2"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3"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4"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5"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59394" name="Group 38"/>
            <p:cNvGrpSpPr>
              <a:grpSpLocks/>
            </p:cNvGrpSpPr>
            <p:nvPr/>
          </p:nvGrpSpPr>
          <p:grpSpPr bwMode="auto">
            <a:xfrm>
              <a:off x="3727" y="2245"/>
              <a:ext cx="1693" cy="1688"/>
              <a:chOff x="3727" y="2245"/>
              <a:chExt cx="1693" cy="1688"/>
            </a:xfrm>
          </p:grpSpPr>
          <p:sp>
            <p:nvSpPr>
              <p:cNvPr id="13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3"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4"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5"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6"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7"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38"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39"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0"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1"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2"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3"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4"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5"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6"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7"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48"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49"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0"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1"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2"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3"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4"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5"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7"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58"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59"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0"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1"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2"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3"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59395" name="Group 193"/>
          <p:cNvGrpSpPr>
            <a:grpSpLocks/>
          </p:cNvGrpSpPr>
          <p:nvPr/>
        </p:nvGrpSpPr>
        <p:grpSpPr bwMode="auto">
          <a:xfrm>
            <a:off x="1548136" y="2794397"/>
            <a:ext cx="1127125" cy="1135063"/>
            <a:chOff x="4216" y="2729"/>
            <a:chExt cx="710" cy="715"/>
          </a:xfrm>
        </p:grpSpPr>
        <p:sp>
          <p:nvSpPr>
            <p:cNvPr id="197"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198"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199"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0"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1"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2"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3"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4"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5"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6"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7"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08"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09"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0"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1"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2"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3"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4"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5" name="Titolo 214"/>
          <p:cNvSpPr>
            <a:spLocks noGrp="1"/>
          </p:cNvSpPr>
          <p:nvPr>
            <p:ph type="ctrTitle"/>
          </p:nvPr>
        </p:nvSpPr>
        <p:spPr>
          <a:xfrm>
            <a:off x="3347864" y="3573016"/>
            <a:ext cx="5796136" cy="1470025"/>
          </a:xfrm>
        </p:spPr>
        <p:txBody>
          <a:bodyPr/>
          <a:lstStyle/>
          <a:p>
            <a:r>
              <a:rPr lang="it-IT" sz="3600" b="1" i="1" dirty="0" smtClean="0"/>
              <a:t>ERC </a:t>
            </a:r>
            <a:r>
              <a:rPr lang="it-IT" sz="3600" b="1" i="1" dirty="0" err="1" smtClean="0"/>
              <a:t>Advanced</a:t>
            </a:r>
            <a:r>
              <a:rPr lang="it-IT" sz="3600" b="1" i="1" dirty="0" smtClean="0"/>
              <a:t> Grant (</a:t>
            </a:r>
            <a:r>
              <a:rPr lang="it-IT" sz="3600" b="1" i="1" dirty="0" err="1" smtClean="0"/>
              <a:t>AdG</a:t>
            </a:r>
            <a:r>
              <a:rPr lang="it-IT" sz="3600" b="1" i="1" dirty="0" smtClean="0"/>
              <a:t>)</a:t>
            </a:r>
            <a:endParaRPr lang="it-IT"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anim calcmode="lin" valueType="num">
                                      <p:cBhvr>
                                        <p:cTn id="30" dur="2000" fill="hold"/>
                                        <p:tgtEl>
                                          <p:spTgt spid="59395"/>
                                        </p:tgtEl>
                                        <p:attrNameLst>
                                          <p:attrName>style.rotation</p:attrName>
                                        </p:attrNameLst>
                                      </p:cBhvr>
                                      <p:tavLst>
                                        <p:tav tm="0">
                                          <p:val>
                                            <p:fltVal val="720"/>
                                          </p:val>
                                        </p:tav>
                                        <p:tav tm="100000">
                                          <p:val>
                                            <p:fltVal val="0"/>
                                          </p:val>
                                        </p:tav>
                                      </p:tavLst>
                                    </p:anim>
                                    <p:anim calcmode="lin" valueType="num">
                                      <p:cBhvr>
                                        <p:cTn id="31" dur="2000" fill="hold"/>
                                        <p:tgtEl>
                                          <p:spTgt spid="59395"/>
                                        </p:tgtEl>
                                        <p:attrNameLst>
                                          <p:attrName>ppt_h</p:attrName>
                                        </p:attrNameLst>
                                      </p:cBhvr>
                                      <p:tavLst>
                                        <p:tav tm="0">
                                          <p:val>
                                            <p:fltVal val="0"/>
                                          </p:val>
                                        </p:tav>
                                        <p:tav tm="100000">
                                          <p:val>
                                            <p:strVal val="#ppt_h"/>
                                          </p:val>
                                        </p:tav>
                                      </p:tavLst>
                                    </p:anim>
                                    <p:anim calcmode="lin" valueType="num">
                                      <p:cBhvr>
                                        <p:cTn id="32" dur="2000" fill="hold"/>
                                        <p:tgtEl>
                                          <p:spTgt spid="59395"/>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12" grpId="0" animBg="1"/>
      <p:bldP spid="213" grpId="0" animBg="1"/>
      <p:bldP spid="2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contenuto 4"/>
          <p:cNvSpPr txBox="1">
            <a:spLocks/>
          </p:cNvSpPr>
          <p:nvPr/>
        </p:nvSpPr>
        <p:spPr bwMode="auto">
          <a:xfrm>
            <a:off x="214313" y="4891088"/>
            <a:ext cx="8643937" cy="15716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nSpc>
                <a:spcPct val="80000"/>
              </a:lnSpc>
              <a:spcBef>
                <a:spcPct val="20000"/>
              </a:spcBef>
              <a:buFont typeface="Arial" charset="0"/>
              <a:buNone/>
            </a:pPr>
            <a:r>
              <a:rPr lang="it-IT" sz="2400" dirty="0" err="1">
                <a:solidFill>
                  <a:schemeClr val="accent1">
                    <a:lumMod val="75000"/>
                  </a:schemeClr>
                </a:solidFill>
                <a:latin typeface="Calibri" pitchFamily="34" charset="0"/>
              </a:rPr>
              <a:t>*In</a:t>
            </a:r>
            <a:r>
              <a:rPr lang="it-IT" sz="2400" dirty="0">
                <a:solidFill>
                  <a:schemeClr val="accent1">
                    <a:lumMod val="75000"/>
                  </a:schemeClr>
                </a:solidFill>
                <a:latin typeface="Calibri" pitchFamily="34" charset="0"/>
              </a:rPr>
              <a:t> casi eccezionali e ben specificati: fino a 3,5 </a:t>
            </a:r>
            <a:r>
              <a:rPr lang="it-IT" sz="2400" dirty="0" err="1">
                <a:solidFill>
                  <a:schemeClr val="accent1">
                    <a:lumMod val="75000"/>
                  </a:schemeClr>
                </a:solidFill>
                <a:latin typeface="Calibri" pitchFamily="34" charset="0"/>
              </a:rPr>
              <a:t>M€</a:t>
            </a:r>
            <a:endParaRPr lang="it-IT" sz="2400" dirty="0">
              <a:solidFill>
                <a:schemeClr val="accent1">
                  <a:lumMod val="75000"/>
                </a:schemeClr>
              </a:solidFill>
              <a:latin typeface="Calibri" pitchFamily="34" charset="0"/>
            </a:endParaRPr>
          </a:p>
          <a:p>
            <a:pPr marL="800100" lvl="1" indent="-342900">
              <a:lnSpc>
                <a:spcPct val="80000"/>
              </a:lnSpc>
              <a:spcBef>
                <a:spcPct val="20000"/>
              </a:spcBef>
              <a:buFont typeface="Arial" charset="0"/>
              <a:buChar char="•"/>
            </a:pPr>
            <a:r>
              <a:rPr lang="it-IT" sz="2400" dirty="0" smtClean="0">
                <a:solidFill>
                  <a:schemeClr val="accent1">
                    <a:lumMod val="75000"/>
                  </a:schemeClr>
                </a:solidFill>
                <a:latin typeface="Calibri" pitchFamily="34" charset="0"/>
              </a:rPr>
              <a:t>PI </a:t>
            </a:r>
            <a:r>
              <a:rPr lang="it-IT" sz="2400" dirty="0">
                <a:solidFill>
                  <a:schemeClr val="accent1">
                    <a:lumMod val="75000"/>
                  </a:schemeClr>
                </a:solidFill>
                <a:latin typeface="Calibri" pitchFamily="34" charset="0"/>
              </a:rPr>
              <a:t>da Paese terzo</a:t>
            </a:r>
          </a:p>
          <a:p>
            <a:pPr marL="800100" lvl="1" indent="-342900">
              <a:lnSpc>
                <a:spcPct val="80000"/>
              </a:lnSpc>
              <a:spcBef>
                <a:spcPct val="20000"/>
              </a:spcBef>
              <a:buFont typeface="Arial" charset="0"/>
              <a:buChar char="•"/>
            </a:pPr>
            <a:r>
              <a:rPr lang="it-IT" sz="2400" dirty="0">
                <a:solidFill>
                  <a:schemeClr val="accent1">
                    <a:lumMod val="75000"/>
                  </a:schemeClr>
                </a:solidFill>
                <a:latin typeface="Calibri" pitchFamily="34" charset="0"/>
              </a:rPr>
              <a:t>Acquisto di importante attrezzatura di ricerca</a:t>
            </a:r>
          </a:p>
        </p:txBody>
      </p:sp>
      <p:sp>
        <p:nvSpPr>
          <p:cNvPr id="46083" name="Segnaposto contenuto 4"/>
          <p:cNvSpPr txBox="1">
            <a:spLocks/>
          </p:cNvSpPr>
          <p:nvPr/>
        </p:nvSpPr>
        <p:spPr bwMode="auto">
          <a:xfrm>
            <a:off x="357188" y="2033588"/>
            <a:ext cx="8229600" cy="2428875"/>
          </a:xfrm>
          <a:prstGeom prst="rect">
            <a:avLst/>
          </a:prstGeom>
          <a:noFill/>
          <a:ln w="9525">
            <a:noFill/>
            <a:miter lim="800000"/>
            <a:headEnd/>
            <a:tailEnd/>
          </a:ln>
        </p:spPr>
        <p:txBody>
          <a:bodyPr/>
          <a:lstStyle/>
          <a:p>
            <a:pPr marL="360363" indent="-360363" algn="just">
              <a:buClr>
                <a:srgbClr val="FF8F00"/>
              </a:buClr>
              <a:buFont typeface="Arial" charset="0"/>
              <a:buNone/>
              <a:defRPr/>
            </a:pPr>
            <a:r>
              <a:rPr lang="en-GB" sz="2200" dirty="0" err="1" smtClean="0">
                <a:solidFill>
                  <a:schemeClr val="accent1">
                    <a:lumMod val="75000"/>
                  </a:schemeClr>
                </a:solidFill>
              </a:rPr>
              <a:t>Quant’è</a:t>
            </a:r>
            <a:r>
              <a:rPr lang="en-GB" sz="2200" dirty="0" smtClean="0">
                <a:solidFill>
                  <a:schemeClr val="accent1">
                    <a:lumMod val="75000"/>
                  </a:schemeClr>
                </a:solidFill>
              </a:rPr>
              <a:t> </a:t>
            </a:r>
            <a:r>
              <a:rPr lang="en-GB" sz="2200" dirty="0" err="1" smtClean="0">
                <a:solidFill>
                  <a:schemeClr val="accent1">
                    <a:lumMod val="75000"/>
                  </a:schemeClr>
                </a:solidFill>
              </a:rPr>
              <a:t>grande</a:t>
            </a:r>
            <a:r>
              <a:rPr lang="en-GB" sz="2200" dirty="0" smtClean="0">
                <a:solidFill>
                  <a:schemeClr val="accent1">
                    <a:lumMod val="75000"/>
                  </a:schemeClr>
                </a:solidFill>
              </a:rPr>
              <a:t> un </a:t>
            </a:r>
            <a:r>
              <a:rPr lang="en-GB" sz="2200" dirty="0" err="1" smtClean="0">
                <a:solidFill>
                  <a:schemeClr val="accent1">
                    <a:lumMod val="75000"/>
                  </a:schemeClr>
                </a:solidFill>
              </a:rPr>
              <a:t>progetto</a:t>
            </a:r>
            <a:r>
              <a:rPr lang="en-GB" sz="2200" dirty="0" smtClean="0">
                <a:solidFill>
                  <a:schemeClr val="accent1">
                    <a:lumMod val="75000"/>
                  </a:schemeClr>
                </a:solidFill>
              </a:rPr>
              <a:t>?</a:t>
            </a:r>
          </a:p>
          <a:p>
            <a:pPr marL="360363" indent="-360363" algn="just">
              <a:buClr>
                <a:srgbClr val="FF8F00"/>
              </a:buClr>
              <a:buFont typeface="Arial" charset="0"/>
              <a:buNone/>
              <a:defRPr/>
            </a:pPr>
            <a:endParaRPr lang="en-GB" sz="2200" dirty="0" smtClean="0">
              <a:solidFill>
                <a:schemeClr val="accent1">
                  <a:lumMod val="75000"/>
                </a:schemeClr>
              </a:solidFill>
            </a:endParaRPr>
          </a:p>
          <a:p>
            <a:pPr marL="360363" indent="-360363" algn="just">
              <a:lnSpc>
                <a:spcPct val="150000"/>
              </a:lnSpc>
              <a:buClr>
                <a:srgbClr val="FF8F00"/>
              </a:buClr>
              <a:buFont typeface="Wingdings" pitchFamily="2" charset="2"/>
              <a:buChar char="ü"/>
              <a:defRPr/>
            </a:pPr>
            <a:r>
              <a:rPr lang="en-GB" sz="2200" dirty="0" err="1" smtClean="0">
                <a:solidFill>
                  <a:schemeClr val="accent1">
                    <a:lumMod val="75000"/>
                  </a:schemeClr>
                </a:solidFill>
              </a:rPr>
              <a:t>Durata</a:t>
            </a:r>
            <a:r>
              <a:rPr lang="en-GB" sz="2200" dirty="0" smtClean="0">
                <a:solidFill>
                  <a:schemeClr val="accent1">
                    <a:lumMod val="75000"/>
                  </a:schemeClr>
                </a:solidFill>
              </a:rPr>
              <a:t> </a:t>
            </a:r>
            <a:r>
              <a:rPr lang="en-GB" sz="2200" dirty="0" err="1" smtClean="0">
                <a:solidFill>
                  <a:schemeClr val="accent1">
                    <a:lumMod val="75000"/>
                  </a:schemeClr>
                </a:solidFill>
              </a:rPr>
              <a:t>fino</a:t>
            </a:r>
            <a:r>
              <a:rPr lang="en-GB" sz="2200" dirty="0" smtClean="0">
                <a:solidFill>
                  <a:schemeClr val="accent1">
                    <a:lumMod val="75000"/>
                  </a:schemeClr>
                </a:solidFill>
              </a:rPr>
              <a:t> a 5 </a:t>
            </a:r>
            <a:r>
              <a:rPr lang="en-GB" sz="2200" dirty="0" err="1" smtClean="0">
                <a:solidFill>
                  <a:schemeClr val="accent1">
                    <a:lumMod val="75000"/>
                  </a:schemeClr>
                </a:solidFill>
              </a:rPr>
              <a:t>anni</a:t>
            </a:r>
            <a:endParaRPr lang="en-GB" sz="2200" dirty="0" smtClean="0">
              <a:solidFill>
                <a:schemeClr val="accent1">
                  <a:lumMod val="75000"/>
                </a:schemeClr>
              </a:solidFill>
            </a:endParaRPr>
          </a:p>
          <a:p>
            <a:pPr marL="360363" indent="-360363" algn="just">
              <a:lnSpc>
                <a:spcPct val="150000"/>
              </a:lnSpc>
              <a:buClr>
                <a:srgbClr val="FF8F00"/>
              </a:buClr>
              <a:buFont typeface="Wingdings" pitchFamily="2" charset="2"/>
              <a:buChar char="ü"/>
              <a:defRPr/>
            </a:pPr>
            <a:r>
              <a:rPr lang="en-GB" sz="2200" dirty="0" err="1" smtClean="0">
                <a:solidFill>
                  <a:schemeClr val="accent1">
                    <a:lumMod val="75000"/>
                  </a:schemeClr>
                </a:solidFill>
              </a:rPr>
              <a:t>Finanziamento</a:t>
            </a:r>
            <a:r>
              <a:rPr lang="en-GB" sz="2200" dirty="0" smtClean="0">
                <a:solidFill>
                  <a:schemeClr val="accent1">
                    <a:lumMod val="75000"/>
                  </a:schemeClr>
                </a:solidFill>
              </a:rPr>
              <a:t> </a:t>
            </a:r>
            <a:r>
              <a:rPr lang="en-GB" sz="2200" dirty="0" err="1" smtClean="0">
                <a:solidFill>
                  <a:schemeClr val="accent1">
                    <a:lumMod val="75000"/>
                  </a:schemeClr>
                </a:solidFill>
              </a:rPr>
              <a:t>fino</a:t>
            </a:r>
            <a:r>
              <a:rPr lang="en-GB" sz="2200" dirty="0" smtClean="0">
                <a:solidFill>
                  <a:schemeClr val="accent1">
                    <a:lumMod val="75000"/>
                  </a:schemeClr>
                </a:solidFill>
              </a:rPr>
              <a:t> a 2,5M€</a:t>
            </a:r>
          </a:p>
          <a:p>
            <a:pPr marL="360363" indent="-360363" algn="just">
              <a:lnSpc>
                <a:spcPct val="150000"/>
              </a:lnSpc>
              <a:buClr>
                <a:srgbClr val="FF8F00"/>
              </a:buClr>
              <a:buFont typeface="Wingdings" pitchFamily="2" charset="2"/>
              <a:buChar char="ü"/>
              <a:defRPr/>
            </a:pPr>
            <a:r>
              <a:rPr lang="en-GB" sz="2200" dirty="0" smtClean="0">
                <a:solidFill>
                  <a:schemeClr val="accent1">
                    <a:lumMod val="75000"/>
                  </a:schemeClr>
                </a:solidFill>
              </a:rPr>
              <a:t>Max. 3,5M€ a </a:t>
            </a:r>
            <a:r>
              <a:rPr lang="en-GB" sz="2200" dirty="0" err="1" smtClean="0">
                <a:solidFill>
                  <a:schemeClr val="accent1">
                    <a:lumMod val="75000"/>
                  </a:schemeClr>
                </a:solidFill>
              </a:rPr>
              <a:t>progetto</a:t>
            </a:r>
            <a:r>
              <a:rPr lang="en-GB" sz="2200" dirty="0" smtClean="0">
                <a:solidFill>
                  <a:schemeClr val="accent1">
                    <a:lumMod val="75000"/>
                  </a:schemeClr>
                </a:solidFill>
              </a:rPr>
              <a:t>*</a:t>
            </a:r>
          </a:p>
          <a:p>
            <a:pPr marL="360363" indent="-360363">
              <a:spcBef>
                <a:spcPct val="20000"/>
              </a:spcBef>
              <a:buFont typeface="Arial" charset="0"/>
              <a:buNone/>
            </a:pPr>
            <a:endParaRPr lang="it-IT" sz="3200" dirty="0">
              <a:latin typeface="Calibri" pitchFamily="34" charset="0"/>
              <a:cs typeface="Arial" charset="0"/>
            </a:endParaRPr>
          </a:p>
        </p:txBody>
      </p:sp>
      <p:sp>
        <p:nvSpPr>
          <p:cNvPr id="49156" name="Titolo 3"/>
          <p:cNvSpPr>
            <a:spLocks noGrp="1"/>
          </p:cNvSpPr>
          <p:nvPr>
            <p:ph type="title"/>
          </p:nvPr>
        </p:nvSpPr>
        <p:spPr>
          <a:xfrm>
            <a:off x="928688" y="868363"/>
            <a:ext cx="7729537" cy="725487"/>
          </a:xfrm>
        </p:spPr>
        <p:txBody>
          <a:bodyPr anchor="t"/>
          <a:lstStyle/>
          <a:p>
            <a:pPr algn="l" defTabSz="457200" eaLnBrk="1" hangingPunct="1">
              <a:defRPr/>
            </a:pPr>
            <a:r>
              <a:rPr lang="it-IT" sz="2800" b="1" i="1" dirty="0" err="1" smtClean="0">
                <a:ln w="1905"/>
                <a:effectLst>
                  <a:innerShdw blurRad="69850" dist="43180" dir="5400000">
                    <a:srgbClr val="000000">
                      <a:alpha val="65000"/>
                    </a:srgbClr>
                  </a:innerShdw>
                </a:effectLst>
                <a:latin typeface="Arial" charset="0"/>
              </a:rPr>
              <a:t>AdG</a:t>
            </a:r>
            <a:r>
              <a:rPr lang="it-IT" sz="2800" b="1" i="1" dirty="0" smtClean="0">
                <a:ln w="1905"/>
                <a:effectLst>
                  <a:innerShdw blurRad="69850" dist="43180" dir="5400000">
                    <a:srgbClr val="000000">
                      <a:alpha val="65000"/>
                    </a:srgbClr>
                  </a:innerShdw>
                </a:effectLst>
                <a:latin typeface="Arial" charset="0"/>
              </a:rPr>
              <a:t>: budget e durata</a:t>
            </a:r>
            <a:endParaRPr lang="it-IT" sz="2800" b="1" i="1" dirty="0">
              <a:ln w="1905"/>
              <a:effectLst>
                <a:innerShdw blurRad="69850" dist="43180" dir="5400000">
                  <a:srgbClr val="000000">
                    <a:alpha val="65000"/>
                  </a:srgbClr>
                </a:innerShdw>
              </a:effectLst>
              <a:latin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6"/>
            <a:ext cx="7672387" cy="709612"/>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err="1" smtClean="0">
                <a:ln w="1905"/>
                <a:effectLst>
                  <a:innerShdw blurRad="69850" dist="43180" dir="5400000">
                    <a:srgbClr val="000000">
                      <a:alpha val="65000"/>
                    </a:srgbClr>
                  </a:innerShdw>
                </a:effectLst>
                <a:latin typeface="Arial" charset="0"/>
              </a:rPr>
              <a:t>Principal</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Investigator</a:t>
            </a:r>
            <a:endParaRPr lang="it-IT" sz="2800" b="1" i="1" dirty="0" smtClean="0">
              <a:ln w="1905"/>
              <a:effectLst>
                <a:innerShdw blurRad="69850" dist="43180" dir="5400000">
                  <a:srgbClr val="000000">
                    <a:alpha val="65000"/>
                  </a:srgbClr>
                </a:innerShdw>
              </a:effectLst>
              <a:latin typeface="Arial" charset="0"/>
            </a:endParaRPr>
          </a:p>
        </p:txBody>
      </p:sp>
      <p:sp>
        <p:nvSpPr>
          <p:cNvPr id="46083" name="Segnaposto contenuto 2"/>
          <p:cNvSpPr>
            <a:spLocks noGrp="1"/>
          </p:cNvSpPr>
          <p:nvPr>
            <p:ph idx="1"/>
          </p:nvPr>
        </p:nvSpPr>
        <p:spPr>
          <a:xfrm>
            <a:off x="428625" y="1731818"/>
            <a:ext cx="8229600" cy="4000500"/>
          </a:xfrm>
        </p:spPr>
        <p:txBody>
          <a:bodyPr/>
          <a:lstStyle/>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Il PI non deve essere necessariamente “</a:t>
            </a:r>
            <a:r>
              <a:rPr lang="it-IT" sz="2400" dirty="0" err="1" smtClean="0">
                <a:solidFill>
                  <a:schemeClr val="accent1">
                    <a:lumMod val="75000"/>
                  </a:schemeClr>
                </a:solidFill>
                <a:cs typeface="ＭＳ Ｐゴシック" pitchFamily="-111" charset="-128"/>
              </a:rPr>
              <a:t>employed</a:t>
            </a:r>
            <a:r>
              <a:rPr lang="it-IT" sz="2400" dirty="0" smtClean="0">
                <a:solidFill>
                  <a:schemeClr val="accent1">
                    <a:lumMod val="75000"/>
                  </a:schemeClr>
                </a:solidFill>
                <a:cs typeface="ＭＳ Ｐゴシック" pitchFamily="-111" charset="-128"/>
              </a:rPr>
              <a:t>” o “strutturato” dall’</a:t>
            </a:r>
            <a:r>
              <a:rPr lang="it-IT" sz="2400" dirty="0" err="1" smtClean="0">
                <a:solidFill>
                  <a:schemeClr val="accent1">
                    <a:lumMod val="75000"/>
                  </a:schemeClr>
                </a:solidFill>
                <a:cs typeface="ＭＳ Ｐゴシック" pitchFamily="-111" charset="-128"/>
              </a:rPr>
              <a:t>Host</a:t>
            </a:r>
            <a:r>
              <a:rPr lang="it-IT" sz="2400" dirty="0" smtClean="0">
                <a:solidFill>
                  <a:schemeClr val="accent1">
                    <a:lumMod val="75000"/>
                  </a:schemeClr>
                </a:solidFill>
                <a:cs typeface="ＭＳ Ｐゴシック" pitchFamily="-111" charset="-128"/>
              </a:rPr>
              <a:t> </a:t>
            </a:r>
            <a:r>
              <a:rPr lang="it-IT" sz="2400" dirty="0" err="1" smtClean="0">
                <a:solidFill>
                  <a:schemeClr val="accent1">
                    <a:lumMod val="75000"/>
                  </a:schemeClr>
                </a:solidFill>
                <a:cs typeface="ＭＳ Ｐゴシック" pitchFamily="-111" charset="-128"/>
              </a:rPr>
              <a:t>Institution</a:t>
            </a:r>
            <a:r>
              <a:rPr lang="it-IT" sz="2400" dirty="0" smtClean="0">
                <a:solidFill>
                  <a:schemeClr val="accent1">
                    <a:lumMod val="75000"/>
                  </a:schemeClr>
                </a:solidFill>
                <a:cs typeface="ＭＳ Ｐゴシック" pitchFamily="-111" charset="-128"/>
              </a:rPr>
              <a:t> al momento della presentazione della proposta, ma impiegato/assunto (“</a:t>
            </a:r>
            <a:r>
              <a:rPr lang="it-IT" sz="2400" dirty="0" err="1" smtClean="0">
                <a:solidFill>
                  <a:schemeClr val="accent1">
                    <a:lumMod val="75000"/>
                  </a:schemeClr>
                </a:solidFill>
                <a:cs typeface="ＭＳ Ｐゴシック" pitchFamily="-111" charset="-128"/>
              </a:rPr>
              <a:t>engaged</a:t>
            </a:r>
            <a:r>
              <a:rPr lang="it-IT" sz="2400" dirty="0" smtClean="0">
                <a:solidFill>
                  <a:schemeClr val="accent1">
                    <a:lumMod val="75000"/>
                  </a:schemeClr>
                </a:solidFill>
                <a:cs typeface="ＭＳ Ｐゴシック" pitchFamily="-111" charset="-128"/>
              </a:rPr>
              <a:t>”) dalla HI per tutta la durata del Grant</a:t>
            </a:r>
          </a:p>
          <a:p>
            <a:pPr marL="342900" lvl="1" indent="-342900" algn="just">
              <a:buClr>
                <a:srgbClr val="FF8F00"/>
              </a:buClr>
              <a:buFont typeface="Wingdings" pitchFamily="2" charset="2"/>
              <a:buChar char="ü"/>
            </a:pP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Il PI deve dedicare al progetto una parte significativa del suo tempo: almeno il 30% </a:t>
            </a:r>
            <a:r>
              <a:rPr lang="it-IT" sz="2400" dirty="0" err="1" smtClean="0">
                <a:solidFill>
                  <a:schemeClr val="accent1">
                    <a:lumMod val="75000"/>
                  </a:schemeClr>
                </a:solidFill>
                <a:cs typeface="ＭＳ Ｐゴシック" pitchFamily="-111" charset="-128"/>
              </a:rPr>
              <a:t>workload</a:t>
            </a: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endParaRPr lang="it-IT" sz="2400" dirty="0" smtClean="0">
              <a:solidFill>
                <a:schemeClr val="accent1">
                  <a:lumMod val="75000"/>
                </a:schemeClr>
              </a:solidFill>
              <a:cs typeface="ＭＳ Ｐゴシック" pitchFamily="-111" charset="-128"/>
            </a:endParaRPr>
          </a:p>
          <a:p>
            <a:pPr marL="342900" lvl="1" indent="-342900" algn="just">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Unico responsabile del progetto, sia per l’attività scientifica che per il management</a:t>
            </a:r>
          </a:p>
          <a:p>
            <a:pPr marL="342900" lvl="1" indent="-342900">
              <a:buClr>
                <a:srgbClr val="FF8F00"/>
              </a:buClr>
              <a:buNone/>
            </a:pPr>
            <a:endParaRPr lang="it-IT" sz="2400" dirty="0" smtClean="0">
              <a:solidFill>
                <a:schemeClr val="accent1">
                  <a:lumMod val="75000"/>
                </a:schemeClr>
              </a:solidFill>
              <a:cs typeface="ＭＳ Ｐゴシック" pitchFamily="-111"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985838" y="219076"/>
            <a:ext cx="7672387" cy="709612"/>
          </a:xfrm>
        </p:spPr>
        <p:txBody>
          <a:bodyPr anchor="t"/>
          <a:lstStyle/>
          <a:p>
            <a:pPr algn="l" eaLnBrk="1" hangingPunct="1">
              <a:defRPr/>
            </a:pPr>
            <a:r>
              <a:rPr lang="it-IT" b="1" i="1" dirty="0" smtClean="0">
                <a:ln w="1905"/>
                <a:effectLst>
                  <a:innerShdw blurRad="69850" dist="43180" dir="5400000">
                    <a:srgbClr val="000000">
                      <a:alpha val="65000"/>
                    </a:srgbClr>
                  </a:innerShdw>
                </a:effectLst>
              </a:rPr>
              <a:t/>
            </a:r>
            <a:br>
              <a:rPr lang="it-IT" b="1" i="1" dirty="0" smtClean="0">
                <a:ln w="1905"/>
                <a:effectLst>
                  <a:innerShdw blurRad="69850" dist="43180" dir="5400000">
                    <a:srgbClr val="000000">
                      <a:alpha val="65000"/>
                    </a:srgbClr>
                  </a:innerShdw>
                </a:effectLst>
              </a:rPr>
            </a:br>
            <a:r>
              <a:rPr lang="it-IT" sz="2800" b="1" i="1" dirty="0" err="1" smtClean="0">
                <a:ln w="1905"/>
                <a:effectLst>
                  <a:innerShdw blurRad="69850" dist="43180" dir="5400000">
                    <a:srgbClr val="000000">
                      <a:alpha val="65000"/>
                    </a:srgbClr>
                  </a:innerShdw>
                </a:effectLst>
                <a:latin typeface="Arial" charset="0"/>
              </a:rPr>
              <a:t>Principal</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Investigator</a:t>
            </a:r>
            <a:r>
              <a:rPr lang="it-IT" sz="2800" b="1" i="1" dirty="0" smtClean="0">
                <a:ln w="1905"/>
                <a:effectLst>
                  <a:innerShdw blurRad="69850" dist="43180" dir="5400000">
                    <a:srgbClr val="000000">
                      <a:alpha val="65000"/>
                    </a:srgbClr>
                  </a:innerShdw>
                </a:effectLst>
                <a:latin typeface="Arial" charset="0"/>
              </a:rPr>
              <a:t>: requisiti</a:t>
            </a:r>
          </a:p>
        </p:txBody>
      </p:sp>
      <p:sp>
        <p:nvSpPr>
          <p:cNvPr id="46083" name="Segnaposto contenuto 2"/>
          <p:cNvSpPr>
            <a:spLocks noGrp="1"/>
          </p:cNvSpPr>
          <p:nvPr>
            <p:ph idx="1"/>
          </p:nvPr>
        </p:nvSpPr>
        <p:spPr>
          <a:xfrm>
            <a:off x="428625" y="1731818"/>
            <a:ext cx="8229600" cy="4000500"/>
          </a:xfrm>
        </p:spPr>
        <p:txBody>
          <a:bodyPr/>
          <a:lstStyle/>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Almeno 10 pubblicazioni da autore senior nelle principali riviste scientifiche </a:t>
            </a:r>
            <a:r>
              <a:rPr lang="it-IT" sz="2400" dirty="0" err="1" smtClean="0">
                <a:solidFill>
                  <a:schemeClr val="accent1">
                    <a:lumMod val="75000"/>
                  </a:schemeClr>
                </a:solidFill>
                <a:cs typeface="ＭＳ Ｐゴシック" pitchFamily="-111" charset="-128"/>
              </a:rPr>
              <a:t>peer-reviewed</a:t>
            </a:r>
            <a:r>
              <a:rPr lang="it-IT" sz="2400" dirty="0" smtClean="0">
                <a:solidFill>
                  <a:schemeClr val="accent1">
                    <a:lumMod val="75000"/>
                  </a:schemeClr>
                </a:solidFill>
                <a:cs typeface="ＭＳ Ｐゴシック" pitchFamily="-111" charset="-128"/>
              </a:rPr>
              <a:t> del proprio settore</a:t>
            </a:r>
          </a:p>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Almeno 3 monografie (pref. una tradotta in un’altra lingua)</a:t>
            </a:r>
          </a:p>
          <a:p>
            <a:pPr marL="533400" lvl="1" indent="-355600" eaLnBrk="1" hangingPunct="1">
              <a:buClr>
                <a:srgbClr val="0784BE"/>
              </a:buClr>
              <a:buFontTx/>
              <a:buNone/>
            </a:pPr>
            <a:r>
              <a:rPr lang="it-IT" sz="2400" b="1" i="1" dirty="0" smtClean="0">
                <a:solidFill>
                  <a:schemeClr val="accent1">
                    <a:lumMod val="75000"/>
                  </a:schemeClr>
                </a:solidFill>
              </a:rPr>
              <a:t>Altri elementi di valutazione:</a:t>
            </a:r>
          </a:p>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5 brevetti</a:t>
            </a:r>
          </a:p>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10 presentazioni da ‘</a:t>
            </a:r>
            <a:r>
              <a:rPr lang="it-IT" sz="2400" dirty="0" err="1" smtClean="0">
                <a:solidFill>
                  <a:schemeClr val="accent1">
                    <a:lumMod val="75000"/>
                  </a:schemeClr>
                </a:solidFill>
                <a:cs typeface="ＭＳ Ｐゴシック" pitchFamily="-111" charset="-128"/>
              </a:rPr>
              <a:t>invited</a:t>
            </a:r>
            <a:r>
              <a:rPr lang="it-IT" sz="2400" dirty="0" smtClean="0">
                <a:solidFill>
                  <a:schemeClr val="accent1">
                    <a:lumMod val="75000"/>
                  </a:schemeClr>
                </a:solidFill>
                <a:cs typeface="ＭＳ Ｐゴシック" pitchFamily="-111" charset="-128"/>
              </a:rPr>
              <a:t> speaker/</a:t>
            </a:r>
            <a:r>
              <a:rPr lang="it-IT" sz="2400" dirty="0" err="1" smtClean="0">
                <a:solidFill>
                  <a:schemeClr val="accent1">
                    <a:lumMod val="75000"/>
                  </a:schemeClr>
                </a:solidFill>
                <a:cs typeface="ＭＳ Ｐゴシック" pitchFamily="-111" charset="-128"/>
              </a:rPr>
              <a:t>lecturer</a:t>
            </a:r>
            <a:r>
              <a:rPr lang="it-IT" sz="2400" dirty="0" smtClean="0">
                <a:solidFill>
                  <a:schemeClr val="accent1">
                    <a:lumMod val="75000"/>
                  </a:schemeClr>
                </a:solidFill>
                <a:cs typeface="ＭＳ Ｐゴシック" pitchFamily="-111" charset="-128"/>
              </a:rPr>
              <a:t>’ in importanti conferenze/scuole avanzate internazionali</a:t>
            </a:r>
          </a:p>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 3 spedizioni condotte </a:t>
            </a:r>
          </a:p>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3 conferenze internazionali organizzate / membro del comitato d’organizzazione o di indirizzo strategico</a:t>
            </a:r>
          </a:p>
          <a:p>
            <a:pPr marL="342900" lvl="1" indent="-342900">
              <a:buClr>
                <a:srgbClr val="FF8F00"/>
              </a:buClr>
              <a:buFont typeface="Wingdings" pitchFamily="2" charset="2"/>
              <a:buChar char="ü"/>
            </a:pPr>
            <a:r>
              <a:rPr lang="it-IT" sz="2400" dirty="0" smtClean="0">
                <a:solidFill>
                  <a:schemeClr val="accent1">
                    <a:lumMod val="75000"/>
                  </a:schemeClr>
                </a:solidFill>
                <a:cs typeface="ＭＳ Ｐゴシック" pitchFamily="-111" charset="-128"/>
              </a:rPr>
              <a:t>Premi internazionali / </a:t>
            </a:r>
            <a:r>
              <a:rPr lang="it-IT" sz="2400" dirty="0" err="1" smtClean="0">
                <a:solidFill>
                  <a:schemeClr val="accent1">
                    <a:lumMod val="75000"/>
                  </a:schemeClr>
                </a:solidFill>
                <a:cs typeface="ＭＳ Ｐゴシック" pitchFamily="-111" charset="-128"/>
              </a:rPr>
              <a:t>membership</a:t>
            </a:r>
            <a:r>
              <a:rPr lang="it-IT" sz="2400" dirty="0" smtClean="0">
                <a:solidFill>
                  <a:schemeClr val="accent1">
                    <a:lumMod val="75000"/>
                  </a:schemeClr>
                </a:solidFill>
                <a:cs typeface="ＭＳ Ｐゴシック" pitchFamily="-111" charset="-128"/>
              </a:rPr>
              <a:t> accademie internazionali</a:t>
            </a:r>
          </a:p>
          <a:p>
            <a:pPr marL="342900" lvl="1" indent="-342900">
              <a:buClr>
                <a:srgbClr val="FF8F00"/>
              </a:buClr>
              <a:buNone/>
            </a:pPr>
            <a:endParaRPr lang="it-IT" sz="2400" dirty="0" smtClean="0">
              <a:solidFill>
                <a:schemeClr val="accent1">
                  <a:lumMod val="75000"/>
                </a:schemeClr>
              </a:solidFill>
              <a:cs typeface="ＭＳ Ｐゴシック" pitchFamily="-111" charset="-128"/>
            </a:endParaRPr>
          </a:p>
          <a:p>
            <a:pPr eaLnBrk="1" hangingPunct="1">
              <a:buClr>
                <a:srgbClr val="0784BE"/>
              </a:buClr>
            </a:pPr>
            <a:endParaRPr lang="it-IT" sz="22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0"/>
          <p:cNvPicPr>
            <a:picLocks noChangeAspect="1"/>
          </p:cNvPicPr>
          <p:nvPr/>
        </p:nvPicPr>
        <p:blipFill>
          <a:blip r:embed="rId2" cstate="print"/>
          <a:srcRect l="3322" b="50119"/>
          <a:stretch>
            <a:fillRect/>
          </a:stretch>
        </p:blipFill>
        <p:spPr bwMode="auto">
          <a:xfrm>
            <a:off x="-2340768" y="3035300"/>
            <a:ext cx="9251950" cy="3822700"/>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1"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2"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3"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4"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5"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6"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7"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48"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49"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0"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1"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2"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3"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4"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5"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6"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7"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58"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59"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0"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1"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2"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3"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4"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5"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6"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7"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68"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69"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0"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1"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2"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9"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0"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1"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2"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3"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4"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5"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6"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7"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18"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19"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0"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1"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2"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3"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4"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5"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6"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7"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28"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29"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0"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1"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2"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3"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4"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5"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6"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7"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38"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39"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0"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6"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7"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98"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99"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0"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1"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2"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3"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4"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5"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6"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7"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08"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09"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0"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1"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2"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3"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4"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5"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6"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7"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18"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19"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0"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1"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2"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3"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4"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5"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6"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7"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7" name="Group 172"/>
            <p:cNvGrpSpPr>
              <a:grpSpLocks/>
            </p:cNvGrpSpPr>
            <p:nvPr/>
          </p:nvGrpSpPr>
          <p:grpSpPr bwMode="auto">
            <a:xfrm>
              <a:off x="4099" y="2613"/>
              <a:ext cx="953" cy="954"/>
              <a:chOff x="4099" y="2613"/>
              <a:chExt cx="953" cy="954"/>
            </a:xfrm>
          </p:grpSpPr>
          <p:sp>
            <p:nvSpPr>
              <p:cNvPr id="76"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7"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78"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79"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0"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1"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2"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3"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4"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5"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6"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7"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88"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89"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0"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1"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2"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3"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4"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5"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28"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8" name="Group 4"/>
          <p:cNvGrpSpPr>
            <a:grpSpLocks/>
          </p:cNvGrpSpPr>
          <p:nvPr/>
        </p:nvGrpSpPr>
        <p:grpSpPr bwMode="auto">
          <a:xfrm>
            <a:off x="640086" y="1891110"/>
            <a:ext cx="2951162" cy="2949575"/>
            <a:chOff x="3644" y="2160"/>
            <a:chExt cx="1859" cy="1858"/>
          </a:xfrm>
        </p:grpSpPr>
        <p:grpSp>
          <p:nvGrpSpPr>
            <p:cNvPr id="59392" name="Group 5"/>
            <p:cNvGrpSpPr>
              <a:grpSpLocks/>
            </p:cNvGrpSpPr>
            <p:nvPr/>
          </p:nvGrpSpPr>
          <p:grpSpPr bwMode="auto">
            <a:xfrm>
              <a:off x="3644" y="2160"/>
              <a:ext cx="1859" cy="1858"/>
              <a:chOff x="3644" y="2160"/>
              <a:chExt cx="1859" cy="1858"/>
            </a:xfrm>
          </p:grpSpPr>
          <p:sp>
            <p:nvSpPr>
              <p:cNvPr id="16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5"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6"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7"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68"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69"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0"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1"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2"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3"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4"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5"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6"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7"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78"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79"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0"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1"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2"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3"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4"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5"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6"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7"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88"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89"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0"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1"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2"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3"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4"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5"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59394" name="Group 38"/>
            <p:cNvGrpSpPr>
              <a:grpSpLocks/>
            </p:cNvGrpSpPr>
            <p:nvPr/>
          </p:nvGrpSpPr>
          <p:grpSpPr bwMode="auto">
            <a:xfrm>
              <a:off x="3727" y="2245"/>
              <a:ext cx="1693" cy="1688"/>
              <a:chOff x="3727" y="2245"/>
              <a:chExt cx="1693" cy="1688"/>
            </a:xfrm>
          </p:grpSpPr>
          <p:sp>
            <p:nvSpPr>
              <p:cNvPr id="13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3"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4"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5"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6"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7"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38"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39"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0"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1"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2"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3"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4"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5"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6"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7"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48"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49"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0"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1"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2"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3"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4"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5"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7"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58"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59"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0"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1"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2"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3"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59395" name="Group 193"/>
          <p:cNvGrpSpPr>
            <a:grpSpLocks/>
          </p:cNvGrpSpPr>
          <p:nvPr/>
        </p:nvGrpSpPr>
        <p:grpSpPr bwMode="auto">
          <a:xfrm>
            <a:off x="1548136" y="2794397"/>
            <a:ext cx="1127125" cy="1135063"/>
            <a:chOff x="4216" y="2729"/>
            <a:chExt cx="710" cy="715"/>
          </a:xfrm>
        </p:grpSpPr>
        <p:sp>
          <p:nvSpPr>
            <p:cNvPr id="197"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198"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199"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0"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1"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2"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3"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4"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5"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6"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7"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08"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09"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0"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1"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2"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3"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4"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5" name="Titolo 214"/>
          <p:cNvSpPr>
            <a:spLocks noGrp="1"/>
          </p:cNvSpPr>
          <p:nvPr>
            <p:ph type="ctrTitle"/>
          </p:nvPr>
        </p:nvSpPr>
        <p:spPr>
          <a:xfrm>
            <a:off x="3347864" y="3573016"/>
            <a:ext cx="5796136" cy="1470025"/>
          </a:xfrm>
        </p:spPr>
        <p:txBody>
          <a:bodyPr/>
          <a:lstStyle/>
          <a:p>
            <a:r>
              <a:rPr lang="it-IT" sz="3600" b="1" i="1" dirty="0" err="1" smtClean="0"/>
              <a:t>Proof</a:t>
            </a:r>
            <a:r>
              <a:rPr lang="it-IT" sz="3600" b="1" i="1" dirty="0" smtClean="0"/>
              <a:t> </a:t>
            </a:r>
            <a:r>
              <a:rPr lang="it-IT" sz="3600" b="1" i="1" dirty="0" err="1" smtClean="0"/>
              <a:t>of</a:t>
            </a:r>
            <a:r>
              <a:rPr lang="it-IT" sz="3600" b="1" i="1" dirty="0" smtClean="0"/>
              <a:t> </a:t>
            </a:r>
            <a:r>
              <a:rPr lang="it-IT" sz="3600" b="1" i="1" dirty="0" err="1" smtClean="0"/>
              <a:t>Concept</a:t>
            </a:r>
            <a:r>
              <a:rPr lang="it-IT" sz="3600" b="1" i="1" dirty="0" smtClean="0"/>
              <a:t> (</a:t>
            </a:r>
            <a:r>
              <a:rPr lang="it-IT" sz="3600" b="1" i="1" dirty="0" err="1" smtClean="0"/>
              <a:t>PoC</a:t>
            </a:r>
            <a:r>
              <a:rPr lang="it-IT" sz="3600" b="1" i="1" dirty="0" smtClean="0"/>
              <a:t>)</a:t>
            </a:r>
            <a:endParaRPr lang="it-IT"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anim calcmode="lin" valueType="num">
                                      <p:cBhvr>
                                        <p:cTn id="30" dur="2000" fill="hold"/>
                                        <p:tgtEl>
                                          <p:spTgt spid="59395"/>
                                        </p:tgtEl>
                                        <p:attrNameLst>
                                          <p:attrName>style.rotation</p:attrName>
                                        </p:attrNameLst>
                                      </p:cBhvr>
                                      <p:tavLst>
                                        <p:tav tm="0">
                                          <p:val>
                                            <p:fltVal val="720"/>
                                          </p:val>
                                        </p:tav>
                                        <p:tav tm="100000">
                                          <p:val>
                                            <p:fltVal val="0"/>
                                          </p:val>
                                        </p:tav>
                                      </p:tavLst>
                                    </p:anim>
                                    <p:anim calcmode="lin" valueType="num">
                                      <p:cBhvr>
                                        <p:cTn id="31" dur="2000" fill="hold"/>
                                        <p:tgtEl>
                                          <p:spTgt spid="59395"/>
                                        </p:tgtEl>
                                        <p:attrNameLst>
                                          <p:attrName>ppt_h</p:attrName>
                                        </p:attrNameLst>
                                      </p:cBhvr>
                                      <p:tavLst>
                                        <p:tav tm="0">
                                          <p:val>
                                            <p:fltVal val="0"/>
                                          </p:val>
                                        </p:tav>
                                        <p:tav tm="100000">
                                          <p:val>
                                            <p:strVal val="#ppt_h"/>
                                          </p:val>
                                        </p:tav>
                                      </p:tavLst>
                                    </p:anim>
                                    <p:anim calcmode="lin" valueType="num">
                                      <p:cBhvr>
                                        <p:cTn id="32" dur="2000" fill="hold"/>
                                        <p:tgtEl>
                                          <p:spTgt spid="59395"/>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12" grpId="0" animBg="1"/>
      <p:bldP spid="213" grpId="0" animBg="1"/>
      <p:bldP spid="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
          <p:cNvGrpSpPr>
            <a:grpSpLocks/>
          </p:cNvGrpSpPr>
          <p:nvPr/>
        </p:nvGrpSpPr>
        <p:grpSpPr bwMode="auto">
          <a:xfrm>
            <a:off x="466561" y="1201087"/>
            <a:ext cx="2507440" cy="413725"/>
            <a:chOff x="10344" y="276000"/>
            <a:chExt cx="2507456" cy="413686"/>
          </a:xfrm>
          <a:solidFill>
            <a:srgbClr val="C00000"/>
          </a:solidFill>
        </p:grpSpPr>
        <p:sp>
          <p:nvSpPr>
            <p:cNvPr id="12312" name="Rettangolo 47"/>
            <p:cNvSpPr>
              <a:spLocks noChangeArrowheads="1"/>
            </p:cNvSpPr>
            <p:nvPr/>
          </p:nvSpPr>
          <p:spPr bwMode="auto">
            <a:xfrm>
              <a:off x="10344" y="276000"/>
              <a:ext cx="2507456" cy="413686"/>
            </a:xfrm>
            <a:prstGeom prst="rect">
              <a:avLst/>
            </a:prstGeom>
            <a:grpFill/>
            <a:ln w="25400" algn="ctr">
              <a:solidFill>
                <a:srgbClr val="8064A2"/>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13" name="Rettangolo 48"/>
            <p:cNvSpPr>
              <a:spLocks noChangeArrowheads="1"/>
            </p:cNvSpPr>
            <p:nvPr/>
          </p:nvSpPr>
          <p:spPr bwMode="auto">
            <a:xfrm>
              <a:off x="10344" y="276000"/>
              <a:ext cx="2507456" cy="413686"/>
            </a:xfrm>
            <a:prstGeom prst="rect">
              <a:avLst/>
            </a:prstGeom>
            <a:grpFill/>
            <a:ln>
              <a:noFill/>
            </a:ln>
            <a:extLst/>
          </p:spPr>
          <p:txBody>
            <a:bodyPr lIns="128016" tIns="73152" rIns="128016" bIns="73152"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defRPr/>
              </a:pPr>
              <a:r>
                <a:rPr lang="en-GB" b="1" smtClean="0">
                  <a:solidFill>
                    <a:srgbClr val="FFFFFF"/>
                  </a:solidFill>
                  <a:latin typeface="Calibri" panose="020F0502020204030204" pitchFamily="34" charset="0"/>
                  <a:cs typeface="Raavi" panose="020B0502040204020203" pitchFamily="34" charset="0"/>
                </a:rPr>
                <a:t>Excellent Science</a:t>
              </a:r>
              <a:endParaRPr lang="it-IT" b="1" smtClean="0">
                <a:solidFill>
                  <a:srgbClr val="FFFFFF"/>
                </a:solidFill>
                <a:latin typeface="Calibri" panose="020F0502020204030204" pitchFamily="34" charset="0"/>
                <a:cs typeface="Raavi" panose="020B0502040204020203" pitchFamily="34" charset="0"/>
              </a:endParaRPr>
            </a:p>
          </p:txBody>
        </p:sp>
      </p:grpSp>
      <p:grpSp>
        <p:nvGrpSpPr>
          <p:cNvPr id="3" name="Gruppo 4"/>
          <p:cNvGrpSpPr>
            <a:grpSpLocks/>
          </p:cNvGrpSpPr>
          <p:nvPr/>
        </p:nvGrpSpPr>
        <p:grpSpPr bwMode="auto">
          <a:xfrm>
            <a:off x="473536" y="1610700"/>
            <a:ext cx="2507440" cy="3568836"/>
            <a:chOff x="2571" y="685574"/>
            <a:chExt cx="2507456" cy="3568500"/>
          </a:xfrm>
          <a:noFill/>
        </p:grpSpPr>
        <p:sp>
          <p:nvSpPr>
            <p:cNvPr id="12310" name="Rettangolo 45"/>
            <p:cNvSpPr>
              <a:spLocks noChangeArrowheads="1"/>
            </p:cNvSpPr>
            <p:nvPr/>
          </p:nvSpPr>
          <p:spPr bwMode="auto">
            <a:xfrm>
              <a:off x="2571" y="685574"/>
              <a:ext cx="2507456" cy="3568500"/>
            </a:xfrm>
            <a:prstGeom prst="rect">
              <a:avLst/>
            </a:prstGeom>
            <a:grpFill/>
            <a:ln w="25400" algn="ctr">
              <a:solidFill>
                <a:srgbClr val="C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11" name="Rettangolo 46"/>
            <p:cNvSpPr>
              <a:spLocks noChangeArrowheads="1"/>
            </p:cNvSpPr>
            <p:nvPr/>
          </p:nvSpPr>
          <p:spPr bwMode="auto">
            <a:xfrm>
              <a:off x="2571" y="685574"/>
              <a:ext cx="2507456" cy="3568500"/>
            </a:xfrm>
            <a:prstGeom prst="rect">
              <a:avLst/>
            </a:prstGeom>
            <a:grpFill/>
            <a:ln w="9525">
              <a:solidFill>
                <a:srgbClr val="C00000"/>
              </a:solidFill>
              <a:miter lim="800000"/>
              <a:headEnd/>
              <a:tailEnd/>
            </a:ln>
          </p:spPr>
          <p:txBody>
            <a:bodyPr lIns="69342" tIns="69342" rIns="92456" bIns="104013"/>
            <a:lstStyle>
              <a:lvl1pPr marL="342900" indent="-342900" defTabSz="577850">
                <a:defRPr>
                  <a:solidFill>
                    <a:schemeClr val="tx1"/>
                  </a:solidFill>
                  <a:latin typeface="Arial" panose="020B0604020202020204" pitchFamily="34" charset="0"/>
                </a:defRPr>
              </a:lvl1pPr>
              <a:lvl2pPr marL="114300" indent="-114300" defTabSz="577850">
                <a:defRPr>
                  <a:solidFill>
                    <a:schemeClr val="tx1"/>
                  </a:solidFill>
                  <a:latin typeface="Arial" panose="020B0604020202020204" pitchFamily="34" charset="0"/>
                </a:defRPr>
              </a:lvl2pPr>
              <a:lvl3pPr marL="228600" indent="-114300" defTabSz="577850">
                <a:defRPr>
                  <a:solidFill>
                    <a:schemeClr val="tx1"/>
                  </a:solidFill>
                  <a:latin typeface="Arial" panose="020B0604020202020204" pitchFamily="34" charset="0"/>
                </a:defRPr>
              </a:lvl3pPr>
              <a:lvl4pPr marL="1600200" indent="-228600" defTabSz="577850">
                <a:defRPr>
                  <a:solidFill>
                    <a:schemeClr val="tx1"/>
                  </a:solidFill>
                  <a:latin typeface="Arial" panose="020B0604020202020204" pitchFamily="34" charset="0"/>
                </a:defRPr>
              </a:lvl4pPr>
              <a:lvl5pPr marL="2057400" indent="-228600" defTabSz="577850">
                <a:defRPr>
                  <a:solidFill>
                    <a:schemeClr val="tx1"/>
                  </a:solidFill>
                  <a:latin typeface="Arial" panose="020B0604020202020204" pitchFamily="34" charset="0"/>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European Research Council</a:t>
              </a:r>
              <a:endParaRPr lang="it-IT" sz="1300" b="1" dirty="0" smtClean="0">
                <a:solidFill>
                  <a:srgbClr val="C0000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Frontier research by the best individual teams</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Future and Emerging Technologies</a:t>
              </a:r>
              <a:endParaRPr lang="it-IT" sz="1300" b="1" dirty="0" smtClean="0">
                <a:solidFill>
                  <a:srgbClr val="C0000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Collaborative research to open new fields of innovation</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Marie </a:t>
              </a:r>
              <a:r>
                <a:rPr lang="it-IT" sz="1300" b="1" dirty="0" err="1" smtClean="0">
                  <a:solidFill>
                    <a:srgbClr val="C00000"/>
                  </a:solidFill>
                  <a:latin typeface="Calibri" panose="020F0502020204030204" pitchFamily="34" charset="0"/>
                  <a:cs typeface="Raavi" panose="020B0502040204020203" pitchFamily="34" charset="0"/>
                </a:rPr>
                <a:t>Skłodowska</a:t>
              </a:r>
              <a:r>
                <a:rPr lang="en-GB" sz="1300" b="1" dirty="0" smtClean="0">
                  <a:solidFill>
                    <a:srgbClr val="C00000"/>
                  </a:solidFill>
                  <a:latin typeface="Calibri" panose="020F0502020204030204" pitchFamily="34" charset="0"/>
                  <a:cs typeface="Raavi" panose="020B0502040204020203" pitchFamily="34" charset="0"/>
                </a:rPr>
                <a:t> Curie actions</a:t>
              </a:r>
              <a:endParaRPr lang="it-IT" sz="1300" b="1" dirty="0" smtClean="0">
                <a:solidFill>
                  <a:srgbClr val="C0000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Opportunities for training and career development</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Research infrastructures </a:t>
              </a:r>
              <a:r>
                <a:rPr lang="en-GB" sz="1300" dirty="0" smtClean="0">
                  <a:solidFill>
                    <a:srgbClr val="595959"/>
                  </a:solidFill>
                  <a:latin typeface="Calibri" panose="020F0502020204030204" pitchFamily="34" charset="0"/>
                  <a:cs typeface="Raavi" panose="020B0502040204020203" pitchFamily="34" charset="0"/>
                </a:rPr>
                <a:t>(including e-infrastructure)</a:t>
              </a:r>
              <a:endParaRPr lang="it-IT" sz="1300" dirty="0" smtClean="0">
                <a:solidFill>
                  <a:srgbClr val="595959"/>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Ensuring access to world-class facilities</a:t>
              </a:r>
              <a:endParaRPr lang="it-IT" sz="1300" dirty="0" smtClean="0">
                <a:solidFill>
                  <a:srgbClr val="595959"/>
                </a:solidFill>
                <a:latin typeface="Calibri" panose="020F0502020204030204" pitchFamily="34" charset="0"/>
                <a:cs typeface="Raavi" panose="020B0502040204020203" pitchFamily="34" charset="0"/>
              </a:endParaRPr>
            </a:p>
          </p:txBody>
        </p:sp>
      </p:grpSp>
      <p:grpSp>
        <p:nvGrpSpPr>
          <p:cNvPr id="5" name="Gruppo 5"/>
          <p:cNvGrpSpPr>
            <a:grpSpLocks/>
          </p:cNvGrpSpPr>
          <p:nvPr/>
        </p:nvGrpSpPr>
        <p:grpSpPr bwMode="auto">
          <a:xfrm>
            <a:off x="3317270" y="1196975"/>
            <a:ext cx="2507440" cy="413725"/>
            <a:chOff x="2861071" y="271888"/>
            <a:chExt cx="2507456" cy="413686"/>
          </a:xfrm>
          <a:solidFill>
            <a:srgbClr val="0070C0"/>
          </a:solidFill>
        </p:grpSpPr>
        <p:sp>
          <p:nvSpPr>
            <p:cNvPr id="12308" name="Rettangolo 43"/>
            <p:cNvSpPr>
              <a:spLocks noChangeArrowheads="1"/>
            </p:cNvSpPr>
            <p:nvPr/>
          </p:nvSpPr>
          <p:spPr bwMode="auto">
            <a:xfrm>
              <a:off x="2861071" y="271888"/>
              <a:ext cx="2507456" cy="413686"/>
            </a:xfrm>
            <a:prstGeom prst="rect">
              <a:avLst/>
            </a:prstGeom>
            <a:grpFill/>
            <a:ln w="25400" algn="ctr">
              <a:solidFill>
                <a:srgbClr val="5767B4"/>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09" name="Rettangolo 44"/>
            <p:cNvSpPr>
              <a:spLocks noChangeArrowheads="1"/>
            </p:cNvSpPr>
            <p:nvPr/>
          </p:nvSpPr>
          <p:spPr bwMode="auto">
            <a:xfrm>
              <a:off x="2861071" y="271888"/>
              <a:ext cx="2507456" cy="413686"/>
            </a:xfrm>
            <a:prstGeom prst="rect">
              <a:avLst/>
            </a:prstGeom>
            <a:grpFill/>
            <a:ln>
              <a:noFill/>
            </a:ln>
            <a:extLst/>
          </p:spPr>
          <p:txBody>
            <a:bodyPr lIns="128016" tIns="73152" rIns="128016" bIns="73152"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defRPr/>
              </a:pPr>
              <a:r>
                <a:rPr lang="it-IT" b="1" dirty="0" smtClean="0">
                  <a:solidFill>
                    <a:srgbClr val="FFFFFF"/>
                  </a:solidFill>
                  <a:latin typeface="Calibri" panose="020F0502020204030204" pitchFamily="34" charset="0"/>
                  <a:cs typeface="Raavi" panose="020B0502040204020203" pitchFamily="34" charset="0"/>
                </a:rPr>
                <a:t>Industrial Technologies</a:t>
              </a:r>
            </a:p>
          </p:txBody>
        </p:sp>
      </p:grpSp>
      <p:grpSp>
        <p:nvGrpSpPr>
          <p:cNvPr id="6" name="Gruppo 6"/>
          <p:cNvGrpSpPr>
            <a:grpSpLocks/>
          </p:cNvGrpSpPr>
          <p:nvPr/>
        </p:nvGrpSpPr>
        <p:grpSpPr bwMode="auto">
          <a:xfrm>
            <a:off x="3317270" y="1610700"/>
            <a:ext cx="2507440" cy="3568836"/>
            <a:chOff x="2861071" y="685574"/>
            <a:chExt cx="2507456" cy="3568500"/>
          </a:xfrm>
          <a:noFill/>
        </p:grpSpPr>
        <p:sp>
          <p:nvSpPr>
            <p:cNvPr id="12306" name="Rettangolo 41"/>
            <p:cNvSpPr>
              <a:spLocks noChangeArrowheads="1"/>
            </p:cNvSpPr>
            <p:nvPr/>
          </p:nvSpPr>
          <p:spPr bwMode="auto">
            <a:xfrm>
              <a:off x="2861071" y="685574"/>
              <a:ext cx="2507456" cy="3568500"/>
            </a:xfrm>
            <a:prstGeom prst="rect">
              <a:avLst/>
            </a:prstGeom>
            <a:grpFill/>
            <a:ln w="25400" algn="ctr">
              <a:solidFill>
                <a:srgbClr val="0070C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07" name="Rettangolo 42"/>
            <p:cNvSpPr>
              <a:spLocks noChangeArrowheads="1"/>
            </p:cNvSpPr>
            <p:nvPr/>
          </p:nvSpPr>
          <p:spPr bwMode="auto">
            <a:xfrm>
              <a:off x="2861071" y="685574"/>
              <a:ext cx="2507456" cy="3568500"/>
            </a:xfrm>
            <a:prstGeom prst="rect">
              <a:avLst/>
            </a:prstGeom>
            <a:grpFill/>
            <a:ln w="9525">
              <a:solidFill>
                <a:srgbClr val="0070C0"/>
              </a:solidFill>
              <a:miter lim="800000"/>
              <a:headEnd/>
              <a:tailEnd/>
            </a:ln>
            <a:extLst/>
          </p:spPr>
          <p:txBody>
            <a:bodyPr lIns="69342" tIns="69342" rIns="92456" bIns="104013"/>
            <a:lstStyle>
              <a:lvl1pPr marL="342900" indent="-342900" defTabSz="577850">
                <a:defRPr>
                  <a:solidFill>
                    <a:schemeClr val="tx1"/>
                  </a:solidFill>
                  <a:latin typeface="Arial" panose="020B0604020202020204" pitchFamily="34" charset="0"/>
                </a:defRPr>
              </a:lvl1pPr>
              <a:lvl2pPr marL="114300" indent="-114300" defTabSz="577850">
                <a:defRPr>
                  <a:solidFill>
                    <a:schemeClr val="tx1"/>
                  </a:solidFill>
                  <a:latin typeface="Arial" panose="020B0604020202020204" pitchFamily="34" charset="0"/>
                </a:defRPr>
              </a:lvl2pPr>
              <a:lvl3pPr marL="228600" indent="-114300" defTabSz="577850">
                <a:defRPr>
                  <a:solidFill>
                    <a:schemeClr val="tx1"/>
                  </a:solidFill>
                  <a:latin typeface="Arial" panose="020B0604020202020204" pitchFamily="34" charset="0"/>
                </a:defRPr>
              </a:lvl3pPr>
              <a:lvl4pPr marL="1600200" indent="-228600" defTabSz="577850">
                <a:defRPr>
                  <a:solidFill>
                    <a:schemeClr val="tx1"/>
                  </a:solidFill>
                  <a:latin typeface="Arial" panose="020B0604020202020204" pitchFamily="34" charset="0"/>
                </a:defRPr>
              </a:lvl4pPr>
              <a:lvl5pPr marL="2057400" indent="-228600" defTabSz="577850">
                <a:defRPr>
                  <a:solidFill>
                    <a:schemeClr val="tx1"/>
                  </a:solidFill>
                  <a:latin typeface="Arial" panose="020B0604020202020204" pitchFamily="34" charset="0"/>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90000"/>
                </a:lnSpc>
                <a:spcAft>
                  <a:spcPct val="15000"/>
                </a:spcAft>
                <a:buFont typeface="Wingdings" panose="05000000000000000000" pitchFamily="2" charset="2"/>
                <a:buChar char="§"/>
                <a:defRPr/>
              </a:pPr>
              <a:r>
                <a:rPr lang="en-GB" sz="1300" b="1" dirty="0" smtClean="0">
                  <a:solidFill>
                    <a:srgbClr val="0070C0"/>
                  </a:solidFill>
                  <a:latin typeface="Calibri" panose="020F0502020204030204" pitchFamily="34" charset="0"/>
                  <a:cs typeface="Raavi" panose="020B0502040204020203" pitchFamily="34" charset="0"/>
                </a:rPr>
                <a:t>Leadership in enabling and industrial technologies</a:t>
              </a:r>
              <a:endParaRPr lang="it-IT" sz="1300" b="1" dirty="0" smtClean="0">
                <a:solidFill>
                  <a:srgbClr val="0070C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ICT, nanotechnologies, materials, biotechnology, manufacturing, space</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b="1"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0070C0"/>
                  </a:solidFill>
                  <a:latin typeface="Calibri" panose="020F0502020204030204" pitchFamily="34" charset="0"/>
                  <a:cs typeface="Raavi" panose="020B0502040204020203" pitchFamily="34" charset="0"/>
                </a:rPr>
                <a:t>Access to risk finance</a:t>
              </a:r>
              <a:endParaRPr lang="it-IT" sz="1300" b="1" dirty="0" smtClean="0">
                <a:solidFill>
                  <a:srgbClr val="0070C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Leveraging private finance and venture capital for research and innovation</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0070C0"/>
                  </a:solidFill>
                  <a:latin typeface="Calibri" panose="020F0502020204030204" pitchFamily="34" charset="0"/>
                  <a:cs typeface="Raavi" panose="020B0502040204020203" pitchFamily="34" charset="0"/>
                </a:rPr>
                <a:t>Innovation in SMEs</a:t>
              </a:r>
              <a:endParaRPr lang="it-IT" sz="1300" b="1" dirty="0" smtClean="0">
                <a:solidFill>
                  <a:srgbClr val="0070C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Fostering all forms of innovation in all types of SMEs</a:t>
              </a:r>
              <a:endParaRPr lang="it-IT" sz="1300" dirty="0" smtClean="0">
                <a:solidFill>
                  <a:srgbClr val="595959"/>
                </a:solidFill>
                <a:latin typeface="Calibri" panose="020F0502020204030204" pitchFamily="34" charset="0"/>
                <a:cs typeface="Raavi" panose="020B0502040204020203" pitchFamily="34" charset="0"/>
              </a:endParaRPr>
            </a:p>
          </p:txBody>
        </p:sp>
      </p:grpSp>
      <p:grpSp>
        <p:nvGrpSpPr>
          <p:cNvPr id="7" name="Gruppo 7"/>
          <p:cNvGrpSpPr>
            <a:grpSpLocks/>
          </p:cNvGrpSpPr>
          <p:nvPr/>
        </p:nvGrpSpPr>
        <p:grpSpPr bwMode="auto">
          <a:xfrm>
            <a:off x="6175751" y="1196975"/>
            <a:ext cx="2507440" cy="413725"/>
            <a:chOff x="5719571" y="271888"/>
            <a:chExt cx="2507456" cy="413686"/>
          </a:xfrm>
          <a:solidFill>
            <a:srgbClr val="78B832"/>
          </a:solidFill>
        </p:grpSpPr>
        <p:sp>
          <p:nvSpPr>
            <p:cNvPr id="12304" name="Rettangolo 39"/>
            <p:cNvSpPr>
              <a:spLocks noChangeArrowheads="1"/>
            </p:cNvSpPr>
            <p:nvPr/>
          </p:nvSpPr>
          <p:spPr bwMode="auto">
            <a:xfrm>
              <a:off x="5719571" y="271888"/>
              <a:ext cx="2507456" cy="413686"/>
            </a:xfrm>
            <a:prstGeom prst="rect">
              <a:avLst/>
            </a:prstGeom>
            <a:grpFill/>
            <a:ln w="25400" algn="ctr">
              <a:solidFill>
                <a:srgbClr val="78B832"/>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05" name="Rettangolo 40"/>
            <p:cNvSpPr>
              <a:spLocks noChangeArrowheads="1"/>
            </p:cNvSpPr>
            <p:nvPr/>
          </p:nvSpPr>
          <p:spPr bwMode="auto">
            <a:xfrm>
              <a:off x="5719571" y="271888"/>
              <a:ext cx="2507456" cy="413686"/>
            </a:xfrm>
            <a:prstGeom prst="rect">
              <a:avLst/>
            </a:prstGeom>
            <a:grpFill/>
            <a:ln>
              <a:noFill/>
            </a:ln>
            <a:extLst/>
          </p:spPr>
          <p:txBody>
            <a:bodyPr lIns="128016" tIns="73152" rIns="128016" bIns="73152"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defRPr/>
              </a:pPr>
              <a:r>
                <a:rPr lang="en-GB" b="1" smtClean="0">
                  <a:solidFill>
                    <a:srgbClr val="FFFFFF"/>
                  </a:solidFill>
                  <a:latin typeface="Calibri" panose="020F0502020204030204" pitchFamily="34" charset="0"/>
                  <a:cs typeface="Raavi" panose="020B0502040204020203" pitchFamily="34" charset="0"/>
                </a:rPr>
                <a:t>Societal Challenges</a:t>
              </a:r>
              <a:endParaRPr lang="it-IT" b="1" smtClean="0">
                <a:solidFill>
                  <a:srgbClr val="FFFFFF"/>
                </a:solidFill>
                <a:latin typeface="Calibri" panose="020F0502020204030204" pitchFamily="34" charset="0"/>
                <a:cs typeface="Raavi" panose="020B0502040204020203" pitchFamily="34" charset="0"/>
              </a:endParaRPr>
            </a:p>
          </p:txBody>
        </p:sp>
      </p:grpSp>
      <p:sp>
        <p:nvSpPr>
          <p:cNvPr id="14343" name="Rettangolo 37"/>
          <p:cNvSpPr>
            <a:spLocks noChangeArrowheads="1"/>
          </p:cNvSpPr>
          <p:nvPr/>
        </p:nvSpPr>
        <p:spPr bwMode="auto">
          <a:xfrm>
            <a:off x="6175375" y="1611313"/>
            <a:ext cx="2508250" cy="3568700"/>
          </a:xfrm>
          <a:prstGeom prst="rect">
            <a:avLst/>
          </a:prstGeom>
          <a:noFill/>
          <a:ln w="25400" algn="ctr">
            <a:solidFill>
              <a:srgbClr val="78B832"/>
            </a:solidFill>
            <a:miter lim="800000"/>
            <a:headEnd/>
            <a:tailEnd/>
          </a:ln>
        </p:spPr>
        <p:txBody>
          <a:bodyPr/>
          <a:lstStyle/>
          <a:p>
            <a:pPr eaLnBrk="1" hangingPunct="1"/>
            <a:endParaRPr lang="it-IT" altLang="it-IT"/>
          </a:p>
        </p:txBody>
      </p:sp>
      <p:sp>
        <p:nvSpPr>
          <p:cNvPr id="14344" name="Rettangolo 38"/>
          <p:cNvSpPr>
            <a:spLocks noChangeArrowheads="1"/>
          </p:cNvSpPr>
          <p:nvPr/>
        </p:nvSpPr>
        <p:spPr bwMode="auto">
          <a:xfrm>
            <a:off x="6173788" y="1628775"/>
            <a:ext cx="2508250" cy="3568700"/>
          </a:xfrm>
          <a:prstGeom prst="rect">
            <a:avLst/>
          </a:prstGeom>
          <a:noFill/>
          <a:ln w="9525">
            <a:noFill/>
            <a:miter lim="800000"/>
            <a:headEnd/>
            <a:tailEnd/>
          </a:ln>
        </p:spPr>
        <p:txBody>
          <a:bodyPr lIns="69342" tIns="69342" rIns="92456" bIns="104013"/>
          <a:lstStyle/>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Health, demographic change and wellbeing</a:t>
            </a:r>
            <a:endParaRPr lang="it-IT" altLang="it-IT" sz="1300" b="1">
              <a:solidFill>
                <a:srgbClr val="595959"/>
              </a:solidFill>
              <a:latin typeface="Calibri" pitchFamily="34" charset="0"/>
              <a:cs typeface="Raavi" pitchFamily="2"/>
            </a:endParaRPr>
          </a:p>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Food security, sustainable agriculture, marine and maritime research &amp; the bioeconomy</a:t>
            </a:r>
            <a:endParaRPr lang="en-GB" altLang="it-IT" sz="1300" b="1" i="1">
              <a:solidFill>
                <a:srgbClr val="595959"/>
              </a:solidFill>
              <a:latin typeface="Calibri" pitchFamily="34" charset="0"/>
              <a:cs typeface="Raavi" pitchFamily="2"/>
            </a:endParaRPr>
          </a:p>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Secure, clean and efficient energy</a:t>
            </a:r>
            <a:endParaRPr lang="it-IT" altLang="it-IT" sz="1300" b="1">
              <a:solidFill>
                <a:srgbClr val="595959"/>
              </a:solidFill>
              <a:latin typeface="Calibri" pitchFamily="34" charset="0"/>
              <a:cs typeface="Raavi" pitchFamily="2"/>
            </a:endParaRPr>
          </a:p>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Smart, green and integrated transport</a:t>
            </a:r>
            <a:endParaRPr lang="en-GB" altLang="it-IT" sz="1300" b="1" i="1">
              <a:solidFill>
                <a:srgbClr val="595959"/>
              </a:solidFill>
              <a:latin typeface="Calibri" pitchFamily="34" charset="0"/>
              <a:cs typeface="Raavi" pitchFamily="2"/>
            </a:endParaRPr>
          </a:p>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Climate action, resource efficiency and raw materials</a:t>
            </a:r>
            <a:endParaRPr lang="en-GB" altLang="it-IT" sz="1300" b="1" i="1">
              <a:solidFill>
                <a:srgbClr val="595959"/>
              </a:solidFill>
              <a:latin typeface="Calibri" pitchFamily="34" charset="0"/>
              <a:cs typeface="Raavi" pitchFamily="2"/>
            </a:endParaRPr>
          </a:p>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Inclusive, innovative and reflective societies</a:t>
            </a:r>
            <a:endParaRPr lang="en-GB" altLang="it-IT" sz="1300" b="1" i="1">
              <a:solidFill>
                <a:srgbClr val="595959"/>
              </a:solidFill>
              <a:latin typeface="Calibri" pitchFamily="34" charset="0"/>
              <a:cs typeface="Raavi" pitchFamily="2"/>
            </a:endParaRPr>
          </a:p>
          <a:p>
            <a:pPr marL="114300" lvl="1" indent="-114300" defTabSz="577850" eaLnBrk="1" hangingPunct="1">
              <a:lnSpc>
                <a:spcPct val="90000"/>
              </a:lnSpc>
              <a:spcAft>
                <a:spcPts val="600"/>
              </a:spcAft>
              <a:buClr>
                <a:srgbClr val="78B832"/>
              </a:buClr>
              <a:buFont typeface="Wingdings" pitchFamily="2" charset="2"/>
              <a:buChar char="§"/>
            </a:pPr>
            <a:r>
              <a:rPr lang="en-GB" altLang="it-IT" sz="1300" b="1">
                <a:solidFill>
                  <a:srgbClr val="595959"/>
                </a:solidFill>
                <a:latin typeface="Calibri" pitchFamily="34" charset="0"/>
                <a:cs typeface="Raavi" pitchFamily="2"/>
              </a:rPr>
              <a:t>Security society</a:t>
            </a:r>
          </a:p>
          <a:p>
            <a:pPr marL="114300" lvl="1" indent="-114300" defTabSz="577850" eaLnBrk="1" hangingPunct="1">
              <a:lnSpc>
                <a:spcPct val="90000"/>
              </a:lnSpc>
              <a:spcAft>
                <a:spcPct val="15000"/>
              </a:spcAft>
              <a:buFontTx/>
              <a:buChar char="•"/>
            </a:pPr>
            <a:endParaRPr lang="en-GB" altLang="it-IT" sz="1300" i="1">
              <a:solidFill>
                <a:srgbClr val="595959"/>
              </a:solidFill>
              <a:latin typeface="Calibri" pitchFamily="34" charset="0"/>
              <a:cs typeface="Raavi" pitchFamily="2"/>
            </a:endParaRPr>
          </a:p>
        </p:txBody>
      </p:sp>
      <p:sp>
        <p:nvSpPr>
          <p:cNvPr id="34" name="Text Box 3"/>
          <p:cNvSpPr txBox="1">
            <a:spLocks noChangeArrowheads="1"/>
          </p:cNvSpPr>
          <p:nvPr/>
        </p:nvSpPr>
        <p:spPr bwMode="auto">
          <a:xfrm>
            <a:off x="468313" y="5291138"/>
            <a:ext cx="8280400" cy="293687"/>
          </a:xfrm>
          <a:prstGeom prst="rect">
            <a:avLst/>
          </a:prstGeom>
          <a:solidFill>
            <a:srgbClr val="FFCC00"/>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en-US" sz="1300" b="1" kern="0" dirty="0">
                <a:solidFill>
                  <a:sysClr val="windowText" lastClr="000000">
                    <a:lumMod val="65000"/>
                    <a:lumOff val="35000"/>
                  </a:sysClr>
                </a:solidFill>
                <a:latin typeface="Calibri"/>
                <a:cs typeface="Arial" pitchFamily="34" charset="0"/>
              </a:rPr>
              <a:t>European Institute of Innovation and Technology (EIT)</a:t>
            </a:r>
          </a:p>
        </p:txBody>
      </p:sp>
      <p:sp>
        <p:nvSpPr>
          <p:cNvPr id="35" name="Text Box 4"/>
          <p:cNvSpPr txBox="1">
            <a:spLocks noChangeArrowheads="1"/>
          </p:cNvSpPr>
          <p:nvPr/>
        </p:nvSpPr>
        <p:spPr bwMode="auto">
          <a:xfrm>
            <a:off x="468313" y="5584825"/>
            <a:ext cx="8280400" cy="293688"/>
          </a:xfrm>
          <a:prstGeom prst="rect">
            <a:avLst/>
          </a:prstGeom>
          <a:solidFill>
            <a:schemeClr val="accent6">
              <a:lumMod val="75000"/>
            </a:schemeClr>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en-US" sz="1300" b="1" kern="0" dirty="0">
                <a:solidFill>
                  <a:schemeClr val="bg1">
                    <a:lumMod val="95000"/>
                  </a:schemeClr>
                </a:solidFill>
                <a:latin typeface="Calibri"/>
                <a:cs typeface="Arial" pitchFamily="34" charset="0"/>
              </a:rPr>
              <a:t>Spreading Excellence and Widening Participation</a:t>
            </a:r>
          </a:p>
        </p:txBody>
      </p:sp>
      <p:sp>
        <p:nvSpPr>
          <p:cNvPr id="36" name="Text Box 4"/>
          <p:cNvSpPr txBox="1">
            <a:spLocks noChangeArrowheads="1"/>
          </p:cNvSpPr>
          <p:nvPr/>
        </p:nvSpPr>
        <p:spPr bwMode="auto">
          <a:xfrm>
            <a:off x="468313" y="5873750"/>
            <a:ext cx="8280400" cy="292100"/>
          </a:xfrm>
          <a:prstGeom prst="rect">
            <a:avLst/>
          </a:prstGeom>
          <a:solidFill>
            <a:srgbClr val="990099"/>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en-US" sz="1300" b="1" kern="0" dirty="0">
                <a:solidFill>
                  <a:schemeClr val="bg1">
                    <a:lumMod val="95000"/>
                  </a:schemeClr>
                </a:solidFill>
                <a:latin typeface="Calibri"/>
                <a:cs typeface="Arial" pitchFamily="34" charset="0"/>
              </a:rPr>
              <a:t>Science with and for society</a:t>
            </a:r>
          </a:p>
        </p:txBody>
      </p:sp>
      <p:sp>
        <p:nvSpPr>
          <p:cNvPr id="37" name="Text Box 4"/>
          <p:cNvSpPr txBox="1">
            <a:spLocks noChangeArrowheads="1"/>
          </p:cNvSpPr>
          <p:nvPr/>
        </p:nvSpPr>
        <p:spPr bwMode="auto">
          <a:xfrm>
            <a:off x="465138" y="6161088"/>
            <a:ext cx="8280400" cy="292100"/>
          </a:xfrm>
          <a:prstGeom prst="rect">
            <a:avLst/>
          </a:prstGeom>
          <a:solidFill>
            <a:srgbClr val="20ACE3"/>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it-IT" sz="1300" b="1" kern="0" dirty="0">
                <a:solidFill>
                  <a:schemeClr val="bg1">
                    <a:lumMod val="95000"/>
                  </a:schemeClr>
                </a:solidFill>
                <a:latin typeface="Calibri"/>
                <a:cs typeface="Arial" pitchFamily="34" charset="0"/>
              </a:rPr>
              <a:t>Joint Research Center (JRC)</a:t>
            </a:r>
          </a:p>
        </p:txBody>
      </p:sp>
      <p:sp>
        <p:nvSpPr>
          <p:cNvPr id="14349" name="CasellaDiTesto 49"/>
          <p:cNvSpPr txBox="1">
            <a:spLocks noChangeArrowheads="1"/>
          </p:cNvSpPr>
          <p:nvPr/>
        </p:nvSpPr>
        <p:spPr bwMode="auto">
          <a:xfrm>
            <a:off x="179388" y="468313"/>
            <a:ext cx="3887787" cy="523875"/>
          </a:xfrm>
          <a:prstGeom prst="rect">
            <a:avLst/>
          </a:prstGeom>
          <a:noFill/>
          <a:ln w="9525">
            <a:noFill/>
            <a:miter lim="800000"/>
            <a:headEnd/>
            <a:tailEnd/>
          </a:ln>
        </p:spPr>
        <p:txBody>
          <a:bodyPr>
            <a:spAutoFit/>
          </a:bodyPr>
          <a:lstStyle/>
          <a:p>
            <a:pPr eaLnBrk="1" hangingPunct="1"/>
            <a:endParaRPr lang="it-IT" altLang="it-IT" sz="2800">
              <a:solidFill>
                <a:srgbClr val="005EA1"/>
              </a:solidFill>
              <a:latin typeface="Calibri" pitchFamily="34" charset="0"/>
              <a:cs typeface="Arial" pitchFamily="34" charset="0"/>
            </a:endParaRPr>
          </a:p>
        </p:txBody>
      </p:sp>
      <p:sp>
        <p:nvSpPr>
          <p:cNvPr id="14350" name="Segnaposto numero diapositiva 6"/>
          <p:cNvSpPr>
            <a:spLocks noGrp="1"/>
          </p:cNvSpPr>
          <p:nvPr>
            <p:ph type="sldNum" sz="quarter" idx="12"/>
          </p:nvPr>
        </p:nvSpPr>
        <p:spPr bwMode="auto">
          <a:noFill/>
          <a:ln>
            <a:miter lim="800000"/>
            <a:headEnd/>
            <a:tailEnd/>
          </a:ln>
        </p:spPr>
        <p:txBody>
          <a:bodyPr/>
          <a:lstStyle/>
          <a:p>
            <a:fld id="{AB04C194-D513-400D-B3A5-803F7F336E96}" type="slidenum">
              <a:rPr lang="it-IT" altLang="it-IT" smtClean="0"/>
              <a:pPr/>
              <a:t>3</a:t>
            </a:fld>
            <a:endParaRPr lang="it-IT" altLang="it-IT" smtClean="0"/>
          </a:p>
        </p:txBody>
      </p:sp>
      <p:sp>
        <p:nvSpPr>
          <p:cNvPr id="4" name="Freccia in su 3"/>
          <p:cNvSpPr/>
          <p:nvPr/>
        </p:nvSpPr>
        <p:spPr>
          <a:xfrm>
            <a:off x="107950" y="1179513"/>
            <a:ext cx="2225675" cy="3022600"/>
          </a:xfrm>
          <a:prstGeom prst="upArrow">
            <a:avLst/>
          </a:prstGeom>
          <a:solidFill>
            <a:srgbClr val="C00000">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BOTTOM UP</a:t>
            </a:r>
          </a:p>
        </p:txBody>
      </p:sp>
      <p:sp>
        <p:nvSpPr>
          <p:cNvPr id="26" name="Freccia in giù 25"/>
          <p:cNvSpPr/>
          <p:nvPr/>
        </p:nvSpPr>
        <p:spPr>
          <a:xfrm>
            <a:off x="3922713" y="1174750"/>
            <a:ext cx="2224087" cy="3978275"/>
          </a:xfrm>
          <a:prstGeom prst="downArrow">
            <a:avLst/>
          </a:prstGeom>
          <a:solidFill>
            <a:srgbClr val="0070C0">
              <a:alpha val="7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TOP - DOWN</a:t>
            </a:r>
          </a:p>
        </p:txBody>
      </p:sp>
      <p:sp>
        <p:nvSpPr>
          <p:cNvPr id="28" name="Freccia in su 27"/>
          <p:cNvSpPr/>
          <p:nvPr/>
        </p:nvSpPr>
        <p:spPr>
          <a:xfrm>
            <a:off x="2833688" y="2133600"/>
            <a:ext cx="2225675" cy="3022600"/>
          </a:xfrm>
          <a:prstGeom prst="upArrow">
            <a:avLst/>
          </a:prstGeom>
          <a:solidFill>
            <a:srgbClr val="0070C0">
              <a:alpha val="7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BOTTOM UP</a:t>
            </a:r>
          </a:p>
          <a:p>
            <a:pPr algn="ctr">
              <a:defRPr/>
            </a:pPr>
            <a:r>
              <a:rPr lang="it-IT" b="1" dirty="0"/>
              <a:t>(SME)</a:t>
            </a:r>
          </a:p>
        </p:txBody>
      </p:sp>
      <p:sp>
        <p:nvSpPr>
          <p:cNvPr id="29" name="Freccia in giù 28"/>
          <p:cNvSpPr/>
          <p:nvPr/>
        </p:nvSpPr>
        <p:spPr>
          <a:xfrm>
            <a:off x="6738938" y="1179513"/>
            <a:ext cx="2225675" cy="3978275"/>
          </a:xfrm>
          <a:prstGeom prst="downArrow">
            <a:avLst/>
          </a:prstGeom>
          <a:solidFill>
            <a:srgbClr val="78B832">
              <a:alpha val="70000"/>
            </a:srgbClr>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TOP - DOWN</a:t>
            </a:r>
          </a:p>
        </p:txBody>
      </p:sp>
      <p:sp>
        <p:nvSpPr>
          <p:cNvPr id="30" name="Freccia in su 29"/>
          <p:cNvSpPr/>
          <p:nvPr/>
        </p:nvSpPr>
        <p:spPr>
          <a:xfrm>
            <a:off x="5651500" y="2139950"/>
            <a:ext cx="2225675" cy="3022600"/>
          </a:xfrm>
          <a:prstGeom prst="upArrow">
            <a:avLst/>
          </a:prstGeom>
          <a:solidFill>
            <a:srgbClr val="78B832">
              <a:alpha val="70000"/>
            </a:srgbClr>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BOTTOM UP</a:t>
            </a:r>
          </a:p>
          <a:p>
            <a:pPr algn="ctr">
              <a:defRPr/>
            </a:pPr>
            <a:r>
              <a:rPr lang="it-IT" b="1" dirty="0"/>
              <a:t>(SME)</a:t>
            </a:r>
          </a:p>
        </p:txBody>
      </p:sp>
      <p:sp>
        <p:nvSpPr>
          <p:cNvPr id="33" name="Freccia in giù 32"/>
          <p:cNvSpPr/>
          <p:nvPr/>
        </p:nvSpPr>
        <p:spPr>
          <a:xfrm>
            <a:off x="1258888" y="3651250"/>
            <a:ext cx="2025650" cy="1698625"/>
          </a:xfrm>
          <a:prstGeom prst="downArrow">
            <a:avLst/>
          </a:prstGeom>
          <a:solidFill>
            <a:srgbClr val="C00000">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TOP - DOWN</a:t>
            </a:r>
          </a:p>
        </p:txBody>
      </p:sp>
      <p:sp>
        <p:nvSpPr>
          <p:cNvPr id="14357" name="Titolo 1"/>
          <p:cNvSpPr>
            <a:spLocks noGrp="1"/>
          </p:cNvSpPr>
          <p:nvPr>
            <p:ph type="title"/>
          </p:nvPr>
        </p:nvSpPr>
        <p:spPr>
          <a:xfrm>
            <a:off x="1258888" y="547037"/>
            <a:ext cx="4691063" cy="654050"/>
          </a:xfrm>
        </p:spPr>
        <p:txBody>
          <a:bodyPr/>
          <a:lstStyle/>
          <a:p>
            <a:pPr defTabSz="457200" eaLnBrk="1" hangingPunct="1">
              <a:defRPr/>
            </a:pPr>
            <a:r>
              <a:rPr lang="it-IT" altLang="it-IT" sz="2800" b="1" dirty="0" smtClean="0">
                <a:solidFill>
                  <a:srgbClr val="005EA1"/>
                </a:solidFill>
                <a:ea typeface="ＭＳ Ｐゴシック" pitchFamily="-111" charset="-128"/>
                <a:cs typeface="Arial" charset="0"/>
              </a:rPr>
              <a:t>Horizon2020: struttura</a:t>
            </a:r>
          </a:p>
        </p:txBody>
      </p:sp>
      <p:sp>
        <p:nvSpPr>
          <p:cNvPr id="38" name="Text Box 4"/>
          <p:cNvSpPr txBox="1">
            <a:spLocks noChangeArrowheads="1"/>
          </p:cNvSpPr>
          <p:nvPr/>
        </p:nvSpPr>
        <p:spPr bwMode="auto">
          <a:xfrm>
            <a:off x="468313" y="6450013"/>
            <a:ext cx="8280400" cy="292100"/>
          </a:xfrm>
          <a:prstGeom prst="rect">
            <a:avLst/>
          </a:prstGeom>
          <a:solidFill>
            <a:schemeClr val="accent3">
              <a:lumMod val="75000"/>
            </a:schemeClr>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it-IT" sz="1300" b="1" kern="0" dirty="0" err="1">
                <a:solidFill>
                  <a:schemeClr val="bg1">
                    <a:lumMod val="95000"/>
                  </a:schemeClr>
                </a:solidFill>
                <a:latin typeface="Calibri"/>
                <a:cs typeface="Arial" pitchFamily="34" charset="0"/>
              </a:rPr>
              <a:t>Euratom</a:t>
            </a:r>
            <a:endParaRPr lang="it-IT" sz="1300" b="1" kern="0" dirty="0">
              <a:solidFill>
                <a:schemeClr val="bg1">
                  <a:lumMod val="95000"/>
                </a:schemeClr>
              </a:solidFill>
              <a:latin typeface="Calibri"/>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bg/>
                                          </p:spTgt>
                                        </p:tgtEl>
                                        <p:attrNameLst>
                                          <p:attrName>style.visibility</p:attrName>
                                        </p:attrNameLst>
                                      </p:cBhvr>
                                      <p:to>
                                        <p:strVal val="visible"/>
                                      </p:to>
                                    </p:set>
                                    <p:animEffect transition="in" filter="fade">
                                      <p:cBhvr>
                                        <p:cTn id="17" dur="500"/>
                                        <p:tgtEl>
                                          <p:spTgt spid="28">
                                            <p:bg/>
                                          </p:spTgt>
                                        </p:tgtEl>
                                      </p:cBhvr>
                                    </p:animEffect>
                                    <p:anim calcmode="lin" valueType="num">
                                      <p:cBhvr>
                                        <p:cTn id="18" dur="500" fill="hold"/>
                                        <p:tgtEl>
                                          <p:spTgt spid="28">
                                            <p:bg/>
                                          </p:spTgt>
                                        </p:tgtEl>
                                        <p:attrNameLst>
                                          <p:attrName>ppt_x</p:attrName>
                                        </p:attrNameLst>
                                      </p:cBhvr>
                                      <p:tavLst>
                                        <p:tav tm="0">
                                          <p:val>
                                            <p:strVal val="#ppt_x"/>
                                          </p:val>
                                        </p:tav>
                                        <p:tav tm="100000">
                                          <p:val>
                                            <p:strVal val="#ppt_x"/>
                                          </p:val>
                                        </p:tav>
                                      </p:tavLst>
                                    </p:anim>
                                    <p:anim calcmode="lin" valueType="num">
                                      <p:cBhvr>
                                        <p:cTn id="19" dur="500" fill="hold"/>
                                        <p:tgtEl>
                                          <p:spTgt spid="28">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anim calcmode="lin" valueType="num">
                                      <p:cBhvr>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fade">
                                      <p:cBhvr>
                                        <p:cTn id="27" dur="500"/>
                                        <p:tgtEl>
                                          <p:spTgt spid="28">
                                            <p:txEl>
                                              <p:pRg st="1" end="1"/>
                                            </p:txEl>
                                          </p:spTgt>
                                        </p:tgtEl>
                                      </p:cBhvr>
                                    </p:animEffect>
                                    <p:anim calcmode="lin" valueType="num">
                                      <p:cBhvr>
                                        <p:cTn id="2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8">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bg/>
                                          </p:spTgt>
                                        </p:tgtEl>
                                        <p:attrNameLst>
                                          <p:attrName>style.visibility</p:attrName>
                                        </p:attrNameLst>
                                      </p:cBhvr>
                                      <p:to>
                                        <p:strVal val="visible"/>
                                      </p:to>
                                    </p:set>
                                    <p:animEffect transition="in" filter="fade">
                                      <p:cBhvr>
                                        <p:cTn id="32" dur="500"/>
                                        <p:tgtEl>
                                          <p:spTgt spid="30">
                                            <p:bg/>
                                          </p:spTgt>
                                        </p:tgtEl>
                                      </p:cBhvr>
                                    </p:animEffect>
                                    <p:anim calcmode="lin" valueType="num">
                                      <p:cBhvr>
                                        <p:cTn id="33" dur="500" fill="hold"/>
                                        <p:tgtEl>
                                          <p:spTgt spid="30">
                                            <p:bg/>
                                          </p:spTgt>
                                        </p:tgtEl>
                                        <p:attrNameLst>
                                          <p:attrName>ppt_x</p:attrName>
                                        </p:attrNameLst>
                                      </p:cBhvr>
                                      <p:tavLst>
                                        <p:tav tm="0">
                                          <p:val>
                                            <p:strVal val="#ppt_x"/>
                                          </p:val>
                                        </p:tav>
                                        <p:tav tm="100000">
                                          <p:val>
                                            <p:strVal val="#ppt_x"/>
                                          </p:val>
                                        </p:tav>
                                      </p:tavLst>
                                    </p:anim>
                                    <p:anim calcmode="lin" valueType="num">
                                      <p:cBhvr>
                                        <p:cTn id="34" dur="500" fill="hold"/>
                                        <p:tgtEl>
                                          <p:spTgt spid="30">
                                            <p:bg/>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anim calcmode="lin" valueType="num">
                                      <p:cBhvr>
                                        <p:cTn id="3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xEl>
                                              <p:pRg st="1" end="1"/>
                                            </p:txEl>
                                          </p:spTgt>
                                        </p:tgtEl>
                                        <p:attrNameLst>
                                          <p:attrName>style.visibility</p:attrName>
                                        </p:attrNameLst>
                                      </p:cBhvr>
                                      <p:to>
                                        <p:strVal val="visible"/>
                                      </p:to>
                                    </p:set>
                                    <p:animEffect transition="in" filter="fade">
                                      <p:cBhvr>
                                        <p:cTn id="42" dur="500"/>
                                        <p:tgtEl>
                                          <p:spTgt spid="30">
                                            <p:txEl>
                                              <p:pRg st="1" end="1"/>
                                            </p:txEl>
                                          </p:spTgt>
                                        </p:tgtEl>
                                      </p:cBhvr>
                                    </p:animEffect>
                                    <p:anim calcmode="lin" valueType="num">
                                      <p:cBhvr>
                                        <p:cTn id="4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44" dur="500" fill="hold"/>
                                        <p:tgtEl>
                                          <p:spTgt spid="30">
                                            <p:txEl>
                                              <p:pRg st="1" end="1"/>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3">
                                            <p:bg/>
                                          </p:spTgt>
                                        </p:tgtEl>
                                        <p:attrNameLst>
                                          <p:attrName>style.visibility</p:attrName>
                                        </p:attrNameLst>
                                      </p:cBhvr>
                                      <p:to>
                                        <p:strVal val="visible"/>
                                      </p:to>
                                    </p:set>
                                    <p:animEffect transition="in" filter="fade">
                                      <p:cBhvr>
                                        <p:cTn id="47" dur="500"/>
                                        <p:tgtEl>
                                          <p:spTgt spid="33">
                                            <p:bg/>
                                          </p:spTgt>
                                        </p:tgtEl>
                                      </p:cBhvr>
                                    </p:animEffect>
                                    <p:anim calcmode="lin" valueType="num">
                                      <p:cBhvr>
                                        <p:cTn id="48" dur="500" fill="hold"/>
                                        <p:tgtEl>
                                          <p:spTgt spid="33">
                                            <p:bg/>
                                          </p:spTgt>
                                        </p:tgtEl>
                                        <p:attrNameLst>
                                          <p:attrName>ppt_x</p:attrName>
                                        </p:attrNameLst>
                                      </p:cBhvr>
                                      <p:tavLst>
                                        <p:tav tm="0">
                                          <p:val>
                                            <p:strVal val="#ppt_x"/>
                                          </p:val>
                                        </p:tav>
                                        <p:tav tm="100000">
                                          <p:val>
                                            <p:strVal val="#ppt_x"/>
                                          </p:val>
                                        </p:tav>
                                      </p:tavLst>
                                    </p:anim>
                                    <p:anim calcmode="lin" valueType="num">
                                      <p:cBhvr>
                                        <p:cTn id="49" dur="500" fill="hold"/>
                                        <p:tgtEl>
                                          <p:spTgt spid="33">
                                            <p:bg/>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fade">
                                      <p:cBhvr>
                                        <p:cTn id="52" dur="500"/>
                                        <p:tgtEl>
                                          <p:spTgt spid="33">
                                            <p:txEl>
                                              <p:pRg st="0" end="0"/>
                                            </p:txEl>
                                          </p:spTgt>
                                        </p:tgtEl>
                                      </p:cBhvr>
                                    </p:animEffect>
                                    <p:anim calcmode="lin" valueType="num">
                                      <p:cBhvr>
                                        <p:cTn id="5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3">
                                            <p:txEl>
                                              <p:pRg st="0" end="0"/>
                                            </p:tx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fade">
                                      <p:cBhvr>
                                        <p:cTn id="57" dur="500"/>
                                        <p:tgtEl>
                                          <p:spTgt spid="26">
                                            <p:bg/>
                                          </p:spTgt>
                                        </p:tgtEl>
                                      </p:cBhvr>
                                    </p:animEffect>
                                    <p:anim calcmode="lin" valueType="num">
                                      <p:cBhvr>
                                        <p:cTn id="58" dur="500" fill="hold"/>
                                        <p:tgtEl>
                                          <p:spTgt spid="26">
                                            <p:bg/>
                                          </p:spTgt>
                                        </p:tgtEl>
                                        <p:attrNameLst>
                                          <p:attrName>ppt_x</p:attrName>
                                        </p:attrNameLst>
                                      </p:cBhvr>
                                      <p:tavLst>
                                        <p:tav tm="0">
                                          <p:val>
                                            <p:strVal val="#ppt_x"/>
                                          </p:val>
                                        </p:tav>
                                        <p:tav tm="100000">
                                          <p:val>
                                            <p:strVal val="#ppt_x"/>
                                          </p:val>
                                        </p:tav>
                                      </p:tavLst>
                                    </p:anim>
                                    <p:anim calcmode="lin" valueType="num">
                                      <p:cBhvr>
                                        <p:cTn id="59" dur="500" fill="hold"/>
                                        <p:tgtEl>
                                          <p:spTgt spid="26">
                                            <p:bg/>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500"/>
                                        <p:tgtEl>
                                          <p:spTgt spid="26">
                                            <p:txEl>
                                              <p:pRg st="0" end="0"/>
                                            </p:txEl>
                                          </p:spTgt>
                                        </p:tgtEl>
                                      </p:cBhvr>
                                    </p:animEffect>
                                    <p:anim calcmode="lin" valueType="num">
                                      <p:cBhvr>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9">
                                            <p:bg/>
                                          </p:spTgt>
                                        </p:tgtEl>
                                        <p:attrNameLst>
                                          <p:attrName>style.visibility</p:attrName>
                                        </p:attrNameLst>
                                      </p:cBhvr>
                                      <p:to>
                                        <p:strVal val="visible"/>
                                      </p:to>
                                    </p:set>
                                    <p:animEffect transition="in" filter="fade">
                                      <p:cBhvr>
                                        <p:cTn id="67" dur="500"/>
                                        <p:tgtEl>
                                          <p:spTgt spid="29">
                                            <p:bg/>
                                          </p:spTgt>
                                        </p:tgtEl>
                                      </p:cBhvr>
                                    </p:animEffect>
                                    <p:anim calcmode="lin" valueType="num">
                                      <p:cBhvr>
                                        <p:cTn id="68" dur="500" fill="hold"/>
                                        <p:tgtEl>
                                          <p:spTgt spid="29">
                                            <p:bg/>
                                          </p:spTgt>
                                        </p:tgtEl>
                                        <p:attrNameLst>
                                          <p:attrName>ppt_x</p:attrName>
                                        </p:attrNameLst>
                                      </p:cBhvr>
                                      <p:tavLst>
                                        <p:tav tm="0">
                                          <p:val>
                                            <p:strVal val="#ppt_x"/>
                                          </p:val>
                                        </p:tav>
                                        <p:tav tm="100000">
                                          <p:val>
                                            <p:strVal val="#ppt_x"/>
                                          </p:val>
                                        </p:tav>
                                      </p:tavLst>
                                    </p:anim>
                                    <p:anim calcmode="lin" valueType="num">
                                      <p:cBhvr>
                                        <p:cTn id="69" dur="500" fill="hold"/>
                                        <p:tgtEl>
                                          <p:spTgt spid="29">
                                            <p:bg/>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fade">
                                      <p:cBhvr>
                                        <p:cTn id="72" dur="500"/>
                                        <p:tgtEl>
                                          <p:spTgt spid="29">
                                            <p:txEl>
                                              <p:pRg st="0" end="0"/>
                                            </p:txEl>
                                          </p:spTgt>
                                        </p:tgtEl>
                                      </p:cBhvr>
                                    </p:animEffect>
                                    <p:anim calcmode="lin" valueType="num">
                                      <p:cBhvr>
                                        <p:cTn id="7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9">
                                            <p:txEl>
                                              <p:pRg st="0" end="0"/>
                                            </p:txEl>
                                          </p:spTgt>
                                        </p:tgtEl>
                                        <p:attrNameLst>
                                          <p:attrName>ppt_y</p:attrName>
                                        </p:attrNameLst>
                                      </p:cBhvr>
                                      <p:tavLst>
                                        <p:tav tm="0">
                                          <p:val>
                                            <p:strVal val="#ppt_y-.1"/>
                                          </p:val>
                                        </p:tav>
                                        <p:tav tm="100000">
                                          <p:val>
                                            <p:strVal val="#ppt_y"/>
                                          </p:val>
                                        </p:tav>
                                      </p:tavLst>
                                    </p:anim>
                                  </p:childTnLst>
                                </p:cTn>
                              </p:par>
                              <p:par>
                                <p:cTn id="75" presetID="10" presetClass="exit" presetSubtype="0" fill="hold" grpId="0" nodeType="withEffect">
                                  <p:stCondLst>
                                    <p:cond delay="0"/>
                                  </p:stCondLst>
                                  <p:childTnLst>
                                    <p:animEffect transition="out" filter="fade">
                                      <p:cBhvr>
                                        <p:cTn id="76" dur="1000"/>
                                        <p:tgtEl>
                                          <p:spTgt spid="38"/>
                                        </p:tgtEl>
                                      </p:cBhvr>
                                    </p:animEffect>
                                    <p:set>
                                      <p:cBhvr>
                                        <p:cTn id="77" dur="1" fill="hold">
                                          <p:stCondLst>
                                            <p:cond delay="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6" grpId="0" build="p" animBg="1"/>
      <p:bldP spid="28" grpId="0" build="p" animBg="1"/>
      <p:bldP spid="29" grpId="0" build="p" animBg="1"/>
      <p:bldP spid="30" grpId="0" build="p" animBg="1"/>
      <p:bldP spid="33" grpId="0" build="p"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68313" y="6659563"/>
            <a:ext cx="8496300" cy="366712"/>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p:txBody>
      </p:sp>
      <p:sp>
        <p:nvSpPr>
          <p:cNvPr id="23555" name="CasellaDiTesto 8"/>
          <p:cNvSpPr txBox="1">
            <a:spLocks noChangeArrowheads="1"/>
          </p:cNvSpPr>
          <p:nvPr/>
        </p:nvSpPr>
        <p:spPr bwMode="auto">
          <a:xfrm>
            <a:off x="785813" y="6643688"/>
            <a:ext cx="184150" cy="369887"/>
          </a:xfrm>
          <a:prstGeom prst="rect">
            <a:avLst/>
          </a:prstGeom>
          <a:noFill/>
          <a:ln w="9525">
            <a:noFill/>
            <a:miter lim="800000"/>
            <a:headEnd/>
            <a:tailEnd/>
          </a:ln>
        </p:spPr>
        <p:txBody>
          <a:bodyPr wrap="none">
            <a:spAutoFit/>
          </a:bodyPr>
          <a:lstStyle/>
          <a:p>
            <a:endParaRPr lang="it-IT">
              <a:latin typeface="Calibri" pitchFamily="34" charset="0"/>
            </a:endParaRPr>
          </a:p>
        </p:txBody>
      </p:sp>
      <p:sp>
        <p:nvSpPr>
          <p:cNvPr id="12" name="CasellaDiTesto 6"/>
          <p:cNvSpPr txBox="1">
            <a:spLocks noChangeArrowheads="1"/>
          </p:cNvSpPr>
          <p:nvPr/>
        </p:nvSpPr>
        <p:spPr bwMode="auto">
          <a:xfrm>
            <a:off x="1312863" y="751572"/>
            <a:ext cx="5562600" cy="523220"/>
          </a:xfrm>
          <a:prstGeom prst="rect">
            <a:avLst/>
          </a:prstGeom>
          <a:noFill/>
          <a:ln w="9525">
            <a:noFill/>
            <a:miter lim="800000"/>
            <a:headEnd/>
            <a:tailEnd/>
          </a:ln>
        </p:spPr>
        <p:txBody>
          <a:bodyPr>
            <a:spAutoFit/>
          </a:bodyPr>
          <a:lstStyle/>
          <a:p>
            <a:pPr>
              <a:defRPr/>
            </a:pP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Proof</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 </a:t>
            </a: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of</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 </a:t>
            </a: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Concept</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a:t>
            </a:r>
          </a:p>
        </p:txBody>
      </p:sp>
      <p:sp>
        <p:nvSpPr>
          <p:cNvPr id="13" name="Segnaposto testo 2"/>
          <p:cNvSpPr>
            <a:spLocks noGrp="1"/>
          </p:cNvSpPr>
          <p:nvPr>
            <p:ph type="body" sz="half" idx="1"/>
          </p:nvPr>
        </p:nvSpPr>
        <p:spPr>
          <a:xfrm>
            <a:off x="428625" y="1897063"/>
            <a:ext cx="8715375" cy="4492625"/>
          </a:xfrm>
          <a:solidFill>
            <a:schemeClr val="bg1"/>
          </a:solidFill>
          <a:ln w="25400" cap="flat"/>
        </p:spPr>
        <p:txBody>
          <a:bodyPr/>
          <a:lstStyle/>
          <a:p>
            <a:pPr eaLnBrk="1" hangingPunct="1">
              <a:buClr>
                <a:srgbClr val="FF8F00"/>
              </a:buClr>
              <a:buFont typeface="Wingdings" pitchFamily="2" charset="2"/>
              <a:buChar char="ü"/>
              <a:defRPr/>
            </a:pPr>
            <a:r>
              <a:rPr lang="it-IT" sz="2600" dirty="0" smtClean="0">
                <a:solidFill>
                  <a:schemeClr val="accent1">
                    <a:lumMod val="75000"/>
                  </a:schemeClr>
                </a:solidFill>
              </a:rPr>
              <a:t>Obiettivo: verificare il potenziale innovativo di un idea derivante da un progetto ERC finanziato</a:t>
            </a:r>
            <a:endParaRPr lang="en-US" sz="2600" dirty="0" smtClean="0">
              <a:solidFill>
                <a:schemeClr val="accent1">
                  <a:lumMod val="75000"/>
                </a:schemeClr>
              </a:solidFill>
            </a:endParaRPr>
          </a:p>
          <a:p>
            <a:pPr eaLnBrk="1" hangingPunct="1">
              <a:buClr>
                <a:srgbClr val="FF8F00"/>
              </a:buClr>
              <a:buFont typeface="Arial" charset="0"/>
              <a:buNone/>
              <a:defRPr/>
            </a:pPr>
            <a:endParaRPr lang="en-US" sz="2600" dirty="0" smtClean="0">
              <a:solidFill>
                <a:schemeClr val="accent1">
                  <a:lumMod val="75000"/>
                </a:schemeClr>
              </a:solidFill>
            </a:endParaRPr>
          </a:p>
          <a:p>
            <a:pPr eaLnBrk="1" hangingPunct="1">
              <a:buClr>
                <a:srgbClr val="FF8F00"/>
              </a:buClr>
              <a:buFont typeface="Wingdings" pitchFamily="2" charset="2"/>
              <a:buChar char="ü"/>
              <a:defRPr/>
            </a:pPr>
            <a:r>
              <a:rPr lang="en-US" sz="2600" dirty="0" err="1" smtClean="0">
                <a:solidFill>
                  <a:schemeClr val="accent1">
                    <a:lumMod val="75000"/>
                  </a:schemeClr>
                </a:solidFill>
              </a:rPr>
              <a:t>Tre</a:t>
            </a:r>
            <a:r>
              <a:rPr lang="en-US" sz="2600" dirty="0" smtClean="0">
                <a:solidFill>
                  <a:schemeClr val="accent1">
                    <a:lumMod val="75000"/>
                  </a:schemeClr>
                </a:solidFill>
              </a:rPr>
              <a:t> </a:t>
            </a:r>
            <a:r>
              <a:rPr lang="en-US" sz="2600" dirty="0" err="1" smtClean="0">
                <a:solidFill>
                  <a:schemeClr val="accent1">
                    <a:lumMod val="75000"/>
                  </a:schemeClr>
                </a:solidFill>
              </a:rPr>
              <a:t>criteri</a:t>
            </a:r>
            <a:r>
              <a:rPr lang="en-US" sz="2600" dirty="0" smtClean="0">
                <a:solidFill>
                  <a:schemeClr val="accent1">
                    <a:lumMod val="75000"/>
                  </a:schemeClr>
                </a:solidFill>
              </a:rPr>
              <a:t> di </a:t>
            </a:r>
            <a:r>
              <a:rPr lang="en-US" sz="2600" dirty="0" err="1" smtClean="0">
                <a:solidFill>
                  <a:schemeClr val="accent1">
                    <a:lumMod val="75000"/>
                  </a:schemeClr>
                </a:solidFill>
              </a:rPr>
              <a:t>valutazione</a:t>
            </a:r>
            <a:r>
              <a:rPr lang="en-US" sz="2600" dirty="0" smtClean="0">
                <a:solidFill>
                  <a:schemeClr val="accent1">
                    <a:lumMod val="75000"/>
                  </a:schemeClr>
                </a:solidFill>
              </a:rPr>
              <a:t>: </a:t>
            </a:r>
            <a:r>
              <a:rPr lang="en-US" sz="2600" b="1" i="1" u="sng" dirty="0" err="1" smtClean="0">
                <a:solidFill>
                  <a:schemeClr val="accent1">
                    <a:lumMod val="75000"/>
                  </a:schemeClr>
                </a:solidFill>
              </a:rPr>
              <a:t>potenziale</a:t>
            </a:r>
            <a:r>
              <a:rPr lang="en-US" sz="2600" b="1" i="1" u="sng" dirty="0" smtClean="0">
                <a:solidFill>
                  <a:schemeClr val="accent1">
                    <a:lumMod val="75000"/>
                  </a:schemeClr>
                </a:solidFill>
              </a:rPr>
              <a:t> </a:t>
            </a:r>
            <a:r>
              <a:rPr lang="en-US" sz="2600" b="1" i="1" u="sng" dirty="0" err="1" smtClean="0">
                <a:solidFill>
                  <a:schemeClr val="accent1">
                    <a:lumMod val="75000"/>
                  </a:schemeClr>
                </a:solidFill>
              </a:rPr>
              <a:t>innovativo</a:t>
            </a:r>
            <a:r>
              <a:rPr lang="en-US" sz="2600" b="1" i="1" u="sng" dirty="0" smtClean="0">
                <a:solidFill>
                  <a:schemeClr val="accent1">
                    <a:lumMod val="75000"/>
                  </a:schemeClr>
                </a:solidFill>
              </a:rPr>
              <a:t>,  </a:t>
            </a:r>
            <a:r>
              <a:rPr lang="en-US" sz="2600" b="1" i="1" u="sng" dirty="0" err="1" smtClean="0">
                <a:solidFill>
                  <a:schemeClr val="accent1">
                    <a:lumMod val="75000"/>
                  </a:schemeClr>
                </a:solidFill>
              </a:rPr>
              <a:t>qualità</a:t>
            </a:r>
            <a:r>
              <a:rPr lang="en-US" sz="2600" b="1" i="1" u="sng" dirty="0" smtClean="0">
                <a:solidFill>
                  <a:schemeClr val="accent1">
                    <a:lumMod val="75000"/>
                  </a:schemeClr>
                </a:solidFill>
              </a:rPr>
              <a:t> del </a:t>
            </a:r>
            <a:r>
              <a:rPr lang="en-US" sz="2600" b="1" i="1" u="sng" dirty="0" err="1" smtClean="0">
                <a:solidFill>
                  <a:schemeClr val="accent1">
                    <a:lumMod val="75000"/>
                  </a:schemeClr>
                </a:solidFill>
              </a:rPr>
              <a:t>progetto</a:t>
            </a:r>
            <a:r>
              <a:rPr lang="en-US" sz="2600" b="1" i="1" u="sng" dirty="0" smtClean="0">
                <a:solidFill>
                  <a:schemeClr val="accent1">
                    <a:lumMod val="75000"/>
                  </a:schemeClr>
                </a:solidFill>
              </a:rPr>
              <a:t> “proof of concept”, budget.</a:t>
            </a:r>
          </a:p>
          <a:p>
            <a:pPr eaLnBrk="1" hangingPunct="1">
              <a:buClr>
                <a:srgbClr val="FF8F00"/>
              </a:buClr>
              <a:buFont typeface="Arial" charset="0"/>
              <a:buNone/>
              <a:defRPr/>
            </a:pPr>
            <a:endParaRPr lang="en-US" sz="2600" dirty="0" smtClean="0">
              <a:solidFill>
                <a:schemeClr val="accent1">
                  <a:lumMod val="75000"/>
                </a:schemeClr>
              </a:solidFill>
            </a:endParaRPr>
          </a:p>
          <a:p>
            <a:pPr eaLnBrk="1" hangingPunct="1">
              <a:buClr>
                <a:srgbClr val="FF8F00"/>
              </a:buClr>
              <a:buFont typeface="Wingdings" pitchFamily="2" charset="2"/>
              <a:buChar char="ü"/>
              <a:defRPr/>
            </a:pPr>
            <a:r>
              <a:rPr lang="en-US" sz="2600" dirty="0" err="1" smtClean="0">
                <a:solidFill>
                  <a:schemeClr val="accent1">
                    <a:lumMod val="75000"/>
                  </a:schemeClr>
                </a:solidFill>
              </a:rPr>
              <a:t>Collegamento</a:t>
            </a:r>
            <a:r>
              <a:rPr lang="en-US" sz="2600" dirty="0" smtClean="0">
                <a:solidFill>
                  <a:schemeClr val="accent1">
                    <a:lumMod val="75000"/>
                  </a:schemeClr>
                </a:solidFill>
              </a:rPr>
              <a:t> ad </a:t>
            </a:r>
            <a:r>
              <a:rPr lang="en-US" sz="2600" dirty="0" err="1" smtClean="0">
                <a:solidFill>
                  <a:schemeClr val="accent1">
                    <a:lumMod val="75000"/>
                  </a:schemeClr>
                </a:solidFill>
              </a:rPr>
              <a:t>un’idea</a:t>
            </a:r>
            <a:r>
              <a:rPr lang="en-US" sz="2600" dirty="0" smtClean="0">
                <a:solidFill>
                  <a:schemeClr val="accent1">
                    <a:lumMod val="75000"/>
                  </a:schemeClr>
                </a:solidFill>
              </a:rPr>
              <a:t> </a:t>
            </a:r>
            <a:r>
              <a:rPr lang="en-US" sz="2600" dirty="0" err="1" smtClean="0">
                <a:solidFill>
                  <a:schemeClr val="accent1">
                    <a:lumMod val="75000"/>
                  </a:schemeClr>
                </a:solidFill>
              </a:rPr>
              <a:t>scaturita</a:t>
            </a:r>
            <a:r>
              <a:rPr lang="en-US" sz="2600" dirty="0" smtClean="0">
                <a:solidFill>
                  <a:schemeClr val="accent1">
                    <a:lumMod val="75000"/>
                  </a:schemeClr>
                </a:solidFill>
              </a:rPr>
              <a:t> </a:t>
            </a:r>
            <a:r>
              <a:rPr lang="en-US" sz="2600" dirty="0" err="1" smtClean="0">
                <a:solidFill>
                  <a:schemeClr val="accent1">
                    <a:lumMod val="75000"/>
                  </a:schemeClr>
                </a:solidFill>
              </a:rPr>
              <a:t>dal</a:t>
            </a:r>
            <a:r>
              <a:rPr lang="en-US" sz="2600" dirty="0" smtClean="0">
                <a:solidFill>
                  <a:schemeClr val="accent1">
                    <a:lumMod val="75000"/>
                  </a:schemeClr>
                </a:solidFill>
              </a:rPr>
              <a:t> </a:t>
            </a:r>
            <a:r>
              <a:rPr lang="en-US" sz="2600" dirty="0" err="1" smtClean="0">
                <a:solidFill>
                  <a:schemeClr val="accent1">
                    <a:lumMod val="75000"/>
                  </a:schemeClr>
                </a:solidFill>
              </a:rPr>
              <a:t>progetto</a:t>
            </a:r>
            <a:r>
              <a:rPr lang="en-US" sz="2600" dirty="0" smtClean="0">
                <a:solidFill>
                  <a:schemeClr val="accent1">
                    <a:lumMod val="75000"/>
                  </a:schemeClr>
                </a:solidFill>
              </a:rPr>
              <a:t> ERC in </a:t>
            </a:r>
            <a:r>
              <a:rPr lang="en-US" sz="2600" dirty="0" err="1" smtClean="0">
                <a:solidFill>
                  <a:schemeClr val="accent1">
                    <a:lumMod val="75000"/>
                  </a:schemeClr>
                </a:solidFill>
              </a:rPr>
              <a:t>atto</a:t>
            </a:r>
            <a:endParaRPr lang="en-US" sz="2600" dirty="0" smtClean="0">
              <a:solidFill>
                <a:schemeClr val="accent1">
                  <a:lumMod val="75000"/>
                </a:schemeClr>
              </a:solidFill>
            </a:endParaRPr>
          </a:p>
          <a:p>
            <a:pPr eaLnBrk="1" hangingPunct="1">
              <a:buClr>
                <a:srgbClr val="FF8F00"/>
              </a:buClr>
              <a:buFont typeface="Wingdings" pitchFamily="2" charset="2"/>
              <a:buChar char="ü"/>
              <a:defRPr/>
            </a:pPr>
            <a:endParaRPr lang="en-US" sz="2600" dirty="0" smtClean="0">
              <a:solidFill>
                <a:schemeClr val="accent1">
                  <a:lumMod val="75000"/>
                </a:schemeClr>
              </a:solidFill>
            </a:endParaRPr>
          </a:p>
          <a:p>
            <a:pPr eaLnBrk="1" hangingPunct="1">
              <a:buFontTx/>
              <a:buNone/>
              <a:defRPr/>
            </a:pPr>
            <a:endParaRPr lang="en-US" sz="2600" dirty="0" smtClean="0">
              <a:solidFill>
                <a:srgbClr val="000000"/>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179512" y="548680"/>
            <a:ext cx="7458075" cy="904875"/>
          </a:xfrm>
        </p:spPr>
        <p:txBody>
          <a:bodyPr/>
          <a:lstStyle/>
          <a:p>
            <a:pPr defTabSz="457200">
              <a:defRPr/>
            </a:pPr>
            <a:r>
              <a:rPr lang="en-GB" sz="2800" b="1" i="1" dirty="0" smtClean="0">
                <a:ln w="1905"/>
                <a:effectLst>
                  <a:innerShdw blurRad="69850" dist="43180" dir="5400000">
                    <a:srgbClr val="000000">
                      <a:alpha val="65000"/>
                    </a:srgbClr>
                  </a:innerShdw>
                </a:effectLst>
                <a:latin typeface="Arial" charset="0"/>
              </a:rPr>
              <a:t>The “Valley of Death”</a:t>
            </a:r>
          </a:p>
        </p:txBody>
      </p:sp>
      <p:pic>
        <p:nvPicPr>
          <p:cNvPr id="24579" name="Picture 3" descr="valleyofdeath"/>
          <p:cNvPicPr>
            <a:picLocks noChangeAspect="1" noChangeArrowheads="1"/>
          </p:cNvPicPr>
          <p:nvPr/>
        </p:nvPicPr>
        <p:blipFill>
          <a:blip r:embed="rId2" cstate="print"/>
          <a:srcRect/>
          <a:stretch>
            <a:fillRect/>
          </a:stretch>
        </p:blipFill>
        <p:spPr bwMode="auto">
          <a:xfrm>
            <a:off x="0" y="2036763"/>
            <a:ext cx="9144000" cy="4821237"/>
          </a:xfrm>
          <a:prstGeom prst="rect">
            <a:avLst/>
          </a:prstGeom>
          <a:solidFill>
            <a:schemeClr val="accent1"/>
          </a:solidFill>
          <a:ln w="9525">
            <a:noFill/>
            <a:miter lim="800000"/>
            <a:headEnd/>
            <a:tailEnd/>
          </a:ln>
        </p:spPr>
      </p:pic>
      <p:sp>
        <p:nvSpPr>
          <p:cNvPr id="24580" name="Rectangle 4"/>
          <p:cNvSpPr>
            <a:spLocks noChangeArrowheads="1"/>
          </p:cNvSpPr>
          <p:nvPr/>
        </p:nvSpPr>
        <p:spPr bwMode="auto">
          <a:xfrm>
            <a:off x="0" y="1763713"/>
            <a:ext cx="9144000" cy="1125537"/>
          </a:xfrm>
          <a:prstGeom prst="rect">
            <a:avLst/>
          </a:prstGeom>
          <a:solidFill>
            <a:schemeClr val="bg1"/>
          </a:solidFill>
          <a:ln w="9525">
            <a:solidFill>
              <a:schemeClr val="bg1"/>
            </a:solidFill>
            <a:miter lim="800000"/>
            <a:headEnd/>
            <a:tailEnd/>
          </a:ln>
        </p:spPr>
        <p:txBody>
          <a:bodyPr wrap="none" anchor="ctr"/>
          <a:lstStyle/>
          <a:p>
            <a:pPr algn="ctr"/>
            <a:r>
              <a:rPr lang="it-IT" sz="2800" b="1">
                <a:solidFill>
                  <a:schemeClr val="tx2"/>
                </a:solidFill>
              </a:rPr>
              <a:t>Bridging the gap:</a:t>
            </a:r>
          </a:p>
          <a:p>
            <a:pPr algn="ctr"/>
            <a:r>
              <a:rPr lang="it-IT" sz="2800" b="1">
                <a:solidFill>
                  <a:schemeClr val="tx2"/>
                </a:solidFill>
              </a:rPr>
              <a:t> </a:t>
            </a:r>
            <a:r>
              <a:rPr lang="en-GB" sz="2800" b="1">
                <a:solidFill>
                  <a:schemeClr val="tx2"/>
                </a:solidFill>
              </a:rPr>
              <a:t>from basic research to innovation</a:t>
            </a:r>
          </a:p>
        </p:txBody>
      </p:sp>
      <p:sp>
        <p:nvSpPr>
          <p:cNvPr id="24581" name="Rectangle 5"/>
          <p:cNvSpPr>
            <a:spLocks noChangeArrowheads="1"/>
          </p:cNvSpPr>
          <p:nvPr/>
        </p:nvSpPr>
        <p:spPr bwMode="auto">
          <a:xfrm>
            <a:off x="431800" y="4238625"/>
            <a:ext cx="1800225" cy="709613"/>
          </a:xfrm>
          <a:prstGeom prst="rect">
            <a:avLst/>
          </a:prstGeom>
          <a:solidFill>
            <a:schemeClr val="bg1"/>
          </a:solidFill>
          <a:ln w="38100" cmpd="dbl">
            <a:solidFill>
              <a:schemeClr val="bg1"/>
            </a:solidFill>
            <a:miter lim="800000"/>
            <a:headEnd/>
            <a:tailEnd/>
          </a:ln>
        </p:spPr>
        <p:txBody>
          <a:bodyPr wrap="none" anchor="ctr"/>
          <a:lstStyle/>
          <a:p>
            <a:pPr algn="ctr"/>
            <a:r>
              <a:rPr lang="en-GB" b="1">
                <a:solidFill>
                  <a:schemeClr val="tx2"/>
                </a:solidFill>
              </a:rPr>
              <a:t>Basic Research</a:t>
            </a:r>
          </a:p>
        </p:txBody>
      </p:sp>
      <p:sp>
        <p:nvSpPr>
          <p:cNvPr id="24582" name="Rectangle 6"/>
          <p:cNvSpPr>
            <a:spLocks noChangeArrowheads="1"/>
          </p:cNvSpPr>
          <p:nvPr/>
        </p:nvSpPr>
        <p:spPr bwMode="auto">
          <a:xfrm>
            <a:off x="5832475" y="4956175"/>
            <a:ext cx="2159000" cy="838200"/>
          </a:xfrm>
          <a:prstGeom prst="rect">
            <a:avLst/>
          </a:prstGeom>
          <a:solidFill>
            <a:schemeClr val="bg1"/>
          </a:solidFill>
          <a:ln w="38100" cmpd="dbl">
            <a:solidFill>
              <a:schemeClr val="bg1"/>
            </a:solidFill>
            <a:miter lim="800000"/>
            <a:headEnd/>
            <a:tailEnd/>
          </a:ln>
        </p:spPr>
        <p:txBody>
          <a:bodyPr wrap="none" anchor="ctr"/>
          <a:lstStyle/>
          <a:p>
            <a:pPr algn="r"/>
            <a:r>
              <a:rPr lang="en-GB" b="1">
                <a:solidFill>
                  <a:schemeClr val="tx2"/>
                </a:solidFill>
              </a:rPr>
              <a:t>Innovations</a:t>
            </a:r>
          </a:p>
        </p:txBody>
      </p:sp>
      <p:sp>
        <p:nvSpPr>
          <p:cNvPr id="24583" name="Text Box 7"/>
          <p:cNvSpPr txBox="1">
            <a:spLocks noChangeArrowheads="1"/>
          </p:cNvSpPr>
          <p:nvPr/>
        </p:nvSpPr>
        <p:spPr bwMode="auto">
          <a:xfrm rot="649698">
            <a:off x="2741613" y="3919538"/>
            <a:ext cx="3192462" cy="304800"/>
          </a:xfrm>
          <a:prstGeom prst="rect">
            <a:avLst/>
          </a:prstGeom>
          <a:noFill/>
          <a:ln w="9525">
            <a:noFill/>
            <a:miter lim="800000"/>
            <a:headEnd/>
            <a:tailEnd/>
          </a:ln>
        </p:spPr>
        <p:txBody>
          <a:bodyPr>
            <a:spAutoFit/>
          </a:bodyPr>
          <a:lstStyle/>
          <a:p>
            <a:r>
              <a:rPr lang="it-IT" sz="1400" b="1">
                <a:solidFill>
                  <a:schemeClr val="tx2"/>
                </a:solidFill>
              </a:rPr>
              <a:t>Capital to turn ideas into inventions</a:t>
            </a:r>
          </a:p>
        </p:txBody>
      </p:sp>
      <p:sp>
        <p:nvSpPr>
          <p:cNvPr id="24584" name="Text Box 8"/>
          <p:cNvSpPr txBox="1">
            <a:spLocks noChangeArrowheads="1"/>
          </p:cNvSpPr>
          <p:nvPr/>
        </p:nvSpPr>
        <p:spPr bwMode="auto">
          <a:xfrm>
            <a:off x="3714750" y="4651375"/>
            <a:ext cx="1060450" cy="304800"/>
          </a:xfrm>
          <a:prstGeom prst="rect">
            <a:avLst/>
          </a:prstGeom>
          <a:noFill/>
          <a:ln w="9525">
            <a:noFill/>
            <a:miter lim="800000"/>
            <a:headEnd/>
            <a:tailEnd/>
          </a:ln>
        </p:spPr>
        <p:txBody>
          <a:bodyPr wrap="none">
            <a:spAutoFit/>
          </a:bodyPr>
          <a:lstStyle/>
          <a:p>
            <a:r>
              <a:rPr lang="en-GB" sz="1400" b="1">
                <a:solidFill>
                  <a:schemeClr val="tx2"/>
                </a:solidFill>
              </a:rPr>
              <a:t>No Capital</a:t>
            </a:r>
          </a:p>
        </p:txBody>
      </p:sp>
      <p:pic>
        <p:nvPicPr>
          <p:cNvPr id="24585" name="Picture 10" descr="fruits"/>
          <p:cNvPicPr>
            <a:picLocks noChangeAspect="1" noChangeArrowheads="1"/>
          </p:cNvPicPr>
          <p:nvPr/>
        </p:nvPicPr>
        <p:blipFill>
          <a:blip r:embed="rId3" cstate="print"/>
          <a:srcRect/>
          <a:stretch>
            <a:fillRect/>
          </a:stretch>
        </p:blipFill>
        <p:spPr bwMode="auto">
          <a:xfrm rot="823462">
            <a:off x="8234363" y="4816475"/>
            <a:ext cx="811212" cy="893763"/>
          </a:xfrm>
          <a:prstGeom prst="rect">
            <a:avLst/>
          </a:prstGeom>
          <a:noFill/>
          <a:ln w="9525">
            <a:noFill/>
            <a:miter lim="800000"/>
            <a:headEnd/>
            <a:tailEnd/>
          </a:ln>
        </p:spPr>
      </p:pic>
      <p:pic>
        <p:nvPicPr>
          <p:cNvPr id="24586" name="Picture 12" descr="appl"/>
          <p:cNvPicPr>
            <a:picLocks noChangeAspect="1" noChangeArrowheads="1"/>
          </p:cNvPicPr>
          <p:nvPr/>
        </p:nvPicPr>
        <p:blipFill>
          <a:blip r:embed="rId4" cstate="print"/>
          <a:srcRect/>
          <a:stretch>
            <a:fillRect/>
          </a:stretch>
        </p:blipFill>
        <p:spPr bwMode="auto">
          <a:xfrm>
            <a:off x="6462713" y="3654425"/>
            <a:ext cx="269875" cy="203200"/>
          </a:xfrm>
          <a:prstGeom prst="rect">
            <a:avLst/>
          </a:prstGeom>
          <a:noFill/>
          <a:ln w="9525">
            <a:noFill/>
            <a:miter lim="800000"/>
            <a:headEnd/>
            <a:tailEnd/>
          </a:ln>
        </p:spPr>
      </p:pic>
      <p:pic>
        <p:nvPicPr>
          <p:cNvPr id="24587" name="Picture 13" descr="appl"/>
          <p:cNvPicPr>
            <a:picLocks noChangeAspect="1" noChangeArrowheads="1"/>
          </p:cNvPicPr>
          <p:nvPr/>
        </p:nvPicPr>
        <p:blipFill>
          <a:blip r:embed="rId4" cstate="print"/>
          <a:srcRect/>
          <a:stretch>
            <a:fillRect/>
          </a:stretch>
        </p:blipFill>
        <p:spPr bwMode="auto">
          <a:xfrm>
            <a:off x="7002463" y="3698875"/>
            <a:ext cx="269875" cy="203200"/>
          </a:xfrm>
          <a:prstGeom prst="rect">
            <a:avLst/>
          </a:prstGeom>
          <a:noFill/>
          <a:ln w="9525">
            <a:noFill/>
            <a:miter lim="800000"/>
            <a:headEnd/>
            <a:tailEnd/>
          </a:ln>
        </p:spPr>
      </p:pic>
      <p:pic>
        <p:nvPicPr>
          <p:cNvPr id="24588" name="Picture 14" descr="appl"/>
          <p:cNvPicPr>
            <a:picLocks noChangeAspect="1" noChangeArrowheads="1"/>
          </p:cNvPicPr>
          <p:nvPr/>
        </p:nvPicPr>
        <p:blipFill>
          <a:blip r:embed="rId4" cstate="print"/>
          <a:srcRect/>
          <a:stretch>
            <a:fillRect/>
          </a:stretch>
        </p:blipFill>
        <p:spPr bwMode="auto">
          <a:xfrm>
            <a:off x="7542213" y="3698875"/>
            <a:ext cx="269875" cy="203200"/>
          </a:xfrm>
          <a:prstGeom prst="rect">
            <a:avLst/>
          </a:prstGeom>
          <a:noFill/>
          <a:ln w="9525">
            <a:noFill/>
            <a:miter lim="800000"/>
            <a:headEnd/>
            <a:tailEnd/>
          </a:ln>
        </p:spPr>
      </p:pic>
      <p:pic>
        <p:nvPicPr>
          <p:cNvPr id="24589" name="Picture 15" descr="appl"/>
          <p:cNvPicPr>
            <a:picLocks noChangeAspect="1" noChangeArrowheads="1"/>
          </p:cNvPicPr>
          <p:nvPr/>
        </p:nvPicPr>
        <p:blipFill>
          <a:blip r:embed="rId4" cstate="print"/>
          <a:srcRect/>
          <a:stretch>
            <a:fillRect/>
          </a:stretch>
        </p:blipFill>
        <p:spPr bwMode="auto">
          <a:xfrm>
            <a:off x="5697538" y="3249613"/>
            <a:ext cx="269875" cy="203200"/>
          </a:xfrm>
          <a:prstGeom prst="rect">
            <a:avLst/>
          </a:prstGeom>
          <a:noFill/>
          <a:ln w="9525">
            <a:noFill/>
            <a:miter lim="800000"/>
            <a:headEnd/>
            <a:tailEnd/>
          </a:ln>
        </p:spPr>
      </p:pic>
      <p:pic>
        <p:nvPicPr>
          <p:cNvPr id="24590" name="Picture 16" descr="appl"/>
          <p:cNvPicPr>
            <a:picLocks noChangeAspect="1" noChangeArrowheads="1"/>
          </p:cNvPicPr>
          <p:nvPr/>
        </p:nvPicPr>
        <p:blipFill>
          <a:blip r:embed="rId4" cstate="print"/>
          <a:srcRect/>
          <a:stretch>
            <a:fillRect/>
          </a:stretch>
        </p:blipFill>
        <p:spPr bwMode="auto">
          <a:xfrm>
            <a:off x="6011863" y="3924300"/>
            <a:ext cx="269875" cy="203200"/>
          </a:xfrm>
          <a:prstGeom prst="rect">
            <a:avLst/>
          </a:prstGeom>
          <a:noFill/>
          <a:ln w="9525">
            <a:noFill/>
            <a:miter lim="800000"/>
            <a:headEnd/>
            <a:tailEnd/>
          </a:ln>
        </p:spPr>
      </p:pic>
      <p:pic>
        <p:nvPicPr>
          <p:cNvPr id="24591" name="Picture 17" descr="appl"/>
          <p:cNvPicPr>
            <a:picLocks noChangeAspect="1" noChangeArrowheads="1"/>
          </p:cNvPicPr>
          <p:nvPr/>
        </p:nvPicPr>
        <p:blipFill>
          <a:blip r:embed="rId4" cstate="print"/>
          <a:srcRect/>
          <a:stretch>
            <a:fillRect/>
          </a:stretch>
        </p:blipFill>
        <p:spPr bwMode="auto">
          <a:xfrm>
            <a:off x="7046913" y="4194175"/>
            <a:ext cx="269875" cy="203200"/>
          </a:xfrm>
          <a:prstGeom prst="rect">
            <a:avLst/>
          </a:prstGeom>
          <a:noFill/>
          <a:ln w="9525">
            <a:noFill/>
            <a:miter lim="800000"/>
            <a:headEnd/>
            <a:tailEnd/>
          </a:ln>
        </p:spPr>
      </p:pic>
      <p:pic>
        <p:nvPicPr>
          <p:cNvPr id="24592" name="Picture 18" descr="appl"/>
          <p:cNvPicPr>
            <a:picLocks noChangeAspect="1" noChangeArrowheads="1"/>
          </p:cNvPicPr>
          <p:nvPr/>
        </p:nvPicPr>
        <p:blipFill>
          <a:blip r:embed="rId4" cstate="print"/>
          <a:srcRect/>
          <a:stretch>
            <a:fillRect/>
          </a:stretch>
        </p:blipFill>
        <p:spPr bwMode="auto">
          <a:xfrm>
            <a:off x="7993063" y="3743325"/>
            <a:ext cx="269875" cy="203200"/>
          </a:xfrm>
          <a:prstGeom prst="rect">
            <a:avLst/>
          </a:prstGeom>
          <a:noFill/>
          <a:ln w="9525">
            <a:noFill/>
            <a:miter lim="800000"/>
            <a:headEnd/>
            <a:tailEnd/>
          </a:ln>
        </p:spPr>
      </p:pic>
      <p:pic>
        <p:nvPicPr>
          <p:cNvPr id="24593" name="Picture 19" descr="appl"/>
          <p:cNvPicPr>
            <a:picLocks noChangeAspect="1" noChangeArrowheads="1"/>
          </p:cNvPicPr>
          <p:nvPr/>
        </p:nvPicPr>
        <p:blipFill>
          <a:blip r:embed="rId4" cstate="print"/>
          <a:srcRect/>
          <a:stretch>
            <a:fillRect/>
          </a:stretch>
        </p:blipFill>
        <p:spPr bwMode="auto">
          <a:xfrm>
            <a:off x="7721600" y="4103688"/>
            <a:ext cx="269875" cy="203200"/>
          </a:xfrm>
          <a:prstGeom prst="rect">
            <a:avLst/>
          </a:prstGeom>
          <a:noFill/>
          <a:ln w="9525">
            <a:noFill/>
            <a:miter lim="800000"/>
            <a:headEnd/>
            <a:tailEnd/>
          </a:ln>
        </p:spPr>
      </p:pic>
      <p:sp>
        <p:nvSpPr>
          <p:cNvPr id="714774" name="Text Box 22"/>
          <p:cNvSpPr txBox="1">
            <a:spLocks noChangeArrowheads="1"/>
          </p:cNvSpPr>
          <p:nvPr/>
        </p:nvSpPr>
        <p:spPr bwMode="auto">
          <a:xfrm rot="781854">
            <a:off x="6765925" y="2917825"/>
            <a:ext cx="1952625" cy="523875"/>
          </a:xfrm>
          <a:prstGeom prst="rect">
            <a:avLst/>
          </a:prstGeom>
          <a:noFill/>
          <a:ln w="9525">
            <a:noFill/>
            <a:miter lim="800000"/>
            <a:headEnd/>
            <a:tailEnd/>
          </a:ln>
          <a:effectLst/>
        </p:spPr>
        <p:txBody>
          <a:bodyPr>
            <a:spAutoFit/>
          </a:bodyPr>
          <a:lstStyle/>
          <a:p>
            <a:pPr>
              <a:defRPr/>
            </a:pPr>
            <a:r>
              <a:rPr lang="en-GB" sz="1400" b="1" dirty="0">
                <a:solidFill>
                  <a:schemeClr val="bg2">
                    <a:lumMod val="75000"/>
                  </a:schemeClr>
                </a:solidFill>
              </a:rPr>
              <a:t>Development &amp; early commercialisation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68313" y="6659563"/>
            <a:ext cx="8496300" cy="366712"/>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p:txBody>
      </p:sp>
      <p:sp>
        <p:nvSpPr>
          <p:cNvPr id="26627" name="CasellaDiTesto 8"/>
          <p:cNvSpPr txBox="1">
            <a:spLocks noChangeArrowheads="1"/>
          </p:cNvSpPr>
          <p:nvPr/>
        </p:nvSpPr>
        <p:spPr bwMode="auto">
          <a:xfrm>
            <a:off x="785813" y="6643688"/>
            <a:ext cx="184150" cy="369887"/>
          </a:xfrm>
          <a:prstGeom prst="rect">
            <a:avLst/>
          </a:prstGeom>
          <a:noFill/>
          <a:ln w="9525">
            <a:noFill/>
            <a:miter lim="800000"/>
            <a:headEnd/>
            <a:tailEnd/>
          </a:ln>
        </p:spPr>
        <p:txBody>
          <a:bodyPr wrap="none">
            <a:spAutoFit/>
          </a:bodyPr>
          <a:lstStyle/>
          <a:p>
            <a:endParaRPr lang="it-IT">
              <a:latin typeface="Calibri" pitchFamily="34" charset="0"/>
            </a:endParaRPr>
          </a:p>
        </p:txBody>
      </p:sp>
      <p:sp>
        <p:nvSpPr>
          <p:cNvPr id="26628" name="Text Box 2"/>
          <p:cNvSpPr txBox="1">
            <a:spLocks noChangeArrowheads="1"/>
          </p:cNvSpPr>
          <p:nvPr/>
        </p:nvSpPr>
        <p:spPr bwMode="auto">
          <a:xfrm>
            <a:off x="214313" y="6488113"/>
            <a:ext cx="8496300" cy="369887"/>
          </a:xfrm>
          <a:prstGeom prst="rect">
            <a:avLst/>
          </a:prstGeom>
          <a:noFill/>
          <a:ln w="9525">
            <a:noFill/>
            <a:miter lim="800000"/>
            <a:headEnd/>
            <a:tailEnd/>
          </a:ln>
        </p:spPr>
        <p:txBody>
          <a:bodyPr>
            <a:spAutoFit/>
          </a:bodyPr>
          <a:lstStyle/>
          <a:p>
            <a:pPr>
              <a:spcBef>
                <a:spcPct val="50000"/>
              </a:spcBef>
            </a:pPr>
            <a:r>
              <a:rPr lang="it-IT">
                <a:solidFill>
                  <a:schemeClr val="bg1"/>
                </a:solidFill>
                <a:latin typeface="Calibri" pitchFamily="34" charset="0"/>
              </a:rPr>
              <a:t>* Può variare a seconda del Work Programme</a:t>
            </a:r>
          </a:p>
        </p:txBody>
      </p:sp>
      <p:sp>
        <p:nvSpPr>
          <p:cNvPr id="12" name="CasellaDiTesto 6"/>
          <p:cNvSpPr txBox="1">
            <a:spLocks noChangeArrowheads="1"/>
          </p:cNvSpPr>
          <p:nvPr/>
        </p:nvSpPr>
        <p:spPr bwMode="auto">
          <a:xfrm>
            <a:off x="899592" y="908720"/>
            <a:ext cx="7526914" cy="523220"/>
          </a:xfrm>
          <a:prstGeom prst="rect">
            <a:avLst/>
          </a:prstGeom>
          <a:noFill/>
          <a:ln w="9525">
            <a:noFill/>
            <a:miter lim="800000"/>
            <a:headEnd/>
            <a:tailEnd/>
          </a:ln>
        </p:spPr>
        <p:txBody>
          <a:bodyPr>
            <a:spAutoFit/>
          </a:bodyPr>
          <a:lstStyle/>
          <a:p>
            <a:pPr algn="ctr">
              <a:defRPr/>
            </a:pP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Principal</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 </a:t>
            </a: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Investigators</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 (</a:t>
            </a: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PIs</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a:t>
            </a:r>
          </a:p>
        </p:txBody>
      </p:sp>
      <p:sp>
        <p:nvSpPr>
          <p:cNvPr id="13" name="Segnaposto testo 2"/>
          <p:cNvSpPr>
            <a:spLocks noGrp="1"/>
          </p:cNvSpPr>
          <p:nvPr>
            <p:ph type="body" sz="half" idx="1"/>
          </p:nvPr>
        </p:nvSpPr>
        <p:spPr>
          <a:xfrm>
            <a:off x="428625" y="1925638"/>
            <a:ext cx="8281988" cy="3813175"/>
          </a:xfrm>
          <a:solidFill>
            <a:schemeClr val="bg1"/>
          </a:solidFill>
          <a:ln w="25400" cap="flat"/>
        </p:spPr>
        <p:txBody>
          <a:bodyPr/>
          <a:lstStyle/>
          <a:p>
            <a:pPr marL="342900" lvl="1" indent="-342900" eaLnBrk="1" hangingPunct="1">
              <a:buClr>
                <a:srgbClr val="FF8F00"/>
              </a:buClr>
              <a:buFont typeface="Wingdings" pitchFamily="2" charset="2"/>
              <a:buChar char="ü"/>
              <a:tabLst>
                <a:tab pos="1528763" algn="l"/>
              </a:tabLst>
              <a:defRPr/>
            </a:pPr>
            <a:r>
              <a:rPr lang="it-IT" sz="2600" dirty="0" smtClean="0">
                <a:solidFill>
                  <a:schemeClr val="accent1">
                    <a:lumMod val="75000"/>
                  </a:schemeClr>
                </a:solidFill>
                <a:cs typeface="ＭＳ Ｐゴシック" pitchFamily="-111" charset="-128"/>
              </a:rPr>
              <a:t>Può applicare un singolo PI , ricercatore di qualsiasi nazionalità o Paese di residenza, che è stato già finanziato per un progetto ERC (progetto ancora in corso o terminato da non più di 12 mesi)</a:t>
            </a: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Arial" charset="0"/>
              <a:buNone/>
              <a:tabLst>
                <a:tab pos="1528763" algn="l"/>
              </a:tabLst>
              <a:defRPr/>
            </a:pPr>
            <a:r>
              <a:rPr lang="it-IT" sz="2600" dirty="0" smtClean="0">
                <a:solidFill>
                  <a:schemeClr val="accent1">
                    <a:lumMod val="75000"/>
                  </a:schemeClr>
                </a:solidFill>
                <a:cs typeface="ＭＳ Ｐゴシック" pitchFamily="-111" charset="-128"/>
              </a:rPr>
              <a:t/>
            </a:r>
            <a:br>
              <a:rPr lang="it-IT" sz="2600" dirty="0" smtClean="0">
                <a:solidFill>
                  <a:schemeClr val="accent1">
                    <a:lumMod val="75000"/>
                  </a:schemeClr>
                </a:solidFill>
                <a:cs typeface="ＭＳ Ｐゴシック" pitchFamily="-111" charset="-128"/>
              </a:rPr>
            </a:b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Wingdings" pitchFamily="2" charset="2"/>
              <a:buChar char="ü"/>
              <a:tabLst>
                <a:tab pos="1528763" algn="l"/>
              </a:tabLst>
              <a:defRPr/>
            </a:pPr>
            <a:endParaRPr lang="it-IT" sz="2600" dirty="0" smtClean="0">
              <a:solidFill>
                <a:schemeClr val="accent1">
                  <a:lumMod val="75000"/>
                </a:schemeClr>
              </a:solidFill>
              <a:cs typeface="ＭＳ Ｐゴシック" pitchFamily="-111" charset="-128"/>
            </a:endParaRPr>
          </a:p>
          <a:p>
            <a:pPr marL="342900" lvl="1" indent="-342900" eaLnBrk="1" hangingPunct="1">
              <a:buClr>
                <a:srgbClr val="FF8F00"/>
              </a:buClr>
              <a:buFont typeface="Arial" charset="0"/>
              <a:buNone/>
              <a:tabLst>
                <a:tab pos="1528763" algn="l"/>
              </a:tabLst>
              <a:defRPr/>
            </a:pPr>
            <a:endParaRPr lang="it-IT" sz="2600" dirty="0" smtClean="0">
              <a:solidFill>
                <a:schemeClr val="accent1">
                  <a:lumMod val="75000"/>
                </a:schemeClr>
              </a:solidFill>
              <a:cs typeface="ＭＳ Ｐゴシック" pitchFamily="-111" charset="-128"/>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olo 4"/>
          <p:cNvSpPr>
            <a:spLocks noGrp="1" noChangeArrowheads="1"/>
          </p:cNvSpPr>
          <p:nvPr>
            <p:ph type="title"/>
          </p:nvPr>
        </p:nvSpPr>
        <p:spPr>
          <a:xfrm>
            <a:off x="485775" y="2675194"/>
            <a:ext cx="8229600" cy="830997"/>
          </a:xfrm>
        </p:spPr>
        <p:txBody>
          <a:bodyPr anchor="t">
            <a:spAutoFit/>
          </a:bodyPr>
          <a:lstStyle/>
          <a:p>
            <a:pPr eaLnBrk="1" hangingPunct="1"/>
            <a:r>
              <a:rPr lang="it-IT" sz="4800" b="1" i="1" dirty="0" smtClean="0">
                <a:ln w="1905"/>
                <a:solidFill>
                  <a:srgbClr val="FF6900"/>
                </a:solidFill>
                <a:effectLst>
                  <a:innerShdw blurRad="69850" dist="43180" dir="5400000">
                    <a:srgbClr val="000000">
                      <a:alpha val="65000"/>
                    </a:srgbClr>
                  </a:innerShdw>
                </a:effectLst>
                <a:latin typeface="+mn-lt"/>
                <a:ea typeface="+mn-ea"/>
                <a:cs typeface="+mn-cs"/>
              </a:rPr>
              <a:t>Team di ricerca</a:t>
            </a:r>
          </a:p>
        </p:txBody>
      </p:sp>
      <p:pic>
        <p:nvPicPr>
          <p:cNvPr id="37890" name="Picture 2" descr="http://images.clipartof.com/small/47859-Orange-Design-Mascot-Group-Holding-Up-Team-Signs-Poster-Art-Print.jpg"/>
          <p:cNvPicPr>
            <a:picLocks noChangeAspect="1" noChangeArrowheads="1"/>
          </p:cNvPicPr>
          <p:nvPr/>
        </p:nvPicPr>
        <p:blipFill>
          <a:blip r:embed="rId2" cstate="print">
            <a:duotone>
              <a:schemeClr val="accent6">
                <a:shade val="45000"/>
                <a:satMod val="135000"/>
              </a:schemeClr>
              <a:prstClr val="white"/>
            </a:duotone>
          </a:blip>
          <a:srcRect b="8384"/>
          <a:stretch>
            <a:fillRect/>
          </a:stretch>
        </p:blipFill>
        <p:spPr bwMode="auto">
          <a:xfrm>
            <a:off x="2890685" y="4370564"/>
            <a:ext cx="3438934" cy="2310455"/>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3"/>
          <p:cNvSpPr>
            <a:spLocks noChangeArrowheads="1"/>
          </p:cNvSpPr>
          <p:nvPr/>
        </p:nvSpPr>
        <p:spPr bwMode="auto">
          <a:xfrm>
            <a:off x="285750" y="1722438"/>
            <a:ext cx="8429625" cy="3933384"/>
          </a:xfrm>
          <a:prstGeom prst="rect">
            <a:avLst/>
          </a:prstGeom>
          <a:noFill/>
          <a:ln w="9525">
            <a:noFill/>
            <a:miter lim="800000"/>
            <a:headEnd/>
            <a:tailEnd/>
          </a:ln>
        </p:spPr>
        <p:txBody>
          <a:bodyPr>
            <a:spAutoFit/>
          </a:bodyPr>
          <a:lstStyle/>
          <a:p>
            <a:pPr marL="342900" indent="-342900" algn="just" eaLnBrk="0" hangingPunct="0">
              <a:spcBef>
                <a:spcPct val="20000"/>
              </a:spcBef>
              <a:buClr>
                <a:srgbClr val="FF8F00"/>
              </a:buClr>
              <a:buFont typeface="Wingdings" pitchFamily="2" charset="2"/>
              <a:buChar char="ü"/>
            </a:pPr>
            <a:r>
              <a:rPr lang="it-IT" sz="2400" dirty="0">
                <a:solidFill>
                  <a:schemeClr val="accent1">
                    <a:lumMod val="75000"/>
                  </a:schemeClr>
                </a:solidFill>
                <a:latin typeface="+mn-lt"/>
                <a:cs typeface="ＭＳ Ｐゴシック" pitchFamily="-111" charset="-128"/>
              </a:rPr>
              <a:t>Costituzione flessibile</a:t>
            </a:r>
            <a:r>
              <a:rPr lang="it-IT" sz="2400" dirty="0" smtClean="0">
                <a:solidFill>
                  <a:schemeClr val="accent1">
                    <a:lumMod val="75000"/>
                  </a:schemeClr>
                </a:solidFill>
                <a:latin typeface="+mn-lt"/>
                <a:cs typeface="ＭＳ Ｐゴシック" pitchFamily="-111" charset="-128"/>
              </a:rPr>
              <a:t>:,</a:t>
            </a:r>
            <a:r>
              <a:rPr lang="it-IT" sz="2400" dirty="0" err="1" smtClean="0">
                <a:solidFill>
                  <a:schemeClr val="accent1">
                    <a:lumMod val="75000"/>
                  </a:schemeClr>
                </a:solidFill>
                <a:latin typeface="+mn-lt"/>
                <a:cs typeface="ＭＳ Ｐゴシック" pitchFamily="-111" charset="-128"/>
              </a:rPr>
              <a:t>post-doc</a:t>
            </a:r>
            <a:r>
              <a:rPr lang="it-IT" sz="2400" dirty="0">
                <a:solidFill>
                  <a:schemeClr val="accent1">
                    <a:lumMod val="75000"/>
                  </a:schemeClr>
                </a:solidFill>
                <a:latin typeface="+mn-lt"/>
                <a:cs typeface="ＭＳ Ｐゴシック" pitchFamily="-111" charset="-128"/>
              </a:rPr>
              <a:t>, graduate and </a:t>
            </a:r>
            <a:r>
              <a:rPr lang="it-IT" sz="2400" dirty="0" err="1" smtClean="0">
                <a:solidFill>
                  <a:schemeClr val="accent1">
                    <a:lumMod val="75000"/>
                  </a:schemeClr>
                </a:solidFill>
                <a:latin typeface="+mn-lt"/>
                <a:cs typeface="ＭＳ Ｐゴシック" pitchFamily="-111" charset="-128"/>
              </a:rPr>
              <a:t>PhD</a:t>
            </a:r>
            <a:r>
              <a:rPr lang="it-IT" sz="2400" dirty="0" smtClean="0">
                <a:solidFill>
                  <a:schemeClr val="accent1">
                    <a:lumMod val="75000"/>
                  </a:schemeClr>
                </a:solidFill>
                <a:latin typeface="+mn-lt"/>
                <a:cs typeface="ＭＳ Ｐゴシック" pitchFamily="-111" charset="-128"/>
              </a:rPr>
              <a:t> </a:t>
            </a:r>
            <a:r>
              <a:rPr lang="it-IT" sz="2400" dirty="0" err="1" smtClean="0">
                <a:solidFill>
                  <a:schemeClr val="accent1">
                    <a:lumMod val="75000"/>
                  </a:schemeClr>
                </a:solidFill>
                <a:latin typeface="+mn-lt"/>
                <a:cs typeface="ＭＳ Ｐゴシック" pitchFamily="-111" charset="-128"/>
              </a:rPr>
              <a:t>students</a:t>
            </a:r>
            <a:r>
              <a:rPr lang="it-IT" sz="2400" dirty="0" smtClean="0">
                <a:solidFill>
                  <a:schemeClr val="accent1">
                    <a:lumMod val="75000"/>
                  </a:schemeClr>
                </a:solidFill>
                <a:latin typeface="+mn-lt"/>
                <a:cs typeface="ＭＳ Ｐゴシック" pitchFamily="-111" charset="-128"/>
              </a:rPr>
              <a:t>, senior </a:t>
            </a:r>
            <a:r>
              <a:rPr lang="it-IT" sz="2400" dirty="0" err="1" smtClean="0">
                <a:solidFill>
                  <a:schemeClr val="accent1">
                    <a:lumMod val="75000"/>
                  </a:schemeClr>
                </a:solidFill>
                <a:latin typeface="Calibri"/>
                <a:cs typeface="ＭＳ Ｐゴシック" pitchFamily="-111" charset="-128"/>
              </a:rPr>
              <a:t>researchers</a:t>
            </a:r>
            <a:r>
              <a:rPr lang="it-IT" sz="2400" dirty="0" smtClean="0">
                <a:solidFill>
                  <a:schemeClr val="accent1">
                    <a:lumMod val="75000"/>
                  </a:schemeClr>
                </a:solidFill>
                <a:latin typeface="Calibri"/>
                <a:cs typeface="ＭＳ Ｐゴシック" pitchFamily="-111" charset="-128"/>
              </a:rPr>
              <a:t>. </a:t>
            </a:r>
            <a:r>
              <a:rPr lang="it-IT" sz="2400" dirty="0" smtClean="0">
                <a:solidFill>
                  <a:schemeClr val="accent1">
                    <a:lumMod val="75000"/>
                  </a:schemeClr>
                </a:solidFill>
                <a:latin typeface="+mn-lt"/>
                <a:cs typeface="ＭＳ Ｐゴシック" pitchFamily="-111" charset="-128"/>
              </a:rPr>
              <a:t>No </a:t>
            </a:r>
            <a:r>
              <a:rPr lang="it-IT" sz="2400" dirty="0">
                <a:solidFill>
                  <a:schemeClr val="accent1">
                    <a:lumMod val="75000"/>
                  </a:schemeClr>
                </a:solidFill>
                <a:latin typeface="+mn-lt"/>
                <a:cs typeface="ＭＳ Ｐゴシック" pitchFamily="-111" charset="-128"/>
              </a:rPr>
              <a:t>limiti di età, nazionalità e paese di </a:t>
            </a:r>
            <a:r>
              <a:rPr lang="it-IT" sz="2400" dirty="0" smtClean="0">
                <a:solidFill>
                  <a:schemeClr val="accent1">
                    <a:lumMod val="75000"/>
                  </a:schemeClr>
                </a:solidFill>
                <a:latin typeface="+mn-lt"/>
                <a:cs typeface="ＭＳ Ｐゴシック" pitchFamily="-111" charset="-128"/>
              </a:rPr>
              <a:t>residenza </a:t>
            </a:r>
            <a:r>
              <a:rPr lang="it-IT" sz="2400" dirty="0" smtClean="0">
                <a:solidFill>
                  <a:schemeClr val="accent1">
                    <a:lumMod val="75000"/>
                  </a:schemeClr>
                </a:solidFill>
                <a:latin typeface="Calibri"/>
                <a:cs typeface="ＭＳ Ｐゴシック" pitchFamily="-111" charset="-128"/>
              </a:rPr>
              <a:t>(</a:t>
            </a:r>
            <a:r>
              <a:rPr lang="it-IT" sz="2400" b="1" i="1" dirty="0" smtClean="0">
                <a:solidFill>
                  <a:schemeClr val="accent1">
                    <a:lumMod val="75000"/>
                  </a:schemeClr>
                </a:solidFill>
                <a:latin typeface="Calibri"/>
                <a:cs typeface="ＭＳ Ｐゴシック" pitchFamily="-111" charset="-128"/>
              </a:rPr>
              <a:t>no </a:t>
            </a:r>
            <a:r>
              <a:rPr lang="it-IT" sz="2400" b="1" i="1" dirty="0" err="1" smtClean="0">
                <a:solidFill>
                  <a:schemeClr val="accent1">
                    <a:lumMod val="75000"/>
                  </a:schemeClr>
                </a:solidFill>
                <a:latin typeface="Calibri"/>
                <a:cs typeface="ＭＳ Ｐゴシック" pitchFamily="-111" charset="-128"/>
              </a:rPr>
              <a:t>PhD</a:t>
            </a:r>
            <a:r>
              <a:rPr lang="it-IT" sz="2400" b="1" i="1" dirty="0" smtClean="0">
                <a:solidFill>
                  <a:schemeClr val="accent1">
                    <a:lumMod val="75000"/>
                  </a:schemeClr>
                </a:solidFill>
                <a:latin typeface="Calibri"/>
                <a:cs typeface="ＭＳ Ｐゴシック" pitchFamily="-111" charset="-128"/>
              </a:rPr>
              <a:t> </a:t>
            </a:r>
            <a:r>
              <a:rPr lang="it-IT" sz="2400" b="1" i="1" dirty="0" err="1" smtClean="0">
                <a:solidFill>
                  <a:schemeClr val="accent1">
                    <a:lumMod val="75000"/>
                  </a:schemeClr>
                </a:solidFill>
                <a:latin typeface="Calibri"/>
                <a:cs typeface="ＭＳ Ｐゴシック" pitchFamily="-111" charset="-128"/>
              </a:rPr>
              <a:t>supervisor</a:t>
            </a:r>
            <a:r>
              <a:rPr lang="it-IT" sz="2400" b="1" i="1" dirty="0" smtClean="0">
                <a:solidFill>
                  <a:schemeClr val="accent1">
                    <a:lumMod val="75000"/>
                  </a:schemeClr>
                </a:solidFill>
                <a:latin typeface="Calibri"/>
                <a:cs typeface="ＭＳ Ｐゴシック" pitchFamily="-111" charset="-128"/>
              </a:rPr>
              <a:t> nei team di </a:t>
            </a:r>
            <a:r>
              <a:rPr lang="it-IT" sz="2400" b="1" i="1" dirty="0" err="1" smtClean="0">
                <a:solidFill>
                  <a:schemeClr val="accent1">
                    <a:lumMod val="75000"/>
                  </a:schemeClr>
                </a:solidFill>
                <a:latin typeface="Calibri"/>
                <a:cs typeface="ＭＳ Ｐゴシック" pitchFamily="-111" charset="-128"/>
              </a:rPr>
              <a:t>StG</a:t>
            </a:r>
            <a:r>
              <a:rPr lang="it-IT" sz="2400" b="1" i="1" dirty="0" smtClean="0">
                <a:solidFill>
                  <a:schemeClr val="accent1">
                    <a:lumMod val="75000"/>
                  </a:schemeClr>
                </a:solidFill>
                <a:latin typeface="Calibri"/>
                <a:cs typeface="ＭＳ Ｐゴシック" pitchFamily="-111" charset="-128"/>
              </a:rPr>
              <a:t> e </a:t>
            </a:r>
            <a:r>
              <a:rPr lang="it-IT" sz="2400" b="1" i="1" dirty="0" err="1" smtClean="0">
                <a:solidFill>
                  <a:schemeClr val="accent1">
                    <a:lumMod val="75000"/>
                  </a:schemeClr>
                </a:solidFill>
                <a:latin typeface="Calibri"/>
                <a:cs typeface="ＭＳ Ｐゴシック" pitchFamily="-111" charset="-128"/>
              </a:rPr>
              <a:t>CoG</a:t>
            </a:r>
            <a:r>
              <a:rPr lang="it-IT" sz="2400" dirty="0" smtClean="0">
                <a:solidFill>
                  <a:schemeClr val="accent1">
                    <a:lumMod val="75000"/>
                  </a:schemeClr>
                </a:solidFill>
                <a:latin typeface="Calibri"/>
                <a:cs typeface="ＭＳ Ｐゴシック" pitchFamily="-111" charset="-128"/>
              </a:rPr>
              <a:t>)</a:t>
            </a:r>
            <a:endParaRPr lang="it-IT" sz="2400" dirty="0">
              <a:solidFill>
                <a:schemeClr val="accent1">
                  <a:lumMod val="75000"/>
                </a:schemeClr>
              </a:solidFill>
              <a:latin typeface="+mn-lt"/>
              <a:cs typeface="ＭＳ Ｐゴシック" pitchFamily="-111" charset="-128"/>
            </a:endParaRPr>
          </a:p>
          <a:p>
            <a:pPr marL="342900" indent="-342900" algn="just" eaLnBrk="0" hangingPunct="0">
              <a:spcBef>
                <a:spcPct val="20000"/>
              </a:spcBef>
              <a:buClr>
                <a:srgbClr val="FF8F00"/>
              </a:buClr>
              <a:buFont typeface="Wingdings" pitchFamily="2" charset="2"/>
              <a:buChar char="ü"/>
            </a:pPr>
            <a:r>
              <a:rPr lang="it-IT" sz="2400" dirty="0">
                <a:solidFill>
                  <a:schemeClr val="accent1">
                    <a:lumMod val="75000"/>
                  </a:schemeClr>
                </a:solidFill>
                <a:latin typeface="+mn-lt"/>
                <a:cs typeface="ＭＳ Ｐゴシック" pitchFamily="-111" charset="-128"/>
              </a:rPr>
              <a:t>Composizione nazionale o trans-nazionale: team </a:t>
            </a:r>
            <a:r>
              <a:rPr lang="it-IT" sz="2400" dirty="0" err="1">
                <a:solidFill>
                  <a:schemeClr val="accent1">
                    <a:lumMod val="75000"/>
                  </a:schemeClr>
                </a:solidFill>
                <a:latin typeface="+mn-lt"/>
                <a:cs typeface="ＭＳ Ｐゴシック" pitchFamily="-111" charset="-128"/>
              </a:rPr>
              <a:t>members</a:t>
            </a:r>
            <a:r>
              <a:rPr lang="it-IT" sz="2400" dirty="0">
                <a:solidFill>
                  <a:schemeClr val="accent1">
                    <a:lumMod val="75000"/>
                  </a:schemeClr>
                </a:solidFill>
                <a:latin typeface="+mn-lt"/>
                <a:cs typeface="ＭＳ Ｐゴシック" pitchFamily="-111" charset="-128"/>
              </a:rPr>
              <a:t> provenienti dal gruppo di ricerca del PI/stesso Ente, ma anche da altri Enti di differenti Paesi </a:t>
            </a:r>
            <a:r>
              <a:rPr lang="it-IT" sz="2400" dirty="0" smtClean="0">
                <a:solidFill>
                  <a:schemeClr val="accent1">
                    <a:lumMod val="75000"/>
                  </a:schemeClr>
                </a:solidFill>
                <a:latin typeface="+mn-lt"/>
                <a:cs typeface="ＭＳ Ｐゴシック" pitchFamily="-111" charset="-128"/>
              </a:rPr>
              <a:t>(</a:t>
            </a:r>
            <a:r>
              <a:rPr lang="it-IT" sz="2400" dirty="0" err="1" smtClean="0">
                <a:solidFill>
                  <a:schemeClr val="accent1">
                    <a:lumMod val="75000"/>
                  </a:schemeClr>
                </a:solidFill>
                <a:latin typeface="+mn-lt"/>
                <a:cs typeface="ＭＳ Ｐゴシック" pitchFamily="-111" charset="-128"/>
              </a:rPr>
              <a:t>additional</a:t>
            </a:r>
            <a:r>
              <a:rPr lang="it-IT" sz="2400" dirty="0" smtClean="0">
                <a:solidFill>
                  <a:schemeClr val="accent1">
                    <a:lumMod val="75000"/>
                  </a:schemeClr>
                </a:solidFill>
                <a:latin typeface="+mn-lt"/>
                <a:cs typeface="ＭＳ Ｐゴシック" pitchFamily="-111" charset="-128"/>
              </a:rPr>
              <a:t> </a:t>
            </a:r>
            <a:r>
              <a:rPr lang="it-IT" sz="2400" dirty="0" err="1" smtClean="0">
                <a:solidFill>
                  <a:schemeClr val="accent1">
                    <a:lumMod val="75000"/>
                  </a:schemeClr>
                </a:solidFill>
                <a:latin typeface="+mn-lt"/>
                <a:cs typeface="ＭＳ Ｐゴシック" pitchFamily="-111" charset="-128"/>
              </a:rPr>
              <a:t>participants</a:t>
            </a:r>
            <a:r>
              <a:rPr lang="it-IT" sz="2400" dirty="0" smtClean="0">
                <a:solidFill>
                  <a:schemeClr val="accent1">
                    <a:lumMod val="75000"/>
                  </a:schemeClr>
                </a:solidFill>
                <a:latin typeface="+mn-lt"/>
                <a:cs typeface="ＭＳ Ｐゴシック" pitchFamily="-111" charset="-128"/>
              </a:rPr>
              <a:t> -&gt; eccezione)</a:t>
            </a:r>
            <a:endParaRPr lang="it-IT" sz="2400" dirty="0">
              <a:solidFill>
                <a:schemeClr val="accent1">
                  <a:lumMod val="75000"/>
                </a:schemeClr>
              </a:solidFill>
              <a:latin typeface="+mn-lt"/>
              <a:cs typeface="ＭＳ Ｐゴシック" pitchFamily="-111" charset="-128"/>
            </a:endParaRPr>
          </a:p>
          <a:p>
            <a:pPr marL="342900" indent="-342900" algn="just" eaLnBrk="0" hangingPunct="0">
              <a:spcBef>
                <a:spcPct val="20000"/>
              </a:spcBef>
              <a:buClr>
                <a:srgbClr val="FF8F00"/>
              </a:buClr>
              <a:buFont typeface="Wingdings" pitchFamily="2" charset="2"/>
              <a:buChar char="ü"/>
            </a:pPr>
            <a:r>
              <a:rPr lang="it-IT" sz="2400" dirty="0" smtClean="0">
                <a:solidFill>
                  <a:schemeClr val="accent1">
                    <a:lumMod val="75000"/>
                  </a:schemeClr>
                </a:solidFill>
                <a:latin typeface="+mn-lt"/>
                <a:cs typeface="ＭＳ Ｐゴシック" pitchFamily="-111" charset="-128"/>
              </a:rPr>
              <a:t>Per gli </a:t>
            </a:r>
            <a:r>
              <a:rPr lang="it-IT" sz="2400" dirty="0" err="1" smtClean="0">
                <a:solidFill>
                  <a:schemeClr val="accent1">
                    <a:lumMod val="75000"/>
                  </a:schemeClr>
                </a:solidFill>
                <a:latin typeface="+mn-lt"/>
                <a:cs typeface="ＭＳ Ｐゴシック" pitchFamily="-111" charset="-128"/>
              </a:rPr>
              <a:t>additional</a:t>
            </a:r>
            <a:r>
              <a:rPr lang="it-IT" sz="2400" dirty="0" smtClean="0">
                <a:solidFill>
                  <a:schemeClr val="accent1">
                    <a:lumMod val="75000"/>
                  </a:schemeClr>
                </a:solidFill>
                <a:latin typeface="+mn-lt"/>
                <a:cs typeface="ＭＳ Ｐゴシック" pitchFamily="-111" charset="-128"/>
              </a:rPr>
              <a:t> </a:t>
            </a:r>
            <a:r>
              <a:rPr lang="it-IT" sz="2400" dirty="0" err="1" smtClean="0">
                <a:solidFill>
                  <a:schemeClr val="accent1">
                    <a:lumMod val="75000"/>
                  </a:schemeClr>
                </a:solidFill>
                <a:latin typeface="+mn-lt"/>
                <a:cs typeface="ＭＳ Ｐゴシック" pitchFamily="-111" charset="-128"/>
              </a:rPr>
              <a:t>participants</a:t>
            </a:r>
            <a:r>
              <a:rPr lang="it-IT" sz="2400" dirty="0" smtClean="0">
                <a:solidFill>
                  <a:schemeClr val="accent1">
                    <a:lumMod val="75000"/>
                  </a:schemeClr>
                </a:solidFill>
                <a:latin typeface="+mn-lt"/>
                <a:cs typeface="ＭＳ Ｐゴシック" pitchFamily="-111" charset="-128"/>
              </a:rPr>
              <a:t>: valutazione </a:t>
            </a:r>
            <a:r>
              <a:rPr lang="it-IT" sz="2400" dirty="0">
                <a:solidFill>
                  <a:schemeClr val="accent1">
                    <a:lumMod val="75000"/>
                  </a:schemeClr>
                </a:solidFill>
                <a:latin typeface="+mn-lt"/>
                <a:cs typeface="ＭＳ Ｐゴシック" pitchFamily="-111" charset="-128"/>
              </a:rPr>
              <a:t>caso per caso, partecipazione giustificata e essenziale in termini di competenze e capacità </a:t>
            </a:r>
            <a:r>
              <a:rPr lang="it-IT" sz="2400" dirty="0" smtClean="0">
                <a:solidFill>
                  <a:schemeClr val="accent1">
                    <a:lumMod val="75000"/>
                  </a:schemeClr>
                </a:solidFill>
                <a:latin typeface="+mn-lt"/>
                <a:cs typeface="ＭＳ Ｐゴシック" pitchFamily="-111" charset="-128"/>
              </a:rPr>
              <a:t>scientifiche</a:t>
            </a:r>
            <a:endParaRPr lang="it-IT" sz="2400" dirty="0">
              <a:solidFill>
                <a:schemeClr val="accent1">
                  <a:lumMod val="75000"/>
                </a:schemeClr>
              </a:solidFill>
              <a:latin typeface="+mn-lt"/>
              <a:cs typeface="ＭＳ Ｐゴシック" pitchFamily="-111" charset="-128"/>
            </a:endParaRPr>
          </a:p>
        </p:txBody>
      </p:sp>
      <p:sp>
        <p:nvSpPr>
          <p:cNvPr id="32771" name="Titolo 4"/>
          <p:cNvSpPr>
            <a:spLocks noGrp="1" noChangeArrowheads="1"/>
          </p:cNvSpPr>
          <p:nvPr>
            <p:ph type="title"/>
          </p:nvPr>
        </p:nvSpPr>
        <p:spPr>
          <a:xfrm>
            <a:off x="485775" y="846138"/>
            <a:ext cx="8229600" cy="523220"/>
          </a:xfrm>
        </p:spPr>
        <p:txBody>
          <a:bodyPr anchor="t">
            <a:spAutoFit/>
          </a:bodyPr>
          <a:lstStyle/>
          <a:p>
            <a:pPr defTabSz="457200">
              <a:defRPr/>
            </a:pPr>
            <a:r>
              <a:rPr lang="it-IT" sz="2800" b="1" i="1" dirty="0" smtClean="0">
                <a:ln w="1905"/>
                <a:effectLst>
                  <a:innerShdw blurRad="69850" dist="43180" dir="5400000">
                    <a:srgbClr val="000000">
                      <a:alpha val="65000"/>
                    </a:srgbClr>
                  </a:innerShdw>
                </a:effectLst>
                <a:latin typeface="Arial" charset="0"/>
              </a:rPr>
              <a:t>Team di ricerca: Chi ne può far parte?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olo 4"/>
          <p:cNvSpPr>
            <a:spLocks noGrp="1" noChangeArrowheads="1"/>
          </p:cNvSpPr>
          <p:nvPr>
            <p:ph type="title"/>
          </p:nvPr>
        </p:nvSpPr>
        <p:spPr>
          <a:xfrm>
            <a:off x="485775" y="2675194"/>
            <a:ext cx="8229600" cy="830997"/>
          </a:xfrm>
        </p:spPr>
        <p:txBody>
          <a:bodyPr anchor="t">
            <a:spAutoFit/>
          </a:bodyPr>
          <a:lstStyle/>
          <a:p>
            <a:r>
              <a:rPr lang="it-IT" sz="4800" b="1" i="1" dirty="0" err="1" smtClean="0">
                <a:ln w="1905"/>
                <a:solidFill>
                  <a:srgbClr val="FF6900"/>
                </a:solidFill>
                <a:effectLst>
                  <a:innerShdw blurRad="69850" dist="43180" dir="5400000">
                    <a:srgbClr val="000000">
                      <a:alpha val="65000"/>
                    </a:srgbClr>
                  </a:innerShdw>
                </a:effectLst>
                <a:latin typeface="+mn-lt"/>
                <a:ea typeface="+mn-ea"/>
                <a:cs typeface="+mn-cs"/>
              </a:rPr>
              <a:t>Host</a:t>
            </a:r>
            <a:r>
              <a:rPr lang="it-IT" sz="4800" b="1" i="1" dirty="0" smtClean="0">
                <a:ln w="1905"/>
                <a:solidFill>
                  <a:srgbClr val="FF6900"/>
                </a:solidFill>
                <a:effectLst>
                  <a:innerShdw blurRad="69850" dist="43180" dir="5400000">
                    <a:srgbClr val="000000">
                      <a:alpha val="65000"/>
                    </a:srgbClr>
                  </a:innerShdw>
                </a:effectLst>
                <a:latin typeface="+mn-lt"/>
                <a:ea typeface="+mn-ea"/>
                <a:cs typeface="+mn-cs"/>
              </a:rPr>
              <a:t> </a:t>
            </a:r>
            <a:r>
              <a:rPr lang="it-IT" sz="4800" b="1" i="1" dirty="0" err="1" smtClean="0">
                <a:ln w="1905"/>
                <a:solidFill>
                  <a:srgbClr val="FF6900"/>
                </a:solidFill>
                <a:effectLst>
                  <a:innerShdw blurRad="69850" dist="43180" dir="5400000">
                    <a:srgbClr val="000000">
                      <a:alpha val="65000"/>
                    </a:srgbClr>
                  </a:innerShdw>
                </a:effectLst>
                <a:latin typeface="+mn-lt"/>
                <a:ea typeface="+mn-ea"/>
                <a:cs typeface="+mn-cs"/>
              </a:rPr>
              <a:t>Institution</a:t>
            </a:r>
            <a:endParaRPr lang="it-IT" sz="4800" b="1" i="1" dirty="0" smtClean="0">
              <a:ln w="1905"/>
              <a:solidFill>
                <a:srgbClr val="FF6900"/>
              </a:solidFill>
              <a:effectLst>
                <a:innerShdw blurRad="69850" dist="43180" dir="5400000">
                  <a:srgbClr val="000000">
                    <a:alpha val="65000"/>
                  </a:srgbClr>
                </a:innerShdw>
              </a:effectLst>
              <a:latin typeface="+mn-lt"/>
              <a:ea typeface="+mn-ea"/>
              <a:cs typeface="+mn-cs"/>
            </a:endParaRPr>
          </a:p>
        </p:txBody>
      </p:sp>
      <p:pic>
        <p:nvPicPr>
          <p:cNvPr id="60418" name="Picture 2" descr="http://www3.laboratori.unicas.it/var/laboratori/storage/images/centro-di-studi-ricerche-e-documentazione/13531-31-ita-IT/Centro-di-studi-ricerche-e-documentazione.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485820" y="3905249"/>
            <a:ext cx="3810000" cy="2952751"/>
          </a:xfrm>
          <a:prstGeom prst="rect">
            <a:avLst/>
          </a:prstGeom>
          <a:ln>
            <a:noFill/>
          </a:ln>
          <a:effectLst>
            <a:softEdge rad="112500"/>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olo 4"/>
          <p:cNvSpPr>
            <a:spLocks noGrp="1" noChangeArrowheads="1"/>
          </p:cNvSpPr>
          <p:nvPr>
            <p:ph type="title"/>
          </p:nvPr>
        </p:nvSpPr>
        <p:spPr>
          <a:xfrm>
            <a:off x="0" y="692696"/>
            <a:ext cx="8229600" cy="523220"/>
          </a:xfrm>
        </p:spPr>
        <p:txBody>
          <a:bodyPr anchor="t">
            <a:spAutoFit/>
          </a:bodyPr>
          <a:lstStyle/>
          <a:p>
            <a:r>
              <a:rPr lang="it-IT" sz="2800" b="1" i="1" dirty="0" err="1" smtClean="0">
                <a:ln w="1905"/>
                <a:effectLst>
                  <a:innerShdw blurRad="69850" dist="43180" dir="5400000">
                    <a:srgbClr val="000000">
                      <a:alpha val="65000"/>
                    </a:srgbClr>
                  </a:innerShdw>
                </a:effectLst>
                <a:latin typeface="Arial" charset="0"/>
              </a:rPr>
              <a:t>Host</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Institution</a:t>
            </a:r>
            <a:endParaRPr lang="it-IT" sz="2800" b="1" i="1" dirty="0" smtClean="0">
              <a:ln w="1905"/>
              <a:effectLst>
                <a:innerShdw blurRad="69850" dist="43180" dir="5400000">
                  <a:srgbClr val="000000">
                    <a:alpha val="65000"/>
                  </a:srgbClr>
                </a:innerShdw>
              </a:effectLst>
              <a:latin typeface="Arial" charset="0"/>
            </a:endParaRPr>
          </a:p>
        </p:txBody>
      </p:sp>
      <p:sp>
        <p:nvSpPr>
          <p:cNvPr id="4" name="Rectangle 3"/>
          <p:cNvSpPr txBox="1">
            <a:spLocks noChangeArrowheads="1"/>
          </p:cNvSpPr>
          <p:nvPr/>
        </p:nvSpPr>
        <p:spPr bwMode="auto">
          <a:xfrm>
            <a:off x="258763" y="1511300"/>
            <a:ext cx="8572500" cy="5148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Ente di ricerca, Università ma anche Industria</a:t>
            </a:r>
          </a:p>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Situato in un Paese Membro o Associato </a:t>
            </a:r>
          </a:p>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Risponde al criterio dell’eccellenza (ambiente di ricerca, capacità di management, contatti, know-how,..etc)</a:t>
            </a:r>
          </a:p>
          <a:p>
            <a:pPr marL="342900" marR="0" lvl="1" indent="-342900" algn="l" defTabSz="457200" rtl="0" eaLnBrk="0" fontAlgn="base" latinLnBrk="0" hangingPunct="0">
              <a:lnSpc>
                <a:spcPct val="100000"/>
              </a:lnSpc>
              <a:spcBef>
                <a:spcPct val="20000"/>
              </a:spcBef>
              <a:spcAft>
                <a:spcPct val="0"/>
              </a:spcAft>
              <a:buClr>
                <a:srgbClr val="FF8F00"/>
              </a:buClr>
              <a:buSzTx/>
              <a:buFont typeface="Arial" pitchFamily="34" charset="0"/>
              <a:buChar char="–"/>
              <a:tabLst>
                <a:tab pos="1528763" algn="l"/>
              </a:tabLst>
              <a:defRPr/>
            </a:pPr>
            <a:endPar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endParaRPr>
          </a:p>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Formalmente è il contraente con la CE</a:t>
            </a:r>
          </a:p>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Dovrà prendere un impegno formale nel concedere al ricercatore (PI) indipendenza nella gestione dei fondi per tutta la durata del progetto</a:t>
            </a:r>
          </a:p>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Accetta la “portabilità” del Grant </a:t>
            </a:r>
          </a:p>
          <a:p>
            <a:pPr marL="342900" marR="0" lvl="1" indent="-342900" algn="l" defTabSz="457200" rtl="0" eaLnBrk="0" fontAlgn="base" latinLnBrk="0" hangingPunct="0">
              <a:lnSpc>
                <a:spcPct val="100000"/>
              </a:lnSpc>
              <a:spcBef>
                <a:spcPct val="20000"/>
              </a:spcBef>
              <a:spcAft>
                <a:spcPct val="0"/>
              </a:spcAft>
              <a:buClr>
                <a:srgbClr val="FF8F00"/>
              </a:buClr>
              <a:buSzTx/>
              <a:buFont typeface="Wingdings" pitchFamily="2" charset="2"/>
              <a:buChar char="ü"/>
              <a:tabLst>
                <a:tab pos="1528763" algn="l"/>
              </a:tabLst>
              <a:defRPr/>
            </a:pPr>
            <a:r>
              <a:rPr kumimoji="0" lang="it-IT" sz="2400" b="0" i="0" u="none" strike="noStrike" kern="1200" cap="none" spc="0" normalizeH="0" baseline="0" noProof="0" smtClean="0">
                <a:ln>
                  <a:noFill/>
                </a:ln>
                <a:solidFill>
                  <a:schemeClr val="accent1">
                    <a:lumMod val="75000"/>
                  </a:schemeClr>
                </a:solidFill>
                <a:effectLst/>
                <a:uLnTx/>
                <a:uFillTx/>
                <a:latin typeface="+mn-lt"/>
                <a:ea typeface="+mn-ea"/>
                <a:cs typeface="ＭＳ Ｐゴシック" pitchFamily="-111" charset="-128"/>
              </a:rPr>
              <a:t>Firma la letter of commitment</a:t>
            </a:r>
          </a:p>
          <a:p>
            <a:pPr marL="981075" marR="0" lvl="1" indent="-523875" algn="l" defTabSz="914400" rtl="0" eaLnBrk="1" fontAlgn="base" latinLnBrk="0" hangingPunct="1">
              <a:lnSpc>
                <a:spcPct val="100000"/>
              </a:lnSpc>
              <a:spcBef>
                <a:spcPct val="20000"/>
              </a:spcBef>
              <a:spcAft>
                <a:spcPct val="0"/>
              </a:spcAft>
              <a:buClr>
                <a:srgbClr val="FAA932"/>
              </a:buClr>
              <a:buSzTx/>
              <a:buFont typeface="Wingdings" pitchFamily="2" charset="2"/>
              <a:buChar char="§"/>
              <a:tabLst>
                <a:tab pos="1528763" algn="l"/>
              </a:tabLst>
              <a:defRPr/>
            </a:pPr>
            <a:endParaRPr kumimoji="0" lang="it-IT" sz="2200" b="0" i="0" u="none" strike="noStrike" kern="1200" cap="none" spc="0" normalizeH="0" baseline="0" noProof="0" smtClean="0">
              <a:ln>
                <a:noFill/>
              </a:ln>
              <a:solidFill>
                <a:schemeClr val="tx1"/>
              </a:solidFill>
              <a:effectLst/>
              <a:uLnTx/>
              <a:uFillTx/>
              <a:latin typeface="+mn-lt"/>
              <a:ea typeface="+mn-ea"/>
              <a:cs typeface="+mn-cs"/>
            </a:endParaRPr>
          </a:p>
          <a:p>
            <a:pPr marL="981075" marR="0" lvl="1" indent="-523875" algn="l" defTabSz="914400" rtl="0" eaLnBrk="1" fontAlgn="base" latinLnBrk="0" hangingPunct="1">
              <a:lnSpc>
                <a:spcPct val="100000"/>
              </a:lnSpc>
              <a:spcBef>
                <a:spcPct val="20000"/>
              </a:spcBef>
              <a:spcAft>
                <a:spcPct val="0"/>
              </a:spcAft>
              <a:buClr>
                <a:srgbClr val="FAA932"/>
              </a:buClr>
              <a:buSzTx/>
              <a:buFont typeface="Wingdings" pitchFamily="2" charset="2"/>
              <a:buChar char="§"/>
              <a:tabLst>
                <a:tab pos="1528763" algn="l"/>
              </a:tabLst>
              <a:defRPr/>
            </a:pP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idx="1"/>
          </p:nvPr>
        </p:nvSpPr>
        <p:spPr>
          <a:xfrm>
            <a:off x="457200" y="2060575"/>
            <a:ext cx="8229600" cy="4525963"/>
          </a:xfrm>
        </p:spPr>
        <p:txBody>
          <a:bodyPr/>
          <a:lstStyle/>
          <a:p>
            <a:pPr eaLnBrk="1" hangingPunct="1">
              <a:buClr>
                <a:srgbClr val="0784BE"/>
              </a:buClr>
              <a:buFontTx/>
              <a:buNone/>
            </a:pPr>
            <a:r>
              <a:rPr lang="it-IT" sz="2400" b="1" i="1" dirty="0" smtClean="0">
                <a:solidFill>
                  <a:schemeClr val="accent1">
                    <a:lumMod val="75000"/>
                  </a:schemeClr>
                </a:solidFill>
                <a:cs typeface="+mn-cs"/>
              </a:rPr>
              <a:t>Condizioni di indipendenza del PI: cosa sono?</a:t>
            </a:r>
          </a:p>
          <a:p>
            <a:pPr eaLnBrk="1" hangingPunct="1">
              <a:buClr>
                <a:srgbClr val="0784BE"/>
              </a:buClr>
              <a:buFontTx/>
              <a:buNone/>
            </a:pPr>
            <a:endParaRPr lang="it-IT" sz="2400" b="1" dirty="0" smtClean="0">
              <a:solidFill>
                <a:srgbClr val="000000"/>
              </a:solidFill>
            </a:endParaRPr>
          </a:p>
          <a:p>
            <a:pPr marL="342900" lvl="1" indent="-342900" defTabSz="457200">
              <a:buClr>
                <a:srgbClr val="FF8F00"/>
              </a:buClr>
              <a:buFont typeface="Wingdings" pitchFamily="2" charset="2"/>
              <a:buChar char="ü"/>
              <a:tabLst>
                <a:tab pos="1528763" algn="l"/>
              </a:tabLst>
            </a:pPr>
            <a:r>
              <a:rPr lang="it-IT" sz="2400" dirty="0" smtClean="0">
                <a:solidFill>
                  <a:schemeClr val="accent1">
                    <a:lumMod val="75000"/>
                  </a:schemeClr>
                </a:solidFill>
                <a:cs typeface="ＭＳ Ｐゴシック" pitchFamily="-111" charset="-128"/>
              </a:rPr>
              <a:t>Applicare per il finanziamento in modo autonomo</a:t>
            </a:r>
          </a:p>
          <a:p>
            <a:pPr marL="342900" lvl="1" indent="-342900" defTabSz="457200">
              <a:buClr>
                <a:srgbClr val="FF8F00"/>
              </a:buClr>
              <a:buFont typeface="Wingdings" pitchFamily="2" charset="2"/>
              <a:buChar char="ü"/>
              <a:tabLst>
                <a:tab pos="1528763" algn="l"/>
              </a:tabLst>
            </a:pPr>
            <a:r>
              <a:rPr lang="it-IT" sz="2400" dirty="0" smtClean="0">
                <a:solidFill>
                  <a:schemeClr val="accent1">
                    <a:lumMod val="75000"/>
                  </a:schemeClr>
                </a:solidFill>
                <a:cs typeface="ＭＳ Ｐゴシック" pitchFamily="-111" charset="-128"/>
              </a:rPr>
              <a:t>Gestire la ricerca e il finanziamento del progetto e prendere decisioni sull’allocazione delle risorse</a:t>
            </a:r>
          </a:p>
          <a:p>
            <a:pPr marL="342900" lvl="1" indent="-342900" defTabSz="457200">
              <a:buClr>
                <a:srgbClr val="FF8F00"/>
              </a:buClr>
              <a:buFont typeface="Wingdings" pitchFamily="2" charset="2"/>
              <a:buChar char="ü"/>
              <a:tabLst>
                <a:tab pos="1528763" algn="l"/>
              </a:tabLst>
            </a:pPr>
            <a:r>
              <a:rPr lang="it-IT" sz="2400" dirty="0" smtClean="0">
                <a:solidFill>
                  <a:schemeClr val="accent1">
                    <a:lumMod val="75000"/>
                  </a:schemeClr>
                </a:solidFill>
                <a:cs typeface="ＭＳ Ｐゴシック" pitchFamily="-111" charset="-128"/>
              </a:rPr>
              <a:t>Pubblicare come senior </a:t>
            </a:r>
            <a:r>
              <a:rPr lang="it-IT" sz="2400" dirty="0" err="1" smtClean="0">
                <a:solidFill>
                  <a:schemeClr val="accent1">
                    <a:lumMod val="75000"/>
                  </a:schemeClr>
                </a:solidFill>
                <a:cs typeface="ＭＳ Ｐゴシック" pitchFamily="-111" charset="-128"/>
              </a:rPr>
              <a:t>author</a:t>
            </a:r>
            <a:r>
              <a:rPr lang="it-IT" sz="2400" dirty="0" smtClean="0">
                <a:solidFill>
                  <a:schemeClr val="accent1">
                    <a:lumMod val="75000"/>
                  </a:schemeClr>
                </a:solidFill>
                <a:cs typeface="ＭＳ Ｐゴシック" pitchFamily="-111" charset="-128"/>
              </a:rPr>
              <a:t> in modo indipendente e invitare come </a:t>
            </a:r>
            <a:r>
              <a:rPr lang="it-IT" sz="2400" dirty="0" err="1" smtClean="0">
                <a:solidFill>
                  <a:schemeClr val="accent1">
                    <a:lumMod val="75000"/>
                  </a:schemeClr>
                </a:solidFill>
                <a:cs typeface="ＭＳ Ｐゴシック" pitchFamily="-111" charset="-128"/>
              </a:rPr>
              <a:t>co-authors</a:t>
            </a:r>
            <a:r>
              <a:rPr lang="it-IT" sz="2400" dirty="0" smtClean="0">
                <a:solidFill>
                  <a:schemeClr val="accent1">
                    <a:lumMod val="75000"/>
                  </a:schemeClr>
                </a:solidFill>
                <a:cs typeface="ＭＳ Ｐゴシック" pitchFamily="-111" charset="-128"/>
              </a:rPr>
              <a:t> solamente coloro che hanno contribuito al lavoro</a:t>
            </a:r>
          </a:p>
          <a:p>
            <a:pPr marL="342900" lvl="1" indent="-342900" defTabSz="457200">
              <a:buClr>
                <a:srgbClr val="FF8F00"/>
              </a:buClr>
              <a:buFont typeface="Wingdings" pitchFamily="2" charset="2"/>
              <a:buChar char="ü"/>
              <a:tabLst>
                <a:tab pos="1528763" algn="l"/>
              </a:tabLst>
            </a:pPr>
            <a:r>
              <a:rPr lang="it-IT" sz="2400" dirty="0" smtClean="0">
                <a:solidFill>
                  <a:schemeClr val="accent1">
                    <a:lumMod val="75000"/>
                  </a:schemeClr>
                </a:solidFill>
                <a:cs typeface="ＭＳ Ｐゴシック" pitchFamily="-111" charset="-128"/>
              </a:rPr>
              <a:t>Supervisionare i team </a:t>
            </a:r>
            <a:r>
              <a:rPr lang="it-IT" sz="2400" dirty="0" err="1" smtClean="0">
                <a:solidFill>
                  <a:schemeClr val="accent1">
                    <a:lumMod val="75000"/>
                  </a:schemeClr>
                </a:solidFill>
                <a:cs typeface="ＭＳ Ｐゴシック" pitchFamily="-111" charset="-128"/>
              </a:rPr>
              <a:t>members</a:t>
            </a:r>
            <a:endParaRPr lang="it-IT" sz="2400" dirty="0" smtClean="0">
              <a:solidFill>
                <a:schemeClr val="accent1">
                  <a:lumMod val="75000"/>
                </a:schemeClr>
              </a:solidFill>
              <a:cs typeface="ＭＳ Ｐゴシック" pitchFamily="-111" charset="-128"/>
            </a:endParaRPr>
          </a:p>
          <a:p>
            <a:pPr marL="342900" lvl="1" indent="-342900" defTabSz="457200">
              <a:buClr>
                <a:srgbClr val="FF8F00"/>
              </a:buClr>
              <a:buFont typeface="Wingdings" pitchFamily="2" charset="2"/>
              <a:buChar char="ü"/>
              <a:tabLst>
                <a:tab pos="1528763" algn="l"/>
              </a:tabLst>
            </a:pPr>
            <a:r>
              <a:rPr lang="it-IT" sz="2400" dirty="0" smtClean="0">
                <a:solidFill>
                  <a:schemeClr val="accent1">
                    <a:lumMod val="75000"/>
                  </a:schemeClr>
                </a:solidFill>
                <a:cs typeface="ＭＳ Ｐゴシック" pitchFamily="-111" charset="-128"/>
              </a:rPr>
              <a:t>Avere accesso a spazi e </a:t>
            </a:r>
            <a:r>
              <a:rPr lang="it-IT" sz="2400" dirty="0" err="1" smtClean="0">
                <a:solidFill>
                  <a:schemeClr val="accent1">
                    <a:lumMod val="75000"/>
                  </a:schemeClr>
                </a:solidFill>
                <a:cs typeface="ＭＳ Ｐゴシック" pitchFamily="-111" charset="-128"/>
              </a:rPr>
              <a:t>facilities</a:t>
            </a:r>
            <a:r>
              <a:rPr lang="it-IT" sz="2400" dirty="0" smtClean="0">
                <a:solidFill>
                  <a:schemeClr val="accent1">
                    <a:lumMod val="75000"/>
                  </a:schemeClr>
                </a:solidFill>
                <a:cs typeface="ＭＳ Ｐゴシック" pitchFamily="-111" charset="-128"/>
              </a:rPr>
              <a:t> adeguati per portare avanti la ricerca</a:t>
            </a:r>
          </a:p>
          <a:p>
            <a:pPr eaLnBrk="1" hangingPunct="1">
              <a:buClr>
                <a:srgbClr val="0784BE"/>
              </a:buClr>
              <a:buFontTx/>
              <a:buNone/>
            </a:pPr>
            <a:endParaRPr lang="it-IT" sz="2400" dirty="0" smtClean="0">
              <a:solidFill>
                <a:srgbClr val="000000"/>
              </a:solidFill>
            </a:endParaRPr>
          </a:p>
        </p:txBody>
      </p:sp>
      <p:sp>
        <p:nvSpPr>
          <p:cNvPr id="35843" name="Rectangle 1029"/>
          <p:cNvSpPr txBox="1">
            <a:spLocks noChangeArrowheads="1"/>
          </p:cNvSpPr>
          <p:nvPr/>
        </p:nvSpPr>
        <p:spPr bwMode="auto">
          <a:xfrm>
            <a:off x="1117600" y="1008063"/>
            <a:ext cx="4857750" cy="785812"/>
          </a:xfrm>
          <a:prstGeom prst="rect">
            <a:avLst/>
          </a:prstGeom>
          <a:noFill/>
          <a:ln w="9525">
            <a:noFill/>
            <a:miter lim="800000"/>
            <a:headEnd/>
            <a:tailEnd/>
          </a:ln>
        </p:spPr>
        <p:txBody>
          <a:bodyPr anchor="ctr"/>
          <a:lstStyle/>
          <a:p>
            <a:pPr algn="ctr">
              <a:defRPr/>
            </a:pP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Host</a:t>
            </a: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 </a:t>
            </a: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Institution</a:t>
            </a:r>
            <a:endParaRPr lang="it-IT" sz="2800" b="1" i="1" dirty="0">
              <a:ln w="1905"/>
              <a:solidFill>
                <a:srgbClr val="005EA1"/>
              </a:solidFill>
              <a:effectLst>
                <a:innerShdw blurRad="69850" dist="43180" dir="5400000">
                  <a:srgbClr val="000000">
                    <a:alpha val="65000"/>
                  </a:srgbClr>
                </a:innerShdw>
              </a:effectLst>
              <a:latin typeface="Arial" charset="0"/>
              <a:ea typeface="+mj-ea"/>
              <a:cs typeface="+mj-cs"/>
            </a:endParaRPr>
          </a:p>
          <a:p>
            <a:endParaRPr lang="it-IT" sz="3200" b="1" dirty="0">
              <a:solidFill>
                <a:srgbClr val="EB6615"/>
              </a:solidFill>
              <a:latin typeface="Calibri" pitchFamily="34" charset="0"/>
              <a:cs typeface="Arial"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1109663" y="958850"/>
            <a:ext cx="6215062" cy="654050"/>
          </a:xfrm>
        </p:spPr>
        <p:txBody>
          <a:bodyPr anchor="t"/>
          <a:lstStyle/>
          <a:p>
            <a:pPr defTabSz="457200">
              <a:defRPr/>
            </a:pPr>
            <a:r>
              <a:rPr lang="it-IT" sz="2800" b="1" i="1" dirty="0" err="1" smtClean="0">
                <a:ln w="1905"/>
                <a:effectLst>
                  <a:innerShdw blurRad="69850" dist="43180" dir="5400000">
                    <a:srgbClr val="000000">
                      <a:alpha val="65000"/>
                    </a:srgbClr>
                  </a:innerShdw>
                </a:effectLst>
                <a:latin typeface="Arial" charset="0"/>
              </a:rPr>
              <a:t>Additional</a:t>
            </a:r>
            <a:r>
              <a:rPr lang="it-IT" sz="2800" b="1" i="1" dirty="0" smtClean="0">
                <a:ln w="1905"/>
                <a:effectLst>
                  <a:innerShdw blurRad="69850" dist="43180" dir="5400000">
                    <a:srgbClr val="000000">
                      <a:alpha val="65000"/>
                    </a:srgbClr>
                  </a:innerShdw>
                </a:effectLst>
                <a:latin typeface="Arial" charset="0"/>
              </a:rPr>
              <a:t> </a:t>
            </a:r>
            <a:r>
              <a:rPr lang="it-IT" sz="2800" b="1" i="1" dirty="0" err="1" smtClean="0">
                <a:ln w="1905"/>
                <a:effectLst>
                  <a:innerShdw blurRad="69850" dist="43180" dir="5400000">
                    <a:srgbClr val="000000">
                      <a:alpha val="65000"/>
                    </a:srgbClr>
                  </a:innerShdw>
                </a:effectLst>
                <a:latin typeface="Arial" charset="0"/>
              </a:rPr>
              <a:t>participant</a:t>
            </a:r>
            <a:endParaRPr lang="it-IT" sz="2800" b="1" i="1" dirty="0" smtClean="0">
              <a:ln w="1905"/>
              <a:effectLst>
                <a:innerShdw blurRad="69850" dist="43180" dir="5400000">
                  <a:srgbClr val="000000">
                    <a:alpha val="65000"/>
                  </a:srgbClr>
                </a:innerShdw>
              </a:effectLst>
              <a:latin typeface="Arial" charset="0"/>
            </a:endParaRPr>
          </a:p>
        </p:txBody>
      </p:sp>
      <p:sp>
        <p:nvSpPr>
          <p:cNvPr id="36867" name="Segnaposto contenuto 2"/>
          <p:cNvSpPr>
            <a:spLocks noGrp="1"/>
          </p:cNvSpPr>
          <p:nvPr>
            <p:ph idx="1"/>
          </p:nvPr>
        </p:nvSpPr>
        <p:spPr>
          <a:xfrm>
            <a:off x="457200" y="2111375"/>
            <a:ext cx="8229600" cy="3614738"/>
          </a:xfrm>
        </p:spPr>
        <p:txBody>
          <a:bodyPr/>
          <a:lstStyle/>
          <a:p>
            <a:pPr marL="981075" lvl="1" indent="-523875" eaLnBrk="1" hangingPunct="1">
              <a:buClr>
                <a:srgbClr val="FAA932"/>
              </a:buClr>
              <a:tabLst>
                <a:tab pos="1528763" algn="l"/>
              </a:tabLst>
            </a:pPr>
            <a:endParaRPr lang="it-IT" sz="2600" dirty="0" smtClean="0"/>
          </a:p>
          <a:p>
            <a:pPr marL="981075" lvl="1" indent="-523875" eaLnBrk="1" hangingPunct="1">
              <a:buClr>
                <a:srgbClr val="FAA932"/>
              </a:buClr>
              <a:buFontTx/>
              <a:buNone/>
              <a:tabLst>
                <a:tab pos="1528763" algn="l"/>
              </a:tabLst>
            </a:pPr>
            <a:r>
              <a:rPr lang="it-IT" sz="2400" dirty="0" smtClean="0">
                <a:solidFill>
                  <a:schemeClr val="accent1">
                    <a:lumMod val="75000"/>
                  </a:schemeClr>
                </a:solidFill>
              </a:rPr>
              <a:t>In casi particolari, possono essere coinvolti nel progetto </a:t>
            </a:r>
            <a:r>
              <a:rPr lang="it-IT" sz="2400" b="1" dirty="0" smtClean="0">
                <a:solidFill>
                  <a:schemeClr val="accent1">
                    <a:lumMod val="75000"/>
                  </a:schemeClr>
                </a:solidFill>
              </a:rPr>
              <a:t>altri istituti: </a:t>
            </a:r>
          </a:p>
          <a:p>
            <a:pPr marL="981075" lvl="1" indent="-523875" eaLnBrk="1" hangingPunct="1">
              <a:buClr>
                <a:srgbClr val="FAA932"/>
              </a:buClr>
              <a:buFontTx/>
              <a:buNone/>
              <a:tabLst>
                <a:tab pos="1528763" algn="l"/>
              </a:tabLst>
            </a:pPr>
            <a:endParaRPr lang="it-IT" sz="2600" b="1" dirty="0" smtClean="0"/>
          </a:p>
          <a:p>
            <a:pPr marL="342900" lvl="1" indent="-342900" defTabSz="457200">
              <a:buClr>
                <a:srgbClr val="FF8F00"/>
              </a:buClr>
              <a:buFont typeface="Wingdings" pitchFamily="2" charset="2"/>
              <a:buChar char="ü"/>
              <a:tabLst>
                <a:tab pos="1528763" algn="l"/>
              </a:tabLst>
            </a:pPr>
            <a:r>
              <a:rPr lang="en-US" sz="2400" dirty="0" err="1" smtClean="0">
                <a:solidFill>
                  <a:schemeClr val="accent1">
                    <a:lumMod val="75000"/>
                  </a:schemeClr>
                </a:solidFill>
                <a:cs typeface="ＭＳ Ｐゴシック" pitchFamily="-111" charset="-128"/>
              </a:rPr>
              <a:t>Partecipazione</a:t>
            </a:r>
            <a:r>
              <a:rPr lang="en-US" sz="2400" dirty="0" smtClean="0">
                <a:solidFill>
                  <a:schemeClr val="accent1">
                    <a:lumMod val="75000"/>
                  </a:schemeClr>
                </a:solidFill>
                <a:cs typeface="ＭＳ Ｐゴシック" pitchFamily="-111" charset="-128"/>
              </a:rPr>
              <a:t> </a:t>
            </a:r>
            <a:r>
              <a:rPr lang="en-US" sz="2400" b="1" dirty="0" err="1" smtClean="0">
                <a:solidFill>
                  <a:schemeClr val="accent1">
                    <a:lumMod val="75000"/>
                  </a:schemeClr>
                </a:solidFill>
                <a:cs typeface="ＭＳ Ｐゴシック" pitchFamily="-111" charset="-128"/>
              </a:rPr>
              <a:t>motivata</a:t>
            </a:r>
            <a:r>
              <a:rPr lang="en-US" sz="2400" b="1" dirty="0" smtClean="0">
                <a:solidFill>
                  <a:schemeClr val="accent1">
                    <a:lumMod val="75000"/>
                  </a:schemeClr>
                </a:solidFill>
                <a:cs typeface="ＭＳ Ｐゴシック" pitchFamily="-111" charset="-128"/>
              </a:rPr>
              <a:t> e </a:t>
            </a:r>
            <a:r>
              <a:rPr lang="en-US" sz="2400" b="1" dirty="0" err="1" smtClean="0">
                <a:solidFill>
                  <a:schemeClr val="accent1">
                    <a:lumMod val="75000"/>
                  </a:schemeClr>
                </a:solidFill>
                <a:cs typeface="ＭＳ Ｐゴシック" pitchFamily="-111" charset="-128"/>
              </a:rPr>
              <a:t>giustificata</a:t>
            </a:r>
            <a:endParaRPr lang="en-US" sz="2400" b="1" dirty="0" smtClean="0">
              <a:solidFill>
                <a:schemeClr val="accent1">
                  <a:lumMod val="75000"/>
                </a:schemeClr>
              </a:solidFill>
              <a:cs typeface="ＭＳ Ｐゴシック" pitchFamily="-111" charset="-128"/>
            </a:endParaRPr>
          </a:p>
          <a:p>
            <a:pPr marL="342900" lvl="1" indent="-342900" defTabSz="457200">
              <a:buClr>
                <a:srgbClr val="FF8F00"/>
              </a:buClr>
              <a:buNone/>
              <a:tabLst>
                <a:tab pos="1528763" algn="l"/>
              </a:tabLst>
            </a:pPr>
            <a:endParaRPr lang="en-US" sz="2400" dirty="0" smtClean="0">
              <a:solidFill>
                <a:schemeClr val="accent1">
                  <a:lumMod val="75000"/>
                </a:schemeClr>
              </a:solidFill>
              <a:cs typeface="ＭＳ Ｐゴシック" pitchFamily="-111" charset="-128"/>
            </a:endParaRPr>
          </a:p>
          <a:p>
            <a:pPr marL="342900" lvl="1" indent="-342900" defTabSz="457200">
              <a:buClr>
                <a:srgbClr val="FF8F00"/>
              </a:buClr>
              <a:buFont typeface="Wingdings" pitchFamily="2" charset="2"/>
              <a:buChar char="ü"/>
              <a:tabLst>
                <a:tab pos="1528763" algn="l"/>
              </a:tabLst>
            </a:pPr>
            <a:r>
              <a:rPr lang="it-IT" sz="2400" dirty="0" smtClean="0">
                <a:solidFill>
                  <a:schemeClr val="accent1">
                    <a:lumMod val="75000"/>
                  </a:schemeClr>
                </a:solidFill>
                <a:cs typeface="ＭＳ Ｐゴシック" pitchFamily="-111" charset="-128"/>
              </a:rPr>
              <a:t>Costituiscono un </a:t>
            </a:r>
            <a:r>
              <a:rPr lang="it-IT" sz="2400" b="1" dirty="0" smtClean="0">
                <a:solidFill>
                  <a:schemeClr val="accent1">
                    <a:lumMod val="75000"/>
                  </a:schemeClr>
                </a:solidFill>
                <a:cs typeface="ＭＳ Ｐゴシック" pitchFamily="-111" charset="-128"/>
              </a:rPr>
              <a:t>chiaro valore aggiunto </a:t>
            </a:r>
            <a:r>
              <a:rPr lang="it-IT" sz="2400" dirty="0" smtClean="0">
                <a:solidFill>
                  <a:schemeClr val="accent1">
                    <a:lumMod val="75000"/>
                  </a:schemeClr>
                </a:solidFill>
                <a:cs typeface="ＭＳ Ｐゴシック" pitchFamily="-111" charset="-128"/>
              </a:rPr>
              <a:t>al progetto</a:t>
            </a:r>
          </a:p>
          <a:p>
            <a:pPr eaLnBrk="1" hangingPunct="1">
              <a:buClr>
                <a:srgbClr val="0784BE"/>
              </a:buClr>
              <a:buNone/>
              <a:tabLst>
                <a:tab pos="1528763" algn="l"/>
              </a:tabLst>
            </a:pPr>
            <a:endParaRPr lang="it-IT" sz="2600" dirty="0" smtClean="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6750" y="2266563"/>
            <a:ext cx="7715250" cy="2800350"/>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spcAft>
                <a:spcPts val="1200"/>
              </a:spcAft>
              <a:defRPr/>
            </a:pPr>
            <a:endParaRPr lang="it-IT" sz="3200" dirty="0">
              <a:solidFill>
                <a:schemeClr val="bg1"/>
              </a:solidFill>
              <a:ea typeface="ＭＳ Ｐゴシック" pitchFamily="-111" charset="-128"/>
            </a:endParaRPr>
          </a:p>
          <a:p>
            <a:pPr>
              <a:spcAft>
                <a:spcPts val="1200"/>
              </a:spcAft>
              <a:defRPr/>
            </a:pPr>
            <a:r>
              <a:rPr lang="it-IT" sz="3200" b="1" i="1" dirty="0">
                <a:solidFill>
                  <a:schemeClr val="bg1"/>
                </a:solidFill>
                <a:ea typeface="ＭＳ Ｐゴシック" pitchFamily="-111" charset="-128"/>
              </a:rPr>
              <a:t>focus sul PI </a:t>
            </a:r>
            <a:r>
              <a:rPr lang="it-IT" sz="3200" b="1" i="1" dirty="0">
                <a:solidFill>
                  <a:schemeClr val="bg1"/>
                </a:solidFill>
                <a:ea typeface="ＭＳ Ｐゴシック" pitchFamily="-111" charset="-128"/>
                <a:sym typeface="Wingdings" pitchFamily="-111" charset="2"/>
              </a:rPr>
              <a:t>  no ‘network’ o ‘consorzi’!</a:t>
            </a:r>
          </a:p>
          <a:p>
            <a:pPr algn="ctr">
              <a:spcAft>
                <a:spcPts val="1200"/>
              </a:spcAft>
              <a:defRPr/>
            </a:pPr>
            <a:r>
              <a:rPr lang="it-IT" sz="3200" b="1" i="1" dirty="0">
                <a:solidFill>
                  <a:schemeClr val="bg1"/>
                </a:solidFill>
                <a:ea typeface="ＭＳ Ｐゴシック" pitchFamily="-111" charset="-128"/>
                <a:sym typeface="Wingdings" pitchFamily="-111" charset="2"/>
              </a:rPr>
              <a:t>partecipazione di altri enti se necessario per fini scientifici</a:t>
            </a:r>
          </a:p>
          <a:p>
            <a:pPr algn="ctr">
              <a:spcAft>
                <a:spcPts val="1200"/>
              </a:spcAft>
              <a:defRPr/>
            </a:pPr>
            <a:endParaRPr lang="it-IT" dirty="0">
              <a:solidFill>
                <a:schemeClr val="bg1"/>
              </a:solidFill>
              <a:ea typeface="ＭＳ Ｐゴシック" pitchFamily="-111" charset="-128"/>
            </a:endParaRPr>
          </a:p>
        </p:txBody>
      </p:sp>
      <p:sp>
        <p:nvSpPr>
          <p:cNvPr id="49157" name="CasellaDiTesto 4"/>
          <p:cNvSpPr txBox="1">
            <a:spLocks noChangeArrowheads="1"/>
          </p:cNvSpPr>
          <p:nvPr/>
        </p:nvSpPr>
        <p:spPr bwMode="auto">
          <a:xfrm>
            <a:off x="2884488" y="828675"/>
            <a:ext cx="3786187" cy="523220"/>
          </a:xfrm>
          <a:prstGeom prst="rect">
            <a:avLst/>
          </a:prstGeom>
          <a:noFill/>
          <a:ln w="9525">
            <a:noFill/>
            <a:miter lim="800000"/>
            <a:headEnd/>
            <a:tailEnd/>
          </a:ln>
        </p:spPr>
        <p:txBody>
          <a:bodyPr>
            <a:spAutoFit/>
          </a:bodyPr>
          <a:lstStyle/>
          <a:p>
            <a:pPr algn="ctr">
              <a:defRPr/>
            </a:pPr>
            <a:r>
              <a:rPr lang="it-IT" sz="2800" b="1" i="1" dirty="0">
                <a:ln w="1905"/>
                <a:solidFill>
                  <a:srgbClr val="005EA1"/>
                </a:solidFill>
                <a:effectLst>
                  <a:innerShdw blurRad="69850" dist="43180" dir="5400000">
                    <a:srgbClr val="000000">
                      <a:alpha val="65000"/>
                    </a:srgbClr>
                  </a:innerShdw>
                </a:effectLst>
                <a:latin typeface="Arial" charset="0"/>
                <a:ea typeface="+mj-ea"/>
                <a:cs typeface="+mj-cs"/>
              </a:rPr>
              <a:t>Team VS Network</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465138" y="6450013"/>
            <a:ext cx="8280400" cy="292100"/>
          </a:xfrm>
          <a:prstGeom prst="rect">
            <a:avLst/>
          </a:prstGeom>
          <a:solidFill>
            <a:schemeClr val="bg1">
              <a:lumMod val="85000"/>
            </a:schemeClr>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it-IT" sz="1300" b="1" kern="0" dirty="0">
                <a:solidFill>
                  <a:schemeClr val="bg1">
                    <a:lumMod val="65000"/>
                  </a:schemeClr>
                </a:solidFill>
                <a:latin typeface="Calibri"/>
                <a:cs typeface="Arial" pitchFamily="34" charset="0"/>
              </a:rPr>
              <a:t>Joint Research Center (JRC)</a:t>
            </a:r>
          </a:p>
        </p:txBody>
      </p:sp>
      <p:grpSp>
        <p:nvGrpSpPr>
          <p:cNvPr id="2" name="Gruppo 3"/>
          <p:cNvGrpSpPr>
            <a:grpSpLocks/>
          </p:cNvGrpSpPr>
          <p:nvPr/>
        </p:nvGrpSpPr>
        <p:grpSpPr bwMode="auto">
          <a:xfrm>
            <a:off x="476086" y="1201087"/>
            <a:ext cx="2507440" cy="413725"/>
            <a:chOff x="10344" y="276000"/>
            <a:chExt cx="2507456" cy="413686"/>
          </a:xfrm>
          <a:solidFill>
            <a:srgbClr val="C00000"/>
          </a:solidFill>
        </p:grpSpPr>
        <p:sp>
          <p:nvSpPr>
            <p:cNvPr id="12312" name="Rettangolo 47"/>
            <p:cNvSpPr>
              <a:spLocks noChangeArrowheads="1"/>
            </p:cNvSpPr>
            <p:nvPr/>
          </p:nvSpPr>
          <p:spPr bwMode="auto">
            <a:xfrm>
              <a:off x="10344" y="276000"/>
              <a:ext cx="2507456" cy="413686"/>
            </a:xfrm>
            <a:prstGeom prst="rect">
              <a:avLst/>
            </a:prstGeom>
            <a:grpFill/>
            <a:ln w="25400" algn="ctr">
              <a:solidFill>
                <a:srgbClr val="8064A2"/>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13" name="Rettangolo 48"/>
            <p:cNvSpPr>
              <a:spLocks noChangeArrowheads="1"/>
            </p:cNvSpPr>
            <p:nvPr/>
          </p:nvSpPr>
          <p:spPr bwMode="auto">
            <a:xfrm>
              <a:off x="10344" y="276000"/>
              <a:ext cx="2507456" cy="413686"/>
            </a:xfrm>
            <a:prstGeom prst="rect">
              <a:avLst/>
            </a:prstGeom>
            <a:grpFill/>
            <a:ln>
              <a:noFill/>
            </a:ln>
            <a:extLst/>
          </p:spPr>
          <p:txBody>
            <a:bodyPr lIns="128016" tIns="73152" rIns="128016" bIns="73152"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defRPr/>
              </a:pPr>
              <a:r>
                <a:rPr lang="en-GB" b="1" smtClean="0">
                  <a:solidFill>
                    <a:srgbClr val="FFFFFF"/>
                  </a:solidFill>
                  <a:latin typeface="Calibri" panose="020F0502020204030204" pitchFamily="34" charset="0"/>
                  <a:cs typeface="Raavi" panose="020B0502040204020203" pitchFamily="34" charset="0"/>
                </a:rPr>
                <a:t>Excellent Science</a:t>
              </a:r>
              <a:endParaRPr lang="it-IT" b="1" smtClean="0">
                <a:solidFill>
                  <a:srgbClr val="FFFFFF"/>
                </a:solidFill>
                <a:latin typeface="Calibri" panose="020F0502020204030204" pitchFamily="34" charset="0"/>
                <a:cs typeface="Raavi" panose="020B0502040204020203" pitchFamily="34" charset="0"/>
              </a:endParaRPr>
            </a:p>
          </p:txBody>
        </p:sp>
      </p:grpSp>
      <p:grpSp>
        <p:nvGrpSpPr>
          <p:cNvPr id="3" name="Gruppo 4"/>
          <p:cNvGrpSpPr>
            <a:grpSpLocks/>
          </p:cNvGrpSpPr>
          <p:nvPr/>
        </p:nvGrpSpPr>
        <p:grpSpPr bwMode="auto">
          <a:xfrm>
            <a:off x="473536" y="1610700"/>
            <a:ext cx="2507440" cy="3568836"/>
            <a:chOff x="2571" y="685574"/>
            <a:chExt cx="2507456" cy="3568500"/>
          </a:xfrm>
          <a:noFill/>
        </p:grpSpPr>
        <p:sp>
          <p:nvSpPr>
            <p:cNvPr id="12310" name="Rettangolo 45"/>
            <p:cNvSpPr>
              <a:spLocks noChangeArrowheads="1"/>
            </p:cNvSpPr>
            <p:nvPr/>
          </p:nvSpPr>
          <p:spPr bwMode="auto">
            <a:xfrm>
              <a:off x="2571" y="685574"/>
              <a:ext cx="2507456" cy="3568500"/>
            </a:xfrm>
            <a:prstGeom prst="rect">
              <a:avLst/>
            </a:prstGeom>
            <a:grpFill/>
            <a:ln w="25400" algn="ctr">
              <a:solidFill>
                <a:srgbClr val="C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11" name="Rettangolo 46"/>
            <p:cNvSpPr>
              <a:spLocks noChangeArrowheads="1"/>
            </p:cNvSpPr>
            <p:nvPr/>
          </p:nvSpPr>
          <p:spPr bwMode="auto">
            <a:xfrm>
              <a:off x="2571" y="685574"/>
              <a:ext cx="2507456" cy="3568500"/>
            </a:xfrm>
            <a:prstGeom prst="rect">
              <a:avLst/>
            </a:prstGeom>
            <a:grpFill/>
            <a:ln w="9525">
              <a:solidFill>
                <a:srgbClr val="C00000"/>
              </a:solidFill>
              <a:miter lim="800000"/>
              <a:headEnd/>
              <a:tailEnd/>
            </a:ln>
          </p:spPr>
          <p:txBody>
            <a:bodyPr lIns="69342" tIns="69342" rIns="92456" bIns="104013"/>
            <a:lstStyle>
              <a:lvl1pPr marL="342900" indent="-342900" defTabSz="577850">
                <a:defRPr>
                  <a:solidFill>
                    <a:schemeClr val="tx1"/>
                  </a:solidFill>
                  <a:latin typeface="Arial" panose="020B0604020202020204" pitchFamily="34" charset="0"/>
                </a:defRPr>
              </a:lvl1pPr>
              <a:lvl2pPr marL="114300" indent="-114300" defTabSz="577850">
                <a:defRPr>
                  <a:solidFill>
                    <a:schemeClr val="tx1"/>
                  </a:solidFill>
                  <a:latin typeface="Arial" panose="020B0604020202020204" pitchFamily="34" charset="0"/>
                </a:defRPr>
              </a:lvl2pPr>
              <a:lvl3pPr marL="228600" indent="-114300" defTabSz="577850">
                <a:defRPr>
                  <a:solidFill>
                    <a:schemeClr val="tx1"/>
                  </a:solidFill>
                  <a:latin typeface="Arial" panose="020B0604020202020204" pitchFamily="34" charset="0"/>
                </a:defRPr>
              </a:lvl3pPr>
              <a:lvl4pPr marL="1600200" indent="-228600" defTabSz="577850">
                <a:defRPr>
                  <a:solidFill>
                    <a:schemeClr val="tx1"/>
                  </a:solidFill>
                  <a:latin typeface="Arial" panose="020B0604020202020204" pitchFamily="34" charset="0"/>
                </a:defRPr>
              </a:lvl4pPr>
              <a:lvl5pPr marL="2057400" indent="-228600" defTabSz="577850">
                <a:defRPr>
                  <a:solidFill>
                    <a:schemeClr val="tx1"/>
                  </a:solidFill>
                  <a:latin typeface="Arial" panose="020B0604020202020204" pitchFamily="34" charset="0"/>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European Research Council</a:t>
              </a:r>
              <a:endParaRPr lang="it-IT" sz="1300" b="1" dirty="0" smtClean="0">
                <a:solidFill>
                  <a:srgbClr val="C0000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Frontier research by the best individual teams</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Future and Emerging Technologies</a:t>
              </a:r>
              <a:endParaRPr lang="it-IT" sz="1300" b="1" dirty="0" smtClean="0">
                <a:solidFill>
                  <a:srgbClr val="C0000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Collaborative research to open new fields of innovation</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Marie </a:t>
              </a:r>
              <a:r>
                <a:rPr lang="it-IT" sz="1300" b="1" dirty="0" err="1" smtClean="0">
                  <a:solidFill>
                    <a:srgbClr val="C00000"/>
                  </a:solidFill>
                  <a:latin typeface="Calibri" panose="020F0502020204030204" pitchFamily="34" charset="0"/>
                  <a:cs typeface="Raavi" panose="020B0502040204020203" pitchFamily="34" charset="0"/>
                </a:rPr>
                <a:t>Skłodowska</a:t>
              </a:r>
              <a:r>
                <a:rPr lang="en-GB" sz="1300" b="1" dirty="0" smtClean="0">
                  <a:solidFill>
                    <a:srgbClr val="C00000"/>
                  </a:solidFill>
                  <a:latin typeface="Calibri" panose="020F0502020204030204" pitchFamily="34" charset="0"/>
                  <a:cs typeface="Raavi" panose="020B0502040204020203" pitchFamily="34" charset="0"/>
                </a:rPr>
                <a:t> Curie actions</a:t>
              </a:r>
              <a:endParaRPr lang="it-IT" sz="1300" b="1" dirty="0" smtClean="0">
                <a:solidFill>
                  <a:srgbClr val="C00000"/>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Opportunities for training and career development</a:t>
              </a: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rgbClr val="595959"/>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rgbClr val="C00000"/>
                  </a:solidFill>
                  <a:latin typeface="Calibri" panose="020F0502020204030204" pitchFamily="34" charset="0"/>
                  <a:cs typeface="Raavi" panose="020B0502040204020203" pitchFamily="34" charset="0"/>
                </a:rPr>
                <a:t>Research infrastructures </a:t>
              </a:r>
              <a:r>
                <a:rPr lang="en-GB" sz="1300" dirty="0" smtClean="0">
                  <a:solidFill>
                    <a:srgbClr val="595959"/>
                  </a:solidFill>
                  <a:latin typeface="Calibri" panose="020F0502020204030204" pitchFamily="34" charset="0"/>
                  <a:cs typeface="Raavi" panose="020B0502040204020203" pitchFamily="34" charset="0"/>
                </a:rPr>
                <a:t>(including e-infrastructure)</a:t>
              </a:r>
              <a:endParaRPr lang="it-IT" sz="1300" dirty="0" smtClean="0">
                <a:solidFill>
                  <a:srgbClr val="595959"/>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rgbClr val="595959"/>
                  </a:solidFill>
                  <a:latin typeface="Calibri" panose="020F0502020204030204" pitchFamily="34" charset="0"/>
                  <a:cs typeface="Raavi" panose="020B0502040204020203" pitchFamily="34" charset="0"/>
                </a:rPr>
                <a:t>Ensuring access to world-class facilities</a:t>
              </a:r>
              <a:endParaRPr lang="it-IT" sz="1300" dirty="0" smtClean="0">
                <a:solidFill>
                  <a:srgbClr val="595959"/>
                </a:solidFill>
                <a:latin typeface="Calibri" panose="020F0502020204030204" pitchFamily="34" charset="0"/>
                <a:cs typeface="Raavi" panose="020B0502040204020203" pitchFamily="34" charset="0"/>
              </a:endParaRPr>
            </a:p>
          </p:txBody>
        </p:sp>
      </p:grpSp>
      <p:grpSp>
        <p:nvGrpSpPr>
          <p:cNvPr id="4" name="Gruppo 5"/>
          <p:cNvGrpSpPr>
            <a:grpSpLocks/>
          </p:cNvGrpSpPr>
          <p:nvPr/>
        </p:nvGrpSpPr>
        <p:grpSpPr bwMode="auto">
          <a:xfrm>
            <a:off x="3317270" y="1196975"/>
            <a:ext cx="2507440" cy="413725"/>
            <a:chOff x="2861071" y="271888"/>
            <a:chExt cx="2507456" cy="413686"/>
          </a:xfrm>
          <a:solidFill>
            <a:schemeClr val="bg1">
              <a:lumMod val="85000"/>
            </a:schemeClr>
          </a:solidFill>
        </p:grpSpPr>
        <p:sp>
          <p:nvSpPr>
            <p:cNvPr id="12308" name="Rettangolo 43"/>
            <p:cNvSpPr>
              <a:spLocks noChangeArrowheads="1"/>
            </p:cNvSpPr>
            <p:nvPr/>
          </p:nvSpPr>
          <p:spPr bwMode="auto">
            <a:xfrm>
              <a:off x="2861071" y="271888"/>
              <a:ext cx="2507456" cy="413686"/>
            </a:xfrm>
            <a:prstGeom prst="rect">
              <a:avLst/>
            </a:prstGeom>
            <a:grpFill/>
            <a:ln w="25400" algn="ctr">
              <a:solidFill>
                <a:schemeClr val="bg1">
                  <a:lumMod val="85000"/>
                </a:schemeClr>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09" name="Rettangolo 44"/>
            <p:cNvSpPr>
              <a:spLocks noChangeArrowheads="1"/>
            </p:cNvSpPr>
            <p:nvPr/>
          </p:nvSpPr>
          <p:spPr bwMode="auto">
            <a:xfrm>
              <a:off x="2861071" y="271888"/>
              <a:ext cx="2507456" cy="413686"/>
            </a:xfrm>
            <a:prstGeom prst="rect">
              <a:avLst/>
            </a:prstGeom>
            <a:grpFill/>
            <a:ln w="9525">
              <a:solidFill>
                <a:schemeClr val="bg1">
                  <a:lumMod val="85000"/>
                </a:schemeClr>
              </a:solidFill>
              <a:miter lim="800000"/>
              <a:headEnd/>
              <a:tailEnd/>
            </a:ln>
            <a:extLst/>
          </p:spPr>
          <p:txBody>
            <a:bodyPr lIns="128016" tIns="73152" rIns="128016" bIns="73152"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defRPr/>
              </a:pPr>
              <a:r>
                <a:rPr lang="it-IT" b="1" smtClean="0">
                  <a:solidFill>
                    <a:srgbClr val="FFFFFF"/>
                  </a:solidFill>
                  <a:latin typeface="Calibri" panose="020F0502020204030204" pitchFamily="34" charset="0"/>
                  <a:cs typeface="Raavi" panose="020B0502040204020203" pitchFamily="34" charset="0"/>
                </a:rPr>
                <a:t>Industrial Technologies</a:t>
              </a:r>
            </a:p>
          </p:txBody>
        </p:sp>
      </p:grpSp>
      <p:grpSp>
        <p:nvGrpSpPr>
          <p:cNvPr id="5" name="Gruppo 6"/>
          <p:cNvGrpSpPr>
            <a:grpSpLocks/>
          </p:cNvGrpSpPr>
          <p:nvPr/>
        </p:nvGrpSpPr>
        <p:grpSpPr bwMode="auto">
          <a:xfrm>
            <a:off x="3317270" y="1610700"/>
            <a:ext cx="2507440" cy="3568836"/>
            <a:chOff x="2861071" y="685574"/>
            <a:chExt cx="2507456" cy="3568500"/>
          </a:xfrm>
          <a:noFill/>
        </p:grpSpPr>
        <p:sp>
          <p:nvSpPr>
            <p:cNvPr id="12306" name="Rettangolo 41"/>
            <p:cNvSpPr>
              <a:spLocks noChangeArrowheads="1"/>
            </p:cNvSpPr>
            <p:nvPr/>
          </p:nvSpPr>
          <p:spPr bwMode="auto">
            <a:xfrm>
              <a:off x="2861071" y="685574"/>
              <a:ext cx="2507456" cy="3568500"/>
            </a:xfrm>
            <a:prstGeom prst="rect">
              <a:avLst/>
            </a:prstGeom>
            <a:grpFill/>
            <a:ln w="25400" algn="ctr">
              <a:solidFill>
                <a:schemeClr val="bg1">
                  <a:lumMod val="85000"/>
                </a:schemeClr>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07" name="Rettangolo 42"/>
            <p:cNvSpPr>
              <a:spLocks noChangeArrowheads="1"/>
            </p:cNvSpPr>
            <p:nvPr/>
          </p:nvSpPr>
          <p:spPr bwMode="auto">
            <a:xfrm>
              <a:off x="2861071" y="685574"/>
              <a:ext cx="2507456" cy="3568500"/>
            </a:xfrm>
            <a:prstGeom prst="rect">
              <a:avLst/>
            </a:prstGeom>
            <a:grpFill/>
            <a:ln w="9525">
              <a:solidFill>
                <a:schemeClr val="bg1">
                  <a:lumMod val="85000"/>
                </a:schemeClr>
              </a:solidFill>
              <a:miter lim="800000"/>
              <a:headEnd/>
              <a:tailEnd/>
            </a:ln>
            <a:extLst/>
          </p:spPr>
          <p:txBody>
            <a:bodyPr lIns="69342" tIns="69342" rIns="92456" bIns="104013"/>
            <a:lstStyle>
              <a:lvl1pPr marL="342900" indent="-342900" defTabSz="577850">
                <a:defRPr>
                  <a:solidFill>
                    <a:schemeClr val="tx1"/>
                  </a:solidFill>
                  <a:latin typeface="Arial" panose="020B0604020202020204" pitchFamily="34" charset="0"/>
                </a:defRPr>
              </a:lvl1pPr>
              <a:lvl2pPr marL="114300" indent="-114300" defTabSz="577850">
                <a:defRPr>
                  <a:solidFill>
                    <a:schemeClr val="tx1"/>
                  </a:solidFill>
                  <a:latin typeface="Arial" panose="020B0604020202020204" pitchFamily="34" charset="0"/>
                </a:defRPr>
              </a:lvl2pPr>
              <a:lvl3pPr marL="228600" indent="-114300" defTabSz="577850">
                <a:defRPr>
                  <a:solidFill>
                    <a:schemeClr val="tx1"/>
                  </a:solidFill>
                  <a:latin typeface="Arial" panose="020B0604020202020204" pitchFamily="34" charset="0"/>
                </a:defRPr>
              </a:lvl3pPr>
              <a:lvl4pPr marL="1600200" indent="-228600" defTabSz="577850">
                <a:defRPr>
                  <a:solidFill>
                    <a:schemeClr val="tx1"/>
                  </a:solidFill>
                  <a:latin typeface="Arial" panose="020B0604020202020204" pitchFamily="34" charset="0"/>
                </a:defRPr>
              </a:lvl4pPr>
              <a:lvl5pPr marL="2057400" indent="-228600" defTabSz="577850">
                <a:defRPr>
                  <a:solidFill>
                    <a:schemeClr val="tx1"/>
                  </a:solidFill>
                  <a:latin typeface="Arial" panose="020B0604020202020204" pitchFamily="34" charset="0"/>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90000"/>
                </a:lnSpc>
                <a:spcAft>
                  <a:spcPct val="15000"/>
                </a:spcAft>
                <a:buFont typeface="Wingdings" panose="05000000000000000000" pitchFamily="2" charset="2"/>
                <a:buChar char="§"/>
                <a:defRPr/>
              </a:pPr>
              <a:r>
                <a:rPr lang="en-GB" sz="1300" b="1" dirty="0" smtClean="0">
                  <a:solidFill>
                    <a:schemeClr val="bg1">
                      <a:lumMod val="65000"/>
                    </a:schemeClr>
                  </a:solidFill>
                  <a:latin typeface="Calibri" panose="020F0502020204030204" pitchFamily="34" charset="0"/>
                  <a:cs typeface="Raavi" panose="020B0502040204020203" pitchFamily="34" charset="0"/>
                </a:rPr>
                <a:t>Leadership in enabling and industrial technologies</a:t>
              </a:r>
              <a:endParaRPr lang="it-IT" sz="1300" b="1" dirty="0" smtClean="0">
                <a:solidFill>
                  <a:schemeClr val="bg1">
                    <a:lumMod val="65000"/>
                  </a:schemeClr>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chemeClr val="bg1">
                      <a:lumMod val="65000"/>
                    </a:schemeClr>
                  </a:solidFill>
                  <a:latin typeface="Calibri" panose="020F0502020204030204" pitchFamily="34" charset="0"/>
                  <a:cs typeface="Raavi" panose="020B0502040204020203" pitchFamily="34" charset="0"/>
                </a:rPr>
                <a:t>ICT, nanotechnologies, materials, biotechnology, manufacturing, space</a:t>
              </a:r>
              <a:endParaRPr lang="it-IT" sz="1300" dirty="0" smtClean="0">
                <a:solidFill>
                  <a:schemeClr val="bg1">
                    <a:lumMod val="65000"/>
                  </a:schemeClr>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b="1" dirty="0" smtClean="0">
                <a:solidFill>
                  <a:schemeClr val="bg1">
                    <a:lumMod val="65000"/>
                  </a:schemeClr>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chemeClr val="bg1">
                      <a:lumMod val="65000"/>
                    </a:schemeClr>
                  </a:solidFill>
                  <a:latin typeface="Calibri" panose="020F0502020204030204" pitchFamily="34" charset="0"/>
                  <a:cs typeface="Raavi" panose="020B0502040204020203" pitchFamily="34" charset="0"/>
                </a:rPr>
                <a:t>Access to risk finance</a:t>
              </a:r>
              <a:endParaRPr lang="it-IT" sz="1300" b="1" dirty="0" smtClean="0">
                <a:solidFill>
                  <a:schemeClr val="bg1">
                    <a:lumMod val="65000"/>
                  </a:schemeClr>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chemeClr val="bg1">
                      <a:lumMod val="65000"/>
                    </a:schemeClr>
                  </a:solidFill>
                  <a:latin typeface="Calibri" panose="020F0502020204030204" pitchFamily="34" charset="0"/>
                  <a:cs typeface="Raavi" panose="020B0502040204020203" pitchFamily="34" charset="0"/>
                </a:rPr>
                <a:t>Leveraging private finance and venture capital for research and innovation</a:t>
              </a:r>
              <a:endParaRPr lang="it-IT" sz="1300" dirty="0" smtClean="0">
                <a:solidFill>
                  <a:schemeClr val="bg1">
                    <a:lumMod val="65000"/>
                  </a:schemeClr>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endParaRPr lang="it-IT" sz="1300" dirty="0" smtClean="0">
                <a:solidFill>
                  <a:schemeClr val="bg1">
                    <a:lumMod val="65000"/>
                  </a:schemeClr>
                </a:solidFill>
                <a:latin typeface="Calibri" panose="020F0502020204030204" pitchFamily="34" charset="0"/>
                <a:cs typeface="Raavi" panose="020B0502040204020203" pitchFamily="34" charset="0"/>
              </a:endParaRPr>
            </a:p>
            <a:p>
              <a:pPr lvl="1" eaLnBrk="1" hangingPunct="1">
                <a:lnSpc>
                  <a:spcPct val="90000"/>
                </a:lnSpc>
                <a:spcAft>
                  <a:spcPct val="15000"/>
                </a:spcAft>
                <a:buFont typeface="Wingdings" panose="05000000000000000000" pitchFamily="2" charset="2"/>
                <a:buChar char="§"/>
                <a:defRPr/>
              </a:pPr>
              <a:r>
                <a:rPr lang="en-GB" sz="1300" b="1" dirty="0" smtClean="0">
                  <a:solidFill>
                    <a:schemeClr val="bg1">
                      <a:lumMod val="65000"/>
                    </a:schemeClr>
                  </a:solidFill>
                  <a:latin typeface="Calibri" panose="020F0502020204030204" pitchFamily="34" charset="0"/>
                  <a:cs typeface="Raavi" panose="020B0502040204020203" pitchFamily="34" charset="0"/>
                </a:rPr>
                <a:t>Innovation in SMEs</a:t>
              </a:r>
              <a:endParaRPr lang="it-IT" sz="1300" b="1" dirty="0" smtClean="0">
                <a:solidFill>
                  <a:schemeClr val="bg1">
                    <a:lumMod val="65000"/>
                  </a:schemeClr>
                </a:solidFill>
                <a:latin typeface="Calibri" panose="020F0502020204030204" pitchFamily="34" charset="0"/>
                <a:cs typeface="Raavi" panose="020B0502040204020203" pitchFamily="34" charset="0"/>
              </a:endParaRPr>
            </a:p>
            <a:p>
              <a:pPr lvl="2" eaLnBrk="1" hangingPunct="1">
                <a:lnSpc>
                  <a:spcPct val="90000"/>
                </a:lnSpc>
                <a:spcAft>
                  <a:spcPct val="15000"/>
                </a:spcAft>
                <a:buFont typeface="Wingdings" panose="05000000000000000000" pitchFamily="2" charset="2"/>
                <a:buChar char="§"/>
                <a:defRPr/>
              </a:pPr>
              <a:r>
                <a:rPr lang="en-GB" sz="1300" dirty="0" smtClean="0">
                  <a:solidFill>
                    <a:schemeClr val="bg1">
                      <a:lumMod val="65000"/>
                    </a:schemeClr>
                  </a:solidFill>
                  <a:latin typeface="Calibri" panose="020F0502020204030204" pitchFamily="34" charset="0"/>
                  <a:cs typeface="Raavi" panose="020B0502040204020203" pitchFamily="34" charset="0"/>
                </a:rPr>
                <a:t>Fostering all forms of innovation in all types of SMEs</a:t>
              </a:r>
              <a:endParaRPr lang="it-IT" sz="1300" dirty="0" smtClean="0">
                <a:solidFill>
                  <a:schemeClr val="bg1">
                    <a:lumMod val="65000"/>
                  </a:schemeClr>
                </a:solidFill>
                <a:latin typeface="Calibri" panose="020F0502020204030204" pitchFamily="34" charset="0"/>
                <a:cs typeface="Raavi" panose="020B0502040204020203" pitchFamily="34" charset="0"/>
              </a:endParaRPr>
            </a:p>
          </p:txBody>
        </p:sp>
      </p:grpSp>
      <p:grpSp>
        <p:nvGrpSpPr>
          <p:cNvPr id="6" name="Gruppo 7"/>
          <p:cNvGrpSpPr>
            <a:grpSpLocks/>
          </p:cNvGrpSpPr>
          <p:nvPr/>
        </p:nvGrpSpPr>
        <p:grpSpPr bwMode="auto">
          <a:xfrm>
            <a:off x="6175751" y="1196975"/>
            <a:ext cx="2507440" cy="413725"/>
            <a:chOff x="5719571" y="271888"/>
            <a:chExt cx="2507456" cy="413686"/>
          </a:xfrm>
          <a:solidFill>
            <a:schemeClr val="bg1">
              <a:lumMod val="85000"/>
            </a:schemeClr>
          </a:solidFill>
        </p:grpSpPr>
        <p:sp>
          <p:nvSpPr>
            <p:cNvPr id="12304" name="Rettangolo 39"/>
            <p:cNvSpPr>
              <a:spLocks noChangeArrowheads="1"/>
            </p:cNvSpPr>
            <p:nvPr/>
          </p:nvSpPr>
          <p:spPr bwMode="auto">
            <a:xfrm>
              <a:off x="5719571" y="271888"/>
              <a:ext cx="2507456" cy="413686"/>
            </a:xfrm>
            <a:prstGeom prst="rect">
              <a:avLst/>
            </a:prstGeom>
            <a:grpFill/>
            <a:ln w="25400" algn="ctr">
              <a:solidFill>
                <a:schemeClr val="bg1">
                  <a:lumMod val="85000"/>
                </a:schemeClr>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smtClean="0"/>
            </a:p>
          </p:txBody>
        </p:sp>
        <p:sp>
          <p:nvSpPr>
            <p:cNvPr id="12305" name="Rettangolo 40"/>
            <p:cNvSpPr>
              <a:spLocks noChangeArrowheads="1"/>
            </p:cNvSpPr>
            <p:nvPr/>
          </p:nvSpPr>
          <p:spPr bwMode="auto">
            <a:xfrm>
              <a:off x="5719571" y="271888"/>
              <a:ext cx="2507456" cy="413686"/>
            </a:xfrm>
            <a:prstGeom prst="rect">
              <a:avLst/>
            </a:prstGeom>
            <a:grpFill/>
            <a:ln w="9525">
              <a:solidFill>
                <a:schemeClr val="bg1">
                  <a:lumMod val="85000"/>
                </a:schemeClr>
              </a:solidFill>
              <a:miter lim="800000"/>
              <a:headEnd/>
              <a:tailEnd/>
            </a:ln>
            <a:extLst/>
          </p:spPr>
          <p:txBody>
            <a:bodyPr lIns="128016" tIns="73152" rIns="128016" bIns="73152"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defRPr/>
              </a:pPr>
              <a:r>
                <a:rPr lang="en-GB" b="1" smtClean="0">
                  <a:solidFill>
                    <a:srgbClr val="FFFFFF"/>
                  </a:solidFill>
                  <a:latin typeface="Calibri" panose="020F0502020204030204" pitchFamily="34" charset="0"/>
                  <a:cs typeface="Raavi" panose="020B0502040204020203" pitchFamily="34" charset="0"/>
                </a:rPr>
                <a:t>Societal Challenges</a:t>
              </a:r>
              <a:endParaRPr lang="it-IT" b="1" smtClean="0">
                <a:solidFill>
                  <a:srgbClr val="FFFFFF"/>
                </a:solidFill>
                <a:latin typeface="Calibri" panose="020F0502020204030204" pitchFamily="34" charset="0"/>
                <a:cs typeface="Raavi" panose="020B0502040204020203" pitchFamily="34" charset="0"/>
              </a:endParaRPr>
            </a:p>
          </p:txBody>
        </p:sp>
      </p:grpSp>
      <p:sp>
        <p:nvSpPr>
          <p:cNvPr id="15367" name="Rettangolo 37"/>
          <p:cNvSpPr>
            <a:spLocks noChangeArrowheads="1"/>
          </p:cNvSpPr>
          <p:nvPr/>
        </p:nvSpPr>
        <p:spPr bwMode="auto">
          <a:xfrm>
            <a:off x="6175375" y="1611313"/>
            <a:ext cx="2508250" cy="3568700"/>
          </a:xfrm>
          <a:prstGeom prst="rect">
            <a:avLst/>
          </a:prstGeom>
          <a:noFill/>
          <a:ln w="25400" algn="ctr">
            <a:solidFill>
              <a:schemeClr val="bg1">
                <a:lumMod val="85000"/>
              </a:schemeClr>
            </a:solidFill>
            <a:miter lim="800000"/>
            <a:headEnd/>
            <a:tailEnd/>
          </a:ln>
          <a:extLst/>
        </p:spPr>
        <p:txBody>
          <a:bodyPr/>
          <a:lstStyle>
            <a:lvl1pPr>
              <a:spcBef>
                <a:spcPct val="20000"/>
              </a:spcBef>
              <a:buFont typeface="Arial" panose="020B0604020202020204" pitchFamily="34" charset="0"/>
              <a:buChar char="•"/>
              <a:defRPr sz="3200">
                <a:solidFill>
                  <a:srgbClr val="40404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eaLnBrk="1" hangingPunct="1">
              <a:spcBef>
                <a:spcPct val="0"/>
              </a:spcBef>
              <a:buFontTx/>
              <a:buNone/>
              <a:defRPr/>
            </a:pPr>
            <a:endParaRPr lang="it-IT" sz="1800" smtClean="0">
              <a:solidFill>
                <a:schemeClr val="tx1"/>
              </a:solidFill>
              <a:latin typeface="Arial" panose="020B0604020202020204" pitchFamily="34" charset="0"/>
            </a:endParaRPr>
          </a:p>
        </p:txBody>
      </p:sp>
      <p:sp>
        <p:nvSpPr>
          <p:cNvPr id="15368" name="Rettangolo 38"/>
          <p:cNvSpPr>
            <a:spLocks noChangeArrowheads="1"/>
          </p:cNvSpPr>
          <p:nvPr/>
        </p:nvSpPr>
        <p:spPr bwMode="auto">
          <a:xfrm>
            <a:off x="6173788" y="1628775"/>
            <a:ext cx="2508250" cy="3568700"/>
          </a:xfrm>
          <a:prstGeom prst="rect">
            <a:avLst/>
          </a:prstGeom>
          <a:noFill/>
          <a:ln w="9525">
            <a:solidFill>
              <a:schemeClr val="bg1">
                <a:lumMod val="85000"/>
              </a:schemeClr>
            </a:solidFill>
            <a:miter lim="800000"/>
            <a:headEnd/>
            <a:tailEnd/>
          </a:ln>
          <a:extLst/>
        </p:spPr>
        <p:txBody>
          <a:bodyPr lIns="69342" tIns="69342" rIns="92456" bIns="104013"/>
          <a:lstStyle>
            <a:lvl1pPr marL="342900" indent="-342900" defTabSz="577850">
              <a:spcBef>
                <a:spcPct val="20000"/>
              </a:spcBef>
              <a:buFont typeface="Arial" panose="020B0604020202020204" pitchFamily="34" charset="0"/>
              <a:buChar char="•"/>
              <a:defRPr sz="3200">
                <a:solidFill>
                  <a:srgbClr val="404040"/>
                </a:solidFill>
                <a:latin typeface="Calibri" panose="020F0502020204030204" pitchFamily="34" charset="0"/>
              </a:defRPr>
            </a:lvl1pPr>
            <a:lvl2pPr marL="114300" indent="-114300" defTabSz="5778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defTabSz="57785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defTabSz="57785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defTabSz="57785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defTabSz="57785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defTabSz="57785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defTabSz="57785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defTabSz="57785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Health, demographic change and wellbeing</a:t>
            </a:r>
            <a:endParaRPr lang="it-IT" sz="1300" b="1" dirty="0" smtClean="0">
              <a:solidFill>
                <a:schemeClr val="bg1">
                  <a:lumMod val="65000"/>
                </a:schemeClr>
              </a:solidFill>
              <a:cs typeface="Raavi" panose="020B0502040204020203" pitchFamily="34" charset="0"/>
            </a:endParaRPr>
          </a:p>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Food security, sustainable agriculture, marine and maritime research &amp; the </a:t>
            </a:r>
            <a:r>
              <a:rPr lang="en-GB" sz="1300" b="1" dirty="0" err="1" smtClean="0">
                <a:solidFill>
                  <a:schemeClr val="bg1">
                    <a:lumMod val="65000"/>
                  </a:schemeClr>
                </a:solidFill>
                <a:cs typeface="Raavi" panose="020B0502040204020203" pitchFamily="34" charset="0"/>
              </a:rPr>
              <a:t>bioeconomy</a:t>
            </a:r>
            <a:endParaRPr lang="en-GB" sz="1300" b="1" i="1" dirty="0" smtClean="0">
              <a:solidFill>
                <a:schemeClr val="bg1">
                  <a:lumMod val="65000"/>
                </a:schemeClr>
              </a:solidFill>
              <a:cs typeface="Raavi" panose="020B0502040204020203" pitchFamily="34" charset="0"/>
            </a:endParaRPr>
          </a:p>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Secure, clean and efficient energy</a:t>
            </a:r>
            <a:endParaRPr lang="it-IT" sz="1300" b="1" dirty="0" smtClean="0">
              <a:solidFill>
                <a:schemeClr val="bg1">
                  <a:lumMod val="65000"/>
                </a:schemeClr>
              </a:solidFill>
              <a:cs typeface="Raavi" panose="020B0502040204020203" pitchFamily="34" charset="0"/>
            </a:endParaRPr>
          </a:p>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Smart, green and integrated transport</a:t>
            </a:r>
            <a:endParaRPr lang="en-GB" sz="1300" b="1" i="1" dirty="0" smtClean="0">
              <a:solidFill>
                <a:schemeClr val="bg1">
                  <a:lumMod val="65000"/>
                </a:schemeClr>
              </a:solidFill>
              <a:cs typeface="Raavi" panose="020B0502040204020203" pitchFamily="34" charset="0"/>
            </a:endParaRPr>
          </a:p>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Climate action, resource efficiency and raw materials</a:t>
            </a:r>
            <a:endParaRPr lang="en-GB" sz="1300" b="1" i="1" dirty="0" smtClean="0">
              <a:solidFill>
                <a:schemeClr val="bg1">
                  <a:lumMod val="65000"/>
                </a:schemeClr>
              </a:solidFill>
              <a:cs typeface="Raavi" panose="020B0502040204020203" pitchFamily="34" charset="0"/>
            </a:endParaRPr>
          </a:p>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Inclusive, innovative and reflective societies</a:t>
            </a:r>
            <a:endParaRPr lang="en-GB" sz="1300" b="1" i="1" dirty="0" smtClean="0">
              <a:solidFill>
                <a:schemeClr val="bg1">
                  <a:lumMod val="65000"/>
                </a:schemeClr>
              </a:solidFill>
              <a:cs typeface="Raavi" panose="020B0502040204020203" pitchFamily="34" charset="0"/>
            </a:endParaRPr>
          </a:p>
          <a:p>
            <a:pPr lvl="1" eaLnBrk="1" hangingPunct="1">
              <a:lnSpc>
                <a:spcPct val="90000"/>
              </a:lnSpc>
              <a:spcBef>
                <a:spcPct val="0"/>
              </a:spcBef>
              <a:spcAft>
                <a:spcPts val="600"/>
              </a:spcAft>
              <a:buClr>
                <a:srgbClr val="78B832"/>
              </a:buClr>
              <a:buFont typeface="Wingdings" panose="05000000000000000000" pitchFamily="2" charset="2"/>
              <a:buChar char="§"/>
              <a:defRPr/>
            </a:pPr>
            <a:r>
              <a:rPr lang="en-GB" sz="1300" b="1" dirty="0" smtClean="0">
                <a:solidFill>
                  <a:schemeClr val="bg1">
                    <a:lumMod val="65000"/>
                  </a:schemeClr>
                </a:solidFill>
                <a:cs typeface="Raavi" panose="020B0502040204020203" pitchFamily="34" charset="0"/>
              </a:rPr>
              <a:t>Security society</a:t>
            </a:r>
          </a:p>
          <a:p>
            <a:pPr lvl="1" eaLnBrk="1" hangingPunct="1">
              <a:lnSpc>
                <a:spcPct val="90000"/>
              </a:lnSpc>
              <a:spcBef>
                <a:spcPct val="0"/>
              </a:spcBef>
              <a:spcAft>
                <a:spcPct val="15000"/>
              </a:spcAft>
              <a:buFontTx/>
              <a:buChar char="•"/>
              <a:defRPr/>
            </a:pPr>
            <a:endParaRPr lang="en-GB" sz="1300" i="1" dirty="0" smtClean="0">
              <a:solidFill>
                <a:srgbClr val="595959"/>
              </a:solidFill>
              <a:cs typeface="Raavi" panose="020B0502040204020203" pitchFamily="34" charset="0"/>
            </a:endParaRPr>
          </a:p>
        </p:txBody>
      </p:sp>
      <p:sp>
        <p:nvSpPr>
          <p:cNvPr id="34" name="Text Box 3"/>
          <p:cNvSpPr txBox="1">
            <a:spLocks noChangeArrowheads="1"/>
          </p:cNvSpPr>
          <p:nvPr/>
        </p:nvSpPr>
        <p:spPr bwMode="auto">
          <a:xfrm>
            <a:off x="468313" y="5368925"/>
            <a:ext cx="8280400" cy="293688"/>
          </a:xfrm>
          <a:prstGeom prst="rect">
            <a:avLst/>
          </a:prstGeom>
          <a:solidFill>
            <a:schemeClr val="bg1">
              <a:lumMod val="85000"/>
            </a:schemeClr>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en-US" sz="1300" b="1" kern="0" dirty="0">
                <a:solidFill>
                  <a:schemeClr val="bg1">
                    <a:lumMod val="65000"/>
                  </a:schemeClr>
                </a:solidFill>
                <a:latin typeface="Calibri"/>
                <a:cs typeface="Arial" pitchFamily="34" charset="0"/>
              </a:rPr>
              <a:t>European Institute of Innovation and Technology (EIT)</a:t>
            </a:r>
          </a:p>
        </p:txBody>
      </p:sp>
      <p:sp>
        <p:nvSpPr>
          <p:cNvPr id="35" name="Text Box 4"/>
          <p:cNvSpPr txBox="1">
            <a:spLocks noChangeArrowheads="1"/>
          </p:cNvSpPr>
          <p:nvPr/>
        </p:nvSpPr>
        <p:spPr bwMode="auto">
          <a:xfrm>
            <a:off x="468313" y="5724525"/>
            <a:ext cx="8280400" cy="293688"/>
          </a:xfrm>
          <a:prstGeom prst="rect">
            <a:avLst/>
          </a:prstGeom>
          <a:solidFill>
            <a:schemeClr val="bg1">
              <a:lumMod val="85000"/>
            </a:schemeClr>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en-US" sz="1300" b="1" kern="0" dirty="0">
                <a:solidFill>
                  <a:schemeClr val="bg1">
                    <a:lumMod val="65000"/>
                  </a:schemeClr>
                </a:solidFill>
                <a:latin typeface="Calibri"/>
                <a:cs typeface="Arial" pitchFamily="34" charset="0"/>
              </a:rPr>
              <a:t>Spreading Excellence and Widening Participation</a:t>
            </a:r>
          </a:p>
        </p:txBody>
      </p:sp>
      <p:sp>
        <p:nvSpPr>
          <p:cNvPr id="36" name="Text Box 4"/>
          <p:cNvSpPr txBox="1">
            <a:spLocks noChangeArrowheads="1"/>
          </p:cNvSpPr>
          <p:nvPr/>
        </p:nvSpPr>
        <p:spPr bwMode="auto">
          <a:xfrm>
            <a:off x="468313" y="6084888"/>
            <a:ext cx="8280400" cy="292100"/>
          </a:xfrm>
          <a:prstGeom prst="rect">
            <a:avLst/>
          </a:prstGeom>
          <a:solidFill>
            <a:schemeClr val="bg1">
              <a:lumMod val="85000"/>
            </a:schemeClr>
          </a:solidFill>
          <a:ln w="12700" cap="flat" cmpd="sng" algn="ctr">
            <a:noFill/>
            <a:prstDash val="solid"/>
            <a:headEnd/>
            <a:tailEnd/>
          </a:ln>
          <a:effectLst/>
        </p:spPr>
        <p:txBody>
          <a:bodyPr>
            <a:spAutoFit/>
          </a:bodyPr>
          <a:lstStyle/>
          <a:p>
            <a:pPr algn="ctr" eaLnBrk="1" fontAlgn="auto" hangingPunct="1">
              <a:spcBef>
                <a:spcPts val="0"/>
              </a:spcBef>
              <a:spcAft>
                <a:spcPts val="1000"/>
              </a:spcAft>
              <a:defRPr/>
            </a:pPr>
            <a:r>
              <a:rPr lang="en-US" sz="1300" b="1" kern="0" dirty="0">
                <a:solidFill>
                  <a:schemeClr val="bg1">
                    <a:lumMod val="65000"/>
                  </a:schemeClr>
                </a:solidFill>
                <a:latin typeface="Calibri"/>
                <a:cs typeface="Arial" pitchFamily="34" charset="0"/>
              </a:rPr>
              <a:t>Science with and for society</a:t>
            </a:r>
          </a:p>
        </p:txBody>
      </p:sp>
      <p:sp>
        <p:nvSpPr>
          <p:cNvPr id="53261" name="Segnaposto numero diapositiva 6"/>
          <p:cNvSpPr>
            <a:spLocks noGrp="1"/>
          </p:cNvSpPr>
          <p:nvPr>
            <p:ph type="sldNum" sz="quarter" idx="12"/>
          </p:nvPr>
        </p:nvSpPr>
        <p:spPr bwMode="auto">
          <a:noFill/>
          <a:ln>
            <a:miter lim="800000"/>
            <a:headEnd/>
            <a:tailEnd/>
          </a:ln>
        </p:spPr>
        <p:txBody>
          <a:bodyPr/>
          <a:lstStyle/>
          <a:p>
            <a:fld id="{1ED75670-BA86-428C-84DB-B760F5585AD6}" type="slidenum">
              <a:rPr lang="it-IT" altLang="it-IT" smtClean="0"/>
              <a:pPr/>
              <a:t>4</a:t>
            </a:fld>
            <a:endParaRPr lang="it-IT" altLang="it-IT" smtClean="0"/>
          </a:p>
        </p:txBody>
      </p:sp>
      <p:sp>
        <p:nvSpPr>
          <p:cNvPr id="25" name="Rettangolo 24"/>
          <p:cNvSpPr/>
          <p:nvPr/>
        </p:nvSpPr>
        <p:spPr>
          <a:xfrm>
            <a:off x="8029575" y="93663"/>
            <a:ext cx="593725" cy="1116012"/>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Titolo 1"/>
          <p:cNvSpPr>
            <a:spLocks noGrp="1"/>
          </p:cNvSpPr>
          <p:nvPr>
            <p:ph type="title"/>
          </p:nvPr>
        </p:nvSpPr>
        <p:spPr>
          <a:xfrm>
            <a:off x="1258888" y="547037"/>
            <a:ext cx="4691063" cy="654050"/>
          </a:xfrm>
        </p:spPr>
        <p:txBody>
          <a:bodyPr/>
          <a:lstStyle/>
          <a:p>
            <a:pPr defTabSz="457200" eaLnBrk="1" hangingPunct="1">
              <a:defRPr/>
            </a:pPr>
            <a:r>
              <a:rPr lang="it-IT" altLang="it-IT" sz="2800" b="1" dirty="0" err="1" smtClean="0">
                <a:solidFill>
                  <a:srgbClr val="005EA1"/>
                </a:solidFill>
                <a:ea typeface="ＭＳ Ｐゴシック" pitchFamily="-111" charset="-128"/>
                <a:cs typeface="Arial" charset="0"/>
              </a:rPr>
              <a:t>Excellent</a:t>
            </a:r>
            <a:r>
              <a:rPr lang="it-IT" altLang="it-IT" sz="2800" b="1" dirty="0" smtClean="0">
                <a:solidFill>
                  <a:srgbClr val="005EA1"/>
                </a:solidFill>
                <a:ea typeface="ＭＳ Ｐゴシック" pitchFamily="-111" charset="-128"/>
                <a:cs typeface="Arial" charset="0"/>
              </a:rPr>
              <a:t> Science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olo 4"/>
          <p:cNvSpPr>
            <a:spLocks noGrp="1" noChangeArrowheads="1"/>
          </p:cNvSpPr>
          <p:nvPr>
            <p:ph type="title"/>
          </p:nvPr>
        </p:nvSpPr>
        <p:spPr>
          <a:xfrm>
            <a:off x="485775" y="2675194"/>
            <a:ext cx="8229600" cy="830997"/>
          </a:xfrm>
        </p:spPr>
        <p:txBody>
          <a:bodyPr anchor="t">
            <a:spAutoFit/>
          </a:bodyPr>
          <a:lstStyle/>
          <a:p>
            <a:r>
              <a:rPr lang="it-IT" sz="4800" b="1" i="1" dirty="0" smtClean="0">
                <a:ln w="1905"/>
                <a:solidFill>
                  <a:srgbClr val="FF6900"/>
                </a:solidFill>
                <a:effectLst>
                  <a:innerShdw blurRad="69850" dist="43180" dir="5400000">
                    <a:srgbClr val="000000">
                      <a:alpha val="65000"/>
                    </a:srgbClr>
                  </a:innerShdw>
                </a:effectLst>
                <a:latin typeface="+mn-lt"/>
                <a:ea typeface="+mn-ea"/>
                <a:cs typeface="+mn-cs"/>
              </a:rPr>
              <a:t>Valutazione</a:t>
            </a:r>
          </a:p>
        </p:txBody>
      </p:sp>
      <p:pic>
        <p:nvPicPr>
          <p:cNvPr id="4" name="Immagine 3" descr="valutaz.bmp"/>
          <p:cNvPicPr>
            <a:picLocks noChangeAspect="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131840" y="4077072"/>
            <a:ext cx="2838095" cy="1609524"/>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olo 1"/>
          <p:cNvSpPr>
            <a:spLocks noGrp="1"/>
          </p:cNvSpPr>
          <p:nvPr>
            <p:ph type="title"/>
          </p:nvPr>
        </p:nvSpPr>
        <p:spPr>
          <a:xfrm>
            <a:off x="0" y="620688"/>
            <a:ext cx="7924800" cy="792163"/>
          </a:xfrm>
        </p:spPr>
        <p:txBody>
          <a:bodyPr anchor="t"/>
          <a:lstStyle/>
          <a:p>
            <a:pPr>
              <a:defRPr/>
            </a:pPr>
            <a:r>
              <a:rPr lang="it-IT" sz="2800" b="1" i="1" dirty="0" smtClean="0">
                <a:ln w="1905"/>
                <a:effectLst>
                  <a:innerShdw blurRad="69850" dist="43180" dir="5400000">
                    <a:srgbClr val="000000">
                      <a:alpha val="65000"/>
                    </a:srgbClr>
                  </a:innerShdw>
                </a:effectLst>
                <a:latin typeface="Arial" charset="0"/>
              </a:rPr>
              <a:t>Valutazione: Progetto </a:t>
            </a:r>
            <a:endParaRPr lang="it-IT" sz="2800" b="1" i="1" dirty="0" smtClean="0">
              <a:ln w="1905"/>
              <a:effectLst>
                <a:innerShdw blurRad="69850" dist="43180" dir="5400000">
                  <a:srgbClr val="000000">
                    <a:alpha val="65000"/>
                  </a:srgbClr>
                </a:innerShdw>
              </a:effectLst>
              <a:latin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1114425" y="1304764"/>
            <a:ext cx="6193879" cy="55369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olo 1"/>
          <p:cNvSpPr>
            <a:spLocks noGrp="1"/>
          </p:cNvSpPr>
          <p:nvPr>
            <p:ph type="title"/>
          </p:nvPr>
        </p:nvSpPr>
        <p:spPr>
          <a:xfrm>
            <a:off x="0" y="620688"/>
            <a:ext cx="7924800" cy="792163"/>
          </a:xfrm>
        </p:spPr>
        <p:txBody>
          <a:bodyPr anchor="t"/>
          <a:lstStyle/>
          <a:p>
            <a:pPr>
              <a:defRPr/>
            </a:pPr>
            <a:r>
              <a:rPr lang="it-IT" sz="2800" b="1" i="1" dirty="0" smtClean="0">
                <a:ln w="1905"/>
                <a:effectLst>
                  <a:innerShdw blurRad="69850" dist="43180" dir="5400000">
                    <a:srgbClr val="000000">
                      <a:alpha val="65000"/>
                    </a:srgbClr>
                  </a:innerShdw>
                </a:effectLst>
                <a:latin typeface="Arial" charset="0"/>
              </a:rPr>
              <a:t>Valutazione: PI </a:t>
            </a:r>
            <a:r>
              <a:rPr lang="it-IT" sz="2800" b="1" i="1" dirty="0" err="1" smtClean="0">
                <a:ln w="1905"/>
                <a:effectLst>
                  <a:innerShdw blurRad="69850" dist="43180" dir="5400000">
                    <a:srgbClr val="000000">
                      <a:alpha val="65000"/>
                    </a:srgbClr>
                  </a:innerShdw>
                </a:effectLst>
                <a:latin typeface="Arial" charset="0"/>
              </a:rPr>
              <a:t>StG</a:t>
            </a:r>
            <a:r>
              <a:rPr lang="it-IT" sz="2800" b="1" i="1" dirty="0" smtClean="0">
                <a:ln w="1905"/>
                <a:effectLst>
                  <a:innerShdw blurRad="69850" dist="43180" dir="5400000">
                    <a:srgbClr val="000000">
                      <a:alpha val="65000"/>
                    </a:srgbClr>
                  </a:innerShdw>
                </a:effectLst>
                <a:latin typeface="Arial" charset="0"/>
              </a:rPr>
              <a:t> &amp; </a:t>
            </a:r>
            <a:r>
              <a:rPr lang="it-IT" sz="2800" b="1" i="1" dirty="0" err="1" smtClean="0">
                <a:ln w="1905"/>
                <a:effectLst>
                  <a:innerShdw blurRad="69850" dist="43180" dir="5400000">
                    <a:srgbClr val="000000">
                      <a:alpha val="65000"/>
                    </a:srgbClr>
                  </a:innerShdw>
                </a:effectLst>
                <a:latin typeface="Arial" charset="0"/>
              </a:rPr>
              <a:t>CoG</a:t>
            </a:r>
            <a:endParaRPr lang="it-IT" sz="2800" b="1" i="1" dirty="0" smtClean="0">
              <a:ln w="1905"/>
              <a:effectLst>
                <a:innerShdw blurRad="69850" dist="43180" dir="5400000">
                  <a:srgbClr val="000000">
                    <a:alpha val="65000"/>
                  </a:srgbClr>
                </a:innerShdw>
              </a:effectLst>
              <a:latin typeface="Arial" charset="0"/>
            </a:endParaRPr>
          </a:p>
        </p:txBody>
      </p:sp>
      <p:pic>
        <p:nvPicPr>
          <p:cNvPr id="2050" name="Picture 2"/>
          <p:cNvPicPr>
            <a:picLocks noChangeAspect="1" noChangeArrowheads="1"/>
          </p:cNvPicPr>
          <p:nvPr/>
        </p:nvPicPr>
        <p:blipFill>
          <a:blip r:embed="rId2" cstate="print"/>
          <a:srcRect/>
          <a:stretch>
            <a:fillRect/>
          </a:stretch>
        </p:blipFill>
        <p:spPr bwMode="auto">
          <a:xfrm>
            <a:off x="1187623" y="1700808"/>
            <a:ext cx="6599533" cy="4680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olo 1"/>
          <p:cNvSpPr>
            <a:spLocks noGrp="1"/>
          </p:cNvSpPr>
          <p:nvPr>
            <p:ph type="title"/>
          </p:nvPr>
        </p:nvSpPr>
        <p:spPr>
          <a:xfrm>
            <a:off x="0" y="620688"/>
            <a:ext cx="7924800" cy="792163"/>
          </a:xfrm>
        </p:spPr>
        <p:txBody>
          <a:bodyPr anchor="t"/>
          <a:lstStyle/>
          <a:p>
            <a:pPr>
              <a:defRPr/>
            </a:pPr>
            <a:r>
              <a:rPr lang="it-IT" sz="2800" b="1" i="1" dirty="0" smtClean="0">
                <a:ln w="1905"/>
                <a:effectLst>
                  <a:innerShdw blurRad="69850" dist="43180" dir="5400000">
                    <a:srgbClr val="000000">
                      <a:alpha val="65000"/>
                    </a:srgbClr>
                  </a:innerShdw>
                </a:effectLst>
                <a:latin typeface="Arial" charset="0"/>
              </a:rPr>
              <a:t>Valutazione: PI </a:t>
            </a:r>
            <a:r>
              <a:rPr lang="it-IT" sz="2800" b="1" i="1" dirty="0" err="1" smtClean="0">
                <a:ln w="1905"/>
                <a:effectLst>
                  <a:innerShdw blurRad="69850" dist="43180" dir="5400000">
                    <a:srgbClr val="000000">
                      <a:alpha val="65000"/>
                    </a:srgbClr>
                  </a:innerShdw>
                </a:effectLst>
                <a:latin typeface="Arial" charset="0"/>
              </a:rPr>
              <a:t>AdG</a:t>
            </a:r>
            <a:endParaRPr lang="it-IT" sz="2800" b="1" i="1" dirty="0" smtClean="0">
              <a:ln w="1905"/>
              <a:effectLst>
                <a:innerShdw blurRad="69850" dist="43180" dir="5400000">
                  <a:srgbClr val="000000">
                    <a:alpha val="65000"/>
                  </a:srgbClr>
                </a:innerShdw>
              </a:effectLst>
              <a:latin typeface="Arial" charset="0"/>
            </a:endParaRPr>
          </a:p>
        </p:txBody>
      </p:sp>
      <p:pic>
        <p:nvPicPr>
          <p:cNvPr id="3074" name="Picture 2"/>
          <p:cNvPicPr>
            <a:picLocks noChangeAspect="1" noChangeArrowheads="1"/>
          </p:cNvPicPr>
          <p:nvPr/>
        </p:nvPicPr>
        <p:blipFill>
          <a:blip r:embed="rId2" cstate="print"/>
          <a:srcRect/>
          <a:stretch>
            <a:fillRect/>
          </a:stretch>
        </p:blipFill>
        <p:spPr bwMode="auto">
          <a:xfrm>
            <a:off x="1331640" y="1556792"/>
            <a:ext cx="5328592" cy="666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331640" y="2276872"/>
            <a:ext cx="5328592" cy="362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olo 1"/>
          <p:cNvSpPr>
            <a:spLocks noGrp="1"/>
          </p:cNvSpPr>
          <p:nvPr>
            <p:ph type="title"/>
          </p:nvPr>
        </p:nvSpPr>
        <p:spPr>
          <a:xfrm>
            <a:off x="0" y="620688"/>
            <a:ext cx="7924800" cy="792163"/>
          </a:xfrm>
        </p:spPr>
        <p:txBody>
          <a:bodyPr anchor="t"/>
          <a:lstStyle/>
          <a:p>
            <a:pPr>
              <a:defRPr/>
            </a:pPr>
            <a:r>
              <a:rPr lang="it-IT" sz="2800" b="1" i="1" dirty="0" smtClean="0">
                <a:ln w="1905"/>
                <a:effectLst>
                  <a:innerShdw blurRad="69850" dist="43180" dir="5400000">
                    <a:srgbClr val="000000">
                      <a:alpha val="65000"/>
                    </a:srgbClr>
                  </a:innerShdw>
                </a:effectLst>
                <a:latin typeface="Arial" charset="0"/>
              </a:rPr>
              <a:t>Valutazione </a:t>
            </a:r>
          </a:p>
        </p:txBody>
      </p:sp>
      <p:sp>
        <p:nvSpPr>
          <p:cNvPr id="53250" name="Segnaposto contenuto 2"/>
          <p:cNvSpPr>
            <a:spLocks noGrp="1"/>
          </p:cNvSpPr>
          <p:nvPr>
            <p:ph idx="1"/>
          </p:nvPr>
        </p:nvSpPr>
        <p:spPr>
          <a:xfrm>
            <a:off x="395536" y="548680"/>
            <a:ext cx="8229600" cy="2889683"/>
          </a:xfrm>
        </p:spPr>
        <p:txBody>
          <a:bodyPr/>
          <a:lstStyle/>
          <a:p>
            <a:pPr marL="514350" indent="-514350" eaLnBrk="1" hangingPunct="1">
              <a:buClr>
                <a:srgbClr val="FF8F00"/>
              </a:buClr>
              <a:buFont typeface="Arial" pitchFamily="34" charset="0"/>
              <a:buNone/>
            </a:pPr>
            <a:endParaRPr lang="it-IT" b="1" i="1" dirty="0" smtClean="0">
              <a:solidFill>
                <a:srgbClr val="05295B"/>
              </a:solidFill>
              <a:ea typeface="ＭＳ Ｐゴシック"/>
              <a:cs typeface="ＭＳ Ｐゴシック"/>
            </a:endParaRPr>
          </a:p>
          <a:p>
            <a:pPr marL="514350" indent="-514350" eaLnBrk="1" hangingPunct="1">
              <a:buClr>
                <a:srgbClr val="0784BE"/>
              </a:buClr>
              <a:buFontTx/>
              <a:buNone/>
            </a:pPr>
            <a:endParaRPr lang="it-IT" sz="2600" b="1" i="1" dirty="0" smtClean="0">
              <a:solidFill>
                <a:srgbClr val="000000"/>
              </a:solidFill>
              <a:ea typeface="ＭＳ Ｐゴシック"/>
              <a:cs typeface="ＭＳ Ｐゴシック"/>
            </a:endParaRPr>
          </a:p>
          <a:p>
            <a:pPr marL="342900" lvl="1" indent="-342900">
              <a:buClr>
                <a:srgbClr val="FF8F00"/>
              </a:buClr>
              <a:buFont typeface="Arial" pitchFamily="34" charset="0"/>
              <a:buNone/>
            </a:pPr>
            <a:r>
              <a:rPr lang="it-IT" sz="2500" b="1" dirty="0" smtClean="0">
                <a:solidFill>
                  <a:schemeClr val="accent1">
                    <a:lumMod val="75000"/>
                  </a:schemeClr>
                </a:solidFill>
                <a:ea typeface="ＭＳ Ｐゴシック"/>
              </a:rPr>
              <a:t>Step1 - valutazione della sezione B1 </a:t>
            </a:r>
          </a:p>
          <a:p>
            <a:pPr marL="514350" indent="-514350" algn="just">
              <a:spcBef>
                <a:spcPts val="1200"/>
              </a:spcBef>
              <a:buClr>
                <a:srgbClr val="FF8F00"/>
              </a:buClr>
              <a:buFont typeface="Wingdings" pitchFamily="2" charset="2"/>
              <a:buChar char="ü"/>
            </a:pPr>
            <a:r>
              <a:rPr lang="en-GB" sz="2500" b="1" u="sng" dirty="0" smtClean="0">
                <a:solidFill>
                  <a:schemeClr val="accent1">
                    <a:lumMod val="75000"/>
                  </a:schemeClr>
                </a:solidFill>
                <a:ea typeface="ＭＳ Ｐゴシック"/>
                <a:cs typeface="ＭＳ Ｐゴシック"/>
              </a:rPr>
              <a:t>A</a:t>
            </a:r>
            <a:r>
              <a:rPr lang="en-GB" sz="2500" dirty="0" smtClean="0">
                <a:solidFill>
                  <a:schemeClr val="accent1">
                    <a:lumMod val="75000"/>
                  </a:schemeClr>
                </a:solidFill>
                <a:ea typeface="ＭＳ Ｐゴシック"/>
                <a:cs typeface="ＭＳ Ｐゴシック"/>
              </a:rPr>
              <a:t>:  </a:t>
            </a:r>
            <a:r>
              <a:rPr lang="en-GB" sz="2500" dirty="0" err="1" smtClean="0">
                <a:solidFill>
                  <a:schemeClr val="accent1">
                    <a:lumMod val="75000"/>
                  </a:schemeClr>
                </a:solidFill>
                <a:ea typeface="ＭＳ Ｐゴシック"/>
                <a:cs typeface="ＭＳ Ｐゴシック"/>
              </a:rPr>
              <a:t>qualità</a:t>
            </a:r>
            <a:r>
              <a:rPr lang="en-GB" sz="2500" dirty="0" smtClean="0">
                <a:solidFill>
                  <a:schemeClr val="accent1">
                    <a:lumMod val="75000"/>
                  </a:schemeClr>
                </a:solidFill>
                <a:ea typeface="ＭＳ Ｐゴシック"/>
                <a:cs typeface="ＭＳ Ｐゴシック"/>
              </a:rPr>
              <a:t> </a:t>
            </a:r>
            <a:r>
              <a:rPr lang="en-GB" sz="2500" dirty="0" err="1" smtClean="0">
                <a:solidFill>
                  <a:schemeClr val="accent1">
                    <a:lumMod val="75000"/>
                  </a:schemeClr>
                </a:solidFill>
                <a:ea typeface="ＭＳ Ｐゴシック"/>
                <a:cs typeface="ＭＳ Ｐゴシック"/>
              </a:rPr>
              <a:t>sufficiente</a:t>
            </a:r>
            <a:r>
              <a:rPr lang="en-GB" sz="2500" dirty="0" smtClean="0">
                <a:solidFill>
                  <a:schemeClr val="accent1">
                    <a:lumMod val="75000"/>
                  </a:schemeClr>
                </a:solidFill>
                <a:ea typeface="ＭＳ Ｐゴシック"/>
                <a:cs typeface="ＭＳ Ｐゴシック"/>
              </a:rPr>
              <a:t> per </a:t>
            </a:r>
            <a:r>
              <a:rPr lang="en-GB" sz="2500" dirty="0" err="1" smtClean="0">
                <a:solidFill>
                  <a:schemeClr val="accent1">
                    <a:lumMod val="75000"/>
                  </a:schemeClr>
                </a:solidFill>
                <a:ea typeface="ＭＳ Ｐゴシック"/>
                <a:cs typeface="ＭＳ Ｐゴシック"/>
              </a:rPr>
              <a:t>passare</a:t>
            </a:r>
            <a:r>
              <a:rPr lang="en-GB" sz="2500" dirty="0" smtClean="0">
                <a:solidFill>
                  <a:schemeClr val="accent1">
                    <a:lumMod val="75000"/>
                  </a:schemeClr>
                </a:solidFill>
                <a:ea typeface="ＭＳ Ｐゴシック"/>
                <a:cs typeface="ＭＳ Ｐゴシック"/>
              </a:rPr>
              <a:t> </a:t>
            </a:r>
            <a:r>
              <a:rPr lang="en-GB" sz="2500" dirty="0" err="1" smtClean="0">
                <a:solidFill>
                  <a:schemeClr val="accent1">
                    <a:lumMod val="75000"/>
                  </a:schemeClr>
                </a:solidFill>
                <a:ea typeface="ＭＳ Ｐゴシック"/>
                <a:cs typeface="ＭＳ Ｐゴシック"/>
              </a:rPr>
              <a:t>allo</a:t>
            </a:r>
            <a:r>
              <a:rPr lang="en-GB" sz="2500" dirty="0" smtClean="0">
                <a:solidFill>
                  <a:schemeClr val="accent1">
                    <a:lumMod val="75000"/>
                  </a:schemeClr>
                </a:solidFill>
                <a:ea typeface="ＭＳ Ｐゴシック"/>
                <a:cs typeface="ＭＳ Ｐゴシック"/>
              </a:rPr>
              <a:t> step 2</a:t>
            </a:r>
          </a:p>
          <a:p>
            <a:pPr marL="514350" indent="-514350" algn="just">
              <a:spcBef>
                <a:spcPts val="1200"/>
              </a:spcBef>
              <a:buClr>
                <a:srgbClr val="FF8F00"/>
              </a:buClr>
              <a:buFont typeface="Wingdings" pitchFamily="2" charset="2"/>
              <a:buChar char="ü"/>
            </a:pPr>
            <a:r>
              <a:rPr lang="en-GB" sz="2500" b="1" u="sng" dirty="0" smtClean="0">
                <a:solidFill>
                  <a:schemeClr val="accent1">
                    <a:lumMod val="75000"/>
                  </a:schemeClr>
                </a:solidFill>
                <a:ea typeface="ＭＳ Ｐゴシック"/>
                <a:cs typeface="ＭＳ Ｐゴシック"/>
              </a:rPr>
              <a:t>B</a:t>
            </a:r>
            <a:r>
              <a:rPr lang="en-GB" sz="2500" dirty="0" smtClean="0">
                <a:solidFill>
                  <a:schemeClr val="accent1">
                    <a:lumMod val="75000"/>
                  </a:schemeClr>
                </a:solidFill>
                <a:ea typeface="ＭＳ Ｐゴシック"/>
                <a:cs typeface="ＭＳ Ｐゴシック"/>
              </a:rPr>
              <a:t>:  </a:t>
            </a:r>
            <a:r>
              <a:rPr lang="en-GB" sz="2500" dirty="0" err="1" smtClean="0">
                <a:solidFill>
                  <a:schemeClr val="accent1">
                    <a:lumMod val="75000"/>
                  </a:schemeClr>
                </a:solidFill>
                <a:ea typeface="ＭＳ Ｐゴシック"/>
                <a:cs typeface="ＭＳ Ｐゴシック"/>
              </a:rPr>
              <a:t>buona</a:t>
            </a:r>
            <a:r>
              <a:rPr lang="en-GB" sz="2500" dirty="0" smtClean="0">
                <a:solidFill>
                  <a:schemeClr val="accent1">
                    <a:lumMod val="75000"/>
                  </a:schemeClr>
                </a:solidFill>
                <a:ea typeface="ＭＳ Ｐゴシック"/>
                <a:cs typeface="ＭＳ Ｐゴシック"/>
              </a:rPr>
              <a:t> </a:t>
            </a:r>
            <a:r>
              <a:rPr lang="en-GB" sz="2500" dirty="0" err="1" smtClean="0">
                <a:solidFill>
                  <a:schemeClr val="accent1">
                    <a:lumMod val="75000"/>
                  </a:schemeClr>
                </a:solidFill>
                <a:ea typeface="ＭＳ Ｐゴシック"/>
                <a:cs typeface="ＭＳ Ｐゴシック"/>
              </a:rPr>
              <a:t>qualità</a:t>
            </a:r>
            <a:r>
              <a:rPr lang="en-GB" sz="2500" dirty="0" smtClean="0">
                <a:solidFill>
                  <a:schemeClr val="accent1">
                    <a:lumMod val="75000"/>
                  </a:schemeClr>
                </a:solidFill>
                <a:ea typeface="ＭＳ Ｐゴシック"/>
                <a:cs typeface="ＭＳ Ｐゴシック"/>
              </a:rPr>
              <a:t>, ma non </a:t>
            </a:r>
            <a:r>
              <a:rPr lang="en-GB" sz="2500" dirty="0" err="1" smtClean="0">
                <a:solidFill>
                  <a:schemeClr val="accent1">
                    <a:lumMod val="75000"/>
                  </a:schemeClr>
                </a:solidFill>
                <a:ea typeface="ＭＳ Ｐゴシック"/>
                <a:cs typeface="ＭＳ Ｐゴシック"/>
              </a:rPr>
              <a:t>sufficiente</a:t>
            </a:r>
            <a:endParaRPr lang="en-GB" sz="2500" dirty="0" smtClean="0">
              <a:solidFill>
                <a:schemeClr val="accent1">
                  <a:lumMod val="75000"/>
                </a:schemeClr>
              </a:solidFill>
              <a:ea typeface="ＭＳ Ｐゴシック"/>
              <a:cs typeface="ＭＳ Ｐゴシック"/>
            </a:endParaRPr>
          </a:p>
          <a:p>
            <a:pPr marL="514350" indent="-514350" algn="just">
              <a:spcBef>
                <a:spcPts val="1200"/>
              </a:spcBef>
              <a:buClr>
                <a:srgbClr val="FF8F00"/>
              </a:buClr>
              <a:buFont typeface="Wingdings" pitchFamily="2" charset="2"/>
              <a:buChar char="ü"/>
            </a:pPr>
            <a:r>
              <a:rPr lang="en-GB" sz="2500" b="1" u="sng" dirty="0" smtClean="0">
                <a:solidFill>
                  <a:schemeClr val="accent1">
                    <a:lumMod val="75000"/>
                  </a:schemeClr>
                </a:solidFill>
                <a:ea typeface="ＭＳ Ｐゴシック"/>
                <a:cs typeface="ＭＳ Ｐゴシック"/>
              </a:rPr>
              <a:t>C</a:t>
            </a:r>
            <a:r>
              <a:rPr lang="en-GB" sz="2500" dirty="0" smtClean="0">
                <a:solidFill>
                  <a:schemeClr val="accent1">
                    <a:lumMod val="75000"/>
                  </a:schemeClr>
                </a:solidFill>
                <a:ea typeface="ＭＳ Ｐゴシック"/>
                <a:cs typeface="ＭＳ Ｐゴシック"/>
              </a:rPr>
              <a:t>: </a:t>
            </a:r>
            <a:r>
              <a:rPr lang="en-GB" sz="2500" dirty="0" err="1" smtClean="0">
                <a:solidFill>
                  <a:schemeClr val="accent1">
                    <a:lumMod val="75000"/>
                  </a:schemeClr>
                </a:solidFill>
                <a:ea typeface="ＭＳ Ｐゴシック"/>
                <a:cs typeface="ＭＳ Ｐゴシック"/>
              </a:rPr>
              <a:t>qualità</a:t>
            </a:r>
            <a:r>
              <a:rPr lang="en-GB" sz="2500" dirty="0" smtClean="0">
                <a:solidFill>
                  <a:schemeClr val="accent1">
                    <a:lumMod val="75000"/>
                  </a:schemeClr>
                </a:solidFill>
                <a:ea typeface="ＭＳ Ｐゴシック"/>
                <a:cs typeface="ＭＳ Ｐゴシック"/>
              </a:rPr>
              <a:t> non </a:t>
            </a:r>
            <a:r>
              <a:rPr lang="en-GB" sz="2500" dirty="0" err="1" smtClean="0">
                <a:solidFill>
                  <a:schemeClr val="accent1">
                    <a:lumMod val="75000"/>
                  </a:schemeClr>
                </a:solidFill>
                <a:ea typeface="ＭＳ Ｐゴシック"/>
                <a:cs typeface="ＭＳ Ｐゴシック"/>
              </a:rPr>
              <a:t>sufficiente</a:t>
            </a:r>
            <a:endParaRPr lang="en-GB" sz="2500" dirty="0" smtClean="0">
              <a:solidFill>
                <a:schemeClr val="accent1">
                  <a:lumMod val="75000"/>
                </a:schemeClr>
              </a:solidFill>
              <a:ea typeface="ＭＳ Ｐゴシック"/>
              <a:cs typeface="ＭＳ Ｐゴシック"/>
            </a:endParaRPr>
          </a:p>
          <a:p>
            <a:pPr marL="514350" indent="-514350">
              <a:spcBef>
                <a:spcPts val="1200"/>
              </a:spcBef>
              <a:buClr>
                <a:srgbClr val="FF8F00"/>
              </a:buClr>
              <a:buFont typeface="Arial" pitchFamily="34" charset="0"/>
              <a:buNone/>
            </a:pPr>
            <a:r>
              <a:rPr lang="en-GB" sz="2500" b="1" i="1" dirty="0" smtClean="0">
                <a:solidFill>
                  <a:srgbClr val="FF6600"/>
                </a:solidFill>
                <a:ea typeface="ＭＳ Ｐゴシック"/>
                <a:cs typeface="ＭＳ Ｐゴシック"/>
              </a:rPr>
              <a:t>Interview (solo per </a:t>
            </a:r>
            <a:r>
              <a:rPr lang="en-GB" sz="2500" b="1" i="1" dirty="0" err="1" smtClean="0">
                <a:solidFill>
                  <a:srgbClr val="FF6600"/>
                </a:solidFill>
                <a:ea typeface="ＭＳ Ｐゴシック"/>
                <a:cs typeface="ＭＳ Ｐゴシック"/>
              </a:rPr>
              <a:t>StG</a:t>
            </a:r>
            <a:r>
              <a:rPr lang="en-GB" sz="2500" b="1" i="1" dirty="0" smtClean="0">
                <a:solidFill>
                  <a:srgbClr val="FF6600"/>
                </a:solidFill>
                <a:ea typeface="ＭＳ Ｐゴシック"/>
                <a:cs typeface="ＭＳ Ｐゴシック"/>
              </a:rPr>
              <a:t> e </a:t>
            </a:r>
            <a:r>
              <a:rPr lang="en-GB" sz="2500" b="1" i="1" dirty="0" err="1" smtClean="0">
                <a:solidFill>
                  <a:srgbClr val="FF6600"/>
                </a:solidFill>
                <a:ea typeface="ＭＳ Ｐゴシック"/>
                <a:cs typeface="ＭＳ Ｐゴシック"/>
              </a:rPr>
              <a:t>CoG</a:t>
            </a:r>
            <a:r>
              <a:rPr lang="en-GB" sz="2500" b="1" i="1" dirty="0" smtClean="0">
                <a:solidFill>
                  <a:srgbClr val="FF6600"/>
                </a:solidFill>
                <a:ea typeface="ＭＳ Ｐゴシック"/>
                <a:cs typeface="ＭＳ Ｐゴシック"/>
              </a:rPr>
              <a:t>)</a:t>
            </a:r>
            <a:endParaRPr lang="en-GB" sz="2500" dirty="0" smtClean="0">
              <a:solidFill>
                <a:srgbClr val="05295B"/>
              </a:solidFill>
              <a:ea typeface="ＭＳ Ｐゴシック"/>
              <a:cs typeface="ＭＳ Ｐゴシック"/>
            </a:endParaRPr>
          </a:p>
          <a:p>
            <a:pPr marL="514350" indent="-514350">
              <a:spcBef>
                <a:spcPts val="1200"/>
              </a:spcBef>
              <a:buClr>
                <a:srgbClr val="FF8F00"/>
              </a:buClr>
              <a:buFont typeface="Arial" pitchFamily="34" charset="0"/>
              <a:buNone/>
            </a:pPr>
            <a:endParaRPr lang="en-GB" dirty="0" smtClean="0">
              <a:solidFill>
                <a:srgbClr val="05295B"/>
              </a:solidFill>
              <a:ea typeface="ＭＳ Ｐゴシック"/>
              <a:cs typeface="ＭＳ Ｐゴシック"/>
            </a:endParaRPr>
          </a:p>
          <a:p>
            <a:pPr marL="514350" indent="-514350">
              <a:spcBef>
                <a:spcPts val="1200"/>
              </a:spcBef>
              <a:buClr>
                <a:srgbClr val="FF8F00"/>
              </a:buClr>
              <a:buFont typeface="Arial" pitchFamily="34" charset="0"/>
              <a:buNone/>
            </a:pPr>
            <a:endParaRPr lang="en-GB" dirty="0" smtClean="0">
              <a:solidFill>
                <a:srgbClr val="05295B"/>
              </a:solidFill>
              <a:ea typeface="ＭＳ Ｐゴシック"/>
              <a:cs typeface="ＭＳ Ｐゴシック"/>
            </a:endParaRPr>
          </a:p>
          <a:p>
            <a:pPr marL="342900" lvl="1" indent="-342900">
              <a:buClr>
                <a:srgbClr val="FF8F00"/>
              </a:buClr>
              <a:buFont typeface="Wingdings" pitchFamily="2" charset="2"/>
              <a:buChar char="§"/>
            </a:pPr>
            <a:endParaRPr lang="it-IT" sz="2400" dirty="0" smtClean="0">
              <a:solidFill>
                <a:srgbClr val="05295B"/>
              </a:solidFill>
              <a:ea typeface="ＭＳ Ｐゴシック"/>
            </a:endParaRPr>
          </a:p>
        </p:txBody>
      </p:sp>
      <p:sp>
        <p:nvSpPr>
          <p:cNvPr id="4" name="Rettangolo 3"/>
          <p:cNvSpPr/>
          <p:nvPr/>
        </p:nvSpPr>
        <p:spPr>
          <a:xfrm>
            <a:off x="539552" y="4077072"/>
            <a:ext cx="8251825" cy="2985433"/>
          </a:xfrm>
          <a:prstGeom prst="rect">
            <a:avLst/>
          </a:prstGeom>
        </p:spPr>
        <p:txBody>
          <a:bodyPr>
            <a:spAutoFit/>
          </a:bodyPr>
          <a:lstStyle/>
          <a:p>
            <a:pPr marL="342900" lvl="1" indent="-342900" eaLnBrk="0" hangingPunct="0">
              <a:spcBef>
                <a:spcPct val="20000"/>
              </a:spcBef>
              <a:buClr>
                <a:srgbClr val="FF8F00"/>
              </a:buClr>
              <a:tabLst>
                <a:tab pos="1528763" algn="l"/>
              </a:tabLst>
              <a:defRPr/>
            </a:pPr>
            <a:endParaRPr lang="it-IT" sz="2800" b="1" dirty="0">
              <a:solidFill>
                <a:schemeClr val="accent1">
                  <a:lumMod val="75000"/>
                </a:schemeClr>
              </a:solidFill>
              <a:latin typeface="+mn-lt"/>
              <a:cs typeface="ＭＳ Ｐゴシック" pitchFamily="-111" charset="-128"/>
            </a:endParaRPr>
          </a:p>
          <a:p>
            <a:pPr marL="342900" lvl="1" indent="-342900" eaLnBrk="0" hangingPunct="0">
              <a:spcBef>
                <a:spcPct val="20000"/>
              </a:spcBef>
              <a:buClr>
                <a:srgbClr val="FF8F00"/>
              </a:buClr>
              <a:tabLst>
                <a:tab pos="1528763" algn="l"/>
              </a:tabLst>
              <a:defRPr/>
            </a:pPr>
            <a:r>
              <a:rPr lang="it-IT" sz="2500" b="1" dirty="0" err="1">
                <a:solidFill>
                  <a:schemeClr val="accent1">
                    <a:lumMod val="75000"/>
                  </a:schemeClr>
                </a:solidFill>
                <a:latin typeface="+mn-lt"/>
                <a:cs typeface="ＭＳ Ｐゴシック" pitchFamily="-111" charset="-128"/>
              </a:rPr>
              <a:t>Step</a:t>
            </a:r>
            <a:r>
              <a:rPr lang="it-IT" sz="2500" b="1" dirty="0">
                <a:solidFill>
                  <a:schemeClr val="accent1">
                    <a:lumMod val="75000"/>
                  </a:schemeClr>
                </a:solidFill>
                <a:latin typeface="+mn-lt"/>
                <a:cs typeface="ＭＳ Ｐゴシック" pitchFamily="-111" charset="-128"/>
              </a:rPr>
              <a:t> 2 - </a:t>
            </a:r>
            <a:r>
              <a:rPr lang="it-IT" sz="2500" dirty="0">
                <a:solidFill>
                  <a:schemeClr val="accent1">
                    <a:lumMod val="75000"/>
                  </a:schemeClr>
                </a:solidFill>
                <a:latin typeface="+mn-lt"/>
                <a:cs typeface="ＭＳ Ｐゴシック" pitchFamily="-111" charset="-128"/>
              </a:rPr>
              <a:t>valutazione dell’intera proposta (B1 e B2</a:t>
            </a:r>
            <a:r>
              <a:rPr lang="it-IT" sz="2500" dirty="0" smtClean="0">
                <a:solidFill>
                  <a:schemeClr val="accent1">
                    <a:lumMod val="75000"/>
                  </a:schemeClr>
                </a:solidFill>
                <a:latin typeface="+mn-lt"/>
                <a:cs typeface="ＭＳ Ｐゴシック" pitchFamily="-111" charset="-128"/>
              </a:rPr>
              <a:t>):</a:t>
            </a:r>
          </a:p>
          <a:p>
            <a:pPr marL="514350" indent="-514350" algn="just">
              <a:spcBef>
                <a:spcPts val="1200"/>
              </a:spcBef>
              <a:buClr>
                <a:srgbClr val="FF8F00"/>
              </a:buClr>
              <a:buFont typeface="Wingdings" pitchFamily="2" charset="2"/>
              <a:buChar char="ü"/>
            </a:pPr>
            <a:r>
              <a:rPr lang="en-GB" sz="2500" b="1" u="sng" dirty="0">
                <a:solidFill>
                  <a:schemeClr val="accent1">
                    <a:lumMod val="75000"/>
                  </a:schemeClr>
                </a:solidFill>
                <a:latin typeface="+mn-lt"/>
                <a:ea typeface="ＭＳ Ｐゴシック"/>
                <a:cs typeface="ＭＳ Ｐゴシック"/>
              </a:rPr>
              <a:t>A</a:t>
            </a:r>
            <a:r>
              <a:rPr lang="en-GB" sz="2500" dirty="0">
                <a:solidFill>
                  <a:schemeClr val="accent1">
                    <a:lumMod val="75000"/>
                  </a:schemeClr>
                </a:solidFill>
                <a:latin typeface="+mn-lt"/>
                <a:ea typeface="ＭＳ Ｐゴシック"/>
                <a:cs typeface="ＭＳ Ｐゴシック"/>
              </a:rPr>
              <a:t>:  </a:t>
            </a:r>
            <a:r>
              <a:rPr lang="en-GB" sz="2500" dirty="0" err="1" smtClean="0">
                <a:solidFill>
                  <a:schemeClr val="accent1">
                    <a:lumMod val="75000"/>
                  </a:schemeClr>
                </a:solidFill>
                <a:latin typeface="+mn-lt"/>
                <a:ea typeface="ＭＳ Ｐゴシック"/>
                <a:cs typeface="ＭＳ Ｐゴシック"/>
              </a:rPr>
              <a:t>finanziabile</a:t>
            </a:r>
            <a:r>
              <a:rPr lang="en-GB" sz="2500" dirty="0" smtClean="0">
                <a:solidFill>
                  <a:schemeClr val="accent1">
                    <a:lumMod val="75000"/>
                  </a:schemeClr>
                </a:solidFill>
                <a:latin typeface="+mn-lt"/>
                <a:ea typeface="ＭＳ Ｐゴシック"/>
                <a:cs typeface="ＭＳ Ｐゴシック"/>
              </a:rPr>
              <a:t> (a </a:t>
            </a:r>
            <a:r>
              <a:rPr lang="en-GB" sz="2500" dirty="0" err="1" smtClean="0">
                <a:solidFill>
                  <a:schemeClr val="accent1">
                    <a:lumMod val="75000"/>
                  </a:schemeClr>
                </a:solidFill>
                <a:latin typeface="+mn-lt"/>
                <a:ea typeface="ＭＳ Ｐゴシック"/>
                <a:cs typeface="ＭＳ Ｐゴシック"/>
              </a:rPr>
              <a:t>seconda</a:t>
            </a:r>
            <a:r>
              <a:rPr lang="en-GB" sz="2500" dirty="0" smtClean="0">
                <a:solidFill>
                  <a:schemeClr val="accent1">
                    <a:lumMod val="75000"/>
                  </a:schemeClr>
                </a:solidFill>
                <a:latin typeface="+mn-lt"/>
                <a:ea typeface="ＭＳ Ｐゴシック"/>
                <a:cs typeface="ＭＳ Ｐゴシック"/>
              </a:rPr>
              <a:t> del budget </a:t>
            </a:r>
            <a:r>
              <a:rPr lang="en-GB" sz="2500" dirty="0" err="1" smtClean="0">
                <a:solidFill>
                  <a:schemeClr val="accent1">
                    <a:lumMod val="75000"/>
                  </a:schemeClr>
                </a:solidFill>
                <a:latin typeface="+mn-lt"/>
                <a:ea typeface="ＭＳ Ｐゴシック"/>
                <a:cs typeface="ＭＳ Ｐゴシック"/>
              </a:rPr>
              <a:t>disponibile</a:t>
            </a:r>
            <a:r>
              <a:rPr lang="en-GB" sz="2500" dirty="0" smtClean="0">
                <a:solidFill>
                  <a:schemeClr val="accent1">
                    <a:lumMod val="75000"/>
                  </a:schemeClr>
                </a:solidFill>
                <a:latin typeface="+mn-lt"/>
                <a:ea typeface="ＭＳ Ｐゴシック"/>
                <a:cs typeface="ＭＳ Ｐゴシック"/>
              </a:rPr>
              <a:t>)</a:t>
            </a:r>
            <a:endParaRPr lang="en-GB" sz="2500" dirty="0">
              <a:solidFill>
                <a:schemeClr val="accent1">
                  <a:lumMod val="75000"/>
                </a:schemeClr>
              </a:solidFill>
              <a:latin typeface="+mn-lt"/>
              <a:ea typeface="ＭＳ Ｐゴシック"/>
              <a:cs typeface="ＭＳ Ｐゴシック"/>
            </a:endParaRPr>
          </a:p>
          <a:p>
            <a:pPr marL="514350" indent="-514350" algn="just">
              <a:spcBef>
                <a:spcPts val="1200"/>
              </a:spcBef>
              <a:buClr>
                <a:srgbClr val="FF8F00"/>
              </a:buClr>
              <a:buFont typeface="Wingdings" pitchFamily="2" charset="2"/>
              <a:buChar char="ü"/>
            </a:pPr>
            <a:r>
              <a:rPr lang="en-GB" sz="2500" b="1" u="sng" dirty="0">
                <a:solidFill>
                  <a:schemeClr val="accent1">
                    <a:lumMod val="75000"/>
                  </a:schemeClr>
                </a:solidFill>
                <a:latin typeface="+mn-lt"/>
                <a:ea typeface="ＭＳ Ｐゴシック"/>
                <a:cs typeface="ＭＳ Ｐゴシック"/>
              </a:rPr>
              <a:t>B</a:t>
            </a:r>
            <a:r>
              <a:rPr lang="en-GB" sz="2500" dirty="0">
                <a:solidFill>
                  <a:schemeClr val="accent1">
                    <a:lumMod val="75000"/>
                  </a:schemeClr>
                </a:solidFill>
                <a:latin typeface="+mn-lt"/>
                <a:ea typeface="ＭＳ Ｐゴシック"/>
                <a:cs typeface="ＭＳ Ｐゴシック"/>
              </a:rPr>
              <a:t>:  </a:t>
            </a:r>
            <a:r>
              <a:rPr lang="en-GB" sz="2500" dirty="0" smtClean="0">
                <a:solidFill>
                  <a:schemeClr val="accent1">
                    <a:lumMod val="75000"/>
                  </a:schemeClr>
                </a:solidFill>
                <a:latin typeface="+mn-lt"/>
                <a:ea typeface="ＭＳ Ｐゴシック"/>
                <a:cs typeface="ＭＳ Ｐゴシック"/>
              </a:rPr>
              <a:t>non </a:t>
            </a:r>
            <a:r>
              <a:rPr lang="en-GB" sz="2500" dirty="0" err="1" smtClean="0">
                <a:solidFill>
                  <a:schemeClr val="accent1">
                    <a:lumMod val="75000"/>
                  </a:schemeClr>
                </a:solidFill>
                <a:latin typeface="+mn-lt"/>
                <a:ea typeface="ＭＳ Ｐゴシック"/>
                <a:cs typeface="ＭＳ Ｐゴシック"/>
              </a:rPr>
              <a:t>finanziabile</a:t>
            </a:r>
            <a:endParaRPr lang="en-GB" sz="2500" dirty="0">
              <a:solidFill>
                <a:schemeClr val="accent1">
                  <a:lumMod val="75000"/>
                </a:schemeClr>
              </a:solidFill>
              <a:latin typeface="+mn-lt"/>
              <a:ea typeface="ＭＳ Ｐゴシック"/>
              <a:cs typeface="ＭＳ Ｐゴシック"/>
            </a:endParaRPr>
          </a:p>
          <a:p>
            <a:pPr marL="342900" lvl="1" indent="-342900" eaLnBrk="0" hangingPunct="0">
              <a:spcBef>
                <a:spcPct val="20000"/>
              </a:spcBef>
              <a:buClr>
                <a:srgbClr val="FF8F00"/>
              </a:buClr>
              <a:tabLst>
                <a:tab pos="1528763" algn="l"/>
              </a:tabLst>
              <a:defRPr/>
            </a:pPr>
            <a:endParaRPr lang="it-IT" sz="2500" dirty="0" smtClean="0">
              <a:solidFill>
                <a:schemeClr val="accent1">
                  <a:lumMod val="75000"/>
                </a:schemeClr>
              </a:solidFill>
              <a:latin typeface="+mn-lt"/>
              <a:cs typeface="ＭＳ Ｐゴシック" pitchFamily="-111" charset="-128"/>
            </a:endParaRPr>
          </a:p>
          <a:p>
            <a:pPr marL="342900" lvl="1" indent="-342900" eaLnBrk="0" hangingPunct="0">
              <a:spcBef>
                <a:spcPct val="20000"/>
              </a:spcBef>
              <a:buClr>
                <a:srgbClr val="FF8F00"/>
              </a:buClr>
              <a:tabLst>
                <a:tab pos="1528763" algn="l"/>
              </a:tabLst>
              <a:defRPr/>
            </a:pPr>
            <a:endParaRPr lang="it-IT" sz="2500" dirty="0">
              <a:solidFill>
                <a:schemeClr val="accent1">
                  <a:lumMod val="75000"/>
                </a:schemeClr>
              </a:solidFill>
              <a:latin typeface="+mn-lt"/>
              <a:cs typeface="ＭＳ Ｐゴシック" pitchFamily="-111" charset="-12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1"/>
          <p:cNvSpPr txBox="1">
            <a:spLocks noChangeArrowheads="1"/>
          </p:cNvSpPr>
          <p:nvPr/>
        </p:nvSpPr>
        <p:spPr bwMode="auto">
          <a:xfrm>
            <a:off x="1375208" y="557897"/>
            <a:ext cx="4286250" cy="523220"/>
          </a:xfrm>
          <a:prstGeom prst="rect">
            <a:avLst/>
          </a:prstGeom>
          <a:noFill/>
          <a:ln w="9525">
            <a:noFill/>
            <a:miter lim="800000"/>
            <a:headEnd/>
            <a:tailEnd/>
          </a:ln>
        </p:spPr>
        <p:txBody>
          <a:bodyPr>
            <a:spAutoFit/>
          </a:bodyPr>
          <a:lstStyle/>
          <a:p>
            <a:pPr algn="ctr">
              <a:defRPr/>
            </a:pP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Panels</a:t>
            </a:r>
            <a:endParaRPr lang="it-IT"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47107" name="CasellaDiTesto 2"/>
          <p:cNvSpPr txBox="1">
            <a:spLocks noChangeArrowheads="1"/>
          </p:cNvSpPr>
          <p:nvPr/>
        </p:nvSpPr>
        <p:spPr bwMode="auto">
          <a:xfrm>
            <a:off x="357188" y="1204913"/>
            <a:ext cx="8286750" cy="4954587"/>
          </a:xfrm>
          <a:prstGeom prst="rect">
            <a:avLst/>
          </a:prstGeom>
          <a:noFill/>
          <a:ln w="9525">
            <a:noFill/>
            <a:miter lim="800000"/>
            <a:headEnd/>
            <a:tailEnd/>
          </a:ln>
        </p:spPr>
        <p:txBody>
          <a:bodyPr>
            <a:spAutoFit/>
          </a:bodyPr>
          <a:lstStyle/>
          <a:p>
            <a:pPr marL="342900" eaLnBrk="0" hangingPunct="0">
              <a:spcBef>
                <a:spcPts val="1200"/>
              </a:spcBef>
              <a:buClr>
                <a:srgbClr val="FF8F00"/>
              </a:buClr>
              <a:defRPr/>
            </a:pPr>
            <a:r>
              <a:rPr lang="it-IT" sz="2200" b="1" dirty="0">
                <a:solidFill>
                  <a:schemeClr val="accent1">
                    <a:lumMod val="75000"/>
                  </a:schemeClr>
                </a:solidFill>
                <a:latin typeface="+mn-lt"/>
                <a:cs typeface="ＭＳ Ｐゴシック" pitchFamily="-111" charset="-128"/>
              </a:rPr>
              <a:t>25 </a:t>
            </a:r>
            <a:r>
              <a:rPr lang="it-IT" sz="2200" b="1" dirty="0" err="1">
                <a:solidFill>
                  <a:schemeClr val="accent1">
                    <a:lumMod val="75000"/>
                  </a:schemeClr>
                </a:solidFill>
                <a:latin typeface="+mn-lt"/>
                <a:cs typeface="ＭＳ Ｐゴシック" pitchFamily="-111" charset="-128"/>
              </a:rPr>
              <a:t>Panels</a:t>
            </a:r>
            <a:r>
              <a:rPr lang="it-IT" sz="2200" b="1" dirty="0">
                <a:solidFill>
                  <a:schemeClr val="accent1">
                    <a:lumMod val="75000"/>
                  </a:schemeClr>
                </a:solidFill>
                <a:latin typeface="+mn-lt"/>
                <a:cs typeface="ＭＳ Ｐゴシック" pitchFamily="-111" charset="-128"/>
              </a:rPr>
              <a:t> che coprono tutti i campi della scienza, dell’ingegneria e della ricerca</a:t>
            </a:r>
          </a:p>
          <a:p>
            <a:pPr marL="342900" indent="-342900" eaLnBrk="0" hangingPunct="0">
              <a:spcBef>
                <a:spcPts val="1200"/>
              </a:spcBef>
              <a:buClr>
                <a:srgbClr val="FF8F00"/>
              </a:buClr>
              <a:defRPr/>
            </a:pPr>
            <a:r>
              <a:rPr lang="it-IT" sz="2200" b="1" i="1" dirty="0">
                <a:solidFill>
                  <a:schemeClr val="accent1">
                    <a:lumMod val="75000"/>
                  </a:schemeClr>
                </a:solidFill>
                <a:latin typeface="+mn-lt"/>
                <a:cs typeface="ＭＳ Ｐゴシック" pitchFamily="-111" charset="-128"/>
              </a:rPr>
              <a:t> 3 Domini:</a:t>
            </a: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Social </a:t>
            </a:r>
            <a:r>
              <a:rPr lang="it-IT" sz="2200" dirty="0" err="1">
                <a:solidFill>
                  <a:schemeClr val="accent1">
                    <a:lumMod val="75000"/>
                  </a:schemeClr>
                </a:solidFill>
                <a:latin typeface="+mn-lt"/>
                <a:cs typeface="ＭＳ Ｐゴシック" pitchFamily="-111" charset="-128"/>
              </a:rPr>
              <a:t>Sciences</a:t>
            </a:r>
            <a:r>
              <a:rPr lang="it-IT" sz="2200" dirty="0">
                <a:solidFill>
                  <a:schemeClr val="accent1">
                    <a:lumMod val="75000"/>
                  </a:schemeClr>
                </a:solidFill>
                <a:latin typeface="+mn-lt"/>
                <a:cs typeface="ＭＳ Ｐゴシック" pitchFamily="-111" charset="-128"/>
              </a:rPr>
              <a:t> and </a:t>
            </a:r>
            <a:r>
              <a:rPr lang="it-IT" sz="2200" dirty="0" err="1">
                <a:solidFill>
                  <a:schemeClr val="accent1">
                    <a:lumMod val="75000"/>
                  </a:schemeClr>
                </a:solidFill>
                <a:latin typeface="+mn-lt"/>
                <a:cs typeface="ＭＳ Ｐゴシック" pitchFamily="-111" charset="-128"/>
              </a:rPr>
              <a:t>Humanities</a:t>
            </a:r>
            <a:r>
              <a:rPr lang="it-IT" sz="2200" dirty="0">
                <a:solidFill>
                  <a:schemeClr val="accent1">
                    <a:lumMod val="75000"/>
                  </a:schemeClr>
                </a:solidFill>
                <a:latin typeface="+mn-lt"/>
                <a:cs typeface="ＭＳ Ｐゴシック" pitchFamily="-111" charset="-128"/>
              </a:rPr>
              <a:t> (6 </a:t>
            </a:r>
            <a:r>
              <a:rPr lang="it-IT" sz="2200" dirty="0" err="1">
                <a:solidFill>
                  <a:schemeClr val="accent1">
                    <a:lumMod val="75000"/>
                  </a:schemeClr>
                </a:solidFill>
                <a:latin typeface="+mn-lt"/>
                <a:cs typeface="ＭＳ Ｐゴシック" pitchFamily="-111" charset="-128"/>
              </a:rPr>
              <a:t>Panels</a:t>
            </a:r>
            <a:r>
              <a:rPr lang="it-IT" sz="2200" dirty="0">
                <a:solidFill>
                  <a:schemeClr val="accent1">
                    <a:lumMod val="75000"/>
                  </a:schemeClr>
                </a:solidFill>
                <a:latin typeface="+mn-lt"/>
                <a:cs typeface="ＭＳ Ｐゴシック" pitchFamily="-111" charset="-128"/>
              </a:rPr>
              <a:t>, SH1-SH6)</a:t>
            </a:r>
          </a:p>
          <a:p>
            <a:pPr marL="342900" indent="-342900" eaLnBrk="0" hangingPunct="0">
              <a:spcBef>
                <a:spcPts val="1200"/>
              </a:spcBef>
              <a:buClr>
                <a:srgbClr val="FF8F00"/>
              </a:buClr>
              <a:buFont typeface="Wingdings" pitchFamily="2" charset="2"/>
              <a:buChar char="ü"/>
              <a:defRPr/>
            </a:pPr>
            <a:r>
              <a:rPr lang="it-IT" sz="2200" dirty="0" err="1">
                <a:solidFill>
                  <a:schemeClr val="accent1">
                    <a:lumMod val="75000"/>
                  </a:schemeClr>
                </a:solidFill>
                <a:latin typeface="+mn-lt"/>
                <a:cs typeface="ＭＳ Ｐゴシック" pitchFamily="-111" charset="-128"/>
              </a:rPr>
              <a:t>Physical</a:t>
            </a:r>
            <a:r>
              <a:rPr lang="it-IT" sz="2200" dirty="0">
                <a:solidFill>
                  <a:schemeClr val="accent1">
                    <a:lumMod val="75000"/>
                  </a:schemeClr>
                </a:solidFill>
                <a:latin typeface="+mn-lt"/>
                <a:cs typeface="ＭＳ Ｐゴシック" pitchFamily="-111" charset="-128"/>
              </a:rPr>
              <a:t> </a:t>
            </a:r>
            <a:r>
              <a:rPr lang="it-IT" sz="2200" dirty="0" err="1">
                <a:solidFill>
                  <a:schemeClr val="accent1">
                    <a:lumMod val="75000"/>
                  </a:schemeClr>
                </a:solidFill>
                <a:latin typeface="+mn-lt"/>
                <a:cs typeface="ＭＳ Ｐゴシック" pitchFamily="-111" charset="-128"/>
              </a:rPr>
              <a:t>Sciences</a:t>
            </a:r>
            <a:r>
              <a:rPr lang="it-IT" sz="2200" dirty="0">
                <a:solidFill>
                  <a:schemeClr val="accent1">
                    <a:lumMod val="75000"/>
                  </a:schemeClr>
                </a:solidFill>
                <a:latin typeface="+mn-lt"/>
                <a:cs typeface="ＭＳ Ｐゴシック" pitchFamily="-111" charset="-128"/>
              </a:rPr>
              <a:t> and </a:t>
            </a:r>
            <a:r>
              <a:rPr lang="it-IT" sz="2200" dirty="0" err="1">
                <a:solidFill>
                  <a:schemeClr val="accent1">
                    <a:lumMod val="75000"/>
                  </a:schemeClr>
                </a:solidFill>
                <a:latin typeface="+mn-lt"/>
                <a:cs typeface="ＭＳ Ｐゴシック" pitchFamily="-111" charset="-128"/>
              </a:rPr>
              <a:t>Engineering</a:t>
            </a:r>
            <a:r>
              <a:rPr lang="it-IT" sz="2200" dirty="0">
                <a:solidFill>
                  <a:schemeClr val="accent1">
                    <a:lumMod val="75000"/>
                  </a:schemeClr>
                </a:solidFill>
                <a:latin typeface="+mn-lt"/>
                <a:cs typeface="ＭＳ Ｐゴシック" pitchFamily="-111" charset="-128"/>
              </a:rPr>
              <a:t> (10 </a:t>
            </a:r>
            <a:r>
              <a:rPr lang="it-IT" sz="2200" dirty="0" err="1">
                <a:solidFill>
                  <a:schemeClr val="accent1">
                    <a:lumMod val="75000"/>
                  </a:schemeClr>
                </a:solidFill>
                <a:latin typeface="+mn-lt"/>
                <a:cs typeface="ＭＳ Ｐゴシック" pitchFamily="-111" charset="-128"/>
              </a:rPr>
              <a:t>Panels</a:t>
            </a:r>
            <a:r>
              <a:rPr lang="it-IT" sz="2200" dirty="0">
                <a:solidFill>
                  <a:schemeClr val="accent1">
                    <a:lumMod val="75000"/>
                  </a:schemeClr>
                </a:solidFill>
                <a:latin typeface="+mn-lt"/>
                <a:cs typeface="ＭＳ Ｐゴシック" pitchFamily="-111" charset="-128"/>
              </a:rPr>
              <a:t>, PE1-PE10)</a:t>
            </a: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Life </a:t>
            </a:r>
            <a:r>
              <a:rPr lang="it-IT" sz="2200" dirty="0" err="1">
                <a:solidFill>
                  <a:schemeClr val="accent1">
                    <a:lumMod val="75000"/>
                  </a:schemeClr>
                </a:solidFill>
                <a:latin typeface="+mn-lt"/>
                <a:cs typeface="ＭＳ Ｐゴシック" pitchFamily="-111" charset="-128"/>
              </a:rPr>
              <a:t>Sciences</a:t>
            </a:r>
            <a:r>
              <a:rPr lang="it-IT" sz="2200" dirty="0">
                <a:solidFill>
                  <a:schemeClr val="accent1">
                    <a:lumMod val="75000"/>
                  </a:schemeClr>
                </a:solidFill>
                <a:latin typeface="+mn-lt"/>
                <a:cs typeface="ＭＳ Ｐゴシック" pitchFamily="-111" charset="-128"/>
              </a:rPr>
              <a:t> (9 </a:t>
            </a:r>
            <a:r>
              <a:rPr lang="it-IT" sz="2200" dirty="0" err="1">
                <a:solidFill>
                  <a:schemeClr val="accent1">
                    <a:lumMod val="75000"/>
                  </a:schemeClr>
                </a:solidFill>
                <a:latin typeface="+mn-lt"/>
                <a:cs typeface="ＭＳ Ｐゴシック" pitchFamily="-111" charset="-128"/>
              </a:rPr>
              <a:t>Panels</a:t>
            </a:r>
            <a:r>
              <a:rPr lang="it-IT" sz="2200" dirty="0">
                <a:solidFill>
                  <a:schemeClr val="accent1">
                    <a:lumMod val="75000"/>
                  </a:schemeClr>
                </a:solidFill>
                <a:latin typeface="+mn-lt"/>
                <a:cs typeface="ＭＳ Ｐゴシック" pitchFamily="-111" charset="-128"/>
              </a:rPr>
              <a:t>, LS1-LS9)</a:t>
            </a:r>
          </a:p>
          <a:p>
            <a:pPr marL="342900" indent="-342900" eaLnBrk="0" hangingPunct="0">
              <a:spcBef>
                <a:spcPts val="1200"/>
              </a:spcBef>
              <a:buClr>
                <a:srgbClr val="FF8F00"/>
              </a:buClr>
              <a:buFont typeface="Wingdings" pitchFamily="2" charset="2"/>
              <a:buChar char="ü"/>
              <a:defRPr/>
            </a:pPr>
            <a:endParaRPr lang="it-IT" sz="2200" dirty="0">
              <a:solidFill>
                <a:schemeClr val="accent1">
                  <a:lumMod val="75000"/>
                </a:schemeClr>
              </a:solidFill>
              <a:latin typeface="+mn-lt"/>
              <a:cs typeface="ＭＳ Ｐゴシック" pitchFamily="-111" charset="-128"/>
            </a:endParaRP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 Rilevanti per la presentazione del progetto</a:t>
            </a: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 Facilitano la valutazione</a:t>
            </a:r>
          </a:p>
          <a:p>
            <a:pPr>
              <a:defRPr/>
            </a:pPr>
            <a:endParaRPr lang="it-IT" sz="2400" dirty="0">
              <a:latin typeface="Calibri" pitchFamily="34" charset="0"/>
            </a:endParaRPr>
          </a:p>
          <a:p>
            <a:pPr>
              <a:defRPr/>
            </a:pPr>
            <a:r>
              <a:rPr lang="it-IT" dirty="0" err="1">
                <a:solidFill>
                  <a:schemeClr val="accent1">
                    <a:lumMod val="75000"/>
                  </a:schemeClr>
                </a:solidFill>
                <a:latin typeface="Calibri" pitchFamily="34" charset="0"/>
              </a:rPr>
              <a:t>*Elenco</a:t>
            </a:r>
            <a:r>
              <a:rPr lang="it-IT" dirty="0">
                <a:solidFill>
                  <a:schemeClr val="accent1">
                    <a:lumMod val="75000"/>
                  </a:schemeClr>
                </a:solidFill>
                <a:latin typeface="Calibri" pitchFamily="34" charset="0"/>
              </a:rPr>
              <a:t> dei </a:t>
            </a:r>
            <a:r>
              <a:rPr lang="it-IT" dirty="0" err="1">
                <a:solidFill>
                  <a:schemeClr val="accent1">
                    <a:lumMod val="75000"/>
                  </a:schemeClr>
                </a:solidFill>
                <a:latin typeface="Calibri" pitchFamily="34" charset="0"/>
              </a:rPr>
              <a:t>Panels</a:t>
            </a:r>
            <a:r>
              <a:rPr lang="it-IT" dirty="0">
                <a:solidFill>
                  <a:schemeClr val="accent1">
                    <a:lumMod val="75000"/>
                  </a:schemeClr>
                </a:solidFill>
                <a:latin typeface="Calibri" pitchFamily="34" charset="0"/>
              </a:rPr>
              <a:t> suddivisi per domini negli </a:t>
            </a:r>
            <a:r>
              <a:rPr lang="it-IT" dirty="0" err="1">
                <a:solidFill>
                  <a:schemeClr val="accent1">
                    <a:lumMod val="75000"/>
                  </a:schemeClr>
                </a:solidFill>
                <a:latin typeface="Calibri" pitchFamily="34" charset="0"/>
              </a:rPr>
              <a:t>Annexes</a:t>
            </a:r>
            <a:r>
              <a:rPr lang="it-IT" dirty="0">
                <a:solidFill>
                  <a:schemeClr val="accent1">
                    <a:lumMod val="75000"/>
                  </a:schemeClr>
                </a:solidFill>
                <a:latin typeface="Calibri" pitchFamily="34" charset="0"/>
              </a:rPr>
              <a:t> del Bando e della </a:t>
            </a:r>
            <a:r>
              <a:rPr lang="it-IT" dirty="0" err="1">
                <a:solidFill>
                  <a:schemeClr val="accent1">
                    <a:lumMod val="75000"/>
                  </a:schemeClr>
                </a:solidFill>
                <a:latin typeface="Calibri" pitchFamily="34" charset="0"/>
              </a:rPr>
              <a:t>GfA</a:t>
            </a:r>
            <a:endParaRPr lang="it-IT" sz="2400" dirty="0">
              <a:solidFill>
                <a:schemeClr val="accent1">
                  <a:lumMod val="7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1"/>
          <p:cNvSpPr txBox="1">
            <a:spLocks noChangeArrowheads="1"/>
          </p:cNvSpPr>
          <p:nvPr/>
        </p:nvSpPr>
        <p:spPr bwMode="auto">
          <a:xfrm>
            <a:off x="571500" y="2143125"/>
            <a:ext cx="8143875" cy="3292475"/>
          </a:xfrm>
          <a:prstGeom prst="rect">
            <a:avLst/>
          </a:prstGeom>
          <a:noFill/>
          <a:ln w="9525">
            <a:noFill/>
            <a:miter lim="800000"/>
            <a:headEnd/>
            <a:tailEnd/>
          </a:ln>
        </p:spPr>
        <p:txBody>
          <a:bodyPr>
            <a:spAutoFit/>
          </a:bodyPr>
          <a:lstStyle/>
          <a:p>
            <a:pPr>
              <a:defRPr/>
            </a:pPr>
            <a:r>
              <a:rPr lang="it-IT" sz="2400" dirty="0" err="1">
                <a:solidFill>
                  <a:schemeClr val="accent1">
                    <a:lumMod val="75000"/>
                  </a:schemeClr>
                </a:solidFill>
                <a:latin typeface="Calibri" pitchFamily="34" charset="0"/>
              </a:rPr>
              <a:t>Pre</a:t>
            </a:r>
            <a:r>
              <a:rPr lang="it-IT" sz="2400" dirty="0">
                <a:solidFill>
                  <a:schemeClr val="accent1">
                    <a:lumMod val="75000"/>
                  </a:schemeClr>
                </a:solidFill>
                <a:latin typeface="Calibri" pitchFamily="34" charset="0"/>
              </a:rPr>
              <a:t> allocazione del budget disponibile, per ogni </a:t>
            </a:r>
            <a:r>
              <a:rPr lang="it-IT" sz="2400" dirty="0" err="1">
                <a:solidFill>
                  <a:schemeClr val="accent1">
                    <a:lumMod val="75000"/>
                  </a:schemeClr>
                </a:solidFill>
                <a:latin typeface="Calibri" pitchFamily="34" charset="0"/>
              </a:rPr>
              <a:t>call</a:t>
            </a:r>
            <a:r>
              <a:rPr lang="it-IT" sz="2400" dirty="0">
                <a:solidFill>
                  <a:schemeClr val="accent1">
                    <a:lumMod val="75000"/>
                  </a:schemeClr>
                </a:solidFill>
                <a:latin typeface="Calibri" pitchFamily="34" charset="0"/>
              </a:rPr>
              <a:t>:</a:t>
            </a:r>
          </a:p>
          <a:p>
            <a:pPr marL="342900" indent="-342900" eaLnBrk="0" hangingPunct="0">
              <a:spcBef>
                <a:spcPts val="1200"/>
              </a:spcBef>
              <a:buClr>
                <a:srgbClr val="FF8F00"/>
              </a:buClr>
              <a:buFont typeface="Wingdings" pitchFamily="2" charset="2"/>
              <a:buChar char="ü"/>
              <a:defRPr/>
            </a:pPr>
            <a:endParaRPr lang="it-IT" sz="2200" dirty="0">
              <a:solidFill>
                <a:schemeClr val="accent1">
                  <a:lumMod val="75000"/>
                </a:schemeClr>
              </a:solidFill>
              <a:latin typeface="+mn-lt"/>
              <a:cs typeface="ＭＳ Ｐゴシック" pitchFamily="-111" charset="-128"/>
            </a:endParaRP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 </a:t>
            </a:r>
            <a:r>
              <a:rPr lang="it-IT" sz="2200" dirty="0" err="1">
                <a:solidFill>
                  <a:schemeClr val="accent1">
                    <a:lumMod val="75000"/>
                  </a:schemeClr>
                </a:solidFill>
                <a:latin typeface="+mn-lt"/>
                <a:cs typeface="ＭＳ Ｐゴシック" pitchFamily="-111" charset="-128"/>
              </a:rPr>
              <a:t>Physical</a:t>
            </a:r>
            <a:r>
              <a:rPr lang="it-IT" sz="2200" dirty="0">
                <a:solidFill>
                  <a:schemeClr val="accent1">
                    <a:lumMod val="75000"/>
                  </a:schemeClr>
                </a:solidFill>
                <a:latin typeface="+mn-lt"/>
                <a:cs typeface="ＭＳ Ｐゴシック" pitchFamily="-111" charset="-128"/>
              </a:rPr>
              <a:t> Science and </a:t>
            </a:r>
            <a:r>
              <a:rPr lang="it-IT" sz="2200" dirty="0" err="1">
                <a:solidFill>
                  <a:schemeClr val="accent1">
                    <a:lumMod val="75000"/>
                  </a:schemeClr>
                </a:solidFill>
                <a:latin typeface="+mn-lt"/>
                <a:cs typeface="ＭＳ Ｐゴシック" pitchFamily="-111" charset="-128"/>
              </a:rPr>
              <a:t>engineering</a:t>
            </a:r>
            <a:r>
              <a:rPr lang="it-IT" sz="2200" dirty="0">
                <a:solidFill>
                  <a:schemeClr val="accent1">
                    <a:lumMod val="75000"/>
                  </a:schemeClr>
                </a:solidFill>
                <a:latin typeface="+mn-lt"/>
                <a:cs typeface="ＭＳ Ｐゴシック" pitchFamily="-111" charset="-128"/>
              </a:rPr>
              <a:t> (44%)</a:t>
            </a: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 Life </a:t>
            </a:r>
            <a:r>
              <a:rPr lang="it-IT" sz="2200" dirty="0" err="1">
                <a:solidFill>
                  <a:schemeClr val="accent1">
                    <a:lumMod val="75000"/>
                  </a:schemeClr>
                </a:solidFill>
                <a:latin typeface="+mn-lt"/>
                <a:cs typeface="ＭＳ Ｐゴシック" pitchFamily="-111" charset="-128"/>
              </a:rPr>
              <a:t>Sciences</a:t>
            </a:r>
            <a:r>
              <a:rPr lang="it-IT" sz="2200" dirty="0">
                <a:solidFill>
                  <a:schemeClr val="accent1">
                    <a:lumMod val="75000"/>
                  </a:schemeClr>
                </a:solidFill>
                <a:latin typeface="+mn-lt"/>
                <a:cs typeface="ＭＳ Ｐゴシック" pitchFamily="-111" charset="-128"/>
              </a:rPr>
              <a:t> (39%)</a:t>
            </a:r>
          </a:p>
          <a:p>
            <a:pPr marL="342900" indent="-342900" eaLnBrk="0" hangingPunct="0">
              <a:spcBef>
                <a:spcPts val="1200"/>
              </a:spcBef>
              <a:buClr>
                <a:srgbClr val="FF8F00"/>
              </a:buClr>
              <a:buFont typeface="Wingdings" pitchFamily="2" charset="2"/>
              <a:buChar char="ü"/>
              <a:defRPr/>
            </a:pPr>
            <a:r>
              <a:rPr lang="it-IT" sz="2200" dirty="0">
                <a:solidFill>
                  <a:schemeClr val="accent1">
                    <a:lumMod val="75000"/>
                  </a:schemeClr>
                </a:solidFill>
                <a:latin typeface="+mn-lt"/>
                <a:cs typeface="ＭＳ Ｐゴシック" pitchFamily="-111" charset="-128"/>
              </a:rPr>
              <a:t> Social </a:t>
            </a:r>
            <a:r>
              <a:rPr lang="it-IT" sz="2200" dirty="0" err="1">
                <a:solidFill>
                  <a:schemeClr val="accent1">
                    <a:lumMod val="75000"/>
                  </a:schemeClr>
                </a:solidFill>
                <a:latin typeface="+mn-lt"/>
                <a:cs typeface="ＭＳ Ｐゴシック" pitchFamily="-111" charset="-128"/>
              </a:rPr>
              <a:t>sciences</a:t>
            </a:r>
            <a:r>
              <a:rPr lang="it-IT" sz="2200" dirty="0">
                <a:solidFill>
                  <a:schemeClr val="accent1">
                    <a:lumMod val="75000"/>
                  </a:schemeClr>
                </a:solidFill>
                <a:latin typeface="+mn-lt"/>
                <a:cs typeface="ＭＳ Ｐゴシック" pitchFamily="-111" charset="-128"/>
              </a:rPr>
              <a:t> and </a:t>
            </a:r>
            <a:r>
              <a:rPr lang="it-IT" sz="2200" dirty="0" err="1">
                <a:solidFill>
                  <a:schemeClr val="accent1">
                    <a:lumMod val="75000"/>
                  </a:schemeClr>
                </a:solidFill>
                <a:latin typeface="+mn-lt"/>
                <a:cs typeface="ＭＳ Ｐゴシック" pitchFamily="-111" charset="-128"/>
              </a:rPr>
              <a:t>Humanities</a:t>
            </a:r>
            <a:r>
              <a:rPr lang="it-IT" sz="2200" dirty="0">
                <a:solidFill>
                  <a:schemeClr val="accent1">
                    <a:lumMod val="75000"/>
                  </a:schemeClr>
                </a:solidFill>
                <a:latin typeface="+mn-lt"/>
                <a:cs typeface="ＭＳ Ｐゴシック" pitchFamily="-111" charset="-128"/>
              </a:rPr>
              <a:t> (17%)</a:t>
            </a:r>
          </a:p>
          <a:p>
            <a:pPr>
              <a:buFont typeface="Wingdings" pitchFamily="2" charset="2"/>
              <a:buChar char="§"/>
              <a:defRPr/>
            </a:pPr>
            <a:endParaRPr lang="it-IT" sz="2400" dirty="0">
              <a:latin typeface="Calibri" pitchFamily="34" charset="0"/>
            </a:endParaRPr>
          </a:p>
          <a:p>
            <a:pPr>
              <a:defRPr/>
            </a:pPr>
            <a:endParaRPr lang="it-IT" sz="2400" dirty="0">
              <a:latin typeface="Calibri" pitchFamily="34" charset="0"/>
            </a:endParaRPr>
          </a:p>
        </p:txBody>
      </p:sp>
      <p:sp>
        <p:nvSpPr>
          <p:cNvPr id="54275" name="CasellaDiTesto 2"/>
          <p:cNvSpPr txBox="1">
            <a:spLocks noChangeArrowheads="1"/>
          </p:cNvSpPr>
          <p:nvPr/>
        </p:nvSpPr>
        <p:spPr bwMode="auto">
          <a:xfrm>
            <a:off x="467544" y="908720"/>
            <a:ext cx="7145337" cy="523220"/>
          </a:xfrm>
          <a:prstGeom prst="rect">
            <a:avLst/>
          </a:prstGeom>
          <a:noFill/>
          <a:ln w="9525">
            <a:noFill/>
            <a:miter lim="800000"/>
            <a:headEnd/>
            <a:tailEnd/>
          </a:ln>
        </p:spPr>
        <p:txBody>
          <a:bodyPr>
            <a:spAutoFit/>
          </a:bodyPr>
          <a:lstStyle/>
          <a:p>
            <a:pPr algn="ctr">
              <a:defRPr/>
            </a:pPr>
            <a:r>
              <a:rPr lang="it-IT" sz="2800" b="1" i="1" dirty="0" err="1">
                <a:ln w="1905"/>
                <a:solidFill>
                  <a:srgbClr val="005EA1"/>
                </a:solidFill>
                <a:effectLst>
                  <a:innerShdw blurRad="69850" dist="43180" dir="5400000">
                    <a:srgbClr val="000000">
                      <a:alpha val="65000"/>
                    </a:srgbClr>
                  </a:innerShdw>
                </a:effectLst>
                <a:latin typeface="Arial" charset="0"/>
                <a:ea typeface="+mj-ea"/>
                <a:cs typeface="+mj-cs"/>
              </a:rPr>
              <a:t>Panels</a:t>
            </a:r>
            <a:endParaRPr lang="it-IT"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520" y="620688"/>
            <a:ext cx="6264696" cy="480131"/>
          </a:xfrm>
          <a:prstGeom prst="rect">
            <a:avLst/>
          </a:prstGeom>
          <a:ln w="19050">
            <a:no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066800">
              <a:lnSpc>
                <a:spcPct val="90000"/>
              </a:lnSpc>
              <a:defRPr/>
            </a:pPr>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Panels</a:t>
            </a:r>
            <a:endParaRPr lang="it-IT"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1043608" y="1124744"/>
            <a:ext cx="6768752"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520" y="620688"/>
            <a:ext cx="6264696" cy="480131"/>
          </a:xfrm>
          <a:prstGeom prst="rect">
            <a:avLst/>
          </a:prstGeom>
          <a:ln w="19050">
            <a:no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066800">
              <a:lnSpc>
                <a:spcPct val="90000"/>
              </a:lnSpc>
              <a:defRPr/>
            </a:pPr>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Panels</a:t>
            </a:r>
            <a:endParaRPr lang="it-IT"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971600" y="1196752"/>
            <a:ext cx="6840760" cy="5572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520" y="620688"/>
            <a:ext cx="6264696" cy="480131"/>
          </a:xfrm>
          <a:prstGeom prst="rect">
            <a:avLst/>
          </a:prstGeom>
          <a:ln w="19050">
            <a:no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defTabSz="1066800">
              <a:lnSpc>
                <a:spcPct val="90000"/>
              </a:lnSpc>
              <a:defRPr/>
            </a:pPr>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Panels</a:t>
            </a:r>
            <a:endParaRPr lang="it-IT"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827584" y="1196752"/>
            <a:ext cx="7200800" cy="5199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47688" y="2673350"/>
            <a:ext cx="3519487" cy="1754188"/>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buClr>
                <a:srgbClr val="C00000"/>
              </a:buClr>
              <a:buFont typeface="Wingdings" panose="05000000000000000000" pitchFamily="2" charset="2"/>
              <a:buChar char="§"/>
              <a:defRPr/>
            </a:pPr>
            <a:r>
              <a:rPr lang="it-IT" b="1" dirty="0">
                <a:solidFill>
                  <a:schemeClr val="tx1">
                    <a:lumMod val="75000"/>
                    <a:lumOff val="25000"/>
                  </a:schemeClr>
                </a:solidFill>
                <a:latin typeface="+mj-lt"/>
                <a:cs typeface="Arial" charset="0"/>
              </a:rPr>
              <a:t>EUROPEAN RESEARCH COUNCIL</a:t>
            </a:r>
          </a:p>
          <a:p>
            <a:pPr marL="342900" indent="-342900">
              <a:buClr>
                <a:srgbClr val="C00000"/>
              </a:buClr>
              <a:buFont typeface="Wingdings" panose="05000000000000000000" pitchFamily="2" charset="2"/>
              <a:buChar char="§"/>
              <a:defRPr/>
            </a:pPr>
            <a:r>
              <a:rPr lang="it-IT" b="1" dirty="0">
                <a:solidFill>
                  <a:schemeClr val="tx1">
                    <a:lumMod val="75000"/>
                    <a:lumOff val="25000"/>
                  </a:schemeClr>
                </a:solidFill>
                <a:latin typeface="+mj-lt"/>
                <a:cs typeface="Arial" charset="0"/>
              </a:rPr>
              <a:t>MARIE SKŁODOWSKA-CURIE ACTIONS </a:t>
            </a:r>
          </a:p>
          <a:p>
            <a:pPr marL="342900" indent="-342900">
              <a:buClr>
                <a:srgbClr val="C00000"/>
              </a:buClr>
              <a:buFont typeface="Wingdings" panose="05000000000000000000" pitchFamily="2" charset="2"/>
              <a:buChar char="§"/>
              <a:defRPr/>
            </a:pPr>
            <a:r>
              <a:rPr lang="it-IT" b="1" dirty="0">
                <a:solidFill>
                  <a:schemeClr val="tx1">
                    <a:lumMod val="75000"/>
                    <a:lumOff val="25000"/>
                  </a:schemeClr>
                </a:solidFill>
                <a:latin typeface="+mj-lt"/>
                <a:cs typeface="Arial" charset="0"/>
              </a:rPr>
              <a:t>FET*</a:t>
            </a:r>
          </a:p>
          <a:p>
            <a:pPr marL="342900" indent="-342900">
              <a:buClr>
                <a:srgbClr val="C00000"/>
              </a:buClr>
              <a:buFont typeface="Wingdings" panose="05000000000000000000" pitchFamily="2" charset="2"/>
              <a:buChar char="§"/>
              <a:defRPr/>
            </a:pPr>
            <a:r>
              <a:rPr lang="it-IT" b="1" dirty="0">
                <a:solidFill>
                  <a:schemeClr val="tx1">
                    <a:lumMod val="75000"/>
                    <a:lumOff val="25000"/>
                  </a:schemeClr>
                </a:solidFill>
                <a:latin typeface="+mj-lt"/>
                <a:cs typeface="Arial" charset="0"/>
              </a:rPr>
              <a:t>RESEARCH INFRASTRUCTURES</a:t>
            </a:r>
          </a:p>
        </p:txBody>
      </p:sp>
      <p:sp>
        <p:nvSpPr>
          <p:cNvPr id="5" name="CasellaDiTesto 4"/>
          <p:cNvSpPr txBox="1"/>
          <p:nvPr/>
        </p:nvSpPr>
        <p:spPr>
          <a:xfrm>
            <a:off x="5559425" y="1084263"/>
            <a:ext cx="1079500" cy="523875"/>
          </a:xfrm>
          <a:prstGeom prst="rect">
            <a:avLst/>
          </a:prstGeom>
          <a:noFill/>
        </p:spPr>
        <p:txBody>
          <a:bodyPr>
            <a:spAutoFit/>
          </a:bodyPr>
          <a:lstStyle/>
          <a:p>
            <a:pPr>
              <a:defRPr/>
            </a:pPr>
            <a:r>
              <a:rPr lang="it-IT" sz="2800" b="1" dirty="0">
                <a:solidFill>
                  <a:srgbClr val="005EA1"/>
                </a:solidFill>
                <a:latin typeface="+mj-lt"/>
                <a:cs typeface="Arial" charset="0"/>
              </a:rPr>
              <a:t>FP7</a:t>
            </a:r>
          </a:p>
        </p:txBody>
      </p:sp>
      <p:sp>
        <p:nvSpPr>
          <p:cNvPr id="6" name="CasellaDiTesto 5"/>
          <p:cNvSpPr txBox="1"/>
          <p:nvPr/>
        </p:nvSpPr>
        <p:spPr>
          <a:xfrm>
            <a:off x="549275" y="2279650"/>
            <a:ext cx="3517900" cy="40005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sz="2000" b="1" dirty="0">
                <a:solidFill>
                  <a:schemeClr val="bg1"/>
                </a:solidFill>
                <a:latin typeface="+mj-lt"/>
                <a:cs typeface="Arial" charset="0"/>
              </a:rPr>
              <a:t>EXCELLENT SCIENCE </a:t>
            </a:r>
          </a:p>
        </p:txBody>
      </p:sp>
      <p:sp>
        <p:nvSpPr>
          <p:cNvPr id="13" name="CasellaDiTesto 12"/>
          <p:cNvSpPr txBox="1"/>
          <p:nvPr/>
        </p:nvSpPr>
        <p:spPr>
          <a:xfrm>
            <a:off x="641350" y="1084263"/>
            <a:ext cx="3095625" cy="523875"/>
          </a:xfrm>
          <a:prstGeom prst="rect">
            <a:avLst/>
          </a:prstGeom>
          <a:noFill/>
        </p:spPr>
        <p:txBody>
          <a:bodyPr>
            <a:spAutoFit/>
          </a:bodyPr>
          <a:lstStyle/>
          <a:p>
            <a:pPr algn="ctr">
              <a:defRPr/>
            </a:pPr>
            <a:r>
              <a:rPr lang="it-IT" sz="2800" b="1" dirty="0">
                <a:solidFill>
                  <a:srgbClr val="005EA1"/>
                </a:solidFill>
                <a:latin typeface="+mj-lt"/>
                <a:cs typeface="Arial" charset="0"/>
              </a:rPr>
              <a:t>H2020</a:t>
            </a:r>
          </a:p>
        </p:txBody>
      </p:sp>
      <p:sp>
        <p:nvSpPr>
          <p:cNvPr id="54278" name="CasellaDiTesto 34"/>
          <p:cNvSpPr txBox="1">
            <a:spLocks noChangeArrowheads="1"/>
          </p:cNvSpPr>
          <p:nvPr/>
        </p:nvSpPr>
        <p:spPr bwMode="auto">
          <a:xfrm>
            <a:off x="539750" y="6237288"/>
            <a:ext cx="2736850" cy="600164"/>
          </a:xfrm>
          <a:prstGeom prst="rect">
            <a:avLst/>
          </a:prstGeom>
          <a:noFill/>
          <a:ln w="9525">
            <a:noFill/>
            <a:miter lim="800000"/>
            <a:headEnd/>
            <a:tailEnd/>
          </a:ln>
        </p:spPr>
        <p:txBody>
          <a:bodyPr>
            <a:spAutoFit/>
          </a:bodyPr>
          <a:lstStyle/>
          <a:p>
            <a:r>
              <a:rPr lang="it-IT" altLang="it-IT" sz="1100" dirty="0" smtClean="0"/>
              <a:t>*</a:t>
            </a:r>
            <a:r>
              <a:rPr lang="en-US" sz="1100" u="sng" dirty="0" smtClean="0">
                <a:solidFill>
                  <a:schemeClr val="tx1">
                    <a:lumMod val="75000"/>
                    <a:lumOff val="25000"/>
                  </a:schemeClr>
                </a:solidFill>
              </a:rPr>
              <a:t>Expanded from ICT </a:t>
            </a:r>
            <a:r>
              <a:rPr lang="en-US" sz="1100" dirty="0" smtClean="0">
                <a:solidFill>
                  <a:schemeClr val="tx1">
                    <a:lumMod val="75000"/>
                    <a:lumOff val="25000"/>
                  </a:schemeClr>
                </a:solidFill>
              </a:rPr>
              <a:t>to be used as cross-cutting instrument</a:t>
            </a:r>
          </a:p>
          <a:p>
            <a:endParaRPr lang="it-IT" altLang="it-IT" sz="1100" dirty="0"/>
          </a:p>
        </p:txBody>
      </p:sp>
      <p:sp>
        <p:nvSpPr>
          <p:cNvPr id="21" name="CasellaDiTesto 20"/>
          <p:cNvSpPr txBox="1"/>
          <p:nvPr/>
        </p:nvSpPr>
        <p:spPr>
          <a:xfrm>
            <a:off x="4799013" y="1979613"/>
            <a:ext cx="2447925"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dirty="0">
                <a:solidFill>
                  <a:schemeClr val="tx1">
                    <a:lumMod val="75000"/>
                    <a:lumOff val="25000"/>
                  </a:schemeClr>
                </a:solidFill>
              </a:rPr>
              <a:t>IDEAS - ERC</a:t>
            </a:r>
          </a:p>
        </p:txBody>
      </p:sp>
      <p:sp>
        <p:nvSpPr>
          <p:cNvPr id="23" name="CasellaDiTesto 22"/>
          <p:cNvSpPr txBox="1"/>
          <p:nvPr/>
        </p:nvSpPr>
        <p:spPr>
          <a:xfrm>
            <a:off x="4799013" y="2813050"/>
            <a:ext cx="266382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dirty="0">
                <a:solidFill>
                  <a:schemeClr val="tx1">
                    <a:lumMod val="75000"/>
                    <a:lumOff val="25000"/>
                  </a:schemeClr>
                </a:solidFill>
              </a:rPr>
              <a:t>PEOPLE – MC </a:t>
            </a:r>
            <a:r>
              <a:rPr lang="it-IT" dirty="0" err="1">
                <a:solidFill>
                  <a:schemeClr val="tx1">
                    <a:lumMod val="75000"/>
                    <a:lumOff val="25000"/>
                  </a:schemeClr>
                </a:solidFill>
              </a:rPr>
              <a:t>Actions</a:t>
            </a:r>
            <a:endParaRPr lang="it-IT" dirty="0">
              <a:solidFill>
                <a:schemeClr val="tx1">
                  <a:lumMod val="75000"/>
                  <a:lumOff val="25000"/>
                </a:schemeClr>
              </a:solidFill>
            </a:endParaRPr>
          </a:p>
        </p:txBody>
      </p:sp>
      <p:cxnSp>
        <p:nvCxnSpPr>
          <p:cNvPr id="27" name="Connettore 2 26"/>
          <p:cNvCxnSpPr/>
          <p:nvPr/>
        </p:nvCxnSpPr>
        <p:spPr>
          <a:xfrm flipV="1">
            <a:off x="3132138" y="2203450"/>
            <a:ext cx="166687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endCxn id="23" idx="1"/>
          </p:cNvCxnSpPr>
          <p:nvPr/>
        </p:nvCxnSpPr>
        <p:spPr>
          <a:xfrm flipV="1">
            <a:off x="3816350" y="2997200"/>
            <a:ext cx="982663"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4799013" y="3644900"/>
            <a:ext cx="266382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dirty="0">
                <a:solidFill>
                  <a:schemeClr val="tx1">
                    <a:lumMod val="75000"/>
                    <a:lumOff val="25000"/>
                  </a:schemeClr>
                </a:solidFill>
              </a:rPr>
              <a:t>COOPERATION - ICT</a:t>
            </a:r>
          </a:p>
        </p:txBody>
      </p:sp>
      <p:cxnSp>
        <p:nvCxnSpPr>
          <p:cNvPr id="41" name="Connettore 2 40"/>
          <p:cNvCxnSpPr/>
          <p:nvPr/>
        </p:nvCxnSpPr>
        <p:spPr>
          <a:xfrm flipV="1">
            <a:off x="1258888" y="3829050"/>
            <a:ext cx="3457575" cy="185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4799013" y="4437063"/>
            <a:ext cx="2601912"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dirty="0">
                <a:solidFill>
                  <a:schemeClr val="tx1">
                    <a:lumMod val="75000"/>
                    <a:lumOff val="25000"/>
                  </a:schemeClr>
                </a:solidFill>
              </a:rPr>
              <a:t>CAPACITIES – RESEARCH INFRASTRUCTURES</a:t>
            </a:r>
          </a:p>
        </p:txBody>
      </p:sp>
      <p:cxnSp>
        <p:nvCxnSpPr>
          <p:cNvPr id="48" name="Connettore 2 47"/>
          <p:cNvCxnSpPr>
            <a:endCxn id="45" idx="1"/>
          </p:cNvCxnSpPr>
          <p:nvPr/>
        </p:nvCxnSpPr>
        <p:spPr>
          <a:xfrm>
            <a:off x="2638425" y="4292600"/>
            <a:ext cx="2160588" cy="468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a:ln w="1905"/>
                <a:solidFill>
                  <a:srgbClr val="005EA1"/>
                </a:solidFill>
                <a:effectLst>
                  <a:innerShdw blurRad="69850" dist="43180" dir="5400000">
                    <a:srgbClr val="000000">
                      <a:alpha val="65000"/>
                    </a:srgbClr>
                  </a:innerShdw>
                </a:effectLst>
                <a:latin typeface="Arial" charset="0"/>
                <a:ea typeface="+mj-ea"/>
                <a:cs typeface="+mj-cs"/>
              </a:rPr>
              <a:t>Restrictions on applications</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graphicFrame>
        <p:nvGraphicFramePr>
          <p:cNvPr id="2" name="Table 1"/>
          <p:cNvGraphicFramePr>
            <a:graphicFrameLocks noGrp="1"/>
          </p:cNvGraphicFramePr>
          <p:nvPr/>
        </p:nvGraphicFramePr>
        <p:xfrm>
          <a:off x="457200" y="2135181"/>
          <a:ext cx="8229600" cy="3456000"/>
        </p:xfrm>
        <a:graphic>
          <a:graphicData uri="http://schemas.openxmlformats.org/drawingml/2006/table">
            <a:tbl>
              <a:tblPr firstRow="1" firstCol="1" bandRow="1"/>
              <a:tblGrid>
                <a:gridCol w="1371600"/>
                <a:gridCol w="1371600"/>
                <a:gridCol w="1371600"/>
                <a:gridCol w="1371600"/>
                <a:gridCol w="1371600"/>
                <a:gridCol w="1371600"/>
              </a:tblGrid>
              <a:tr h="172800">
                <a:tc rowSpan="2">
                  <a:txBody>
                    <a:bodyPr/>
                    <a:lstStyle/>
                    <a:p>
                      <a:pPr algn="just">
                        <a:spcAft>
                          <a:spcPts val="0"/>
                        </a:spcAft>
                      </a:pPr>
                      <a:r>
                        <a:rPr lang="en-GB" sz="1100" b="1" dirty="0">
                          <a:effectLst/>
                          <a:latin typeface="Calibri"/>
                          <a:ea typeface="Times New Roman"/>
                        </a:rPr>
                        <a:t> </a:t>
                      </a:r>
                      <a:endParaRPr lang="en-GB" sz="1100" dirty="0">
                        <a:effectLst/>
                        <a:latin typeface="Times New Roman"/>
                        <a:ea typeface="Times New Roman"/>
                      </a:endParaRPr>
                    </a:p>
                  </a:txBody>
                  <a:tcPr marL="64800" marR="6480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r">
                        <a:spcAft>
                          <a:spcPts val="0"/>
                        </a:spcAft>
                      </a:pPr>
                      <a:r>
                        <a:rPr lang="en-GB" sz="1100" b="1">
                          <a:effectLst/>
                          <a:latin typeface="Calibri"/>
                          <a:ea typeface="Times New Roman"/>
                        </a:rPr>
                        <a:t>First eligible call</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2800">
                <a:tc vMerge="1">
                  <a:txBody>
                    <a:bodyPr/>
                    <a:lstStyle/>
                    <a:p>
                      <a:endParaRPr lang="en-GB"/>
                    </a:p>
                  </a:txBody>
                  <a:tcPr/>
                </a:tc>
                <a:tc>
                  <a:txBody>
                    <a:bodyPr/>
                    <a:lstStyle/>
                    <a:p>
                      <a:pPr algn="r">
                        <a:spcAft>
                          <a:spcPts val="0"/>
                        </a:spcAft>
                      </a:pPr>
                      <a:r>
                        <a:rPr lang="en-GB" sz="1100" b="1">
                          <a:effectLst/>
                          <a:latin typeface="Calibri"/>
                          <a:ea typeface="Times New Roman"/>
                        </a:rPr>
                        <a:t>2014</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Calibri"/>
                          <a:ea typeface="Times New Roman"/>
                        </a:rPr>
                        <a:t>2015</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Calibri"/>
                          <a:ea typeface="Times New Roman"/>
                        </a:rPr>
                        <a:t>2016</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Calibri"/>
                          <a:ea typeface="Times New Roman"/>
                        </a:rPr>
                        <a:t>2017</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Calibri"/>
                          <a:ea typeface="Times New Roman"/>
                        </a:rPr>
                        <a:t>2018</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00">
                <a:tc>
                  <a:txBody>
                    <a:bodyPr/>
                    <a:lstStyle/>
                    <a:p>
                      <a:pPr algn="just">
                        <a:spcAft>
                          <a:spcPts val="0"/>
                        </a:spcAft>
                      </a:pPr>
                      <a:r>
                        <a:rPr lang="en-GB" sz="1100" b="1">
                          <a:effectLst/>
                          <a:latin typeface="Calibri"/>
                          <a:ea typeface="Times New Roman"/>
                        </a:rPr>
                        <a:t>Final outcome of evaluation</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2013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72800">
                <a:tc>
                  <a:txBody>
                    <a:bodyPr/>
                    <a:lstStyle/>
                    <a:p>
                      <a:pPr algn="just">
                        <a:spcAft>
                          <a:spcPts val="0"/>
                        </a:spcAft>
                      </a:pPr>
                      <a:r>
                        <a:rPr lang="en-GB" sz="1100" b="1" dirty="0" smtClean="0">
                          <a:effectLst/>
                          <a:latin typeface="Calibri"/>
                          <a:ea typeface="Times New Roman"/>
                        </a:rPr>
                        <a:t>A</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dirty="0" smtClean="0">
                          <a:effectLst/>
                          <a:latin typeface="Calibri"/>
                          <a:ea typeface="Times New Roman"/>
                        </a:rPr>
                        <a:t>B</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C</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2014</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72800">
                <a:tc>
                  <a:txBody>
                    <a:bodyPr/>
                    <a:lstStyle/>
                    <a:p>
                      <a:pPr algn="just">
                        <a:spcAft>
                          <a:spcPts val="0"/>
                        </a:spcAft>
                      </a:pPr>
                      <a:r>
                        <a:rPr lang="en-GB" sz="1100" b="1" dirty="0" smtClean="0">
                          <a:effectLst/>
                          <a:latin typeface="Calibri"/>
                          <a:ea typeface="Times New Roman"/>
                        </a:rPr>
                        <a:t>A (step 2)</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dirty="0" smtClean="0">
                          <a:effectLst/>
                          <a:latin typeface="+mn-lt"/>
                          <a:ea typeface="Times New Roman"/>
                        </a:rPr>
                        <a:t>B (step 1 o 2)</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C</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2015</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72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1" dirty="0" smtClean="0">
                          <a:effectLst/>
                          <a:latin typeface="+mn-lt"/>
                          <a:ea typeface="Times New Roman"/>
                        </a:rPr>
                        <a:t>A (step 2)</a:t>
                      </a:r>
                      <a:endParaRPr lang="en-GB" sz="1100" dirty="0" smtClean="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dirty="0" smtClean="0">
                          <a:effectLst/>
                          <a:latin typeface="+mn-lt"/>
                          <a:ea typeface="Times New Roman"/>
                        </a:rPr>
                        <a:t>B (step 1 o 2)</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C</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a:effectLst/>
                          <a:latin typeface="Calibri"/>
                          <a:ea typeface="Times New Roman"/>
                        </a:rPr>
                        <a:t>2016</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72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1" dirty="0" smtClean="0">
                          <a:effectLst/>
                          <a:latin typeface="+mn-lt"/>
                          <a:ea typeface="Times New Roman"/>
                        </a:rPr>
                        <a:t>A (step 2)</a:t>
                      </a:r>
                      <a:endParaRPr lang="en-GB" sz="1100" dirty="0" smtClean="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dirty="0" smtClean="0">
                          <a:effectLst/>
                          <a:latin typeface="+mn-lt"/>
                          <a:ea typeface="Times New Roman"/>
                        </a:rPr>
                        <a:t>B (step 1 o 2)</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Wingdings 2"/>
                          <a:ea typeface="Times New Roman"/>
                          <a:cs typeface="Calibri"/>
                        </a:rPr>
                        <a:t>P</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00">
                <a:tc>
                  <a:txBody>
                    <a:bodyPr/>
                    <a:lstStyle/>
                    <a:p>
                      <a:pPr algn="just">
                        <a:spcAft>
                          <a:spcPts val="0"/>
                        </a:spcAft>
                      </a:pPr>
                      <a:r>
                        <a:rPr lang="en-GB" sz="1100" b="1" dirty="0">
                          <a:effectLst/>
                          <a:latin typeface="Calibri"/>
                          <a:ea typeface="Times New Roman"/>
                        </a:rPr>
                        <a:t>C</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 </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Calibri"/>
                          <a:ea typeface="Times New Roman"/>
                        </a:rPr>
                        <a:t>X</a:t>
                      </a:r>
                      <a:endParaRPr lang="en-GB" sz="110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effectLst/>
                          <a:latin typeface="Calibri"/>
                          <a:ea typeface="Times New Roman"/>
                        </a:rPr>
                        <a:t>X</a:t>
                      </a:r>
                      <a:endParaRPr lang="en-GB" sz="1100" dirty="0">
                        <a:effectLst/>
                        <a:latin typeface="Times New Roman"/>
                        <a:ea typeface="Times New Roman"/>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olo 4"/>
          <p:cNvSpPr>
            <a:spLocks noGrp="1" noChangeArrowheads="1"/>
          </p:cNvSpPr>
          <p:nvPr>
            <p:ph type="title"/>
          </p:nvPr>
        </p:nvSpPr>
        <p:spPr>
          <a:xfrm>
            <a:off x="485775" y="2675194"/>
            <a:ext cx="8229600" cy="1569660"/>
          </a:xfrm>
        </p:spPr>
        <p:txBody>
          <a:bodyPr anchor="t">
            <a:spAutoFit/>
          </a:bodyPr>
          <a:lstStyle/>
          <a:p>
            <a:r>
              <a:rPr lang="it-IT" sz="4800" b="1" i="1" dirty="0" smtClean="0">
                <a:ln w="1905"/>
                <a:solidFill>
                  <a:srgbClr val="FF6900"/>
                </a:solidFill>
                <a:effectLst>
                  <a:innerShdw blurRad="69850" dist="43180" dir="5400000">
                    <a:srgbClr val="000000">
                      <a:alpha val="65000"/>
                    </a:srgbClr>
                  </a:innerShdw>
                </a:effectLst>
                <a:latin typeface="+mn-lt"/>
                <a:ea typeface="+mn-ea"/>
                <a:cs typeface="+mn-cs"/>
              </a:rPr>
              <a:t>Sottomissione e moduli</a:t>
            </a:r>
            <a:br>
              <a:rPr lang="it-IT" sz="4800" b="1" i="1" dirty="0" smtClean="0">
                <a:ln w="1905"/>
                <a:solidFill>
                  <a:srgbClr val="FF6900"/>
                </a:solidFill>
                <a:effectLst>
                  <a:innerShdw blurRad="69850" dist="43180" dir="5400000">
                    <a:srgbClr val="000000">
                      <a:alpha val="65000"/>
                    </a:srgbClr>
                  </a:innerShdw>
                </a:effectLst>
                <a:latin typeface="+mn-lt"/>
                <a:ea typeface="+mn-ea"/>
                <a:cs typeface="+mn-cs"/>
              </a:rPr>
            </a:br>
            <a:endParaRPr lang="it-IT" sz="4800" b="1" i="1" dirty="0" smtClean="0">
              <a:ln w="1905"/>
              <a:solidFill>
                <a:srgbClr val="FF6900"/>
              </a:solidFill>
              <a:effectLst>
                <a:innerShdw blurRad="69850" dist="43180" dir="5400000">
                  <a:srgbClr val="000000">
                    <a:alpha val="65000"/>
                  </a:srgbClr>
                </a:innerShdw>
              </a:effectLst>
              <a:latin typeface="+mn-lt"/>
              <a:ea typeface="+mn-ea"/>
              <a:cs typeface="+mn-cs"/>
            </a:endParaRPr>
          </a:p>
        </p:txBody>
      </p:sp>
      <p:pic>
        <p:nvPicPr>
          <p:cNvPr id="48134" name="Picture 6" descr="http://www.vitadamamma.com/wp-content/uploads/2012/01/scartoffie1.jpg"/>
          <p:cNvPicPr>
            <a:picLocks noChangeAspect="1" noChangeArrowheads="1"/>
          </p:cNvPicPr>
          <p:nvPr/>
        </p:nvPicPr>
        <p:blipFill>
          <a:blip r:embed="rId2" cstate="print"/>
          <a:srcRect/>
          <a:stretch>
            <a:fillRect/>
          </a:stretch>
        </p:blipFill>
        <p:spPr bwMode="auto">
          <a:xfrm>
            <a:off x="2987824" y="3573016"/>
            <a:ext cx="3133725" cy="2343151"/>
          </a:xfrm>
          <a:prstGeom prst="rect">
            <a:avLst/>
          </a:prstGeom>
          <a:noFill/>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a:hlinkClick r:id="rId4" action="ppaction://hlinksldjump"/>
          </p:cNvPr>
          <p:cNvSpPr/>
          <p:nvPr/>
        </p:nvSpPr>
        <p:spPr>
          <a:xfrm>
            <a:off x="1979613" y="1125538"/>
            <a:ext cx="1223962" cy="215900"/>
          </a:xfrm>
          <a:prstGeom prst="rect">
            <a:avLst/>
          </a:prstGeom>
          <a:solidFill>
            <a:srgbClr val="FF00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Title 3"/>
          <p:cNvSpPr>
            <a:spLocks noGrp="1"/>
          </p:cNvSpPr>
          <p:nvPr>
            <p:ph type="ctrTitle"/>
          </p:nvPr>
        </p:nvSpPr>
        <p:spPr>
          <a:xfrm>
            <a:off x="685800" y="-242888"/>
            <a:ext cx="7772400" cy="214313"/>
          </a:xfrm>
        </p:spPr>
        <p:txBody>
          <a:bodyPr>
            <a:spAutoFit/>
          </a:bodyPr>
          <a:lstStyle/>
          <a:p>
            <a:r>
              <a:rPr lang="fr-BE" sz="800" smtClean="0"/>
              <a:t>Home page</a:t>
            </a:r>
            <a:endParaRPr lang="en-GB" sz="800" smtClean="0"/>
          </a:p>
        </p:txBody>
      </p:sp>
      <p:sp>
        <p:nvSpPr>
          <p:cNvPr id="5" name="TextBox 4">
            <a:hlinkClick r:id="rId5" action="ppaction://hlinksldjump"/>
          </p:cNvPr>
          <p:cNvSpPr txBox="1"/>
          <p:nvPr/>
        </p:nvSpPr>
        <p:spPr>
          <a:xfrm>
            <a:off x="8924319" y="0"/>
            <a:ext cx="216000" cy="216000"/>
          </a:xfrm>
          <a:prstGeom prst="rect">
            <a:avLst/>
          </a:prstGeom>
          <a:solidFill>
            <a:srgbClr val="D62900"/>
          </a:solidFill>
          <a:ln>
            <a:noFill/>
          </a:ln>
          <a:effectLst/>
          <a:scene3d>
            <a:camera prst="orthographicFront">
              <a:rot lat="0" lon="0" rev="0"/>
            </a:camera>
            <a:lightRig rig="balanced" dir="t"/>
          </a:scene3d>
          <a:sp3d>
            <a:bevelT w="63500" h="63500"/>
            <a:contourClr>
              <a:srgbClr val="FFFFFF"/>
            </a:contourClr>
          </a:sp3d>
        </p:spPr>
        <p:txBody>
          <a:bodyPr anchor="ctr" anchorCtr="1"/>
          <a:lstStyle/>
          <a:p>
            <a:pPr algn="ctr">
              <a:defRPr/>
            </a:pPr>
            <a:r>
              <a:rPr lang="en-GB" b="1" dirty="0">
                <a:solidFill>
                  <a:schemeClr val="bg1"/>
                </a:solidFill>
                <a:latin typeface="MS Gothic"/>
                <a:ea typeface="MS Gothic"/>
              </a:rPr>
              <a:t>☓</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principali novità</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4" name="Rettangolo 3"/>
          <p:cNvSpPr/>
          <p:nvPr/>
        </p:nvSpPr>
        <p:spPr>
          <a:xfrm>
            <a:off x="827584" y="2276872"/>
            <a:ext cx="6678488" cy="2369880"/>
          </a:xfrm>
          <a:prstGeom prst="rect">
            <a:avLst/>
          </a:prstGeom>
        </p:spPr>
        <p:txBody>
          <a:bodyPr wrap="square">
            <a:spAutoFit/>
          </a:bodyPr>
          <a:lstStyle/>
          <a:p>
            <a:endParaRPr lang="it-IT" sz="1000" baseline="0" dirty="0" smtClean="0">
              <a:solidFill>
                <a:srgbClr val="000000"/>
              </a:solidFill>
              <a:latin typeface="Wingdings"/>
            </a:endParaRPr>
          </a:p>
          <a:p>
            <a:endParaRPr lang="it-IT" sz="1000" baseline="0" dirty="0" smtClean="0">
              <a:latin typeface="Wingdings"/>
            </a:endParaRPr>
          </a:p>
          <a:p>
            <a:pPr marL="342900" indent="-342900">
              <a:spcBef>
                <a:spcPts val="1200"/>
              </a:spcBef>
              <a:buClr>
                <a:srgbClr val="FF8F00"/>
              </a:buClr>
              <a:buFont typeface="Wingdings" pitchFamily="2" charset="2"/>
              <a:buChar char="ü"/>
              <a:defRPr/>
            </a:pPr>
            <a:r>
              <a:rPr lang="en-US" sz="2200" dirty="0" smtClean="0">
                <a:solidFill>
                  <a:schemeClr val="accent1">
                    <a:lumMod val="75000"/>
                  </a:schemeClr>
                </a:solidFill>
                <a:latin typeface="+mn-lt"/>
                <a:cs typeface="ＭＳ Ｐゴシック" pitchFamily="-111" charset="-128"/>
              </a:rPr>
              <a:t>Simplified </a:t>
            </a:r>
            <a:r>
              <a:rPr lang="en-US" sz="2200" dirty="0">
                <a:solidFill>
                  <a:schemeClr val="accent1">
                    <a:lumMod val="75000"/>
                  </a:schemeClr>
                </a:solidFill>
                <a:latin typeface="+mn-lt"/>
                <a:cs typeface="ＭＳ Ｐゴシック" pitchFamily="-111" charset="-128"/>
              </a:rPr>
              <a:t>budget table (Parts A and B) </a:t>
            </a:r>
          </a:p>
          <a:p>
            <a:pPr marL="342900" indent="-342900">
              <a:spcBef>
                <a:spcPts val="1200"/>
              </a:spcBef>
              <a:buClr>
                <a:srgbClr val="FF8F00"/>
              </a:buClr>
              <a:buFont typeface="Wingdings" pitchFamily="2" charset="2"/>
              <a:buChar char="ü"/>
              <a:defRPr/>
            </a:pPr>
            <a:r>
              <a:rPr lang="it-IT" sz="2200" dirty="0" err="1" smtClean="0">
                <a:solidFill>
                  <a:schemeClr val="accent1">
                    <a:lumMod val="75000"/>
                  </a:schemeClr>
                </a:solidFill>
                <a:latin typeface="+mn-lt"/>
                <a:cs typeface="ＭＳ Ｐゴシック" pitchFamily="-111" charset="-128"/>
              </a:rPr>
              <a:t>Funding</a:t>
            </a:r>
            <a:r>
              <a:rPr lang="it-IT" sz="2200" dirty="0" smtClean="0">
                <a:solidFill>
                  <a:schemeClr val="accent1">
                    <a:lumMod val="75000"/>
                  </a:schemeClr>
                </a:solidFill>
                <a:latin typeface="+mn-lt"/>
                <a:cs typeface="ＭＳ Ｐゴシック" pitchFamily="-111" charset="-128"/>
              </a:rPr>
              <a:t> </a:t>
            </a:r>
            <a:r>
              <a:rPr lang="it-IT" sz="2200" dirty="0">
                <a:solidFill>
                  <a:schemeClr val="accent1">
                    <a:lumMod val="75000"/>
                  </a:schemeClr>
                </a:solidFill>
                <a:latin typeface="+mn-lt"/>
                <a:cs typeface="ＭＳ Ｐゴシック" pitchFamily="-111" charset="-128"/>
              </a:rPr>
              <a:t>ID – </a:t>
            </a:r>
            <a:r>
              <a:rPr lang="it-IT" sz="2200" dirty="0" err="1">
                <a:solidFill>
                  <a:schemeClr val="accent1">
                    <a:lumMod val="75000"/>
                  </a:schemeClr>
                </a:solidFill>
                <a:latin typeface="+mn-lt"/>
                <a:cs typeface="ＭＳ Ｐゴシック" pitchFamily="-111" charset="-128"/>
              </a:rPr>
              <a:t>changed</a:t>
            </a:r>
            <a:r>
              <a:rPr lang="it-IT" sz="2200" dirty="0">
                <a:solidFill>
                  <a:schemeClr val="accent1">
                    <a:lumMod val="75000"/>
                  </a:schemeClr>
                </a:solidFill>
                <a:latin typeface="+mn-lt"/>
                <a:cs typeface="ＭＳ Ｐゴシック" pitchFamily="-111" charset="-128"/>
              </a:rPr>
              <a:t> format </a:t>
            </a:r>
          </a:p>
          <a:p>
            <a:pPr marL="342900" indent="-342900">
              <a:spcBef>
                <a:spcPts val="1200"/>
              </a:spcBef>
              <a:buClr>
                <a:srgbClr val="FF8F00"/>
              </a:buClr>
              <a:buFont typeface="Wingdings" pitchFamily="2" charset="2"/>
              <a:buChar char="ü"/>
              <a:defRPr/>
            </a:pPr>
            <a:r>
              <a:rPr lang="it-IT" sz="2200" dirty="0" err="1" smtClean="0">
                <a:solidFill>
                  <a:schemeClr val="accent1">
                    <a:lumMod val="75000"/>
                  </a:schemeClr>
                </a:solidFill>
                <a:latin typeface="+mn-lt"/>
                <a:cs typeface="ＭＳ Ｐゴシック" pitchFamily="-111" charset="-128"/>
              </a:rPr>
              <a:t>Model</a:t>
            </a:r>
            <a:r>
              <a:rPr lang="it-IT" sz="2200" dirty="0" smtClean="0">
                <a:solidFill>
                  <a:schemeClr val="accent1">
                    <a:lumMod val="75000"/>
                  </a:schemeClr>
                </a:solidFill>
                <a:latin typeface="+mn-lt"/>
                <a:cs typeface="ＭＳ Ｐゴシック" pitchFamily="-111" charset="-128"/>
              </a:rPr>
              <a:t> </a:t>
            </a:r>
            <a:r>
              <a:rPr lang="it-IT" sz="2200" dirty="0" err="1">
                <a:solidFill>
                  <a:schemeClr val="accent1">
                    <a:lumMod val="75000"/>
                  </a:schemeClr>
                </a:solidFill>
                <a:latin typeface="+mn-lt"/>
                <a:cs typeface="ＭＳ Ｐゴシック" pitchFamily="-111" charset="-128"/>
              </a:rPr>
              <a:t>CVs</a:t>
            </a:r>
            <a:r>
              <a:rPr lang="it-IT" sz="2200" dirty="0">
                <a:solidFill>
                  <a:schemeClr val="accent1">
                    <a:lumMod val="75000"/>
                  </a:schemeClr>
                </a:solidFill>
                <a:latin typeface="+mn-lt"/>
                <a:cs typeface="ＭＳ Ｐゴシック" pitchFamily="-111" charset="-128"/>
              </a:rPr>
              <a:t> </a:t>
            </a:r>
            <a:r>
              <a:rPr lang="it-IT" sz="2200" dirty="0" err="1">
                <a:solidFill>
                  <a:schemeClr val="accent1">
                    <a:lumMod val="75000"/>
                  </a:schemeClr>
                </a:solidFill>
                <a:latin typeface="+mn-lt"/>
                <a:cs typeface="ＭＳ Ｐゴシック" pitchFamily="-111" charset="-128"/>
              </a:rPr>
              <a:t>provided</a:t>
            </a:r>
            <a:r>
              <a:rPr lang="it-IT" sz="2200" dirty="0">
                <a:solidFill>
                  <a:schemeClr val="accent1">
                    <a:lumMod val="75000"/>
                  </a:schemeClr>
                </a:solidFill>
                <a:latin typeface="+mn-lt"/>
                <a:cs typeface="ＭＳ Ｐゴシック" pitchFamily="-111" charset="-128"/>
              </a:rPr>
              <a:t> </a:t>
            </a:r>
          </a:p>
          <a:p>
            <a:pPr marL="342900" indent="-342900">
              <a:spcBef>
                <a:spcPts val="1200"/>
              </a:spcBef>
              <a:buClr>
                <a:srgbClr val="FF8F00"/>
              </a:buClr>
              <a:buFont typeface="Wingdings" pitchFamily="2" charset="2"/>
              <a:buChar char="ü"/>
              <a:defRPr/>
            </a:pPr>
            <a:r>
              <a:rPr lang="en-US" sz="2200" dirty="0" smtClean="0">
                <a:solidFill>
                  <a:schemeClr val="accent1">
                    <a:lumMod val="75000"/>
                  </a:schemeClr>
                </a:solidFill>
                <a:latin typeface="+mn-lt"/>
                <a:cs typeface="ＭＳ Ｐゴシック" pitchFamily="-111" charset="-128"/>
              </a:rPr>
              <a:t>Ethics </a:t>
            </a:r>
            <a:r>
              <a:rPr lang="en-US" sz="2200" dirty="0">
                <a:solidFill>
                  <a:schemeClr val="accent1">
                    <a:lumMod val="75000"/>
                  </a:schemeClr>
                </a:solidFill>
                <a:latin typeface="+mn-lt"/>
                <a:cs typeface="ＭＳ Ｐゴシック" pitchFamily="-111" charset="-128"/>
              </a:rPr>
              <a:t>table Part of the online submission forms </a:t>
            </a: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A</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pic>
        <p:nvPicPr>
          <p:cNvPr id="5" name="Picture 2"/>
          <p:cNvPicPr>
            <a:picLocks noChangeAspect="1" noChangeArrowheads="1"/>
          </p:cNvPicPr>
          <p:nvPr/>
        </p:nvPicPr>
        <p:blipFill>
          <a:blip r:embed="rId3" cstate="print"/>
          <a:srcRect r="47412" b="10352"/>
          <a:stretch>
            <a:fillRect/>
          </a:stretch>
        </p:blipFill>
        <p:spPr bwMode="auto">
          <a:xfrm>
            <a:off x="395536" y="1772816"/>
            <a:ext cx="3572335" cy="4566841"/>
          </a:xfrm>
          <a:prstGeom prst="rect">
            <a:avLst/>
          </a:prstGeom>
          <a:noFill/>
          <a:ln w="9525">
            <a:noFill/>
            <a:miter lim="800000"/>
            <a:headEnd/>
            <a:tailEnd/>
          </a:ln>
        </p:spPr>
      </p:pic>
      <p:sp>
        <p:nvSpPr>
          <p:cNvPr id="7" name="Rettangolo 6"/>
          <p:cNvSpPr/>
          <p:nvPr/>
        </p:nvSpPr>
        <p:spPr>
          <a:xfrm>
            <a:off x="4067944" y="2132856"/>
            <a:ext cx="4572000" cy="2696123"/>
          </a:xfrm>
          <a:prstGeom prst="rect">
            <a:avLst/>
          </a:prstGeom>
        </p:spPr>
        <p:txBody>
          <a:bodyPr>
            <a:spAutoFit/>
          </a:bodyPr>
          <a:lstStyle/>
          <a:p>
            <a:pPr marL="342900" indent="-342900" defTabSz="914400">
              <a:spcBef>
                <a:spcPct val="20000"/>
              </a:spcBef>
              <a:buClr>
                <a:srgbClr val="FF8F00"/>
              </a:buClr>
              <a:buFont typeface="Wingdings" pitchFamily="2" charset="2"/>
              <a:buChar char="ü"/>
              <a:defRPr/>
            </a:pPr>
            <a:r>
              <a:rPr lang="en-US" dirty="0" err="1">
                <a:solidFill>
                  <a:schemeClr val="accent1">
                    <a:lumMod val="75000"/>
                  </a:schemeClr>
                </a:solidFill>
                <a:cs typeface="ＭＳ Ｐゴシック" pitchFamily="-111" charset="-128"/>
              </a:rPr>
              <a:t>Informazioni</a:t>
            </a:r>
            <a:r>
              <a:rPr lang="en-US" dirty="0">
                <a:solidFill>
                  <a:schemeClr val="accent1">
                    <a:lumMod val="75000"/>
                  </a:schemeClr>
                </a:solidFill>
                <a:cs typeface="ＭＳ Ｐゴシック" pitchFamily="-111" charset="-128"/>
              </a:rPr>
              <a:t> </a:t>
            </a:r>
            <a:r>
              <a:rPr lang="en-US" dirty="0" err="1">
                <a:solidFill>
                  <a:schemeClr val="accent1">
                    <a:lumMod val="75000"/>
                  </a:schemeClr>
                </a:solidFill>
                <a:cs typeface="ＭＳ Ｐゴシック" pitchFamily="-111" charset="-128"/>
              </a:rPr>
              <a:t>sulla</a:t>
            </a:r>
            <a:r>
              <a:rPr lang="en-US" dirty="0">
                <a:solidFill>
                  <a:schemeClr val="accent1">
                    <a:lumMod val="75000"/>
                  </a:schemeClr>
                </a:solidFill>
                <a:cs typeface="ＭＳ Ｐゴシック" pitchFamily="-111" charset="-128"/>
              </a:rPr>
              <a:t> </a:t>
            </a:r>
            <a:r>
              <a:rPr lang="en-US" dirty="0" err="1">
                <a:solidFill>
                  <a:schemeClr val="accent1">
                    <a:lumMod val="75000"/>
                  </a:schemeClr>
                </a:solidFill>
                <a:cs typeface="ＭＳ Ｐゴシック" pitchFamily="-111" charset="-128"/>
              </a:rPr>
              <a:t>proposta</a:t>
            </a:r>
            <a:r>
              <a:rPr lang="en-US" dirty="0">
                <a:solidFill>
                  <a:schemeClr val="accent1">
                    <a:lumMod val="75000"/>
                  </a:schemeClr>
                </a:solidFill>
                <a:cs typeface="ＭＳ Ｐゴシック" pitchFamily="-111" charset="-128"/>
              </a:rPr>
              <a:t>:</a:t>
            </a:r>
          </a:p>
          <a:p>
            <a:pPr marL="342900" indent="-342900" defTabSz="914400">
              <a:spcBef>
                <a:spcPct val="20000"/>
              </a:spcBef>
              <a:buClr>
                <a:srgbClr val="FF8F00"/>
              </a:buClr>
              <a:buFontTx/>
              <a:buChar char="-"/>
              <a:defRPr/>
            </a:pPr>
            <a:r>
              <a:rPr lang="en-US" i="1" dirty="0" err="1">
                <a:solidFill>
                  <a:schemeClr val="accent1">
                    <a:lumMod val="75000"/>
                  </a:schemeClr>
                </a:solidFill>
                <a:cs typeface="ＭＳ Ｐゴシック" pitchFamily="-111" charset="-128"/>
              </a:rPr>
              <a:t>Titolo</a:t>
            </a:r>
            <a:endParaRPr lang="en-US" i="1" dirty="0">
              <a:solidFill>
                <a:schemeClr val="accent1">
                  <a:lumMod val="75000"/>
                </a:schemeClr>
              </a:solidFill>
              <a:cs typeface="ＭＳ Ｐゴシック" pitchFamily="-111" charset="-128"/>
            </a:endParaRPr>
          </a:p>
          <a:p>
            <a:pPr marL="342900" indent="-342900" defTabSz="914400">
              <a:spcBef>
                <a:spcPct val="20000"/>
              </a:spcBef>
              <a:buClr>
                <a:srgbClr val="FF8F00"/>
              </a:buClr>
              <a:buFontTx/>
              <a:buChar char="-"/>
              <a:defRPr/>
            </a:pPr>
            <a:r>
              <a:rPr lang="en-US" i="1" dirty="0" err="1">
                <a:solidFill>
                  <a:schemeClr val="accent1">
                    <a:lumMod val="75000"/>
                  </a:schemeClr>
                </a:solidFill>
                <a:cs typeface="ＭＳ Ｐゴシック" pitchFamily="-111" charset="-128"/>
              </a:rPr>
              <a:t>Acronimo</a:t>
            </a:r>
            <a:endParaRPr lang="en-US" i="1" dirty="0">
              <a:solidFill>
                <a:schemeClr val="accent1">
                  <a:lumMod val="75000"/>
                </a:schemeClr>
              </a:solidFill>
              <a:cs typeface="ＭＳ Ｐゴシック" pitchFamily="-111" charset="-128"/>
            </a:endParaRPr>
          </a:p>
          <a:p>
            <a:pPr marL="342900" indent="-342900" defTabSz="914400">
              <a:spcBef>
                <a:spcPct val="20000"/>
              </a:spcBef>
              <a:buClr>
                <a:srgbClr val="FF8F00"/>
              </a:buClr>
              <a:buFontTx/>
              <a:buChar char="-"/>
              <a:defRPr/>
            </a:pPr>
            <a:r>
              <a:rPr lang="en-US" i="1" dirty="0">
                <a:solidFill>
                  <a:schemeClr val="accent1">
                    <a:lumMod val="75000"/>
                  </a:schemeClr>
                </a:solidFill>
                <a:cs typeface="ＭＳ Ｐゴシック" pitchFamily="-111" charset="-128"/>
              </a:rPr>
              <a:t> </a:t>
            </a:r>
            <a:r>
              <a:rPr lang="en-US" i="1" dirty="0" err="1">
                <a:solidFill>
                  <a:schemeClr val="accent1">
                    <a:lumMod val="75000"/>
                  </a:schemeClr>
                </a:solidFill>
                <a:cs typeface="ＭＳ Ｐゴシック" pitchFamily="-111" charset="-128"/>
              </a:rPr>
              <a:t>durata</a:t>
            </a:r>
            <a:endParaRPr lang="en-US" i="1" dirty="0">
              <a:solidFill>
                <a:schemeClr val="accent1">
                  <a:lumMod val="75000"/>
                </a:schemeClr>
              </a:solidFill>
              <a:cs typeface="ＭＳ Ｐゴシック" pitchFamily="-111" charset="-128"/>
            </a:endParaRPr>
          </a:p>
          <a:p>
            <a:pPr marL="342900" indent="-342900" defTabSz="914400">
              <a:spcBef>
                <a:spcPct val="20000"/>
              </a:spcBef>
              <a:buClr>
                <a:srgbClr val="FF8F00"/>
              </a:buClr>
              <a:buFontTx/>
              <a:buChar char="-"/>
              <a:defRPr/>
            </a:pPr>
            <a:r>
              <a:rPr lang="en-US" i="1" dirty="0">
                <a:solidFill>
                  <a:schemeClr val="accent1">
                    <a:lumMod val="75000"/>
                  </a:schemeClr>
                </a:solidFill>
                <a:cs typeface="ＭＳ Ｐゴシック" pitchFamily="-111" charset="-128"/>
              </a:rPr>
              <a:t>Panel(s)</a:t>
            </a:r>
          </a:p>
          <a:p>
            <a:pPr marL="342900" indent="-342900" defTabSz="914400">
              <a:spcBef>
                <a:spcPct val="20000"/>
              </a:spcBef>
              <a:buClr>
                <a:srgbClr val="FF8F00"/>
              </a:buClr>
              <a:buFontTx/>
              <a:buChar char="-"/>
              <a:defRPr/>
            </a:pPr>
            <a:r>
              <a:rPr lang="en-US" i="1" dirty="0">
                <a:solidFill>
                  <a:schemeClr val="accent1">
                    <a:lumMod val="75000"/>
                  </a:schemeClr>
                </a:solidFill>
                <a:cs typeface="ＭＳ Ｐゴシック" pitchFamily="-111" charset="-128"/>
              </a:rPr>
              <a:t>ERC keywords</a:t>
            </a:r>
          </a:p>
          <a:p>
            <a:pPr marL="342900" indent="-342900" defTabSz="914400">
              <a:spcBef>
                <a:spcPct val="20000"/>
              </a:spcBef>
              <a:buClr>
                <a:srgbClr val="FF8F00"/>
              </a:buClr>
              <a:buFontTx/>
              <a:buChar char="-"/>
              <a:defRPr/>
            </a:pPr>
            <a:r>
              <a:rPr lang="en-US" i="1" dirty="0">
                <a:solidFill>
                  <a:schemeClr val="accent1">
                    <a:lumMod val="75000"/>
                  </a:schemeClr>
                </a:solidFill>
                <a:cs typeface="ＭＳ Ｐゴシック" pitchFamily="-111" charset="-128"/>
              </a:rPr>
              <a:t>free keywords</a:t>
            </a:r>
          </a:p>
          <a:p>
            <a:pPr marL="342900" indent="-342900" defTabSz="914400">
              <a:spcBef>
                <a:spcPct val="20000"/>
              </a:spcBef>
              <a:buClr>
                <a:srgbClr val="FF8F00"/>
              </a:buClr>
              <a:buFontTx/>
              <a:buChar char="-"/>
              <a:defRPr/>
            </a:pPr>
            <a:r>
              <a:rPr lang="en-US" i="1" dirty="0">
                <a:solidFill>
                  <a:schemeClr val="accent1">
                    <a:lumMod val="75000"/>
                  </a:schemeClr>
                </a:solidFill>
                <a:cs typeface="ＭＳ Ｐゴシック" pitchFamily="-111" charset="-128"/>
              </a:rPr>
              <a:t>abstract</a:t>
            </a: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A</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4860032" y="2060848"/>
            <a:ext cx="4572000" cy="1311128"/>
          </a:xfrm>
          <a:prstGeom prst="rect">
            <a:avLst/>
          </a:prstGeom>
        </p:spPr>
        <p:txBody>
          <a:bodyPr wrap="square">
            <a:spAutoFit/>
          </a:bodyPr>
          <a:lstStyle/>
          <a:p>
            <a:pPr marL="342900" indent="-342900" defTabSz="914400">
              <a:spcBef>
                <a:spcPct val="20000"/>
              </a:spcBef>
              <a:buClr>
                <a:srgbClr val="FF8F00"/>
              </a:buClr>
              <a:buFont typeface="Wingdings" pitchFamily="2" charset="2"/>
              <a:buChar char="ü"/>
              <a:defRPr/>
            </a:pPr>
            <a:r>
              <a:rPr lang="en-US" dirty="0">
                <a:solidFill>
                  <a:schemeClr val="accent1">
                    <a:lumMod val="75000"/>
                  </a:schemeClr>
                </a:solidFill>
                <a:ea typeface="ＭＳ Ｐゴシック" pitchFamily="-111" charset="-128"/>
                <a:cs typeface="ＭＳ Ｐゴシック" pitchFamily="-111" charset="-128"/>
              </a:rPr>
              <a:t>Info </a:t>
            </a:r>
            <a:r>
              <a:rPr lang="en-US" dirty="0" err="1">
                <a:solidFill>
                  <a:schemeClr val="accent1">
                    <a:lumMod val="75000"/>
                  </a:schemeClr>
                </a:solidFill>
                <a:ea typeface="ＭＳ Ｐゴシック" pitchFamily="-111" charset="-128"/>
                <a:cs typeface="ＭＳ Ｐゴシック" pitchFamily="-111" charset="-128"/>
              </a:rPr>
              <a:t>su</a:t>
            </a:r>
            <a:r>
              <a:rPr lang="en-US" dirty="0">
                <a:solidFill>
                  <a:schemeClr val="accent1">
                    <a:lumMod val="75000"/>
                  </a:schemeClr>
                </a:solidFill>
                <a:ea typeface="ＭＳ Ｐゴシック" pitchFamily="-111" charset="-128"/>
                <a:cs typeface="ＭＳ Ｐゴシック" pitchFamily="-111" charset="-128"/>
              </a:rPr>
              <a:t> HI </a:t>
            </a:r>
          </a:p>
          <a:p>
            <a:pPr marL="342900" indent="-342900" defTabSz="914400">
              <a:spcBef>
                <a:spcPct val="20000"/>
              </a:spcBef>
              <a:buClr>
                <a:srgbClr val="FF8F00"/>
              </a:buClr>
              <a:defRPr/>
            </a:pPr>
            <a:endParaRPr lang="en-US" dirty="0">
              <a:solidFill>
                <a:schemeClr val="accent1">
                  <a:lumMod val="75000"/>
                </a:schemeClr>
              </a:solidFill>
              <a:ea typeface="ＭＳ Ｐゴシック" pitchFamily="-111" charset="-128"/>
              <a:cs typeface="ＭＳ Ｐゴシック" pitchFamily="-111" charset="-128"/>
            </a:endParaRPr>
          </a:p>
          <a:p>
            <a:pPr marL="342900" indent="-342900" defTabSz="914400">
              <a:spcBef>
                <a:spcPct val="20000"/>
              </a:spcBef>
              <a:buClr>
                <a:srgbClr val="FF8F00"/>
              </a:buClr>
              <a:buFont typeface="Wingdings" pitchFamily="2" charset="2"/>
              <a:buChar char="ü"/>
              <a:defRPr/>
            </a:pPr>
            <a:r>
              <a:rPr lang="en-US" dirty="0" err="1">
                <a:solidFill>
                  <a:schemeClr val="accent1">
                    <a:lumMod val="75000"/>
                  </a:schemeClr>
                </a:solidFill>
                <a:cs typeface="ＭＳ Ｐゴシック" pitchFamily="-111" charset="-128"/>
              </a:rPr>
              <a:t>Una</a:t>
            </a:r>
            <a:r>
              <a:rPr lang="en-US" dirty="0">
                <a:solidFill>
                  <a:schemeClr val="accent1">
                    <a:lumMod val="75000"/>
                  </a:schemeClr>
                </a:solidFill>
                <a:cs typeface="ＭＳ Ｐゴシック" pitchFamily="-111" charset="-128"/>
              </a:rPr>
              <a:t> </a:t>
            </a:r>
            <a:r>
              <a:rPr lang="en-US" dirty="0" err="1">
                <a:solidFill>
                  <a:schemeClr val="accent1">
                    <a:lumMod val="75000"/>
                  </a:schemeClr>
                </a:solidFill>
                <a:cs typeface="ＭＳ Ｐゴシック" pitchFamily="-111" charset="-128"/>
              </a:rPr>
              <a:t>scheda</a:t>
            </a:r>
            <a:r>
              <a:rPr lang="en-US" dirty="0">
                <a:solidFill>
                  <a:schemeClr val="accent1">
                    <a:lumMod val="75000"/>
                  </a:schemeClr>
                </a:solidFill>
                <a:cs typeface="ＭＳ Ｐゴシック" pitchFamily="-111" charset="-128"/>
              </a:rPr>
              <a:t> per </a:t>
            </a:r>
            <a:r>
              <a:rPr lang="en-US" dirty="0" err="1" smtClean="0">
                <a:solidFill>
                  <a:schemeClr val="accent1">
                    <a:lumMod val="75000"/>
                  </a:schemeClr>
                </a:solidFill>
                <a:cs typeface="ＭＳ Ｐゴシック" pitchFamily="-111" charset="-128"/>
              </a:rPr>
              <a:t>ciascun</a:t>
            </a:r>
            <a:r>
              <a:rPr lang="en-US" dirty="0" smtClean="0">
                <a:solidFill>
                  <a:schemeClr val="accent1">
                    <a:lumMod val="75000"/>
                  </a:schemeClr>
                </a:solidFill>
                <a:cs typeface="ＭＳ Ｐゴシック" pitchFamily="-111" charset="-128"/>
              </a:rPr>
              <a:t>  </a:t>
            </a:r>
            <a:r>
              <a:rPr lang="en-US" dirty="0">
                <a:solidFill>
                  <a:schemeClr val="accent1">
                    <a:lumMod val="75000"/>
                  </a:schemeClr>
                </a:solidFill>
                <a:cs typeface="ＭＳ Ｐゴシック" pitchFamily="-111" charset="-128"/>
              </a:rPr>
              <a:t>additional participant (se </a:t>
            </a:r>
            <a:r>
              <a:rPr lang="en-US" dirty="0" err="1">
                <a:solidFill>
                  <a:schemeClr val="accent1">
                    <a:lumMod val="75000"/>
                  </a:schemeClr>
                </a:solidFill>
                <a:cs typeface="ＭＳ Ｐゴシック" pitchFamily="-111" charset="-128"/>
              </a:rPr>
              <a:t>applicabile</a:t>
            </a:r>
            <a:r>
              <a:rPr lang="en-US" dirty="0">
                <a:solidFill>
                  <a:schemeClr val="accent1">
                    <a:lumMod val="75000"/>
                  </a:schemeClr>
                </a:solidFill>
                <a:cs typeface="ＭＳ Ｐゴシック" pitchFamily="-111" charset="-128"/>
              </a:rPr>
              <a:t>)</a:t>
            </a:r>
          </a:p>
        </p:txBody>
      </p:sp>
      <p:pic>
        <p:nvPicPr>
          <p:cNvPr id="8" name="Picture 2"/>
          <p:cNvPicPr>
            <a:picLocks noChangeAspect="1" noChangeArrowheads="1"/>
          </p:cNvPicPr>
          <p:nvPr/>
        </p:nvPicPr>
        <p:blipFill>
          <a:blip r:embed="rId3" cstate="print"/>
          <a:srcRect t="6836" r="29980" b="8789"/>
          <a:stretch>
            <a:fillRect/>
          </a:stretch>
        </p:blipFill>
        <p:spPr bwMode="auto">
          <a:xfrm>
            <a:off x="395536" y="2060848"/>
            <a:ext cx="4498383" cy="4065637"/>
          </a:xfrm>
          <a:prstGeom prst="rect">
            <a:avLst/>
          </a:prstGeom>
          <a:noFill/>
          <a:ln w="9525">
            <a:noFill/>
            <a:miter lim="800000"/>
            <a:headEnd/>
            <a:tailEnd/>
          </a:ln>
        </p:spPr>
      </p:pic>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A (new!)</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2267744" y="4509120"/>
            <a:ext cx="4572000" cy="369332"/>
          </a:xfrm>
          <a:prstGeom prst="rect">
            <a:avLst/>
          </a:prstGeom>
        </p:spPr>
        <p:txBody>
          <a:bodyPr wrap="square">
            <a:spAutoFit/>
          </a:bodyPr>
          <a:lstStyle/>
          <a:p>
            <a:pPr marL="342900" indent="-342900" defTabSz="914400">
              <a:spcBef>
                <a:spcPct val="20000"/>
              </a:spcBef>
              <a:buClr>
                <a:srgbClr val="FF8F00"/>
              </a:buClr>
              <a:defRPr/>
            </a:pPr>
            <a:r>
              <a:rPr lang="en-US" b="1" i="1" dirty="0" smtClean="0">
                <a:solidFill>
                  <a:schemeClr val="accent1">
                    <a:lumMod val="75000"/>
                  </a:schemeClr>
                </a:solidFill>
                <a:ea typeface="ＭＳ Ｐゴシック" pitchFamily="-111" charset="-128"/>
                <a:cs typeface="ＭＳ Ｐゴシック" pitchFamily="-111" charset="-128"/>
              </a:rPr>
              <a:t>Budget</a:t>
            </a:r>
            <a:endParaRPr lang="en-US" b="1" i="1" dirty="0">
              <a:solidFill>
                <a:schemeClr val="accent1">
                  <a:lumMod val="75000"/>
                </a:schemeClr>
              </a:solidFill>
              <a:cs typeface="ＭＳ Ｐゴシック" pitchFamily="-111" charset="-128"/>
            </a:endParaRPr>
          </a:p>
        </p:txBody>
      </p:sp>
      <p:pic>
        <p:nvPicPr>
          <p:cNvPr id="172034" name="Picture 2"/>
          <p:cNvPicPr>
            <a:picLocks noChangeAspect="1" noChangeArrowheads="1"/>
          </p:cNvPicPr>
          <p:nvPr/>
        </p:nvPicPr>
        <p:blipFill>
          <a:blip r:embed="rId3" cstate="print"/>
          <a:srcRect/>
          <a:stretch>
            <a:fillRect/>
          </a:stretch>
        </p:blipFill>
        <p:spPr bwMode="auto">
          <a:xfrm>
            <a:off x="323528" y="1556792"/>
            <a:ext cx="8591550" cy="2914650"/>
          </a:xfrm>
          <a:prstGeom prst="rect">
            <a:avLst/>
          </a:prstGeom>
          <a:noFill/>
          <a:ln w="9525">
            <a:noFill/>
            <a:miter lim="800000"/>
            <a:headEnd/>
            <a:tailEnd/>
          </a:ln>
        </p:spPr>
      </p:pic>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ethics (new!)</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1043608" y="5517232"/>
            <a:ext cx="4572000" cy="369332"/>
          </a:xfrm>
          <a:prstGeom prst="rect">
            <a:avLst/>
          </a:prstGeom>
        </p:spPr>
        <p:txBody>
          <a:bodyPr wrap="square">
            <a:spAutoFit/>
          </a:bodyPr>
          <a:lstStyle/>
          <a:p>
            <a:pPr marL="342900" indent="-342900" defTabSz="914400">
              <a:spcBef>
                <a:spcPct val="20000"/>
              </a:spcBef>
              <a:buClr>
                <a:srgbClr val="FF8F00"/>
              </a:buClr>
              <a:defRPr/>
            </a:pPr>
            <a:r>
              <a:rPr lang="en-US" b="1" i="1" dirty="0" err="1" smtClean="0">
                <a:solidFill>
                  <a:schemeClr val="accent1">
                    <a:lumMod val="75000"/>
                  </a:schemeClr>
                </a:solidFill>
                <a:ea typeface="ＭＳ Ｐゴシック" pitchFamily="-111" charset="-128"/>
                <a:cs typeface="ＭＳ Ｐゴシック" pitchFamily="-111" charset="-128"/>
              </a:rPr>
              <a:t>Direttamente</a:t>
            </a:r>
            <a:r>
              <a:rPr lang="en-US" b="1" i="1" dirty="0" smtClean="0">
                <a:solidFill>
                  <a:schemeClr val="accent1">
                    <a:lumMod val="75000"/>
                  </a:schemeClr>
                </a:solidFill>
                <a:ea typeface="ＭＳ Ｐゴシック" pitchFamily="-111" charset="-128"/>
                <a:cs typeface="ＭＳ Ｐゴシック" pitchFamily="-111" charset="-128"/>
              </a:rPr>
              <a:t> online</a:t>
            </a:r>
            <a:endParaRPr lang="en-US" b="1" i="1" dirty="0">
              <a:solidFill>
                <a:schemeClr val="accent1">
                  <a:lumMod val="75000"/>
                </a:schemeClr>
              </a:solidFill>
              <a:cs typeface="ＭＳ Ｐゴシック" pitchFamily="-111" charset="-128"/>
            </a:endParaRPr>
          </a:p>
        </p:txBody>
      </p:sp>
      <p:pic>
        <p:nvPicPr>
          <p:cNvPr id="173058" name="Picture 2"/>
          <p:cNvPicPr>
            <a:picLocks noChangeAspect="1" noChangeArrowheads="1"/>
          </p:cNvPicPr>
          <p:nvPr/>
        </p:nvPicPr>
        <p:blipFill>
          <a:blip r:embed="rId3" cstate="print"/>
          <a:srcRect/>
          <a:stretch>
            <a:fillRect/>
          </a:stretch>
        </p:blipFill>
        <p:spPr bwMode="auto">
          <a:xfrm>
            <a:off x="899592" y="1340768"/>
            <a:ext cx="4532263" cy="3900661"/>
          </a:xfrm>
          <a:prstGeom prst="rect">
            <a:avLst/>
          </a:prstGeom>
          <a:noFill/>
          <a:ln w="9525">
            <a:noFill/>
            <a:miter lim="800000"/>
            <a:headEnd/>
            <a:tailEnd/>
          </a:ln>
        </p:spPr>
      </p:pic>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B</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611560" y="1772816"/>
            <a:ext cx="5112568" cy="2308324"/>
          </a:xfrm>
          <a:prstGeom prst="rect">
            <a:avLst/>
          </a:prstGeom>
        </p:spPr>
        <p:txBody>
          <a:bodyPr wrap="square">
            <a:spAutoFit/>
          </a:bodyPr>
          <a:lstStyle/>
          <a:p>
            <a:pPr marL="342900" indent="-342900" defTabSz="914400">
              <a:spcBef>
                <a:spcPct val="20000"/>
              </a:spcBef>
              <a:buClr>
                <a:srgbClr val="FF8F00"/>
              </a:buClr>
              <a:defRPr/>
            </a:pPr>
            <a:r>
              <a:rPr lang="en-US" sz="2400" b="1" i="1" u="sng" dirty="0" smtClean="0">
                <a:solidFill>
                  <a:schemeClr val="accent1">
                    <a:lumMod val="75000"/>
                  </a:schemeClr>
                </a:solidFill>
                <a:ea typeface="ＭＳ Ｐゴシック" pitchFamily="-111" charset="-128"/>
                <a:cs typeface="ＭＳ Ｐゴシック" pitchFamily="-111" charset="-128"/>
              </a:rPr>
              <a:t>B1:</a:t>
            </a:r>
          </a:p>
          <a:p>
            <a:pPr>
              <a:buFont typeface="Arial" pitchFamily="34" charset="0"/>
              <a:buChar char="•"/>
            </a:pPr>
            <a:r>
              <a:rPr lang="fr-BE" sz="2400" dirty="0" smtClean="0">
                <a:solidFill>
                  <a:schemeClr val="accent1">
                    <a:lumMod val="75000"/>
                  </a:schemeClr>
                </a:solidFill>
                <a:ea typeface="ＭＳ Ｐゴシック" pitchFamily="-111" charset="-128"/>
                <a:cs typeface="ＭＳ Ｐゴシック" pitchFamily="-111" charset="-128"/>
              </a:rPr>
              <a:t> </a:t>
            </a:r>
            <a:r>
              <a:rPr lang="fr-BE" sz="2400" dirty="0" err="1" smtClean="0">
                <a:solidFill>
                  <a:schemeClr val="accent1">
                    <a:lumMod val="75000"/>
                  </a:schemeClr>
                </a:solidFill>
                <a:ea typeface="ＭＳ Ｐゴシック" pitchFamily="-111" charset="-128"/>
                <a:cs typeface="ＭＳ Ｐゴシック" pitchFamily="-111" charset="-128"/>
              </a:rPr>
              <a:t>Extended</a:t>
            </a:r>
            <a:r>
              <a:rPr lang="fr-BE" sz="2400" dirty="0" smtClean="0">
                <a:solidFill>
                  <a:schemeClr val="accent1">
                    <a:lumMod val="75000"/>
                  </a:schemeClr>
                </a:solidFill>
                <a:ea typeface="ＭＳ Ｐゴシック" pitchFamily="-111" charset="-128"/>
                <a:cs typeface="ＭＳ Ｐゴシック" pitchFamily="-111" charset="-128"/>
              </a:rPr>
              <a:t> </a:t>
            </a:r>
            <a:r>
              <a:rPr lang="fr-BE" sz="2400" dirty="0">
                <a:solidFill>
                  <a:schemeClr val="accent1">
                    <a:lumMod val="75000"/>
                  </a:schemeClr>
                </a:solidFill>
                <a:ea typeface="ＭＳ Ｐゴシック" pitchFamily="-111" charset="-128"/>
                <a:cs typeface="ＭＳ Ｐゴシック" pitchFamily="-111" charset="-128"/>
              </a:rPr>
              <a:t>Synopsis: 5 </a:t>
            </a:r>
            <a:r>
              <a:rPr lang="fr-BE" sz="2400" dirty="0" smtClean="0">
                <a:solidFill>
                  <a:schemeClr val="accent1">
                    <a:lumMod val="75000"/>
                  </a:schemeClr>
                </a:solidFill>
                <a:ea typeface="ＭＳ Ｐゴシック" pitchFamily="-111" charset="-128"/>
                <a:cs typeface="ＭＳ Ｐゴシック" pitchFamily="-111" charset="-128"/>
              </a:rPr>
              <a:t>pages</a:t>
            </a:r>
          </a:p>
          <a:p>
            <a:endParaRPr lang="it-IT" sz="2400" dirty="0">
              <a:solidFill>
                <a:schemeClr val="accent1">
                  <a:lumMod val="75000"/>
                </a:schemeClr>
              </a:solidFill>
              <a:ea typeface="ＭＳ Ｐゴシック" pitchFamily="-111" charset="-128"/>
              <a:cs typeface="ＭＳ Ｐゴシック" pitchFamily="-111" charset="-128"/>
            </a:endParaRPr>
          </a:p>
          <a:p>
            <a:pPr>
              <a:buFont typeface="Arial" pitchFamily="34" charset="0"/>
              <a:buChar char="•"/>
            </a:pPr>
            <a:r>
              <a:rPr lang="fr-BE" sz="2400" dirty="0" smtClean="0">
                <a:solidFill>
                  <a:schemeClr val="accent1">
                    <a:lumMod val="75000"/>
                  </a:schemeClr>
                </a:solidFill>
                <a:ea typeface="ＭＳ Ｐゴシック" pitchFamily="-111" charset="-128"/>
                <a:cs typeface="ＭＳ Ｐゴシック" pitchFamily="-111" charset="-128"/>
              </a:rPr>
              <a:t> Curriculum </a:t>
            </a:r>
            <a:r>
              <a:rPr lang="fr-BE" sz="2400" dirty="0">
                <a:solidFill>
                  <a:schemeClr val="accent1">
                    <a:lumMod val="75000"/>
                  </a:schemeClr>
                </a:solidFill>
                <a:ea typeface="ＭＳ Ｐゴシック" pitchFamily="-111" charset="-128"/>
                <a:cs typeface="ＭＳ Ｐゴシック" pitchFamily="-111" charset="-128"/>
              </a:rPr>
              <a:t>Vitae: 2 </a:t>
            </a:r>
            <a:r>
              <a:rPr lang="fr-BE" sz="2400" dirty="0" smtClean="0">
                <a:solidFill>
                  <a:schemeClr val="accent1">
                    <a:lumMod val="75000"/>
                  </a:schemeClr>
                </a:solidFill>
                <a:ea typeface="ＭＳ Ｐゴシック" pitchFamily="-111" charset="-128"/>
                <a:cs typeface="ＭＳ Ｐゴシック" pitchFamily="-111" charset="-128"/>
              </a:rPr>
              <a:t>pages</a:t>
            </a:r>
          </a:p>
          <a:p>
            <a:endParaRPr lang="it-IT" sz="2400" dirty="0">
              <a:solidFill>
                <a:schemeClr val="accent1">
                  <a:lumMod val="75000"/>
                </a:schemeClr>
              </a:solidFill>
              <a:ea typeface="ＭＳ Ｐゴシック" pitchFamily="-111" charset="-128"/>
              <a:cs typeface="ＭＳ Ｐゴシック" pitchFamily="-111" charset="-128"/>
            </a:endParaRPr>
          </a:p>
          <a:p>
            <a:pPr>
              <a:buFont typeface="Arial" pitchFamily="34" charset="0"/>
              <a:buChar char="•"/>
            </a:pPr>
            <a:r>
              <a:rPr lang="fr-BE" sz="2400" dirty="0" smtClean="0">
                <a:solidFill>
                  <a:schemeClr val="accent1">
                    <a:lumMod val="75000"/>
                  </a:schemeClr>
                </a:solidFill>
                <a:ea typeface="ＭＳ Ｐゴシック" pitchFamily="-111" charset="-128"/>
                <a:cs typeface="ＭＳ Ｐゴシック" pitchFamily="-111" charset="-128"/>
              </a:rPr>
              <a:t> </a:t>
            </a:r>
            <a:r>
              <a:rPr lang="fr-BE" sz="2400" dirty="0" err="1" smtClean="0">
                <a:solidFill>
                  <a:schemeClr val="accent1">
                    <a:lumMod val="75000"/>
                  </a:schemeClr>
                </a:solidFill>
                <a:ea typeface="ＭＳ Ｐゴシック" pitchFamily="-111" charset="-128"/>
                <a:cs typeface="ＭＳ Ｐゴシック" pitchFamily="-111" charset="-128"/>
              </a:rPr>
              <a:t>Track</a:t>
            </a:r>
            <a:r>
              <a:rPr lang="fr-BE" sz="2400" dirty="0" smtClean="0">
                <a:solidFill>
                  <a:schemeClr val="accent1">
                    <a:lumMod val="75000"/>
                  </a:schemeClr>
                </a:solidFill>
                <a:ea typeface="ＭＳ Ｐゴシック" pitchFamily="-111" charset="-128"/>
                <a:cs typeface="ＭＳ Ｐゴシック" pitchFamily="-111" charset="-128"/>
              </a:rPr>
              <a:t> </a:t>
            </a:r>
            <a:r>
              <a:rPr lang="fr-BE" sz="2400" dirty="0">
                <a:solidFill>
                  <a:schemeClr val="accent1">
                    <a:lumMod val="75000"/>
                  </a:schemeClr>
                </a:solidFill>
                <a:ea typeface="ＭＳ Ｐゴシック" pitchFamily="-111" charset="-128"/>
                <a:cs typeface="ＭＳ Ｐゴシック" pitchFamily="-111" charset="-128"/>
              </a:rPr>
              <a:t>Record: 2 pages</a:t>
            </a:r>
            <a:r>
              <a:rPr lang="it-IT" sz="2400" dirty="0">
                <a:solidFill>
                  <a:schemeClr val="accent1">
                    <a:lumMod val="75000"/>
                  </a:schemeClr>
                </a:solidFill>
                <a:ea typeface="ＭＳ Ｐゴシック" pitchFamily="-111" charset="-128"/>
                <a:cs typeface="ＭＳ Ｐゴシック" pitchFamily="-111" charset="-128"/>
              </a:rPr>
              <a:t> </a:t>
            </a:r>
            <a:endParaRPr lang="en-US" sz="2400" dirty="0">
              <a:solidFill>
                <a:schemeClr val="accent1">
                  <a:lumMod val="75000"/>
                </a:schemeClr>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B (new!)</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611560" y="1772816"/>
            <a:ext cx="7848872" cy="2677656"/>
          </a:xfrm>
          <a:prstGeom prst="rect">
            <a:avLst/>
          </a:prstGeom>
        </p:spPr>
        <p:txBody>
          <a:bodyPr wrap="square">
            <a:spAutoFit/>
          </a:bodyPr>
          <a:lstStyle/>
          <a:p>
            <a:pPr marL="342900" indent="-342900" defTabSz="914400">
              <a:spcBef>
                <a:spcPct val="20000"/>
              </a:spcBef>
              <a:buClr>
                <a:srgbClr val="FF8F00"/>
              </a:buClr>
              <a:defRPr/>
            </a:pPr>
            <a:endParaRPr lang="en-US" sz="2400" b="1" i="1" u="sng" dirty="0">
              <a:solidFill>
                <a:schemeClr val="accent1">
                  <a:lumMod val="75000"/>
                </a:schemeClr>
              </a:solidFill>
              <a:ea typeface="ＭＳ Ｐゴシック" pitchFamily="-111" charset="-128"/>
              <a:cs typeface="ＭＳ Ｐゴシック" pitchFamily="-111" charset="-128"/>
            </a:endParaRPr>
          </a:p>
          <a:p>
            <a:pPr marL="342900" indent="-342900" defTabSz="914400">
              <a:spcBef>
                <a:spcPct val="20000"/>
              </a:spcBef>
              <a:buClr>
                <a:srgbClr val="FF8F00"/>
              </a:buClr>
              <a:defRPr/>
            </a:pPr>
            <a:r>
              <a:rPr lang="en-US" sz="2400" b="1" i="1" u="sng" dirty="0">
                <a:solidFill>
                  <a:schemeClr val="accent1">
                    <a:lumMod val="75000"/>
                  </a:schemeClr>
                </a:solidFill>
                <a:ea typeface="ＭＳ Ｐゴシック" pitchFamily="-111" charset="-128"/>
                <a:cs typeface="ＭＳ Ｐゴシック" pitchFamily="-111" charset="-128"/>
              </a:rPr>
              <a:t>New Model CVs for Part B1 </a:t>
            </a:r>
            <a:endParaRPr lang="en-US" sz="2400" dirty="0">
              <a:solidFill>
                <a:schemeClr val="accent1">
                  <a:lumMod val="75000"/>
                </a:schemeClr>
              </a:solidFill>
              <a:ea typeface="ＭＳ Ｐゴシック" pitchFamily="-111" charset="-128"/>
              <a:cs typeface="ＭＳ Ｐゴシック" pitchFamily="-111" charset="-128"/>
            </a:endParaRPr>
          </a:p>
          <a:p>
            <a:pPr marL="342900" indent="-342900" defTabSz="914400">
              <a:spcBef>
                <a:spcPct val="20000"/>
              </a:spcBef>
              <a:buClr>
                <a:srgbClr val="FF8F00"/>
              </a:buClr>
              <a:defRPr/>
            </a:pPr>
            <a:endParaRPr lang="en-US" sz="2400" dirty="0">
              <a:solidFill>
                <a:schemeClr val="accent1">
                  <a:lumMod val="75000"/>
                </a:schemeClr>
              </a:solidFill>
              <a:ea typeface="ＭＳ Ｐゴシック" pitchFamily="-111" charset="-128"/>
              <a:cs typeface="ＭＳ Ｐゴシック" pitchFamily="-111" charset="-128"/>
            </a:endParaRPr>
          </a:p>
          <a:p>
            <a:pPr marL="342900" indent="-342900" defTabSz="914400">
              <a:spcBef>
                <a:spcPct val="20000"/>
              </a:spcBef>
              <a:buClr>
                <a:srgbClr val="FF8F00"/>
              </a:buClr>
              <a:buFont typeface="Arial" pitchFamily="34" charset="0"/>
              <a:buChar char="•"/>
              <a:defRPr/>
            </a:pPr>
            <a:r>
              <a:rPr lang="en-US" sz="2400" dirty="0" smtClean="0">
                <a:solidFill>
                  <a:schemeClr val="accent1">
                    <a:lumMod val="75000"/>
                  </a:schemeClr>
                </a:solidFill>
                <a:ea typeface="ＭＳ Ｐゴシック" pitchFamily="-111" charset="-128"/>
                <a:cs typeface="ＭＳ Ｐゴシック" pitchFamily="-111" charset="-128"/>
              </a:rPr>
              <a:t>One </a:t>
            </a:r>
            <a:r>
              <a:rPr lang="en-US" sz="2400" dirty="0">
                <a:solidFill>
                  <a:schemeClr val="accent1">
                    <a:lumMod val="75000"/>
                  </a:schemeClr>
                </a:solidFill>
                <a:ea typeface="ＭＳ Ｐゴシック" pitchFamily="-111" charset="-128"/>
                <a:cs typeface="ＭＳ Ｐゴシック" pitchFamily="-111" charset="-128"/>
              </a:rPr>
              <a:t>for each domain PE, LS and SH </a:t>
            </a:r>
          </a:p>
          <a:p>
            <a:pPr marL="342900" indent="-342900" defTabSz="914400">
              <a:spcBef>
                <a:spcPct val="20000"/>
              </a:spcBef>
              <a:buClr>
                <a:srgbClr val="FF8F00"/>
              </a:buClr>
              <a:buFont typeface="Arial" pitchFamily="34" charset="0"/>
              <a:buChar char="•"/>
              <a:defRPr/>
            </a:pPr>
            <a:r>
              <a:rPr lang="en-US" sz="2400" dirty="0" smtClean="0">
                <a:solidFill>
                  <a:schemeClr val="accent1">
                    <a:lumMod val="75000"/>
                  </a:schemeClr>
                </a:solidFill>
                <a:ea typeface="ＭＳ Ｐゴシック" pitchFamily="-111" charset="-128"/>
                <a:cs typeface="ＭＳ Ｐゴシック" pitchFamily="-111" charset="-128"/>
              </a:rPr>
              <a:t>Provided </a:t>
            </a:r>
            <a:r>
              <a:rPr lang="en-US" sz="2400" dirty="0">
                <a:solidFill>
                  <a:schemeClr val="accent1">
                    <a:lumMod val="75000"/>
                  </a:schemeClr>
                </a:solidFill>
                <a:ea typeface="ＭＳ Ｐゴシック" pitchFamily="-111" charset="-128"/>
                <a:cs typeface="ＭＳ Ｐゴシック" pitchFamily="-111" charset="-128"/>
              </a:rPr>
              <a:t>as examples in the submission forms/Guide </a:t>
            </a:r>
          </a:p>
          <a:p>
            <a:pPr marL="342900" indent="-342900" defTabSz="914400">
              <a:spcBef>
                <a:spcPct val="20000"/>
              </a:spcBef>
              <a:buClr>
                <a:srgbClr val="FF8F00"/>
              </a:buClr>
              <a:defRPr/>
            </a:pPr>
            <a:endParaRPr lang="en-US" sz="2400" dirty="0">
              <a:solidFill>
                <a:schemeClr val="accent1">
                  <a:lumMod val="75000"/>
                </a:schemeClr>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836613"/>
            <a:ext cx="6778625" cy="1079500"/>
          </a:xfrm>
        </p:spPr>
        <p:txBody>
          <a:bodyPr lIns="80147" tIns="40074" rIns="80147" bIns="40074" anchor="t"/>
          <a:lstStyle/>
          <a:p>
            <a:pPr algn="l"/>
            <a:r>
              <a:rPr lang="en-GB" altLang="it-IT" sz="2800" b="1" dirty="0" smtClean="0">
                <a:solidFill>
                  <a:srgbClr val="005EA1"/>
                </a:solidFill>
                <a:ea typeface="ＭＳ Ｐゴシック" pitchFamily="-111" charset="-128"/>
                <a:cs typeface="Arial" charset="0"/>
              </a:rPr>
              <a:t>Excellent Science: </a:t>
            </a:r>
            <a:r>
              <a:rPr lang="en-GB" altLang="it-IT" sz="2800" b="1" dirty="0" err="1" smtClean="0">
                <a:solidFill>
                  <a:srgbClr val="005EA1"/>
                </a:solidFill>
                <a:ea typeface="ＭＳ Ｐゴシック" pitchFamily="-111" charset="-128"/>
                <a:cs typeface="Arial" charset="0"/>
              </a:rPr>
              <a:t>obiettivo</a:t>
            </a:r>
            <a:endParaRPr lang="en-GB" altLang="it-IT" sz="2800" b="1" dirty="0" smtClean="0">
              <a:solidFill>
                <a:srgbClr val="005EA1"/>
              </a:solidFill>
              <a:ea typeface="ＭＳ Ｐゴシック" pitchFamily="-111" charset="-128"/>
              <a:cs typeface="Arial" charset="0"/>
            </a:endParaRPr>
          </a:p>
        </p:txBody>
      </p:sp>
      <p:sp>
        <p:nvSpPr>
          <p:cNvPr id="15363" name="Rectangle 3"/>
          <p:cNvSpPr>
            <a:spLocks noGrp="1" noChangeArrowheads="1"/>
          </p:cNvSpPr>
          <p:nvPr>
            <p:ph type="body" idx="1"/>
          </p:nvPr>
        </p:nvSpPr>
        <p:spPr>
          <a:xfrm>
            <a:off x="323528" y="1844824"/>
            <a:ext cx="8820472" cy="4608512"/>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0147" tIns="40074" rIns="80147" bIns="40074">
            <a:normAutofit/>
          </a:bodyPr>
          <a:lstStyle/>
          <a:p>
            <a:pPr>
              <a:buNone/>
            </a:pPr>
            <a:r>
              <a:rPr lang="it-IT" dirty="0" smtClean="0">
                <a:solidFill>
                  <a:schemeClr val="tx1">
                    <a:lumMod val="75000"/>
                    <a:lumOff val="25000"/>
                  </a:schemeClr>
                </a:solidFill>
              </a:rPr>
              <a:t>Finanziare</a:t>
            </a:r>
            <a:r>
              <a:rPr lang="en-US" dirty="0" smtClean="0">
                <a:solidFill>
                  <a:schemeClr val="tx1">
                    <a:lumMod val="75000"/>
                    <a:lumOff val="25000"/>
                  </a:schemeClr>
                </a:solidFill>
              </a:rPr>
              <a:t>:</a:t>
            </a:r>
          </a:p>
          <a:p>
            <a:r>
              <a:rPr lang="en-US" b="1" i="1" dirty="0" smtClean="0">
                <a:solidFill>
                  <a:schemeClr val="tx1">
                    <a:lumMod val="75000"/>
                    <a:lumOff val="25000"/>
                  </a:schemeClr>
                </a:solidFill>
              </a:rPr>
              <a:t>I </a:t>
            </a:r>
            <a:r>
              <a:rPr lang="en-US" b="1" i="1" dirty="0" err="1" smtClean="0">
                <a:solidFill>
                  <a:schemeClr val="tx1">
                    <a:lumMod val="75000"/>
                    <a:lumOff val="25000"/>
                  </a:schemeClr>
                </a:solidFill>
              </a:rPr>
              <a:t>migliori</a:t>
            </a:r>
            <a:r>
              <a:rPr lang="en-US" b="1" i="1" dirty="0" smtClean="0">
                <a:solidFill>
                  <a:schemeClr val="tx1">
                    <a:lumMod val="75000"/>
                    <a:lumOff val="25000"/>
                  </a:schemeClr>
                </a:solidFill>
              </a:rPr>
              <a:t> </a:t>
            </a:r>
            <a:r>
              <a:rPr lang="en-US" b="1" i="1" dirty="0" err="1" smtClean="0">
                <a:solidFill>
                  <a:schemeClr val="tx1">
                    <a:lumMod val="75000"/>
                    <a:lumOff val="25000"/>
                  </a:schemeClr>
                </a:solidFill>
              </a:rPr>
              <a:t>ricercatori</a:t>
            </a:r>
            <a:endParaRPr lang="en-US" b="1" i="1" dirty="0" smtClean="0">
              <a:solidFill>
                <a:schemeClr val="tx1">
                  <a:lumMod val="75000"/>
                  <a:lumOff val="25000"/>
                </a:schemeClr>
              </a:solidFill>
            </a:endParaRPr>
          </a:p>
          <a:p>
            <a:pPr>
              <a:buNone/>
            </a:pPr>
            <a:r>
              <a:rPr lang="en-US" dirty="0" smtClean="0">
                <a:solidFill>
                  <a:schemeClr val="tx1">
                    <a:lumMod val="65000"/>
                    <a:lumOff val="35000"/>
                  </a:schemeClr>
                </a:solidFill>
              </a:rPr>
              <a:t>con</a:t>
            </a:r>
          </a:p>
          <a:p>
            <a:r>
              <a:rPr lang="en-US" b="1" i="1" dirty="0" smtClean="0">
                <a:solidFill>
                  <a:schemeClr val="tx1">
                    <a:lumMod val="75000"/>
                    <a:lumOff val="25000"/>
                  </a:schemeClr>
                </a:solidFill>
              </a:rPr>
              <a:t>Le </a:t>
            </a:r>
            <a:r>
              <a:rPr lang="en-US" b="1" i="1" dirty="0" err="1" smtClean="0">
                <a:solidFill>
                  <a:schemeClr val="tx1">
                    <a:lumMod val="75000"/>
                    <a:lumOff val="25000"/>
                  </a:schemeClr>
                </a:solidFill>
              </a:rPr>
              <a:t>migliori</a:t>
            </a:r>
            <a:r>
              <a:rPr lang="en-US" b="1" i="1" dirty="0" smtClean="0">
                <a:solidFill>
                  <a:schemeClr val="tx1">
                    <a:lumMod val="75000"/>
                    <a:lumOff val="25000"/>
                  </a:schemeClr>
                </a:solidFill>
              </a:rPr>
              <a:t> </a:t>
            </a:r>
            <a:r>
              <a:rPr lang="en-US" b="1" i="1" dirty="0" err="1" smtClean="0">
                <a:solidFill>
                  <a:schemeClr val="tx1">
                    <a:lumMod val="75000"/>
                    <a:lumOff val="25000"/>
                  </a:schemeClr>
                </a:solidFill>
              </a:rPr>
              <a:t>idee</a:t>
            </a:r>
            <a:endParaRPr lang="en-US" b="1" i="1" dirty="0" smtClean="0">
              <a:solidFill>
                <a:schemeClr val="tx1">
                  <a:lumMod val="75000"/>
                  <a:lumOff val="25000"/>
                </a:schemeClr>
              </a:solidFill>
            </a:endParaRPr>
          </a:p>
          <a:p>
            <a:pPr>
              <a:buNone/>
            </a:pPr>
            <a:r>
              <a:rPr lang="en-US" dirty="0" err="1" smtClean="0">
                <a:solidFill>
                  <a:schemeClr val="tx1">
                    <a:lumMod val="65000"/>
                    <a:lumOff val="35000"/>
                  </a:schemeClr>
                </a:solidFill>
              </a:rPr>
              <a:t>nelle</a:t>
            </a:r>
            <a:endParaRPr lang="en-US" dirty="0" smtClean="0">
              <a:solidFill>
                <a:schemeClr val="tx1">
                  <a:lumMod val="65000"/>
                  <a:lumOff val="35000"/>
                </a:schemeClr>
              </a:solidFill>
            </a:endParaRPr>
          </a:p>
          <a:p>
            <a:r>
              <a:rPr lang="en-US" b="1" i="1" dirty="0" err="1" smtClean="0">
                <a:solidFill>
                  <a:schemeClr val="tx1">
                    <a:lumMod val="75000"/>
                    <a:lumOff val="25000"/>
                  </a:schemeClr>
                </a:solidFill>
              </a:rPr>
              <a:t>Migliori</a:t>
            </a:r>
            <a:r>
              <a:rPr lang="en-US" b="1" i="1" dirty="0" smtClean="0">
                <a:solidFill>
                  <a:schemeClr val="tx1">
                    <a:lumMod val="75000"/>
                    <a:lumOff val="25000"/>
                  </a:schemeClr>
                </a:solidFill>
              </a:rPr>
              <a:t> </a:t>
            </a:r>
            <a:r>
              <a:rPr lang="en-US" b="1" i="1" dirty="0" err="1" smtClean="0">
                <a:solidFill>
                  <a:schemeClr val="tx1">
                    <a:lumMod val="75000"/>
                    <a:lumOff val="25000"/>
                  </a:schemeClr>
                </a:solidFill>
              </a:rPr>
              <a:t>infrastrutture</a:t>
            </a:r>
            <a:endParaRPr lang="en-US" b="1" i="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B (new!)</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683568" y="1556792"/>
            <a:ext cx="7848872" cy="461665"/>
          </a:xfrm>
          <a:prstGeom prst="rect">
            <a:avLst/>
          </a:prstGeom>
        </p:spPr>
        <p:txBody>
          <a:bodyPr wrap="square">
            <a:spAutoFit/>
          </a:bodyPr>
          <a:lstStyle/>
          <a:p>
            <a:r>
              <a:rPr lang="it-IT" sz="2400" dirty="0" smtClean="0">
                <a:solidFill>
                  <a:schemeClr val="accent1">
                    <a:lumMod val="75000"/>
                  </a:schemeClr>
                </a:solidFill>
                <a:ea typeface="ＭＳ Ｐゴシック" pitchFamily="-111" charset="-128"/>
                <a:cs typeface="ＭＳ Ｐゴシック" pitchFamily="-111" charset="-128"/>
              </a:rPr>
              <a:t>CV: </a:t>
            </a:r>
            <a:r>
              <a:rPr lang="it-IT" sz="2400" dirty="0" err="1" smtClean="0">
                <a:solidFill>
                  <a:schemeClr val="accent1">
                    <a:lumMod val="75000"/>
                  </a:schemeClr>
                </a:solidFill>
                <a:ea typeface="ＭＳ Ｐゴシック" pitchFamily="-111" charset="-128"/>
                <a:cs typeface="ＭＳ Ｐゴシック" pitchFamily="-111" charset="-128"/>
              </a:rPr>
              <a:t>Provisionary</a:t>
            </a:r>
            <a:r>
              <a:rPr lang="it-IT" sz="2400" dirty="0" smtClean="0">
                <a:solidFill>
                  <a:schemeClr val="accent1">
                    <a:lumMod val="75000"/>
                  </a:schemeClr>
                </a:solidFill>
                <a:ea typeface="ＭＳ Ｐゴシック" pitchFamily="-111" charset="-128"/>
                <a:cs typeface="ＭＳ Ｐゴシック" pitchFamily="-111" charset="-128"/>
              </a:rPr>
              <a:t> </a:t>
            </a:r>
            <a:r>
              <a:rPr lang="it-IT" sz="2400" dirty="0" err="1">
                <a:solidFill>
                  <a:schemeClr val="accent1">
                    <a:lumMod val="75000"/>
                  </a:schemeClr>
                </a:solidFill>
                <a:ea typeface="ＭＳ Ｐゴシック" pitchFamily="-111" charset="-128"/>
                <a:cs typeface="ＭＳ Ｐゴシック" pitchFamily="-111" charset="-128"/>
              </a:rPr>
              <a:t>example</a:t>
            </a:r>
            <a:r>
              <a:rPr lang="it-IT" sz="2400" dirty="0">
                <a:solidFill>
                  <a:schemeClr val="accent1">
                    <a:lumMod val="75000"/>
                  </a:schemeClr>
                </a:solidFill>
                <a:ea typeface="ＭＳ Ｐゴシック" pitchFamily="-111" charset="-128"/>
                <a:cs typeface="ＭＳ Ｐゴシック" pitchFamily="-111" charset="-128"/>
              </a:rPr>
              <a:t> PE </a:t>
            </a:r>
            <a:endParaRPr lang="en-US" sz="2400" dirty="0">
              <a:solidFill>
                <a:schemeClr val="accent1">
                  <a:lumMod val="75000"/>
                </a:schemeClr>
              </a:solidFill>
              <a:ea typeface="ＭＳ Ｐゴシック" pitchFamily="-111" charset="-128"/>
              <a:cs typeface="ＭＳ Ｐゴシック" pitchFamily="-111" charset="-128"/>
            </a:endParaRPr>
          </a:p>
        </p:txBody>
      </p:sp>
      <p:pic>
        <p:nvPicPr>
          <p:cNvPr id="174082" name="Picture 2"/>
          <p:cNvPicPr>
            <a:picLocks noChangeAspect="1" noChangeArrowheads="1"/>
          </p:cNvPicPr>
          <p:nvPr/>
        </p:nvPicPr>
        <p:blipFill>
          <a:blip r:embed="rId3" cstate="print"/>
          <a:srcRect/>
          <a:stretch>
            <a:fillRect/>
          </a:stretch>
        </p:blipFill>
        <p:spPr bwMode="auto">
          <a:xfrm>
            <a:off x="179512" y="2492896"/>
            <a:ext cx="4466737" cy="3429122"/>
          </a:xfrm>
          <a:prstGeom prst="rect">
            <a:avLst/>
          </a:prstGeom>
          <a:noFill/>
          <a:ln w="9525">
            <a:noFill/>
            <a:miter lim="800000"/>
            <a:headEnd/>
            <a:tailEnd/>
          </a:ln>
        </p:spPr>
      </p:pic>
      <p:pic>
        <p:nvPicPr>
          <p:cNvPr id="174083" name="Picture 3"/>
          <p:cNvPicPr>
            <a:picLocks noChangeAspect="1" noChangeArrowheads="1"/>
          </p:cNvPicPr>
          <p:nvPr/>
        </p:nvPicPr>
        <p:blipFill>
          <a:blip r:embed="rId4" cstate="print"/>
          <a:srcRect/>
          <a:stretch>
            <a:fillRect/>
          </a:stretch>
        </p:blipFill>
        <p:spPr bwMode="auto">
          <a:xfrm>
            <a:off x="4788024" y="2996952"/>
            <a:ext cx="3642171" cy="2785459"/>
          </a:xfrm>
          <a:prstGeom prst="rect">
            <a:avLst/>
          </a:prstGeom>
          <a:noFill/>
          <a:ln w="9525">
            <a:noFill/>
            <a:miter lim="800000"/>
            <a:headEnd/>
            <a:tailEnd/>
          </a:ln>
        </p:spPr>
      </p:pic>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parte B</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7" name="Rettangolo 6"/>
          <p:cNvSpPr/>
          <p:nvPr/>
        </p:nvSpPr>
        <p:spPr>
          <a:xfrm>
            <a:off x="683568" y="1556792"/>
            <a:ext cx="7848872" cy="461665"/>
          </a:xfrm>
          <a:prstGeom prst="rect">
            <a:avLst/>
          </a:prstGeom>
        </p:spPr>
        <p:txBody>
          <a:bodyPr wrap="square">
            <a:spAutoFit/>
          </a:bodyPr>
          <a:lstStyle/>
          <a:p>
            <a:r>
              <a:rPr lang="it-IT" sz="2400" dirty="0" err="1" smtClean="0">
                <a:solidFill>
                  <a:schemeClr val="accent1">
                    <a:lumMod val="75000"/>
                  </a:schemeClr>
                </a:solidFill>
                <a:ea typeface="ＭＳ Ｐゴシック" pitchFamily="-111" charset="-128"/>
                <a:cs typeface="ＭＳ Ｐゴシック" pitchFamily="-111" charset="-128"/>
              </a:rPr>
              <a:t>Scientific</a:t>
            </a:r>
            <a:r>
              <a:rPr lang="it-IT" sz="2400" dirty="0" smtClean="0">
                <a:solidFill>
                  <a:schemeClr val="accent1">
                    <a:lumMod val="75000"/>
                  </a:schemeClr>
                </a:solidFill>
                <a:ea typeface="ＭＳ Ｐゴシック" pitchFamily="-111" charset="-128"/>
                <a:cs typeface="ＭＳ Ｐゴシック" pitchFamily="-111" charset="-128"/>
              </a:rPr>
              <a:t> </a:t>
            </a:r>
            <a:r>
              <a:rPr lang="it-IT" sz="2400" dirty="0" err="1" smtClean="0">
                <a:solidFill>
                  <a:schemeClr val="accent1">
                    <a:lumMod val="75000"/>
                  </a:schemeClr>
                </a:solidFill>
                <a:ea typeface="ＭＳ Ｐゴシック" pitchFamily="-111" charset="-128"/>
                <a:cs typeface="ＭＳ Ｐゴシック" pitchFamily="-111" charset="-128"/>
              </a:rPr>
              <a:t>Proposal</a:t>
            </a:r>
            <a:r>
              <a:rPr lang="it-IT" sz="2400" dirty="0" smtClean="0">
                <a:solidFill>
                  <a:schemeClr val="accent1">
                    <a:lumMod val="75000"/>
                  </a:schemeClr>
                </a:solidFill>
                <a:ea typeface="ＭＳ Ｐゴシック" pitchFamily="-111" charset="-128"/>
                <a:cs typeface="ＭＳ Ｐゴシック" pitchFamily="-111" charset="-128"/>
              </a:rPr>
              <a:t>: 15 </a:t>
            </a:r>
            <a:r>
              <a:rPr lang="it-IT" sz="2400" dirty="0" err="1" smtClean="0">
                <a:solidFill>
                  <a:schemeClr val="accent1">
                    <a:lumMod val="75000"/>
                  </a:schemeClr>
                </a:solidFill>
                <a:ea typeface="ＭＳ Ｐゴシック" pitchFamily="-111" charset="-128"/>
                <a:cs typeface="ＭＳ Ｐゴシック" pitchFamily="-111" charset="-128"/>
              </a:rPr>
              <a:t>pages</a:t>
            </a:r>
            <a:endParaRPr lang="it-IT" sz="2400" dirty="0" smtClean="0">
              <a:solidFill>
                <a:schemeClr val="accent1">
                  <a:lumMod val="75000"/>
                </a:schemeClr>
              </a:solidFill>
              <a:ea typeface="ＭＳ Ｐゴシック" pitchFamily="-111" charset="-128"/>
              <a:cs typeface="ＭＳ Ｐゴシック" pitchFamily="-111" charset="-128"/>
            </a:endParaRPr>
          </a:p>
        </p:txBody>
      </p:sp>
      <p:pic>
        <p:nvPicPr>
          <p:cNvPr id="175106" name="Picture 2"/>
          <p:cNvPicPr>
            <a:picLocks noChangeAspect="1" noChangeArrowheads="1"/>
          </p:cNvPicPr>
          <p:nvPr/>
        </p:nvPicPr>
        <p:blipFill>
          <a:blip r:embed="rId3" cstate="print"/>
          <a:srcRect/>
          <a:stretch>
            <a:fillRect/>
          </a:stretch>
        </p:blipFill>
        <p:spPr bwMode="auto">
          <a:xfrm>
            <a:off x="323528" y="2276872"/>
            <a:ext cx="4959561" cy="4404916"/>
          </a:xfrm>
          <a:prstGeom prst="rect">
            <a:avLst/>
          </a:prstGeom>
          <a:noFill/>
          <a:ln w="9525">
            <a:noFill/>
            <a:miter lim="800000"/>
            <a:headEnd/>
            <a:tailEnd/>
          </a:ln>
        </p:spPr>
      </p:pic>
      <p:sp>
        <p:nvSpPr>
          <p:cNvPr id="8" name="Rettangolo 7"/>
          <p:cNvSpPr/>
          <p:nvPr/>
        </p:nvSpPr>
        <p:spPr>
          <a:xfrm>
            <a:off x="5364088" y="2348880"/>
            <a:ext cx="3240360" cy="1963614"/>
          </a:xfrm>
          <a:prstGeom prst="rect">
            <a:avLst/>
          </a:prstGeom>
        </p:spPr>
        <p:txBody>
          <a:bodyPr wrap="square">
            <a:spAutoFit/>
          </a:bodyPr>
          <a:lstStyle/>
          <a:p>
            <a:pPr marL="342900" indent="-342900">
              <a:spcBef>
                <a:spcPct val="20000"/>
              </a:spcBef>
              <a:buClr>
                <a:srgbClr val="FF8F00"/>
              </a:buClr>
              <a:defRPr/>
            </a:pPr>
            <a:r>
              <a:rPr lang="en-US" sz="1600" b="1" i="1" u="sng" dirty="0" smtClean="0">
                <a:solidFill>
                  <a:schemeClr val="accent1">
                    <a:lumMod val="75000"/>
                  </a:schemeClr>
                </a:solidFill>
                <a:ea typeface="ＭＳ Ｐゴシック" pitchFamily="-111" charset="-128"/>
                <a:cs typeface="ＭＳ Ｐゴシック" pitchFamily="-111" charset="-128"/>
              </a:rPr>
              <a:t>(</a:t>
            </a:r>
            <a:r>
              <a:rPr lang="en-US" sz="1600" b="1" i="1" u="sng" dirty="0">
                <a:solidFill>
                  <a:schemeClr val="accent1">
                    <a:lumMod val="75000"/>
                  </a:schemeClr>
                </a:solidFill>
                <a:ea typeface="ＭＳ Ｐゴシック" pitchFamily="-111" charset="-128"/>
                <a:cs typeface="ＭＳ Ｐゴシック" pitchFamily="-111" charset="-128"/>
              </a:rPr>
              <a:t>Provisionary example) </a:t>
            </a:r>
          </a:p>
          <a:p>
            <a:pPr marL="342900" indent="-342900">
              <a:spcBef>
                <a:spcPct val="20000"/>
              </a:spcBef>
              <a:buClr>
                <a:srgbClr val="FF8F00"/>
              </a:buClr>
              <a:buFont typeface="Arial" pitchFamily="34" charset="0"/>
              <a:buChar char="•"/>
              <a:defRPr/>
            </a:pPr>
            <a:r>
              <a:rPr lang="en-US" sz="1600" dirty="0" smtClean="0">
                <a:solidFill>
                  <a:schemeClr val="accent1">
                    <a:lumMod val="75000"/>
                  </a:schemeClr>
                </a:solidFill>
                <a:ea typeface="ＭＳ Ｐゴシック" pitchFamily="-111" charset="-128"/>
                <a:cs typeface="ＭＳ Ｐゴシック" pitchFamily="-111" charset="-128"/>
              </a:rPr>
              <a:t>Financial </a:t>
            </a:r>
            <a:r>
              <a:rPr lang="en-US" sz="1600" dirty="0">
                <a:solidFill>
                  <a:schemeClr val="accent1">
                    <a:lumMod val="75000"/>
                  </a:schemeClr>
                </a:solidFill>
                <a:ea typeface="ＭＳ Ｐゴシック" pitchFamily="-111" charset="-128"/>
                <a:cs typeface="ＭＳ Ｐゴシック" pitchFamily="-111" charset="-128"/>
              </a:rPr>
              <a:t>reporting periods disappear </a:t>
            </a:r>
          </a:p>
          <a:p>
            <a:pPr marL="342900" indent="-342900">
              <a:spcBef>
                <a:spcPct val="20000"/>
              </a:spcBef>
              <a:buClr>
                <a:srgbClr val="FF8F00"/>
              </a:buClr>
              <a:buFont typeface="Arial" pitchFamily="34" charset="0"/>
              <a:buChar char="•"/>
              <a:defRPr/>
            </a:pPr>
            <a:r>
              <a:rPr lang="en-US" sz="1600" dirty="0" smtClean="0">
                <a:solidFill>
                  <a:schemeClr val="accent1">
                    <a:lumMod val="75000"/>
                  </a:schemeClr>
                </a:solidFill>
                <a:ea typeface="ＭＳ Ｐゴシック" pitchFamily="-111" charset="-128"/>
                <a:cs typeface="ＭＳ Ｐゴシック" pitchFamily="-111" charset="-128"/>
              </a:rPr>
              <a:t>Only </a:t>
            </a:r>
            <a:r>
              <a:rPr lang="en-US" sz="1600" dirty="0">
                <a:solidFill>
                  <a:schemeClr val="accent1">
                    <a:lumMod val="75000"/>
                  </a:schemeClr>
                </a:solidFill>
                <a:ea typeface="ＭＳ Ｐゴシック" pitchFamily="-111" charset="-128"/>
                <a:cs typeface="ＭＳ Ｐゴシック" pitchFamily="-111" charset="-128"/>
              </a:rPr>
              <a:t>one budget line per cost category </a:t>
            </a:r>
          </a:p>
          <a:p>
            <a:pPr marL="342900" indent="-342900">
              <a:spcBef>
                <a:spcPct val="20000"/>
              </a:spcBef>
              <a:buClr>
                <a:srgbClr val="FF8F00"/>
              </a:buClr>
              <a:buFont typeface="Arial" pitchFamily="34" charset="0"/>
              <a:buChar char="•"/>
              <a:defRPr/>
            </a:pPr>
            <a:r>
              <a:rPr lang="en-US" sz="1600" dirty="0" smtClean="0">
                <a:solidFill>
                  <a:schemeClr val="accent1">
                    <a:lumMod val="75000"/>
                  </a:schemeClr>
                </a:solidFill>
                <a:ea typeface="ＭＳ Ｐゴシック" pitchFamily="-111" charset="-128"/>
                <a:cs typeface="ＭＳ Ｐゴシック" pitchFamily="-111" charset="-128"/>
              </a:rPr>
              <a:t>Detailed </a:t>
            </a:r>
            <a:r>
              <a:rPr lang="en-US" sz="1600" dirty="0">
                <a:solidFill>
                  <a:schemeClr val="accent1">
                    <a:lumMod val="75000"/>
                  </a:schemeClr>
                </a:solidFill>
                <a:ea typeface="ＭＳ Ｐゴシック" pitchFamily="-111" charset="-128"/>
                <a:cs typeface="ＭＳ Ｐゴシック" pitchFamily="-111" charset="-128"/>
              </a:rPr>
              <a:t>budget breakdown will be asked at granting </a:t>
            </a: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Moduli: allegati</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8" name="Rettangolo 7"/>
          <p:cNvSpPr/>
          <p:nvPr/>
        </p:nvSpPr>
        <p:spPr>
          <a:xfrm>
            <a:off x="971600" y="2060848"/>
            <a:ext cx="7416824" cy="1323439"/>
          </a:xfrm>
          <a:prstGeom prst="rect">
            <a:avLst/>
          </a:prstGeom>
        </p:spPr>
        <p:txBody>
          <a:bodyPr wrap="square">
            <a:spAutoFit/>
          </a:bodyPr>
          <a:lstStyle/>
          <a:p>
            <a:pPr marL="342900" indent="-342900">
              <a:lnSpc>
                <a:spcPct val="115000"/>
              </a:lnSpc>
              <a:spcBef>
                <a:spcPct val="20000"/>
              </a:spcBef>
              <a:buClr>
                <a:srgbClr val="FF8F00"/>
              </a:buClr>
              <a:buFont typeface="Arial" pitchFamily="34" charset="0"/>
              <a:buChar char="•"/>
              <a:defRPr/>
            </a:pPr>
            <a:r>
              <a:rPr lang="en-GB" sz="1600" dirty="0">
                <a:solidFill>
                  <a:schemeClr val="accent1">
                    <a:lumMod val="75000"/>
                  </a:schemeClr>
                </a:solidFill>
                <a:ea typeface="ＭＳ Ｐゴシック" pitchFamily="-111" charset="-128"/>
                <a:cs typeface="ＭＳ Ｐゴシック" pitchFamily="-111" charset="-128"/>
              </a:rPr>
              <a:t>Host Institution Binding Statement of Support</a:t>
            </a:r>
            <a:endParaRPr lang="it-IT" sz="1600" dirty="0">
              <a:solidFill>
                <a:schemeClr val="accent1">
                  <a:lumMod val="75000"/>
                </a:schemeClr>
              </a:solidFill>
              <a:ea typeface="ＭＳ Ｐゴシック" pitchFamily="-111" charset="-128"/>
              <a:cs typeface="ＭＳ Ｐゴシック" pitchFamily="-111" charset="-128"/>
            </a:endParaRPr>
          </a:p>
          <a:p>
            <a:pPr marL="342900" indent="-342900">
              <a:lnSpc>
                <a:spcPct val="115000"/>
              </a:lnSpc>
              <a:spcBef>
                <a:spcPct val="20000"/>
              </a:spcBef>
              <a:buClr>
                <a:srgbClr val="FF8F00"/>
              </a:buClr>
              <a:buFont typeface="Arial" pitchFamily="34" charset="0"/>
              <a:buChar char="•"/>
              <a:defRPr/>
            </a:pPr>
            <a:r>
              <a:rPr lang="en-GB" sz="1600" dirty="0">
                <a:solidFill>
                  <a:schemeClr val="accent1">
                    <a:lumMod val="75000"/>
                  </a:schemeClr>
                </a:solidFill>
                <a:ea typeface="ＭＳ Ｐゴシック" pitchFamily="-111" charset="-128"/>
                <a:cs typeface="ＭＳ Ｐゴシック" pitchFamily="-111" charset="-128"/>
              </a:rPr>
              <a:t>Ethics Review Table</a:t>
            </a:r>
            <a:endParaRPr lang="it-IT" sz="1600" dirty="0">
              <a:solidFill>
                <a:schemeClr val="accent1">
                  <a:lumMod val="75000"/>
                </a:schemeClr>
              </a:solidFill>
              <a:ea typeface="ＭＳ Ｐゴシック" pitchFamily="-111" charset="-128"/>
              <a:cs typeface="ＭＳ Ｐゴシック" pitchFamily="-111" charset="-128"/>
            </a:endParaRPr>
          </a:p>
          <a:p>
            <a:pPr marL="342900" indent="-342900">
              <a:lnSpc>
                <a:spcPct val="115000"/>
              </a:lnSpc>
              <a:spcBef>
                <a:spcPct val="20000"/>
              </a:spcBef>
              <a:buClr>
                <a:srgbClr val="FF8F00"/>
              </a:buClr>
              <a:buFont typeface="Arial" pitchFamily="34" charset="0"/>
              <a:buChar char="•"/>
              <a:defRPr/>
            </a:pPr>
            <a:r>
              <a:rPr lang="en-GB" sz="1600" dirty="0">
                <a:solidFill>
                  <a:schemeClr val="accent1">
                    <a:lumMod val="75000"/>
                  </a:schemeClr>
                </a:solidFill>
                <a:ea typeface="ＭＳ Ｐゴシック" pitchFamily="-111" charset="-128"/>
                <a:cs typeface="ＭＳ Ｐゴシック" pitchFamily="-111" charset="-128"/>
              </a:rPr>
              <a:t>PhD record and supporting documentation for eligibility checking (for Starting and Consolidator Grants only</a:t>
            </a:r>
            <a:r>
              <a:rPr lang="en-GB" sz="1600" dirty="0" smtClean="0">
                <a:solidFill>
                  <a:schemeClr val="accent1">
                    <a:lumMod val="75000"/>
                  </a:schemeClr>
                </a:solidFill>
                <a:ea typeface="ＭＳ Ｐゴシック" pitchFamily="-111" charset="-128"/>
                <a:cs typeface="ＭＳ Ｐゴシック" pitchFamily="-111" charset="-128"/>
              </a:rPr>
              <a:t>)</a:t>
            </a:r>
            <a:endParaRPr lang="it-IT" sz="1600" dirty="0">
              <a:solidFill>
                <a:schemeClr val="accent1">
                  <a:lumMod val="75000"/>
                </a:schemeClr>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0"/>
          <p:cNvPicPr>
            <a:picLocks noChangeAspect="1"/>
          </p:cNvPicPr>
          <p:nvPr/>
        </p:nvPicPr>
        <p:blipFill>
          <a:blip r:embed="rId2" cstate="print"/>
          <a:srcRect l="3322" b="50119"/>
          <a:stretch>
            <a:fillRect/>
          </a:stretch>
        </p:blipFill>
        <p:spPr bwMode="auto">
          <a:xfrm>
            <a:off x="-2340768" y="3035300"/>
            <a:ext cx="9251950" cy="3822700"/>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1"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2"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3"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4"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5"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6"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7"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48"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49"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0"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1"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2"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3"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4"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5"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6"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7"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58"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59"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0"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1"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2"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3"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4"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5"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6"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7"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68"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69"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0"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1"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2"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9"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0"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1"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2"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3"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4"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5"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6"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7"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18"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19"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0"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1"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2"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3"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4"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5"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6"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7"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28"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29"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0"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1"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2"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3"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4"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5"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6"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7"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38"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39"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0"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6"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7"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98"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99"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0"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1"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2"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3"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4"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5"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6"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7"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08"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09"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0"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1"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2"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3"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4"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5"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6"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7"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18"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19"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0"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1"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2"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3"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4"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5"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6"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7"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7" name="Group 172"/>
            <p:cNvGrpSpPr>
              <a:grpSpLocks/>
            </p:cNvGrpSpPr>
            <p:nvPr/>
          </p:nvGrpSpPr>
          <p:grpSpPr bwMode="auto">
            <a:xfrm>
              <a:off x="4099" y="2613"/>
              <a:ext cx="953" cy="954"/>
              <a:chOff x="4099" y="2613"/>
              <a:chExt cx="953" cy="954"/>
            </a:xfrm>
          </p:grpSpPr>
          <p:sp>
            <p:nvSpPr>
              <p:cNvPr id="76"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7"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78"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79"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0"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1"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2"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3"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4"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5"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6"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7"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88"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89"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0"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1"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2"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3"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4"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5"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28"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8" name="Group 4"/>
          <p:cNvGrpSpPr>
            <a:grpSpLocks/>
          </p:cNvGrpSpPr>
          <p:nvPr/>
        </p:nvGrpSpPr>
        <p:grpSpPr bwMode="auto">
          <a:xfrm>
            <a:off x="640086" y="1891110"/>
            <a:ext cx="2951162" cy="2949575"/>
            <a:chOff x="3644" y="2160"/>
            <a:chExt cx="1859" cy="1858"/>
          </a:xfrm>
        </p:grpSpPr>
        <p:grpSp>
          <p:nvGrpSpPr>
            <p:cNvPr id="59392" name="Group 5"/>
            <p:cNvGrpSpPr>
              <a:grpSpLocks/>
            </p:cNvGrpSpPr>
            <p:nvPr/>
          </p:nvGrpSpPr>
          <p:grpSpPr bwMode="auto">
            <a:xfrm>
              <a:off x="3644" y="2160"/>
              <a:ext cx="1859" cy="1858"/>
              <a:chOff x="3644" y="2160"/>
              <a:chExt cx="1859" cy="1858"/>
            </a:xfrm>
          </p:grpSpPr>
          <p:sp>
            <p:nvSpPr>
              <p:cNvPr id="16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5"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6"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7"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68"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69"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0"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1"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2"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3"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4"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5"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6"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7"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78"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79"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0"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1"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2"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3"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4"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5"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6"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7"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88"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89"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0"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1"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2"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3"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4"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5"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59394" name="Group 38"/>
            <p:cNvGrpSpPr>
              <a:grpSpLocks/>
            </p:cNvGrpSpPr>
            <p:nvPr/>
          </p:nvGrpSpPr>
          <p:grpSpPr bwMode="auto">
            <a:xfrm>
              <a:off x="3727" y="2245"/>
              <a:ext cx="1693" cy="1688"/>
              <a:chOff x="3727" y="2245"/>
              <a:chExt cx="1693" cy="1688"/>
            </a:xfrm>
          </p:grpSpPr>
          <p:sp>
            <p:nvSpPr>
              <p:cNvPr id="13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3"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4"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5"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6"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7"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38"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39"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0"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1"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2"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3"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4"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5"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6"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7"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48"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49"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0"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1"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2"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3"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4"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5"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7"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58"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59"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0"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1"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2"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3"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59395" name="Group 193"/>
          <p:cNvGrpSpPr>
            <a:grpSpLocks/>
          </p:cNvGrpSpPr>
          <p:nvPr/>
        </p:nvGrpSpPr>
        <p:grpSpPr bwMode="auto">
          <a:xfrm>
            <a:off x="1548136" y="2794397"/>
            <a:ext cx="1127125" cy="1135063"/>
            <a:chOff x="4216" y="2729"/>
            <a:chExt cx="710" cy="715"/>
          </a:xfrm>
        </p:grpSpPr>
        <p:sp>
          <p:nvSpPr>
            <p:cNvPr id="197"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198"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199"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0"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1"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2"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3"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4"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5"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6"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7"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08"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09"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0"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1"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2"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3"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4"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5" name="Titolo 214"/>
          <p:cNvSpPr>
            <a:spLocks noGrp="1"/>
          </p:cNvSpPr>
          <p:nvPr>
            <p:ph type="ctrTitle"/>
          </p:nvPr>
        </p:nvSpPr>
        <p:spPr>
          <a:xfrm>
            <a:off x="3347864" y="3573016"/>
            <a:ext cx="5796136" cy="1470025"/>
          </a:xfrm>
        </p:spPr>
        <p:txBody>
          <a:bodyPr/>
          <a:lstStyle/>
          <a:p>
            <a:r>
              <a:rPr lang="it-IT" sz="3600" b="1" i="1" dirty="0" smtClean="0"/>
              <a:t>Novità legali e finanziarie</a:t>
            </a:r>
            <a:endParaRPr lang="it-IT"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anim calcmode="lin" valueType="num">
                                      <p:cBhvr>
                                        <p:cTn id="30" dur="2000" fill="hold"/>
                                        <p:tgtEl>
                                          <p:spTgt spid="59395"/>
                                        </p:tgtEl>
                                        <p:attrNameLst>
                                          <p:attrName>style.rotation</p:attrName>
                                        </p:attrNameLst>
                                      </p:cBhvr>
                                      <p:tavLst>
                                        <p:tav tm="0">
                                          <p:val>
                                            <p:fltVal val="720"/>
                                          </p:val>
                                        </p:tav>
                                        <p:tav tm="100000">
                                          <p:val>
                                            <p:fltVal val="0"/>
                                          </p:val>
                                        </p:tav>
                                      </p:tavLst>
                                    </p:anim>
                                    <p:anim calcmode="lin" valueType="num">
                                      <p:cBhvr>
                                        <p:cTn id="31" dur="2000" fill="hold"/>
                                        <p:tgtEl>
                                          <p:spTgt spid="59395"/>
                                        </p:tgtEl>
                                        <p:attrNameLst>
                                          <p:attrName>ppt_h</p:attrName>
                                        </p:attrNameLst>
                                      </p:cBhvr>
                                      <p:tavLst>
                                        <p:tav tm="0">
                                          <p:val>
                                            <p:fltVal val="0"/>
                                          </p:val>
                                        </p:tav>
                                        <p:tav tm="100000">
                                          <p:val>
                                            <p:strVal val="#ppt_h"/>
                                          </p:val>
                                        </p:tav>
                                      </p:tavLst>
                                    </p:anim>
                                    <p:anim calcmode="lin" valueType="num">
                                      <p:cBhvr>
                                        <p:cTn id="32" dur="2000" fill="hold"/>
                                        <p:tgtEl>
                                          <p:spTgt spid="59395"/>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12" grpId="0" animBg="1"/>
      <p:bldP spid="213" grpId="0" animBg="1"/>
      <p:bldP spid="2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Costi* (principali novità)</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8" name="Rettangolo 7"/>
          <p:cNvSpPr/>
          <p:nvPr/>
        </p:nvSpPr>
        <p:spPr>
          <a:xfrm>
            <a:off x="971600" y="2060848"/>
            <a:ext cx="7416824" cy="2653034"/>
          </a:xfrm>
          <a:prstGeom prst="rect">
            <a:avLst/>
          </a:prstGeom>
        </p:spPr>
        <p:txBody>
          <a:bodyPr wrap="square">
            <a:spAutoFit/>
          </a:bodyPr>
          <a:lstStyle/>
          <a:p>
            <a:pPr marL="342900" indent="-342900">
              <a:lnSpc>
                <a:spcPct val="115000"/>
              </a:lnSpc>
              <a:spcBef>
                <a:spcPct val="20000"/>
              </a:spcBef>
              <a:buClr>
                <a:srgbClr val="FF8F00"/>
              </a:buClr>
              <a:buFont typeface="Arial" pitchFamily="34" charset="0"/>
              <a:buChar char="•"/>
              <a:defRPr/>
            </a:pPr>
            <a:r>
              <a:rPr lang="it-IT" sz="1600" dirty="0" smtClean="0">
                <a:solidFill>
                  <a:schemeClr val="accent1">
                    <a:lumMod val="75000"/>
                  </a:schemeClr>
                </a:solidFill>
                <a:ea typeface="ＭＳ Ｐゴシック" pitchFamily="-111" charset="-128"/>
                <a:cs typeface="ＭＳ Ｐゴシック" pitchFamily="-111" charset="-128"/>
              </a:rPr>
              <a:t>IVA (se non recuperabile) diventa eleggibile</a:t>
            </a:r>
          </a:p>
          <a:p>
            <a:pPr marL="342900" indent="-342900">
              <a:lnSpc>
                <a:spcPct val="115000"/>
              </a:lnSpc>
              <a:spcBef>
                <a:spcPct val="20000"/>
              </a:spcBef>
              <a:buClr>
                <a:srgbClr val="FF8F00"/>
              </a:buClr>
              <a:buFont typeface="Arial" pitchFamily="34" charset="0"/>
              <a:buChar char="•"/>
              <a:defRPr/>
            </a:pPr>
            <a:r>
              <a:rPr lang="it-IT" sz="1600" dirty="0" smtClean="0">
                <a:solidFill>
                  <a:schemeClr val="accent1">
                    <a:lumMod val="75000"/>
                  </a:schemeClr>
                </a:solidFill>
                <a:ea typeface="ＭＳ Ｐゴシック" pitchFamily="-111" charset="-128"/>
                <a:cs typeface="ＭＳ Ｐゴシック" pitchFamily="-111" charset="-128"/>
              </a:rPr>
              <a:t>Costi del personale: costo reale o costo medio</a:t>
            </a:r>
          </a:p>
          <a:p>
            <a:pPr marL="342900" indent="-342900">
              <a:lnSpc>
                <a:spcPct val="115000"/>
              </a:lnSpc>
              <a:spcBef>
                <a:spcPct val="20000"/>
              </a:spcBef>
              <a:buClr>
                <a:srgbClr val="FF8F00"/>
              </a:buClr>
              <a:buFont typeface="Arial" pitchFamily="34" charset="0"/>
              <a:buChar char="•"/>
              <a:defRPr/>
            </a:pPr>
            <a:r>
              <a:rPr lang="it-IT" sz="1600" dirty="0" smtClean="0">
                <a:solidFill>
                  <a:schemeClr val="accent1">
                    <a:lumMod val="75000"/>
                  </a:schemeClr>
                </a:solidFill>
                <a:ea typeface="ＭＳ Ｐゴシック" pitchFamily="-111" charset="-128"/>
                <a:cs typeface="ＭＳ Ｐゴシック" pitchFamily="-111" charset="-128"/>
              </a:rPr>
              <a:t>Calcolo tempo produttivo: ore reali o monte ore fisso (</a:t>
            </a:r>
            <a:r>
              <a:rPr lang="it-IT" altLang="it-IT" sz="1600" dirty="0" smtClean="0">
                <a:solidFill>
                  <a:schemeClr val="accent1">
                    <a:lumMod val="75000"/>
                  </a:schemeClr>
                </a:solidFill>
                <a:ea typeface="ＭＳ Ｐゴシック" pitchFamily="-111" charset="-128"/>
                <a:cs typeface="ＭＳ Ｐゴシック" pitchFamily="-111" charset="-128"/>
              </a:rPr>
              <a:t>1720  ore)</a:t>
            </a:r>
            <a:endParaRPr lang="it-IT" sz="1600" dirty="0" smtClean="0">
              <a:solidFill>
                <a:schemeClr val="accent1">
                  <a:lumMod val="75000"/>
                </a:schemeClr>
              </a:solidFill>
              <a:ea typeface="ＭＳ Ｐゴシック" pitchFamily="-111" charset="-128"/>
              <a:cs typeface="ＭＳ Ｐゴシック" pitchFamily="-111" charset="-128"/>
            </a:endParaRPr>
          </a:p>
          <a:p>
            <a:pPr marL="342900" indent="-342900">
              <a:lnSpc>
                <a:spcPct val="115000"/>
              </a:lnSpc>
              <a:spcBef>
                <a:spcPct val="20000"/>
              </a:spcBef>
              <a:buClr>
                <a:srgbClr val="FF8F00"/>
              </a:buClr>
              <a:buFont typeface="Arial" pitchFamily="34" charset="0"/>
              <a:buChar char="•"/>
              <a:defRPr/>
            </a:pPr>
            <a:r>
              <a:rPr lang="it-IT" sz="1600" dirty="0" smtClean="0">
                <a:solidFill>
                  <a:schemeClr val="accent1">
                    <a:lumMod val="75000"/>
                  </a:schemeClr>
                </a:solidFill>
                <a:ea typeface="ＭＳ Ｐゴシック" pitchFamily="-111" charset="-128"/>
                <a:cs typeface="ＭＳ Ｐゴシック" pitchFamily="-111" charset="-128"/>
              </a:rPr>
              <a:t>Bonus </a:t>
            </a:r>
            <a:r>
              <a:rPr lang="it-IT" sz="1600" dirty="0" err="1" smtClean="0">
                <a:solidFill>
                  <a:schemeClr val="accent1">
                    <a:lumMod val="75000"/>
                  </a:schemeClr>
                </a:solidFill>
                <a:ea typeface="ＭＳ Ｐゴシック" pitchFamily="-111" charset="-128"/>
                <a:cs typeface="ＭＳ Ｐゴシック" pitchFamily="-111" charset="-128"/>
              </a:rPr>
              <a:t>payment</a:t>
            </a:r>
            <a:r>
              <a:rPr lang="it-IT" sz="1600" dirty="0" smtClean="0">
                <a:solidFill>
                  <a:schemeClr val="accent1">
                    <a:lumMod val="75000"/>
                  </a:schemeClr>
                </a:solidFill>
                <a:ea typeface="ＭＳ Ｐゴシック" pitchFamily="-111" charset="-128"/>
                <a:cs typeface="ＭＳ Ｐゴシック" pitchFamily="-111" charset="-128"/>
              </a:rPr>
              <a:t>: fino a 8000 € l’anno</a:t>
            </a:r>
            <a:endParaRPr lang="it-IT" sz="1600" dirty="0">
              <a:solidFill>
                <a:schemeClr val="accent1">
                  <a:lumMod val="75000"/>
                </a:schemeClr>
              </a:solidFill>
              <a:ea typeface="ＭＳ Ｐゴシック" pitchFamily="-111" charset="-128"/>
              <a:cs typeface="ＭＳ Ｐゴシック" pitchFamily="-111" charset="-128"/>
            </a:endParaRPr>
          </a:p>
          <a:p>
            <a:pPr marL="342900" indent="-342900">
              <a:lnSpc>
                <a:spcPct val="115000"/>
              </a:lnSpc>
              <a:spcBef>
                <a:spcPct val="20000"/>
              </a:spcBef>
              <a:buClr>
                <a:srgbClr val="FF8F00"/>
              </a:buClr>
              <a:buFont typeface="Arial" pitchFamily="34" charset="0"/>
              <a:buChar char="•"/>
              <a:defRPr/>
            </a:pPr>
            <a:r>
              <a:rPr lang="it-IT" sz="1600" dirty="0" err="1" smtClean="0">
                <a:solidFill>
                  <a:schemeClr val="accent1">
                    <a:lumMod val="75000"/>
                  </a:schemeClr>
                </a:solidFill>
                <a:ea typeface="ＭＳ Ｐゴシック" pitchFamily="-111" charset="-128"/>
                <a:cs typeface="ＭＳ Ｐゴシック" pitchFamily="-111" charset="-128"/>
              </a:rPr>
              <a:t>Overheads</a:t>
            </a:r>
            <a:r>
              <a:rPr lang="it-IT" sz="1600" dirty="0" smtClean="0">
                <a:solidFill>
                  <a:schemeClr val="accent1">
                    <a:lumMod val="75000"/>
                  </a:schemeClr>
                </a:solidFill>
                <a:ea typeface="ＭＳ Ｐゴシック" pitchFamily="-111" charset="-128"/>
                <a:cs typeface="ＭＳ Ｐゴシック" pitchFamily="-111" charset="-128"/>
              </a:rPr>
              <a:t> calcolati al 25% dei costi diretti (esclusi i subcontratti)</a:t>
            </a:r>
            <a:endParaRPr lang="it-IT" sz="1600" dirty="0">
              <a:solidFill>
                <a:schemeClr val="accent1">
                  <a:lumMod val="75000"/>
                </a:schemeClr>
              </a:solidFill>
              <a:ea typeface="ＭＳ Ｐゴシック" pitchFamily="-111" charset="-128"/>
              <a:cs typeface="ＭＳ Ｐゴシック" pitchFamily="-111" charset="-128"/>
            </a:endParaRPr>
          </a:p>
          <a:p>
            <a:pPr marL="342900" indent="-342900">
              <a:lnSpc>
                <a:spcPct val="115000"/>
              </a:lnSpc>
              <a:spcBef>
                <a:spcPct val="20000"/>
              </a:spcBef>
              <a:buClr>
                <a:srgbClr val="FF8F00"/>
              </a:buClr>
              <a:buFont typeface="Arial" pitchFamily="34" charset="0"/>
              <a:buChar char="•"/>
              <a:defRPr/>
            </a:pPr>
            <a:r>
              <a:rPr lang="en-GB" sz="1600" dirty="0" smtClean="0">
                <a:solidFill>
                  <a:schemeClr val="accent1">
                    <a:lumMod val="75000"/>
                  </a:schemeClr>
                </a:solidFill>
                <a:ea typeface="ＭＳ Ｐゴシック" pitchFamily="-111" charset="-128"/>
                <a:cs typeface="ＭＳ Ｐゴシック" pitchFamily="-111" charset="-128"/>
              </a:rPr>
              <a:t>Certificate on Financial Statement (CFS): </a:t>
            </a:r>
            <a:r>
              <a:rPr lang="en-GB" sz="1600" dirty="0" err="1" smtClean="0">
                <a:solidFill>
                  <a:schemeClr val="accent1">
                    <a:lumMod val="75000"/>
                  </a:schemeClr>
                </a:solidFill>
                <a:ea typeface="ＭＳ Ｐゴシック" pitchFamily="-111" charset="-128"/>
                <a:cs typeface="ＭＳ Ｐゴシック" pitchFamily="-111" charset="-128"/>
              </a:rPr>
              <a:t>dovuto</a:t>
            </a:r>
            <a:r>
              <a:rPr lang="en-GB" sz="1600" dirty="0" smtClean="0">
                <a:solidFill>
                  <a:schemeClr val="accent1">
                    <a:lumMod val="75000"/>
                  </a:schemeClr>
                </a:solidFill>
                <a:ea typeface="ＭＳ Ｐゴシック" pitchFamily="-111" charset="-128"/>
                <a:cs typeface="ＭＳ Ｐゴシック" pitchFamily="-111" charset="-128"/>
              </a:rPr>
              <a:t> solo </a:t>
            </a:r>
            <a:r>
              <a:rPr lang="en-GB" sz="1600" dirty="0" err="1" smtClean="0">
                <a:solidFill>
                  <a:schemeClr val="accent1">
                    <a:lumMod val="75000"/>
                  </a:schemeClr>
                </a:solidFill>
                <a:ea typeface="ＭＳ Ｐゴシック" pitchFamily="-111" charset="-128"/>
                <a:cs typeface="ＭＳ Ｐゴシック" pitchFamily="-111" charset="-128"/>
              </a:rPr>
              <a:t>alla</a:t>
            </a:r>
            <a:r>
              <a:rPr lang="en-GB" sz="1600" dirty="0" smtClean="0">
                <a:solidFill>
                  <a:schemeClr val="accent1">
                    <a:lumMod val="75000"/>
                  </a:schemeClr>
                </a:solidFill>
                <a:ea typeface="ＭＳ Ｐゴシック" pitchFamily="-111" charset="-128"/>
                <a:cs typeface="ＭＳ Ｐゴシック" pitchFamily="-111" charset="-128"/>
              </a:rPr>
              <a:t> fine del </a:t>
            </a:r>
            <a:r>
              <a:rPr lang="en-GB" sz="1600" dirty="0" err="1" smtClean="0">
                <a:solidFill>
                  <a:schemeClr val="accent1">
                    <a:lumMod val="75000"/>
                  </a:schemeClr>
                </a:solidFill>
                <a:ea typeface="ＭＳ Ｐゴシック" pitchFamily="-111" charset="-128"/>
                <a:cs typeface="ＭＳ Ｐゴシック" pitchFamily="-111" charset="-128"/>
              </a:rPr>
              <a:t>progetto</a:t>
            </a:r>
            <a:r>
              <a:rPr lang="en-GB" sz="1600" dirty="0" smtClean="0">
                <a:solidFill>
                  <a:schemeClr val="accent1">
                    <a:lumMod val="75000"/>
                  </a:schemeClr>
                </a:solidFill>
                <a:ea typeface="ＭＳ Ｐゴシック" pitchFamily="-111" charset="-128"/>
                <a:cs typeface="ＭＳ Ｐゴシック" pitchFamily="-111" charset="-128"/>
              </a:rPr>
              <a:t> e solo se </a:t>
            </a:r>
            <a:r>
              <a:rPr lang="en-GB" sz="1600" dirty="0" err="1" smtClean="0">
                <a:solidFill>
                  <a:schemeClr val="accent1">
                    <a:lumMod val="75000"/>
                  </a:schemeClr>
                </a:solidFill>
                <a:ea typeface="ＭＳ Ｐゴシック" pitchFamily="-111" charset="-128"/>
                <a:cs typeface="ＭＳ Ｐゴシック" pitchFamily="-111" charset="-128"/>
              </a:rPr>
              <a:t>il</a:t>
            </a:r>
            <a:r>
              <a:rPr lang="en-GB" sz="1600" dirty="0" smtClean="0">
                <a:solidFill>
                  <a:schemeClr val="accent1">
                    <a:lumMod val="75000"/>
                  </a:schemeClr>
                </a:solidFill>
                <a:ea typeface="ＭＳ Ｐゴシック" pitchFamily="-111" charset="-128"/>
                <a:cs typeface="ＭＳ Ｐゴシック" pitchFamily="-111" charset="-128"/>
              </a:rPr>
              <a:t> </a:t>
            </a:r>
            <a:r>
              <a:rPr lang="en-GB" sz="1600" dirty="0" err="1" smtClean="0">
                <a:solidFill>
                  <a:schemeClr val="accent1">
                    <a:lumMod val="75000"/>
                  </a:schemeClr>
                </a:solidFill>
                <a:ea typeface="ＭＳ Ｐゴシック" pitchFamily="-111" charset="-128"/>
                <a:cs typeface="ＭＳ Ｐゴシック" pitchFamily="-111" charset="-128"/>
              </a:rPr>
              <a:t>contributo</a:t>
            </a:r>
            <a:r>
              <a:rPr lang="en-GB" sz="1600" dirty="0" smtClean="0">
                <a:solidFill>
                  <a:schemeClr val="accent1">
                    <a:lumMod val="75000"/>
                  </a:schemeClr>
                </a:solidFill>
                <a:ea typeface="ＭＳ Ｐゴシック" pitchFamily="-111" charset="-128"/>
                <a:cs typeface="ＭＳ Ｐゴシック" pitchFamily="-111" charset="-128"/>
              </a:rPr>
              <a:t> ≥ a  325,000 € </a:t>
            </a:r>
          </a:p>
          <a:p>
            <a:pPr marL="342900" indent="-342900">
              <a:lnSpc>
                <a:spcPct val="115000"/>
              </a:lnSpc>
              <a:spcBef>
                <a:spcPct val="20000"/>
              </a:spcBef>
              <a:buClr>
                <a:srgbClr val="FF8F00"/>
              </a:buClr>
              <a:buFont typeface="Arial" pitchFamily="34" charset="0"/>
              <a:buChar char="•"/>
              <a:defRPr/>
            </a:pPr>
            <a:r>
              <a:rPr lang="en-GB" sz="1600" dirty="0" err="1" smtClean="0">
                <a:solidFill>
                  <a:schemeClr val="accent1">
                    <a:lumMod val="75000"/>
                  </a:schemeClr>
                </a:solidFill>
                <a:ea typeface="ＭＳ Ｐゴシック" pitchFamily="-111" charset="-128"/>
                <a:cs typeface="ＭＳ Ｐゴシック" pitchFamily="-111" charset="-128"/>
              </a:rPr>
              <a:t>Interessi</a:t>
            </a:r>
            <a:r>
              <a:rPr lang="en-GB" sz="1600" dirty="0" smtClean="0">
                <a:solidFill>
                  <a:schemeClr val="accent1">
                    <a:lumMod val="75000"/>
                  </a:schemeClr>
                </a:solidFill>
                <a:ea typeface="ＭＳ Ｐゴシック" pitchFamily="-111" charset="-128"/>
                <a:cs typeface="ＭＳ Ｐゴシック" pitchFamily="-111" charset="-128"/>
              </a:rPr>
              <a:t> </a:t>
            </a:r>
            <a:r>
              <a:rPr lang="en-GB" sz="1600" dirty="0" err="1" smtClean="0">
                <a:solidFill>
                  <a:schemeClr val="accent1">
                    <a:lumMod val="75000"/>
                  </a:schemeClr>
                </a:solidFill>
                <a:ea typeface="ＭＳ Ｐゴシック" pitchFamily="-111" charset="-128"/>
                <a:cs typeface="ＭＳ Ｐゴシック" pitchFamily="-111" charset="-128"/>
              </a:rPr>
              <a:t>sul</a:t>
            </a:r>
            <a:r>
              <a:rPr lang="en-GB" sz="1600" dirty="0" smtClean="0">
                <a:solidFill>
                  <a:schemeClr val="accent1">
                    <a:lumMod val="75000"/>
                  </a:schemeClr>
                </a:solidFill>
                <a:ea typeface="ＭＳ Ｐゴシック" pitchFamily="-111" charset="-128"/>
                <a:cs typeface="ＭＳ Ｐゴシック" pitchFamily="-111" charset="-128"/>
              </a:rPr>
              <a:t> pre-financing non </a:t>
            </a:r>
            <a:r>
              <a:rPr lang="en-GB" sz="1600" dirty="0" err="1" smtClean="0">
                <a:solidFill>
                  <a:schemeClr val="accent1">
                    <a:lumMod val="75000"/>
                  </a:schemeClr>
                </a:solidFill>
                <a:ea typeface="ＭＳ Ｐゴシック" pitchFamily="-111" charset="-128"/>
                <a:cs typeface="ＭＳ Ｐゴシック" pitchFamily="-111" charset="-128"/>
              </a:rPr>
              <a:t>sono</a:t>
            </a:r>
            <a:r>
              <a:rPr lang="en-GB" sz="1600" dirty="0" smtClean="0">
                <a:solidFill>
                  <a:schemeClr val="accent1">
                    <a:lumMod val="75000"/>
                  </a:schemeClr>
                </a:solidFill>
                <a:ea typeface="ＭＳ Ｐゴシック" pitchFamily="-111" charset="-128"/>
                <a:cs typeface="ＭＳ Ｐゴシック" pitchFamily="-111" charset="-128"/>
              </a:rPr>
              <a:t> </a:t>
            </a:r>
            <a:r>
              <a:rPr lang="en-GB" sz="1600" dirty="0" err="1" smtClean="0">
                <a:solidFill>
                  <a:schemeClr val="accent1">
                    <a:lumMod val="75000"/>
                  </a:schemeClr>
                </a:solidFill>
                <a:ea typeface="ＭＳ Ｐゴシック" pitchFamily="-111" charset="-128"/>
                <a:cs typeface="ＭＳ Ｐゴシック" pitchFamily="-111" charset="-128"/>
              </a:rPr>
              <a:t>più</a:t>
            </a:r>
            <a:r>
              <a:rPr lang="en-GB" sz="1600" dirty="0" smtClean="0">
                <a:solidFill>
                  <a:schemeClr val="accent1">
                    <a:lumMod val="75000"/>
                  </a:schemeClr>
                </a:solidFill>
                <a:ea typeface="ＭＳ Ｐゴシック" pitchFamily="-111" charset="-128"/>
                <a:cs typeface="ＭＳ Ｐゴシック" pitchFamily="-111" charset="-128"/>
              </a:rPr>
              <a:t> </a:t>
            </a:r>
            <a:r>
              <a:rPr lang="en-GB" sz="1600" dirty="0" err="1" smtClean="0">
                <a:solidFill>
                  <a:schemeClr val="accent1">
                    <a:lumMod val="75000"/>
                  </a:schemeClr>
                </a:solidFill>
                <a:ea typeface="ＭＳ Ｐゴシック" pitchFamily="-111" charset="-128"/>
                <a:cs typeface="ＭＳ Ｐゴシック" pitchFamily="-111" charset="-128"/>
              </a:rPr>
              <a:t>da</a:t>
            </a:r>
            <a:r>
              <a:rPr lang="en-GB" sz="1600" dirty="0" smtClean="0">
                <a:solidFill>
                  <a:schemeClr val="accent1">
                    <a:lumMod val="75000"/>
                  </a:schemeClr>
                </a:solidFill>
                <a:ea typeface="ＭＳ Ｐゴシック" pitchFamily="-111" charset="-128"/>
                <a:cs typeface="ＭＳ Ｐゴシック" pitchFamily="-111" charset="-128"/>
              </a:rPr>
              <a:t> </a:t>
            </a:r>
            <a:r>
              <a:rPr lang="en-GB" sz="1600" dirty="0" err="1" smtClean="0">
                <a:solidFill>
                  <a:schemeClr val="accent1">
                    <a:lumMod val="75000"/>
                  </a:schemeClr>
                </a:solidFill>
                <a:ea typeface="ＭＳ Ｐゴシック" pitchFamily="-111" charset="-128"/>
                <a:cs typeface="ＭＳ Ｐゴシック" pitchFamily="-111" charset="-128"/>
              </a:rPr>
              <a:t>dichiarare</a:t>
            </a:r>
            <a:endParaRPr lang="it-IT" sz="1600" dirty="0">
              <a:solidFill>
                <a:schemeClr val="accent1">
                  <a:lumMod val="75000"/>
                </a:schemeClr>
              </a:solidFill>
              <a:ea typeface="ＭＳ Ｐゴシック" pitchFamily="-111" charset="-128"/>
              <a:cs typeface="ＭＳ Ｐゴシック" pitchFamily="-111" charset="-128"/>
            </a:endParaRPr>
          </a:p>
        </p:txBody>
      </p:sp>
      <p:sp>
        <p:nvSpPr>
          <p:cNvPr id="4" name="Rettangolo 3"/>
          <p:cNvSpPr/>
          <p:nvPr/>
        </p:nvSpPr>
        <p:spPr>
          <a:xfrm>
            <a:off x="251520" y="6093296"/>
            <a:ext cx="3478837" cy="338554"/>
          </a:xfrm>
          <a:prstGeom prst="rect">
            <a:avLst/>
          </a:prstGeom>
        </p:spPr>
        <p:txBody>
          <a:bodyPr wrap="none">
            <a:spAutoFit/>
          </a:bodyPr>
          <a:lstStyle/>
          <a:p>
            <a:r>
              <a:rPr lang="it-IT" sz="1600" i="1" dirty="0">
                <a:solidFill>
                  <a:schemeClr val="accent1">
                    <a:lumMod val="75000"/>
                  </a:schemeClr>
                </a:solidFill>
                <a:ea typeface="ＭＳ Ｐゴシック" pitchFamily="-111" charset="-128"/>
                <a:cs typeface="ＭＳ Ｐゴシック" pitchFamily="-111" charset="-128"/>
              </a:rPr>
              <a:t>* Comuni per  H2020, non solo ERC</a:t>
            </a: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764704"/>
            <a:ext cx="8496975" cy="523220"/>
          </a:xfrm>
          <a:prstGeom prst="rect">
            <a:avLst/>
          </a:prstGeom>
        </p:spPr>
        <p:txBody>
          <a:bodyPr wrap="square">
            <a:spAutoFit/>
          </a:bodyPr>
          <a:lstStyle/>
          <a:p>
            <a:pPr lvl="0"/>
            <a:r>
              <a:rPr lang="da-DK" sz="2800" b="1" i="1" dirty="0" smtClean="0">
                <a:ln w="1905"/>
                <a:solidFill>
                  <a:srgbClr val="005EA1"/>
                </a:solidFill>
                <a:effectLst>
                  <a:innerShdw blurRad="69850" dist="43180" dir="5400000">
                    <a:srgbClr val="000000">
                      <a:alpha val="65000"/>
                    </a:srgbClr>
                  </a:innerShdw>
                </a:effectLst>
                <a:latin typeface="Arial" charset="0"/>
                <a:ea typeface="+mj-ea"/>
                <a:cs typeface="+mj-cs"/>
              </a:rPr>
              <a:t>Gestione* (principali novità)</a:t>
            </a:r>
            <a:endParaRPr lang="en-GB" sz="2800" b="1" i="1" dirty="0">
              <a:ln w="1905"/>
              <a:solidFill>
                <a:srgbClr val="005EA1"/>
              </a:solidFill>
              <a:effectLst>
                <a:innerShdw blurRad="69850" dist="43180" dir="5400000">
                  <a:srgbClr val="000000">
                    <a:alpha val="65000"/>
                  </a:srgbClr>
                </a:innerShdw>
              </a:effectLst>
              <a:latin typeface="Arial" charset="0"/>
              <a:ea typeface="+mj-ea"/>
              <a:cs typeface="+mj-cs"/>
            </a:endParaRPr>
          </a:p>
        </p:txBody>
      </p:sp>
      <p:sp>
        <p:nvSpPr>
          <p:cNvPr id="8" name="Rettangolo 7"/>
          <p:cNvSpPr/>
          <p:nvPr/>
        </p:nvSpPr>
        <p:spPr>
          <a:xfrm>
            <a:off x="971600" y="2060848"/>
            <a:ext cx="7416824" cy="2320635"/>
          </a:xfrm>
          <a:prstGeom prst="rect">
            <a:avLst/>
          </a:prstGeom>
        </p:spPr>
        <p:txBody>
          <a:bodyPr wrap="square">
            <a:spAutoFit/>
          </a:bodyPr>
          <a:lstStyle/>
          <a:p>
            <a:pPr marL="342900" indent="-342900">
              <a:lnSpc>
                <a:spcPct val="115000"/>
              </a:lnSpc>
              <a:spcBef>
                <a:spcPct val="20000"/>
              </a:spcBef>
              <a:buClr>
                <a:srgbClr val="FF8F00"/>
              </a:buClr>
              <a:buFont typeface="Arial" pitchFamily="34" charset="0"/>
              <a:buChar char="•"/>
              <a:defRPr/>
            </a:pPr>
            <a:r>
              <a:rPr lang="it-IT" sz="1600" dirty="0" err="1" smtClean="0">
                <a:solidFill>
                  <a:schemeClr val="accent1">
                    <a:lumMod val="75000"/>
                  </a:schemeClr>
                </a:solidFill>
                <a:ea typeface="ＭＳ Ｐゴシック" pitchFamily="-111" charset="-128"/>
                <a:cs typeface="ＭＳ Ｐゴシック" pitchFamily="-111" charset="-128"/>
              </a:rPr>
              <a:t>Model</a:t>
            </a:r>
            <a:r>
              <a:rPr lang="it-IT" sz="1600" dirty="0" smtClean="0">
                <a:solidFill>
                  <a:schemeClr val="accent1">
                    <a:lumMod val="75000"/>
                  </a:schemeClr>
                </a:solidFill>
                <a:ea typeface="ＭＳ Ｐゴシック" pitchFamily="-111" charset="-128"/>
                <a:cs typeface="ＭＳ Ｐゴシック" pitchFamily="-111" charset="-128"/>
              </a:rPr>
              <a:t> Grant Agreement: unico documento senza </a:t>
            </a:r>
            <a:r>
              <a:rPr lang="it-IT" sz="1600" dirty="0" err="1" smtClean="0">
                <a:solidFill>
                  <a:schemeClr val="accent1">
                    <a:lumMod val="75000"/>
                  </a:schemeClr>
                </a:solidFill>
                <a:ea typeface="ＭＳ Ｐゴシック" pitchFamily="-111" charset="-128"/>
                <a:cs typeface="ＭＳ Ｐゴシック" pitchFamily="-111" charset="-128"/>
              </a:rPr>
              <a:t>annexes</a:t>
            </a:r>
            <a:endParaRPr lang="it-IT" sz="1600" dirty="0" smtClean="0">
              <a:solidFill>
                <a:schemeClr val="accent1">
                  <a:lumMod val="75000"/>
                </a:schemeClr>
              </a:solidFill>
              <a:ea typeface="ＭＳ Ｐゴシック" pitchFamily="-111" charset="-128"/>
              <a:cs typeface="ＭＳ Ｐゴシック" pitchFamily="-111" charset="-128"/>
            </a:endParaRPr>
          </a:p>
          <a:p>
            <a:pPr marL="342900" indent="-342900">
              <a:lnSpc>
                <a:spcPct val="115000"/>
              </a:lnSpc>
              <a:spcBef>
                <a:spcPct val="20000"/>
              </a:spcBef>
              <a:buClr>
                <a:srgbClr val="FF8F00"/>
              </a:buClr>
              <a:buFont typeface="Arial" pitchFamily="34" charset="0"/>
              <a:buChar char="•"/>
              <a:defRPr/>
            </a:pPr>
            <a:r>
              <a:rPr lang="it-IT" sz="1600" dirty="0" err="1" smtClean="0">
                <a:solidFill>
                  <a:schemeClr val="accent1">
                    <a:lumMod val="75000"/>
                  </a:schemeClr>
                </a:solidFill>
                <a:ea typeface="ＭＳ Ｐゴシック" pitchFamily="-111" charset="-128"/>
                <a:cs typeface="ＭＳ Ｐゴシック" pitchFamily="-111" charset="-128"/>
              </a:rPr>
              <a:t>Model</a:t>
            </a:r>
            <a:r>
              <a:rPr lang="it-IT" sz="1600" dirty="0" smtClean="0">
                <a:solidFill>
                  <a:schemeClr val="accent1">
                    <a:lumMod val="75000"/>
                  </a:schemeClr>
                </a:solidFill>
                <a:ea typeface="ＭＳ Ｐゴシック" pitchFamily="-111" charset="-128"/>
                <a:cs typeface="ＭＳ Ｐゴシック" pitchFamily="-111" charset="-128"/>
              </a:rPr>
              <a:t> Grant Agreement: riferimenti ai diritti del PI</a:t>
            </a:r>
          </a:p>
          <a:p>
            <a:pPr marL="342900" indent="-342900">
              <a:lnSpc>
                <a:spcPct val="115000"/>
              </a:lnSpc>
              <a:spcBef>
                <a:spcPct val="20000"/>
              </a:spcBef>
              <a:buClr>
                <a:srgbClr val="FF8F00"/>
              </a:buClr>
              <a:buFont typeface="Arial" pitchFamily="34" charset="0"/>
              <a:buChar char="•"/>
              <a:defRPr/>
            </a:pPr>
            <a:r>
              <a:rPr lang="it-IT" sz="1600" dirty="0" err="1" smtClean="0">
                <a:solidFill>
                  <a:schemeClr val="accent1">
                    <a:lumMod val="75000"/>
                  </a:schemeClr>
                </a:solidFill>
                <a:ea typeface="ＭＳ Ｐゴシック" pitchFamily="-111" charset="-128"/>
                <a:cs typeface="ＭＳ Ｐゴシック" pitchFamily="-111" charset="-128"/>
              </a:rPr>
              <a:t>Model</a:t>
            </a:r>
            <a:r>
              <a:rPr lang="it-IT" sz="1600" dirty="0" smtClean="0">
                <a:solidFill>
                  <a:schemeClr val="accent1">
                    <a:lumMod val="75000"/>
                  </a:schemeClr>
                </a:solidFill>
                <a:ea typeface="ＭＳ Ｐゴシック" pitchFamily="-111" charset="-128"/>
                <a:cs typeface="ＭＳ Ｐゴシック" pitchFamily="-111" charset="-128"/>
              </a:rPr>
              <a:t> Grant Agreement: disposizioni su open </a:t>
            </a:r>
            <a:r>
              <a:rPr lang="it-IT" sz="1600" dirty="0" err="1" smtClean="0">
                <a:solidFill>
                  <a:schemeClr val="accent1">
                    <a:lumMod val="75000"/>
                  </a:schemeClr>
                </a:solidFill>
                <a:ea typeface="ＭＳ Ｐゴシック" pitchFamily="-111" charset="-128"/>
                <a:cs typeface="ＭＳ Ｐゴシック" pitchFamily="-111" charset="-128"/>
              </a:rPr>
              <a:t>access</a:t>
            </a:r>
            <a:r>
              <a:rPr lang="it-IT" sz="1600" dirty="0" smtClean="0">
                <a:solidFill>
                  <a:schemeClr val="accent1">
                    <a:lumMod val="75000"/>
                  </a:schemeClr>
                </a:solidFill>
                <a:ea typeface="ＭＳ Ｐゴシック" pitchFamily="-111" charset="-128"/>
                <a:cs typeface="ＭＳ Ｐゴシック" pitchFamily="-111" charset="-128"/>
              </a:rPr>
              <a:t> (obbligatorie!)</a:t>
            </a:r>
          </a:p>
          <a:p>
            <a:pPr marL="342900" indent="-342900">
              <a:lnSpc>
                <a:spcPct val="115000"/>
              </a:lnSpc>
              <a:spcBef>
                <a:spcPct val="20000"/>
              </a:spcBef>
              <a:buClr>
                <a:srgbClr val="FF8F00"/>
              </a:buClr>
              <a:buFont typeface="Arial" pitchFamily="34" charset="0"/>
              <a:buChar char="•"/>
              <a:defRPr/>
            </a:pPr>
            <a:r>
              <a:rPr lang="it-IT" sz="1600" dirty="0" err="1" smtClean="0">
                <a:solidFill>
                  <a:schemeClr val="accent1">
                    <a:lumMod val="75000"/>
                  </a:schemeClr>
                </a:solidFill>
                <a:ea typeface="ＭＳ Ｐゴシック" pitchFamily="-111" charset="-128"/>
                <a:cs typeface="ＭＳ Ｐゴシック" pitchFamily="-111" charset="-128"/>
              </a:rPr>
              <a:t>Paperless</a:t>
            </a:r>
            <a:r>
              <a:rPr lang="it-IT" sz="1600" dirty="0" smtClean="0">
                <a:solidFill>
                  <a:schemeClr val="accent1">
                    <a:lumMod val="75000"/>
                  </a:schemeClr>
                </a:solidFill>
                <a:ea typeface="ＭＳ Ｐゴシック" pitchFamily="-111" charset="-128"/>
                <a:cs typeface="ＭＳ Ｐゴシック" pitchFamily="-111" charset="-128"/>
              </a:rPr>
              <a:t> management: firma elettronica dei documenti</a:t>
            </a:r>
          </a:p>
          <a:p>
            <a:pPr marL="342900" indent="-342900">
              <a:lnSpc>
                <a:spcPct val="115000"/>
              </a:lnSpc>
              <a:spcBef>
                <a:spcPct val="20000"/>
              </a:spcBef>
              <a:buClr>
                <a:srgbClr val="FF8F00"/>
              </a:buClr>
              <a:buFont typeface="Arial" pitchFamily="34" charset="0"/>
              <a:buChar char="•"/>
              <a:defRPr/>
            </a:pPr>
            <a:r>
              <a:rPr lang="it-IT" sz="1600" dirty="0" smtClean="0">
                <a:solidFill>
                  <a:schemeClr val="accent1">
                    <a:lumMod val="75000"/>
                  </a:schemeClr>
                </a:solidFill>
                <a:ea typeface="ＭＳ Ｐゴシック" pitchFamily="-111" charset="-128"/>
                <a:cs typeface="ＭＳ Ｐゴシック" pitchFamily="-111" charset="-128"/>
              </a:rPr>
              <a:t>Research </a:t>
            </a:r>
            <a:r>
              <a:rPr lang="it-IT" sz="1600" dirty="0" err="1" smtClean="0">
                <a:solidFill>
                  <a:schemeClr val="accent1">
                    <a:lumMod val="75000"/>
                  </a:schemeClr>
                </a:solidFill>
                <a:ea typeface="ＭＳ Ｐゴシック" pitchFamily="-111" charset="-128"/>
                <a:cs typeface="ＭＳ Ｐゴシック" pitchFamily="-111" charset="-128"/>
              </a:rPr>
              <a:t>Clearance</a:t>
            </a:r>
            <a:r>
              <a:rPr lang="it-IT" sz="1600" dirty="0" smtClean="0">
                <a:solidFill>
                  <a:schemeClr val="accent1">
                    <a:lumMod val="75000"/>
                  </a:schemeClr>
                </a:solidFill>
                <a:ea typeface="ＭＳ Ｐゴシック" pitchFamily="-111" charset="-128"/>
                <a:cs typeface="ＭＳ Ｐゴシック" pitchFamily="-111" charset="-128"/>
              </a:rPr>
              <a:t> </a:t>
            </a:r>
            <a:r>
              <a:rPr lang="it-IT" sz="1600" dirty="0" err="1" smtClean="0">
                <a:solidFill>
                  <a:schemeClr val="accent1">
                    <a:lumMod val="75000"/>
                  </a:schemeClr>
                </a:solidFill>
                <a:ea typeface="ＭＳ Ｐゴシック" pitchFamily="-111" charset="-128"/>
                <a:cs typeface="ＭＳ Ｐゴシック" pitchFamily="-111" charset="-128"/>
              </a:rPr>
              <a:t>Committee</a:t>
            </a:r>
            <a:r>
              <a:rPr lang="it-IT" sz="1600" dirty="0" smtClean="0">
                <a:solidFill>
                  <a:schemeClr val="accent1">
                    <a:lumMod val="75000"/>
                  </a:schemeClr>
                </a:solidFill>
                <a:ea typeface="ＭＳ Ｐゴシック" pitchFamily="-111" charset="-128"/>
                <a:cs typeface="ＭＳ Ｐゴシック" pitchFamily="-111" charset="-128"/>
              </a:rPr>
              <a:t> + altri documenti per interpretazione regole finanziarie</a:t>
            </a:r>
          </a:p>
          <a:p>
            <a:pPr marL="342900" indent="-342900">
              <a:lnSpc>
                <a:spcPct val="115000"/>
              </a:lnSpc>
              <a:spcBef>
                <a:spcPct val="20000"/>
              </a:spcBef>
              <a:buClr>
                <a:srgbClr val="FF8F00"/>
              </a:buClr>
              <a:buFont typeface="Arial" pitchFamily="34" charset="0"/>
              <a:buChar char="•"/>
              <a:defRPr/>
            </a:pPr>
            <a:r>
              <a:rPr lang="it-IT" sz="1600" dirty="0" err="1" smtClean="0">
                <a:solidFill>
                  <a:schemeClr val="accent1">
                    <a:lumMod val="75000"/>
                  </a:schemeClr>
                </a:solidFill>
                <a:ea typeface="ＭＳ Ｐゴシック" pitchFamily="-111" charset="-128"/>
                <a:cs typeface="ＭＳ Ｐゴシック" pitchFamily="-111" charset="-128"/>
              </a:rPr>
              <a:t>Audit</a:t>
            </a:r>
            <a:r>
              <a:rPr lang="it-IT" sz="1600" dirty="0" smtClean="0">
                <a:solidFill>
                  <a:schemeClr val="accent1">
                    <a:lumMod val="75000"/>
                  </a:schemeClr>
                </a:solidFill>
                <a:ea typeface="ＭＳ Ｐゴシック" pitchFamily="-111" charset="-128"/>
                <a:cs typeface="ＭＳ Ｐゴシック" pitchFamily="-111" charset="-128"/>
              </a:rPr>
              <a:t>: fino a due anni dal pagamento finale</a:t>
            </a:r>
          </a:p>
        </p:txBody>
      </p:sp>
      <p:sp>
        <p:nvSpPr>
          <p:cNvPr id="4" name="Rettangolo 3"/>
          <p:cNvSpPr/>
          <p:nvPr/>
        </p:nvSpPr>
        <p:spPr>
          <a:xfrm>
            <a:off x="251520" y="6093296"/>
            <a:ext cx="3478837" cy="338554"/>
          </a:xfrm>
          <a:prstGeom prst="rect">
            <a:avLst/>
          </a:prstGeom>
        </p:spPr>
        <p:txBody>
          <a:bodyPr wrap="none">
            <a:spAutoFit/>
          </a:bodyPr>
          <a:lstStyle/>
          <a:p>
            <a:r>
              <a:rPr lang="it-IT" sz="1600" i="1" dirty="0">
                <a:solidFill>
                  <a:schemeClr val="accent1">
                    <a:lumMod val="75000"/>
                  </a:schemeClr>
                </a:solidFill>
                <a:ea typeface="ＭＳ Ｐゴシック" pitchFamily="-111" charset="-128"/>
                <a:cs typeface="ＭＳ Ｐゴシック" pitchFamily="-111" charset="-128"/>
              </a:rPr>
              <a:t>* Comuni per  H2020, non solo ERC</a:t>
            </a:r>
          </a:p>
        </p:txBody>
      </p:sp>
    </p:spTree>
    <p:extLst>
      <p:ext uri="{BB962C8B-B14F-4D97-AF65-F5344CB8AC3E}">
        <p14:creationId xmlns:p14="http://schemas.microsoft.com/office/powerpoint/2010/main" xmlns="" val="15947709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520" y="908720"/>
            <a:ext cx="6264696" cy="480131"/>
          </a:xfrm>
          <a:prstGeom prst="rect">
            <a:avLst/>
          </a:prstGeom>
          <a:ln w="19050">
            <a:no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defTabSz="1066800">
              <a:lnSpc>
                <a:spcPct val="90000"/>
              </a:lnSpc>
              <a:defRPr/>
            </a:pPr>
            <a:r>
              <a:rPr lang="da-DK" sz="2800" b="1" dirty="0" smtClean="0">
                <a:solidFill>
                  <a:srgbClr val="005EA1"/>
                </a:solidFill>
                <a:cs typeface="Arial" charset="0"/>
              </a:rPr>
              <a:t>National Contact Points  ERC</a:t>
            </a:r>
            <a:endParaRPr lang="it-IT" sz="2800" b="1" dirty="0">
              <a:solidFill>
                <a:srgbClr val="005EA1"/>
              </a:solidFill>
              <a:cs typeface="Arial" charset="0"/>
            </a:endParaRPr>
          </a:p>
        </p:txBody>
      </p:sp>
      <p:pic>
        <p:nvPicPr>
          <p:cNvPr id="8"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0" y="5273824"/>
            <a:ext cx="1006906" cy="1584176"/>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3"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4"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5"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6"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7"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8"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9"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50"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51"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2"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3"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4"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5"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6"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7"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8"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9"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60"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61"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2"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3"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4"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5"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6"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7"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8"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9"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70"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71"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2"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3"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4"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11"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2"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3"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4"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5"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6"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7"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8"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9"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20"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21"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2"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3"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4"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5"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6"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7"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8"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9"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30"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31"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2"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3"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4"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5"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6"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7"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8"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9"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40"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41"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2"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8"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9"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100"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101"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2"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3"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4"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5"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6"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7"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8"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9"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10"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11"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2"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3"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4"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5"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6"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7"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8"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9"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20"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21"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2"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3"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4"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5"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6"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7"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8"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9"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9" name="Group 172"/>
            <p:cNvGrpSpPr>
              <a:grpSpLocks/>
            </p:cNvGrpSpPr>
            <p:nvPr/>
          </p:nvGrpSpPr>
          <p:grpSpPr bwMode="auto">
            <a:xfrm>
              <a:off x="4099" y="2613"/>
              <a:ext cx="953" cy="954"/>
              <a:chOff x="4099" y="2613"/>
              <a:chExt cx="953" cy="954"/>
            </a:xfrm>
          </p:grpSpPr>
          <p:sp>
            <p:nvSpPr>
              <p:cNvPr id="78"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9"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80"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81"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2"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3"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4"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5"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6"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7"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8"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9"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90"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91"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2"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3"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4"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5"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6"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7"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30"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10" name="Group 4"/>
          <p:cNvGrpSpPr>
            <a:grpSpLocks/>
          </p:cNvGrpSpPr>
          <p:nvPr/>
        </p:nvGrpSpPr>
        <p:grpSpPr bwMode="auto">
          <a:xfrm>
            <a:off x="640086" y="1891110"/>
            <a:ext cx="2951162" cy="2949575"/>
            <a:chOff x="3644" y="2160"/>
            <a:chExt cx="1859" cy="1858"/>
          </a:xfrm>
        </p:grpSpPr>
        <p:grpSp>
          <p:nvGrpSpPr>
            <p:cNvPr id="75" name="Group 5"/>
            <p:cNvGrpSpPr>
              <a:grpSpLocks/>
            </p:cNvGrpSpPr>
            <p:nvPr/>
          </p:nvGrpSpPr>
          <p:grpSpPr bwMode="auto">
            <a:xfrm>
              <a:off x="3644" y="2160"/>
              <a:ext cx="1859" cy="1858"/>
              <a:chOff x="3644" y="2160"/>
              <a:chExt cx="1859" cy="1858"/>
            </a:xfrm>
          </p:grpSpPr>
          <p:sp>
            <p:nvSpPr>
              <p:cNvPr id="166"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7"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8"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9"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70"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71"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2"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3"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4"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5"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6"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7"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8"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9"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80"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81"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2"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3"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4"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5"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6"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7"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8"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9"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90"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91"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2"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3"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4"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5"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6"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7"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76" name="Group 38"/>
            <p:cNvGrpSpPr>
              <a:grpSpLocks/>
            </p:cNvGrpSpPr>
            <p:nvPr/>
          </p:nvGrpSpPr>
          <p:grpSpPr bwMode="auto">
            <a:xfrm>
              <a:off x="3727" y="2245"/>
              <a:ext cx="1693" cy="1688"/>
              <a:chOff x="3727" y="2245"/>
              <a:chExt cx="1693" cy="1688"/>
            </a:xfrm>
          </p:grpSpPr>
          <p:sp>
            <p:nvSpPr>
              <p:cNvPr id="134"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5"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6"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7"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8"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9"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40"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41"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2"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3"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4"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5"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6"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7"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8"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9"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50"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51"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2"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3"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4"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5"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6"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7"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8"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9"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60"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61"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2"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3"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4"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5"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77" name="Group 193"/>
          <p:cNvGrpSpPr>
            <a:grpSpLocks/>
          </p:cNvGrpSpPr>
          <p:nvPr/>
        </p:nvGrpSpPr>
        <p:grpSpPr bwMode="auto">
          <a:xfrm>
            <a:off x="1548136" y="2794397"/>
            <a:ext cx="1127125" cy="1135063"/>
            <a:chOff x="4216" y="2729"/>
            <a:chExt cx="710" cy="715"/>
          </a:xfrm>
        </p:grpSpPr>
        <p:sp>
          <p:nvSpPr>
            <p:cNvPr id="199"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200"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201"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2"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3"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4"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5"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6"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7"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8"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9"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10"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11"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2"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3"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4"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5"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6"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7" name="Rettangolo 216"/>
          <p:cNvSpPr/>
          <p:nvPr/>
        </p:nvSpPr>
        <p:spPr>
          <a:xfrm>
            <a:off x="5364088" y="3212976"/>
            <a:ext cx="2448272" cy="2128275"/>
          </a:xfrm>
          <a:prstGeom prst="rect">
            <a:avLst/>
          </a:prstGeom>
          <a:ln w="1905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066800">
              <a:lnSpc>
                <a:spcPct val="90000"/>
              </a:lnSpc>
              <a:spcAft>
                <a:spcPct val="35000"/>
              </a:spcAft>
              <a:defRPr/>
            </a:pPr>
            <a:r>
              <a:rPr lang="da-DK" b="1" i="1" dirty="0" smtClean="0">
                <a:solidFill>
                  <a:srgbClr val="EB6615"/>
                </a:solidFill>
                <a:latin typeface="Calibri" pitchFamily="-111" charset="0"/>
                <a:cs typeface="Arial" charset="0"/>
              </a:rPr>
              <a:t>Manuela Schisani: </a:t>
            </a:r>
            <a:r>
              <a:rPr lang="da-DK" b="1" i="1" dirty="0" smtClean="0">
                <a:solidFill>
                  <a:srgbClr val="EB6615"/>
                </a:solidFill>
                <a:latin typeface="Calibri" pitchFamily="-111" charset="0"/>
                <a:cs typeface="Arial" charset="0"/>
                <a:hlinkClick r:id="rId3"/>
              </a:rPr>
              <a:t>schisani@apre.it</a:t>
            </a:r>
            <a:endParaRPr lang="da-DK" b="1" i="1" dirty="0" smtClean="0">
              <a:solidFill>
                <a:srgbClr val="EB6615"/>
              </a:solidFill>
              <a:latin typeface="Calibri" pitchFamily="-111" charset="0"/>
              <a:cs typeface="Arial" charset="0"/>
            </a:endParaRPr>
          </a:p>
          <a:p>
            <a:pPr algn="ctr" defTabSz="1066800">
              <a:lnSpc>
                <a:spcPct val="90000"/>
              </a:lnSpc>
              <a:spcAft>
                <a:spcPct val="35000"/>
              </a:spcAft>
              <a:defRPr/>
            </a:pPr>
            <a:r>
              <a:rPr lang="da-DK" b="1" i="1" dirty="0" smtClean="0">
                <a:solidFill>
                  <a:srgbClr val="EB6615"/>
                </a:solidFill>
                <a:latin typeface="Calibri" pitchFamily="-111" charset="0"/>
                <a:ea typeface="ＭＳ Ｐゴシック"/>
                <a:cs typeface="Arial" charset="0"/>
              </a:rPr>
              <a:t>Noemi De Lorenzo: </a:t>
            </a:r>
            <a:r>
              <a:rPr lang="da-DK" b="1" i="1" dirty="0" smtClean="0">
                <a:solidFill>
                  <a:srgbClr val="EB6615"/>
                </a:solidFill>
                <a:latin typeface="Calibri" pitchFamily="-111" charset="0"/>
                <a:ea typeface="ＭＳ Ｐゴシック"/>
                <a:cs typeface="Arial" charset="0"/>
                <a:hlinkClick r:id="rId4"/>
              </a:rPr>
              <a:t>delorenzo@apre.it</a:t>
            </a:r>
            <a:endParaRPr lang="da-DK" b="1" i="1" dirty="0" smtClean="0">
              <a:solidFill>
                <a:srgbClr val="EB6615"/>
              </a:solidFill>
              <a:latin typeface="Calibri" pitchFamily="-111" charset="0"/>
              <a:ea typeface="ＭＳ Ｐゴシック"/>
              <a:cs typeface="Arial" charset="0"/>
            </a:endParaRPr>
          </a:p>
          <a:p>
            <a:pPr algn="ctr" defTabSz="1066800">
              <a:lnSpc>
                <a:spcPct val="90000"/>
              </a:lnSpc>
              <a:spcAft>
                <a:spcPct val="35000"/>
              </a:spcAft>
              <a:defRPr/>
            </a:pPr>
            <a:r>
              <a:rPr lang="da-DK" b="1" i="1" dirty="0" smtClean="0">
                <a:solidFill>
                  <a:srgbClr val="EB6615"/>
                </a:solidFill>
                <a:latin typeface="Calibri" pitchFamily="-111" charset="0"/>
                <a:ea typeface="ＭＳ Ｐゴシック"/>
                <a:cs typeface="Arial" charset="0"/>
              </a:rPr>
              <a:t>Serena Borgna: </a:t>
            </a:r>
            <a:r>
              <a:rPr lang="da-DK" b="1" i="1" dirty="0" smtClean="0">
                <a:solidFill>
                  <a:srgbClr val="EB6615"/>
                </a:solidFill>
                <a:latin typeface="Calibri" pitchFamily="-111" charset="0"/>
                <a:ea typeface="ＭＳ Ｐゴシック"/>
                <a:cs typeface="Arial" charset="0"/>
                <a:hlinkClick r:id="rId5"/>
              </a:rPr>
              <a:t>borgna@apre.it</a:t>
            </a:r>
            <a:endParaRPr lang="da-DK" b="1" i="1" dirty="0" smtClean="0">
              <a:solidFill>
                <a:srgbClr val="EB6615"/>
              </a:solidFill>
              <a:latin typeface="Calibri" pitchFamily="-111" charset="0"/>
              <a:ea typeface="ＭＳ Ｐゴシック"/>
              <a:cs typeface="Arial" charset="0"/>
            </a:endParaRPr>
          </a:p>
          <a:p>
            <a:pPr algn="ctr" defTabSz="1066800">
              <a:lnSpc>
                <a:spcPct val="90000"/>
              </a:lnSpc>
              <a:spcAft>
                <a:spcPct val="35000"/>
              </a:spcAft>
              <a:defRPr/>
            </a:pPr>
            <a:endParaRPr lang="it-IT" b="1" i="1" dirty="0">
              <a:solidFill>
                <a:srgbClr val="EB6615"/>
              </a:solidFill>
              <a:latin typeface="Calibri" pitchFamily="34"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2000"/>
                                        <p:tgtEl>
                                          <p:spTgt spid="130"/>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 calcmode="lin" valueType="num">
                                      <p:cBhvr>
                                        <p:cTn id="25" dur="2000" fill="hold"/>
                                        <p:tgtEl>
                                          <p:spTgt spid="10"/>
                                        </p:tgtEl>
                                        <p:attrNameLst>
                                          <p:attrName>style.rotation</p:attrName>
                                        </p:attrNameLst>
                                      </p:cBhvr>
                                      <p:tavLst>
                                        <p:tav tm="0">
                                          <p:val>
                                            <p:fltVal val="90"/>
                                          </p:val>
                                        </p:tav>
                                        <p:tav tm="100000">
                                          <p:val>
                                            <p:fltVal val="0"/>
                                          </p:val>
                                        </p:tav>
                                      </p:tavLst>
                                    </p:anim>
                                    <p:animEffect transition="in" filter="fade">
                                      <p:cBhvr>
                                        <p:cTn id="26" dur="2000"/>
                                        <p:tgtEl>
                                          <p:spTgt spid="10"/>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77"/>
                                        </p:tgtEl>
                                        <p:attrNameLst>
                                          <p:attrName>style.visibility</p:attrName>
                                        </p:attrNameLst>
                                      </p:cBhvr>
                                      <p:to>
                                        <p:strVal val="visible"/>
                                      </p:to>
                                    </p:set>
                                    <p:animEffect transition="in" filter="fade">
                                      <p:cBhvr>
                                        <p:cTn id="29" dur="2000"/>
                                        <p:tgtEl>
                                          <p:spTgt spid="77"/>
                                        </p:tgtEl>
                                      </p:cBhvr>
                                    </p:animEffect>
                                    <p:anim calcmode="lin" valueType="num">
                                      <p:cBhvr>
                                        <p:cTn id="30" dur="2000" fill="hold"/>
                                        <p:tgtEl>
                                          <p:spTgt spid="77"/>
                                        </p:tgtEl>
                                        <p:attrNameLst>
                                          <p:attrName>style.rotation</p:attrName>
                                        </p:attrNameLst>
                                      </p:cBhvr>
                                      <p:tavLst>
                                        <p:tav tm="0">
                                          <p:val>
                                            <p:fltVal val="720"/>
                                          </p:val>
                                        </p:tav>
                                        <p:tav tm="100000">
                                          <p:val>
                                            <p:fltVal val="0"/>
                                          </p:val>
                                        </p:tav>
                                      </p:tavLst>
                                    </p:anim>
                                    <p:anim calcmode="lin" valueType="num">
                                      <p:cBhvr>
                                        <p:cTn id="31" dur="2000" fill="hold"/>
                                        <p:tgtEl>
                                          <p:spTgt spid="77"/>
                                        </p:tgtEl>
                                        <p:attrNameLst>
                                          <p:attrName>ppt_h</p:attrName>
                                        </p:attrNameLst>
                                      </p:cBhvr>
                                      <p:tavLst>
                                        <p:tav tm="0">
                                          <p:val>
                                            <p:fltVal val="0"/>
                                          </p:val>
                                        </p:tav>
                                        <p:tav tm="100000">
                                          <p:val>
                                            <p:strVal val="#ppt_h"/>
                                          </p:val>
                                        </p:tav>
                                      </p:tavLst>
                                    </p:anim>
                                    <p:anim calcmode="lin" valueType="num">
                                      <p:cBhvr>
                                        <p:cTn id="32" dur="2000" fill="hold"/>
                                        <p:tgtEl>
                                          <p:spTgt spid="77"/>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6"/>
                                        </p:tgtEl>
                                        <p:attrNameLst>
                                          <p:attrName>style.visibility</p:attrName>
                                        </p:attrNameLst>
                                      </p:cBhvr>
                                      <p:to>
                                        <p:strVal val="visible"/>
                                      </p:to>
                                    </p:set>
                                    <p:anim calcmode="lin" valueType="num">
                                      <p:cBhvr>
                                        <p:cTn id="35" dur="500" fill="hold"/>
                                        <p:tgtEl>
                                          <p:spTgt spid="216"/>
                                        </p:tgtEl>
                                        <p:attrNameLst>
                                          <p:attrName>ppt_w</p:attrName>
                                        </p:attrNameLst>
                                      </p:cBhvr>
                                      <p:tavLst>
                                        <p:tav tm="0">
                                          <p:val>
                                            <p:fltVal val="0"/>
                                          </p:val>
                                        </p:tav>
                                        <p:tav tm="100000">
                                          <p:val>
                                            <p:strVal val="#ppt_w"/>
                                          </p:val>
                                        </p:tav>
                                      </p:tavLst>
                                    </p:anim>
                                    <p:anim calcmode="lin" valueType="num">
                                      <p:cBhvr>
                                        <p:cTn id="36" dur="500" fill="hold"/>
                                        <p:tgtEl>
                                          <p:spTgt spid="216"/>
                                        </p:tgtEl>
                                        <p:attrNameLst>
                                          <p:attrName>ppt_h</p:attrName>
                                        </p:attrNameLst>
                                      </p:cBhvr>
                                      <p:tavLst>
                                        <p:tav tm="0">
                                          <p:val>
                                            <p:fltVal val="0"/>
                                          </p:val>
                                        </p:tav>
                                        <p:tav tm="100000">
                                          <p:val>
                                            <p:strVal val="#ppt_h"/>
                                          </p:val>
                                        </p:tav>
                                      </p:tavLst>
                                    </p:anim>
                                    <p:animEffect transition="in" filter="fade">
                                      <p:cBhvr>
                                        <p:cTn id="37" dur="500"/>
                                        <p:tgtEl>
                                          <p:spTgt spid="216"/>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4"/>
                                        </p:tgtEl>
                                        <p:attrNameLst>
                                          <p:attrName>style.visibility</p:attrName>
                                        </p:attrNameLst>
                                      </p:cBhvr>
                                      <p:to>
                                        <p:strVal val="visible"/>
                                      </p:to>
                                    </p:set>
                                    <p:anim calcmode="lin" valueType="num">
                                      <p:cBhvr>
                                        <p:cTn id="40" dur="1000" fill="hold"/>
                                        <p:tgtEl>
                                          <p:spTgt spid="214"/>
                                        </p:tgtEl>
                                        <p:attrNameLst>
                                          <p:attrName>ppt_w</p:attrName>
                                        </p:attrNameLst>
                                      </p:cBhvr>
                                      <p:tavLst>
                                        <p:tav tm="0">
                                          <p:val>
                                            <p:fltVal val="0"/>
                                          </p:val>
                                        </p:tav>
                                        <p:tav tm="100000">
                                          <p:val>
                                            <p:strVal val="#ppt_w"/>
                                          </p:val>
                                        </p:tav>
                                      </p:tavLst>
                                    </p:anim>
                                    <p:anim calcmode="lin" valueType="num">
                                      <p:cBhvr>
                                        <p:cTn id="41" dur="1000" fill="hold"/>
                                        <p:tgtEl>
                                          <p:spTgt spid="214"/>
                                        </p:tgtEl>
                                        <p:attrNameLst>
                                          <p:attrName>ppt_h</p:attrName>
                                        </p:attrNameLst>
                                      </p:cBhvr>
                                      <p:tavLst>
                                        <p:tav tm="0">
                                          <p:val>
                                            <p:fltVal val="0"/>
                                          </p:val>
                                        </p:tav>
                                        <p:tav tm="100000">
                                          <p:val>
                                            <p:strVal val="#ppt_h"/>
                                          </p:val>
                                        </p:tav>
                                      </p:tavLst>
                                    </p:anim>
                                    <p:animEffect transition="in" filter="fade">
                                      <p:cBhvr>
                                        <p:cTn id="42" dur="1000"/>
                                        <p:tgtEl>
                                          <p:spTgt spid="214"/>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5"/>
                                        </p:tgtEl>
                                        <p:attrNameLst>
                                          <p:attrName>style.visibility</p:attrName>
                                        </p:attrNameLst>
                                      </p:cBhvr>
                                      <p:to>
                                        <p:strVal val="visible"/>
                                      </p:to>
                                    </p:set>
                                    <p:anim calcmode="lin" valueType="num">
                                      <p:cBhvr>
                                        <p:cTn id="45" dur="2000" fill="hold"/>
                                        <p:tgtEl>
                                          <p:spTgt spid="215"/>
                                        </p:tgtEl>
                                        <p:attrNameLst>
                                          <p:attrName>ppt_w</p:attrName>
                                        </p:attrNameLst>
                                      </p:cBhvr>
                                      <p:tavLst>
                                        <p:tav tm="0">
                                          <p:val>
                                            <p:fltVal val="0"/>
                                          </p:val>
                                        </p:tav>
                                        <p:tav tm="100000">
                                          <p:val>
                                            <p:strVal val="#ppt_w"/>
                                          </p:val>
                                        </p:tav>
                                      </p:tavLst>
                                    </p:anim>
                                    <p:anim calcmode="lin" valueType="num">
                                      <p:cBhvr>
                                        <p:cTn id="46" dur="2000" fill="hold"/>
                                        <p:tgtEl>
                                          <p:spTgt spid="215"/>
                                        </p:tgtEl>
                                        <p:attrNameLst>
                                          <p:attrName>ppt_h</p:attrName>
                                        </p:attrNameLst>
                                      </p:cBhvr>
                                      <p:tavLst>
                                        <p:tav tm="0">
                                          <p:val>
                                            <p:fltVal val="0"/>
                                          </p:val>
                                        </p:tav>
                                        <p:tav tm="100000">
                                          <p:val>
                                            <p:strVal val="#ppt_h"/>
                                          </p:val>
                                        </p:tav>
                                      </p:tavLst>
                                    </p:anim>
                                    <p:animEffect transition="in" filter="fade">
                                      <p:cBhvr>
                                        <p:cTn id="47" dur="2000"/>
                                        <p:tgtEl>
                                          <p:spTgt spid="215"/>
                                        </p:tgtEl>
                                      </p:cBhvr>
                                    </p:animEffect>
                                  </p:childTnLst>
                                </p:cTn>
                              </p:par>
                              <p:par>
                                <p:cTn id="48" presetID="30" presetClass="entr" presetSubtype="0" fill="hold" grpId="0" nodeType="withEffect">
                                  <p:stCondLst>
                                    <p:cond delay="0"/>
                                  </p:stCondLst>
                                  <p:childTnLst>
                                    <p:set>
                                      <p:cBhvr>
                                        <p:cTn id="49" dur="1" fill="hold">
                                          <p:stCondLst>
                                            <p:cond delay="0"/>
                                          </p:stCondLst>
                                        </p:cTn>
                                        <p:tgtEl>
                                          <p:spTgt spid="217"/>
                                        </p:tgtEl>
                                        <p:attrNameLst>
                                          <p:attrName>style.visibility</p:attrName>
                                        </p:attrNameLst>
                                      </p:cBhvr>
                                      <p:to>
                                        <p:strVal val="visible"/>
                                      </p:to>
                                    </p:set>
                                    <p:animEffect transition="in" filter="fade">
                                      <p:cBhvr>
                                        <p:cTn id="50" dur="800" decel="100000"/>
                                        <p:tgtEl>
                                          <p:spTgt spid="217"/>
                                        </p:tgtEl>
                                      </p:cBhvr>
                                    </p:animEffect>
                                    <p:anim calcmode="lin" valueType="num">
                                      <p:cBhvr>
                                        <p:cTn id="51" dur="800" decel="100000" fill="hold"/>
                                        <p:tgtEl>
                                          <p:spTgt spid="217"/>
                                        </p:tgtEl>
                                        <p:attrNameLst>
                                          <p:attrName>style.rotation</p:attrName>
                                        </p:attrNameLst>
                                      </p:cBhvr>
                                      <p:tavLst>
                                        <p:tav tm="0">
                                          <p:val>
                                            <p:fltVal val="-90"/>
                                          </p:val>
                                        </p:tav>
                                        <p:tav tm="100000">
                                          <p:val>
                                            <p:fltVal val="0"/>
                                          </p:val>
                                        </p:tav>
                                      </p:tavLst>
                                    </p:anim>
                                    <p:anim calcmode="lin" valueType="num">
                                      <p:cBhvr>
                                        <p:cTn id="52" dur="800" decel="100000" fill="hold"/>
                                        <p:tgtEl>
                                          <p:spTgt spid="217"/>
                                        </p:tgtEl>
                                        <p:attrNameLst>
                                          <p:attrName>ppt_x</p:attrName>
                                        </p:attrNameLst>
                                      </p:cBhvr>
                                      <p:tavLst>
                                        <p:tav tm="0">
                                          <p:val>
                                            <p:strVal val="#ppt_x+0.4"/>
                                          </p:val>
                                        </p:tav>
                                        <p:tav tm="100000">
                                          <p:val>
                                            <p:strVal val="#ppt_x-0.05"/>
                                          </p:val>
                                        </p:tav>
                                      </p:tavLst>
                                    </p:anim>
                                    <p:anim calcmode="lin" valueType="num">
                                      <p:cBhvr>
                                        <p:cTn id="53" dur="800" decel="100000" fill="hold"/>
                                        <p:tgtEl>
                                          <p:spTgt spid="21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1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214" grpId="0" animBg="1"/>
      <p:bldP spid="215" grpId="0" animBg="1"/>
      <p:bldP spid="216" grpId="0" animBg="1"/>
      <p:bldP spid="2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57200" y="5013176"/>
            <a:ext cx="8229600" cy="1112987"/>
          </a:xfrm>
        </p:spPr>
        <p:txBody>
          <a:bodyPr>
            <a:normAutofit lnSpcReduction="10000"/>
          </a:bodyPr>
          <a:lstStyle/>
          <a:p>
            <a:pPr algn="ctr">
              <a:buNone/>
            </a:pPr>
            <a:r>
              <a:rPr lang="it-IT" dirty="0" smtClean="0"/>
              <a:t>Manuela Schisani: </a:t>
            </a:r>
            <a:r>
              <a:rPr lang="it-IT" dirty="0" smtClean="0">
                <a:solidFill>
                  <a:srgbClr val="005EA1"/>
                </a:solidFill>
                <a:hlinkClick r:id="rId2"/>
              </a:rPr>
              <a:t>schisani@apre.it</a:t>
            </a:r>
            <a:r>
              <a:rPr lang="it-IT" dirty="0" smtClean="0">
                <a:solidFill>
                  <a:srgbClr val="005EA1"/>
                </a:solidFill>
              </a:rPr>
              <a:t> </a:t>
            </a:r>
          </a:p>
          <a:p>
            <a:pPr algn="ctr">
              <a:buNone/>
            </a:pPr>
            <a:r>
              <a:rPr lang="it-IT" dirty="0" smtClean="0">
                <a:hlinkClick r:id="rId3"/>
              </a:rPr>
              <a:t>www.apre.it</a:t>
            </a:r>
            <a:r>
              <a:rPr lang="it-IT" dirty="0" smtClean="0"/>
              <a:t> </a:t>
            </a:r>
            <a:endParaRPr lang="it-IT" dirty="0"/>
          </a:p>
        </p:txBody>
      </p:sp>
      <p:pic>
        <p:nvPicPr>
          <p:cNvPr id="1026" name="Picture 2"/>
          <p:cNvPicPr>
            <a:picLocks noChangeAspect="1" noChangeArrowheads="1"/>
          </p:cNvPicPr>
          <p:nvPr/>
        </p:nvPicPr>
        <p:blipFill>
          <a:blip r:embed="rId4" cstate="print"/>
          <a:srcRect l="35437" t="37371" r="44482" b="27192"/>
          <a:stretch>
            <a:fillRect/>
          </a:stretch>
        </p:blipFill>
        <p:spPr bwMode="auto">
          <a:xfrm>
            <a:off x="2987824" y="1052736"/>
            <a:ext cx="2448272" cy="34563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5"/>
          <p:cNvGraphicFramePr>
            <a:graphicFrameLocks noGrp="1"/>
          </p:cNvGraphicFramePr>
          <p:nvPr/>
        </p:nvGraphicFramePr>
        <p:xfrm>
          <a:off x="350838" y="2994025"/>
          <a:ext cx="8277225" cy="2882899"/>
        </p:xfrm>
        <a:graphic>
          <a:graphicData uri="http://schemas.openxmlformats.org/drawingml/2006/table">
            <a:tbl>
              <a:tblPr>
                <a:tableStyleId>{BC89EF96-8CEA-46FF-86C4-4CE0E7609802}</a:tableStyleId>
              </a:tblPr>
              <a:tblGrid>
                <a:gridCol w="3548206"/>
                <a:gridCol w="1756648"/>
                <a:gridCol w="1280551"/>
                <a:gridCol w="1691820"/>
              </a:tblGrid>
              <a:tr h="637874">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GB" sz="2000" b="0" i="0" u="none" strike="noStrike" cap="none" normalizeH="0" baseline="0" dirty="0" smtClean="0">
                        <a:ln>
                          <a:noFill/>
                        </a:ln>
                        <a:solidFill>
                          <a:schemeClr val="tx1"/>
                        </a:solidFill>
                        <a:effectLst/>
                        <a:latin typeface="Calibri" pitchFamily="34" charset="0"/>
                      </a:endParaRPr>
                    </a:p>
                  </a:txBody>
                  <a:tcPr marL="91435" marR="91435" marT="45731" marB="45731" horzOverflow="overflow">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12763" rtl="0" eaLnBrk="0" fontAlgn="base" latinLnBrk="0" hangingPunct="0">
                        <a:lnSpc>
                          <a:spcPct val="100000"/>
                        </a:lnSpc>
                        <a:spcBef>
                          <a:spcPts val="913"/>
                        </a:spcBef>
                        <a:spcAft>
                          <a:spcPct val="0"/>
                        </a:spcAft>
                        <a:buClr>
                          <a:srgbClr val="000000"/>
                        </a:buClr>
                        <a:buSzPct val="100000"/>
                        <a:buFont typeface="Times New Roman" pitchFamily="16" charset="0"/>
                        <a:buNone/>
                        <a:tabLst/>
                      </a:pPr>
                      <a:r>
                        <a:rPr kumimoji="0" lang="en-GB" sz="2000" b="1" u="none" strike="noStrike" cap="none" normalizeH="0" baseline="0" dirty="0" smtClean="0">
                          <a:ln>
                            <a:noFill/>
                          </a:ln>
                          <a:solidFill>
                            <a:srgbClr val="005EA0"/>
                          </a:solidFill>
                          <a:effectLst/>
                          <a:latin typeface="Calibri" pitchFamily="34" charset="0"/>
                        </a:rPr>
                        <a:t>EC</a:t>
                      </a:r>
                      <a:endParaRPr kumimoji="0" lang="en-GB" sz="2000" b="1" i="0" u="none" strike="noStrike" cap="none" normalizeH="0" baseline="0" dirty="0" smtClean="0">
                        <a:ln>
                          <a:noFill/>
                        </a:ln>
                        <a:solidFill>
                          <a:srgbClr val="005EA0"/>
                        </a:solidFill>
                        <a:effectLst/>
                        <a:latin typeface="Calibri" pitchFamily="34" charset="0"/>
                      </a:endParaRPr>
                    </a:p>
                  </a:txBody>
                  <a:tcPr marL="78189" marR="78189" marT="41469" marB="414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GB" sz="2000" b="1" u="none" strike="noStrike" cap="none" normalizeH="0" baseline="0" dirty="0" smtClean="0">
                          <a:ln>
                            <a:noFill/>
                          </a:ln>
                          <a:solidFill>
                            <a:srgbClr val="005EA0"/>
                          </a:solidFill>
                          <a:effectLst/>
                          <a:latin typeface="Calibri" pitchFamily="34" charset="0"/>
                        </a:rPr>
                        <a:t>EP</a:t>
                      </a:r>
                      <a:endParaRPr kumimoji="0" lang="en-GB" sz="2000" b="1" i="0" u="none" strike="noStrike" cap="none" normalizeH="0" baseline="0" dirty="0" smtClean="0">
                        <a:ln>
                          <a:noFill/>
                        </a:ln>
                        <a:solidFill>
                          <a:srgbClr val="005EA0"/>
                        </a:solidFill>
                        <a:effectLst/>
                        <a:latin typeface="Calibri" pitchFamily="34" charset="0"/>
                      </a:endParaRPr>
                    </a:p>
                  </a:txBody>
                  <a:tcPr marL="91435" marR="91435" marT="45731" marB="45731"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r>
                        <a:rPr kumimoji="0" lang="en-GB" sz="2000" b="1" u="none" strike="noStrike" cap="none" normalizeH="0" baseline="0" dirty="0" smtClean="0">
                          <a:ln>
                            <a:noFill/>
                          </a:ln>
                          <a:solidFill>
                            <a:srgbClr val="005EA0"/>
                          </a:solidFill>
                          <a:effectLst/>
                          <a:latin typeface="Calibri" pitchFamily="34" charset="0"/>
                        </a:rPr>
                        <a:t>Compromise</a:t>
                      </a:r>
                    </a:p>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r>
                        <a:rPr kumimoji="0" lang="en-GB" sz="1400" b="1" u="none" strike="noStrike" cap="none" normalizeH="0" baseline="0" dirty="0" smtClean="0">
                          <a:ln>
                            <a:noFill/>
                          </a:ln>
                          <a:solidFill>
                            <a:srgbClr val="005EA0"/>
                          </a:solidFill>
                          <a:effectLst/>
                          <a:latin typeface="Calibri" pitchFamily="34" charset="0"/>
                        </a:rPr>
                        <a:t>27.06.13</a:t>
                      </a:r>
                      <a:endParaRPr kumimoji="0" lang="en-GB" sz="1400" b="1" i="0" u="none" strike="noStrike" cap="none" normalizeH="0" baseline="0" dirty="0" smtClean="0">
                        <a:ln>
                          <a:noFill/>
                        </a:ln>
                        <a:solidFill>
                          <a:srgbClr val="005EA0"/>
                        </a:solidFill>
                        <a:effectLst/>
                        <a:latin typeface="Calibri" pitchFamily="34" charset="0"/>
                      </a:endParaRPr>
                    </a:p>
                  </a:txBody>
                  <a:tcPr marL="91435" marR="91435" marT="45731" marB="45731" horzOverflow="overflow">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589892">
                <a:tc>
                  <a:txBody>
                    <a:bodyPr/>
                    <a:lstStyle/>
                    <a:p>
                      <a:pPr marL="0" marR="0" lvl="0" indent="0" algn="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rgbClr val="C00000"/>
                          </a:solidFill>
                          <a:effectLst/>
                          <a:latin typeface="Calibri" pitchFamily="34" charset="0"/>
                        </a:rPr>
                        <a:t>European Research Council</a:t>
                      </a:r>
                      <a:endParaRPr kumimoji="0" lang="en-GB" sz="1800" b="0" i="0" u="none" strike="noStrike" cap="none" normalizeH="0" baseline="0" dirty="0" smtClean="0">
                        <a:ln>
                          <a:noFill/>
                        </a:ln>
                        <a:solidFill>
                          <a:srgbClr val="C00000"/>
                        </a:solidFill>
                        <a:effectLst/>
                        <a:latin typeface="Calibri" pitchFamily="34" charset="0"/>
                      </a:endParaRPr>
                    </a:p>
                  </a:txBody>
                  <a:tcPr marL="91435" marR="91435" marT="45731" marB="45731" anchor="ctr" horzOverflow="overflow">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12763" rtl="0" eaLnBrk="0" fontAlgn="base" latinLnBrk="0" hangingPunct="0">
                        <a:lnSpc>
                          <a:spcPct val="100000"/>
                        </a:lnSpc>
                        <a:spcBef>
                          <a:spcPts val="913"/>
                        </a:spcBef>
                        <a:spcAft>
                          <a:spcPct val="0"/>
                        </a:spcAft>
                        <a:buClr>
                          <a:srgbClr val="000000"/>
                        </a:buClr>
                        <a:buSzPct val="100000"/>
                        <a:buFont typeface="Times New Roman" pitchFamily="16" charset="0"/>
                        <a:buNone/>
                        <a:tabLst/>
                      </a:pPr>
                      <a:r>
                        <a:rPr kumimoji="0" lang="en-IE" sz="1800" b="0" u="none" strike="noStrike" cap="none" normalizeH="0" baseline="0" dirty="0" smtClean="0">
                          <a:ln>
                            <a:noFill/>
                          </a:ln>
                          <a:solidFill>
                            <a:schemeClr val="tx1">
                              <a:lumMod val="75000"/>
                              <a:lumOff val="25000"/>
                            </a:schemeClr>
                          </a:solidFill>
                          <a:effectLst/>
                          <a:latin typeface="Calibri" pitchFamily="34" charset="0"/>
                        </a:rPr>
                        <a:t>15.008</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78189" marR="78189" marT="41469" marB="41469"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chemeClr val="tx1">
                              <a:lumMod val="75000"/>
                              <a:lumOff val="25000"/>
                            </a:schemeClr>
                          </a:solidFill>
                          <a:effectLst/>
                          <a:latin typeface="Calibri" pitchFamily="34" charset="0"/>
                        </a:rPr>
                        <a:t>13.268</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defRPr/>
                      </a:pPr>
                      <a:r>
                        <a:rPr lang="it-IT" sz="1800" b="0" kern="1200" dirty="0" smtClean="0">
                          <a:solidFill>
                            <a:schemeClr val="tx1">
                              <a:lumMod val="75000"/>
                              <a:lumOff val="25000"/>
                            </a:schemeClr>
                          </a:solidFill>
                          <a:latin typeface="Calibri" pitchFamily="34" charset="0"/>
                        </a:rPr>
                        <a:t>11.934</a:t>
                      </a: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74865">
                <a:tc>
                  <a:txBody>
                    <a:bodyPr/>
                    <a:lstStyle/>
                    <a:p>
                      <a:pPr marL="0" marR="0" lvl="0" indent="0" algn="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rgbClr val="C00000"/>
                          </a:solidFill>
                          <a:effectLst/>
                          <a:latin typeface="Calibri" pitchFamily="34" charset="0"/>
                        </a:rPr>
                        <a:t>Future and Emerging Technologies</a:t>
                      </a:r>
                      <a:endParaRPr kumimoji="0" lang="en-GB" sz="1800" b="0" i="0" u="none" strike="noStrike" cap="none" normalizeH="0" baseline="0" dirty="0" smtClean="0">
                        <a:ln>
                          <a:noFill/>
                        </a:ln>
                        <a:solidFill>
                          <a:srgbClr val="C00000"/>
                        </a:solidFill>
                        <a:effectLst/>
                        <a:latin typeface="Calibri" pitchFamily="34" charset="0"/>
                      </a:endParaRPr>
                    </a:p>
                  </a:txBody>
                  <a:tcPr marL="91435" marR="91435" marT="45731" marB="45731" anchor="ctr" horzOverflow="overflow">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512763" rtl="0" eaLnBrk="0" fontAlgn="base" latinLnBrk="0" hangingPunct="0">
                        <a:lnSpc>
                          <a:spcPct val="100000"/>
                        </a:lnSpc>
                        <a:spcBef>
                          <a:spcPts val="913"/>
                        </a:spcBef>
                        <a:spcAft>
                          <a:spcPct val="0"/>
                        </a:spcAft>
                        <a:buClr>
                          <a:srgbClr val="000000"/>
                        </a:buClr>
                        <a:buSzPct val="100000"/>
                        <a:buFont typeface="Times New Roman" pitchFamily="16" charset="0"/>
                        <a:buNone/>
                        <a:tabLst/>
                      </a:pPr>
                      <a:r>
                        <a:rPr kumimoji="0" lang="en-GB" sz="1800" b="0" u="none" strike="noStrike" cap="none" normalizeH="0" baseline="0" dirty="0" smtClean="0">
                          <a:ln>
                            <a:noFill/>
                          </a:ln>
                          <a:solidFill>
                            <a:schemeClr val="tx1">
                              <a:lumMod val="75000"/>
                              <a:lumOff val="25000"/>
                            </a:schemeClr>
                          </a:solidFill>
                          <a:effectLst/>
                          <a:latin typeface="Calibri" pitchFamily="34" charset="0"/>
                        </a:rPr>
                        <a:t>3.505</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78189" marR="78189" marT="41469" marB="41469"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chemeClr val="tx1">
                              <a:lumMod val="75000"/>
                              <a:lumOff val="25000"/>
                            </a:schemeClr>
                          </a:solidFill>
                          <a:effectLst/>
                          <a:latin typeface="Calibri" pitchFamily="34" charset="0"/>
                        </a:rPr>
                        <a:t>3.100</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GB" sz="1800" b="0" u="none" strike="noStrike" cap="none" normalizeH="0" baseline="0" dirty="0" smtClean="0">
                          <a:ln>
                            <a:noFill/>
                          </a:ln>
                          <a:solidFill>
                            <a:schemeClr val="tx1">
                              <a:lumMod val="75000"/>
                              <a:lumOff val="25000"/>
                            </a:schemeClr>
                          </a:solidFill>
                          <a:effectLst/>
                          <a:latin typeface="Calibri" pitchFamily="34" charset="0"/>
                        </a:rPr>
                        <a:t>2.457</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76143">
                <a:tc>
                  <a:txBody>
                    <a:bodyPr/>
                    <a:lstStyle/>
                    <a:p>
                      <a:pPr marL="0" marR="0" lvl="0" indent="0" algn="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rgbClr val="C00000"/>
                          </a:solidFill>
                          <a:effectLst/>
                          <a:latin typeface="Calibri" pitchFamily="34" charset="0"/>
                        </a:rPr>
                        <a:t>Marie Skłodowska-Curie Actions </a:t>
                      </a:r>
                      <a:endParaRPr kumimoji="0" lang="en-GB" sz="1800" b="0" i="0" u="none" strike="noStrike" cap="none" normalizeH="0" baseline="0" dirty="0" smtClean="0">
                        <a:ln>
                          <a:noFill/>
                        </a:ln>
                        <a:solidFill>
                          <a:srgbClr val="C00000"/>
                        </a:solidFill>
                        <a:effectLst/>
                        <a:latin typeface="Calibri" pitchFamily="34" charset="0"/>
                      </a:endParaRPr>
                    </a:p>
                  </a:txBody>
                  <a:tcPr marL="91435" marR="91435" marT="45731" marB="45731" anchor="ctr" horzOverflow="overflow">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12763" rtl="0" eaLnBrk="0" fontAlgn="base" latinLnBrk="0" hangingPunct="0">
                        <a:lnSpc>
                          <a:spcPct val="100000"/>
                        </a:lnSpc>
                        <a:spcBef>
                          <a:spcPts val="913"/>
                        </a:spcBef>
                        <a:spcAft>
                          <a:spcPct val="0"/>
                        </a:spcAft>
                        <a:buClr>
                          <a:srgbClr val="000000"/>
                        </a:buClr>
                        <a:buSzPct val="100000"/>
                        <a:buFont typeface="Times New Roman" pitchFamily="16" charset="0"/>
                        <a:buNone/>
                        <a:tabLst/>
                      </a:pPr>
                      <a:r>
                        <a:rPr kumimoji="0" lang="en-IE" sz="1800" b="0" u="none" strike="noStrike" cap="none" normalizeH="0" baseline="0" dirty="0" smtClean="0">
                          <a:ln>
                            <a:noFill/>
                          </a:ln>
                          <a:solidFill>
                            <a:schemeClr val="tx1">
                              <a:lumMod val="75000"/>
                              <a:lumOff val="25000"/>
                            </a:schemeClr>
                          </a:solidFill>
                          <a:effectLst/>
                          <a:latin typeface="Calibri" pitchFamily="34" charset="0"/>
                        </a:rPr>
                        <a:t>6.503</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78189" marR="78189" marT="41469" marB="41469"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chemeClr val="tx1">
                              <a:lumMod val="75000"/>
                              <a:lumOff val="25000"/>
                            </a:schemeClr>
                          </a:solidFill>
                          <a:effectLst/>
                          <a:latin typeface="Calibri" pitchFamily="34" charset="0"/>
                        </a:rPr>
                        <a:t>5.572</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GB" sz="1800" b="0" u="none" strike="noStrike" cap="none" normalizeH="0" baseline="0" dirty="0" smtClean="0">
                          <a:ln>
                            <a:noFill/>
                          </a:ln>
                          <a:solidFill>
                            <a:schemeClr val="tx1">
                              <a:lumMod val="75000"/>
                              <a:lumOff val="25000"/>
                            </a:schemeClr>
                          </a:solidFill>
                          <a:effectLst/>
                          <a:latin typeface="Calibri" pitchFamily="34" charset="0"/>
                        </a:rPr>
                        <a:t>5.616</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04125">
                <a:tc>
                  <a:txBody>
                    <a:bodyPr/>
                    <a:lstStyle/>
                    <a:p>
                      <a:pPr marL="0" marR="0" lvl="0" indent="0" algn="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rgbClr val="C00000"/>
                          </a:solidFill>
                          <a:effectLst/>
                          <a:latin typeface="Calibri" pitchFamily="34" charset="0"/>
                        </a:rPr>
                        <a:t>Research Infrastructures</a:t>
                      </a:r>
                      <a:endParaRPr kumimoji="0" lang="en-GB" sz="1800" b="0" i="0" u="none" strike="noStrike" cap="none" normalizeH="0" baseline="0" dirty="0" smtClean="0">
                        <a:ln>
                          <a:noFill/>
                        </a:ln>
                        <a:solidFill>
                          <a:srgbClr val="C00000"/>
                        </a:solidFill>
                        <a:effectLst/>
                        <a:latin typeface="Calibri" pitchFamily="34" charset="0"/>
                      </a:endParaRPr>
                    </a:p>
                  </a:txBody>
                  <a:tcPr marL="91435" marR="91435" marT="45731" marB="45731" anchor="ctr" horzOverflow="overflow">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512763" rtl="0" eaLnBrk="0" fontAlgn="base" latinLnBrk="0" hangingPunct="0">
                        <a:lnSpc>
                          <a:spcPct val="100000"/>
                        </a:lnSpc>
                        <a:spcBef>
                          <a:spcPts val="913"/>
                        </a:spcBef>
                        <a:spcAft>
                          <a:spcPct val="0"/>
                        </a:spcAft>
                        <a:buClr>
                          <a:srgbClr val="000000"/>
                        </a:buClr>
                        <a:buSzPct val="100000"/>
                        <a:buFont typeface="Times New Roman" pitchFamily="16" charset="0"/>
                        <a:buNone/>
                        <a:tabLst/>
                      </a:pPr>
                      <a:r>
                        <a:rPr kumimoji="0" lang="en-IE" sz="1800" b="0" u="none" strike="noStrike" cap="none" normalizeH="0" baseline="0" dirty="0" smtClean="0">
                          <a:ln>
                            <a:noFill/>
                          </a:ln>
                          <a:solidFill>
                            <a:schemeClr val="tx1">
                              <a:lumMod val="75000"/>
                              <a:lumOff val="25000"/>
                            </a:schemeClr>
                          </a:solidFill>
                          <a:effectLst/>
                          <a:latin typeface="Calibri" pitchFamily="34" charset="0"/>
                        </a:rPr>
                        <a:t>2.802</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78189" marR="78189" marT="41469" marB="41469"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pt-PT" sz="1800" b="0" u="none" strike="noStrike" cap="none" normalizeH="0" baseline="0" dirty="0" smtClean="0">
                          <a:ln>
                            <a:noFill/>
                          </a:ln>
                          <a:solidFill>
                            <a:schemeClr val="tx1">
                              <a:lumMod val="75000"/>
                              <a:lumOff val="25000"/>
                            </a:schemeClr>
                          </a:solidFill>
                          <a:effectLst/>
                          <a:latin typeface="Calibri" pitchFamily="34" charset="0"/>
                        </a:rPr>
                        <a:t>2.478</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GB" sz="1800" b="0" u="none" strike="noStrike" cap="none" normalizeH="0" baseline="0" dirty="0" smtClean="0">
                          <a:ln>
                            <a:noFill/>
                          </a:ln>
                          <a:solidFill>
                            <a:schemeClr val="tx1">
                              <a:lumMod val="75000"/>
                              <a:lumOff val="25000"/>
                            </a:schemeClr>
                          </a:solidFill>
                          <a:effectLst/>
                          <a:latin typeface="Calibri" pitchFamily="34" charset="0"/>
                        </a:rPr>
                        <a:t>2.267</a:t>
                      </a:r>
                      <a:endParaRPr kumimoji="0" lang="en-GB" sz="1800" b="0" i="0" u="none" strike="noStrike" cap="none" normalizeH="0" baseline="0" dirty="0" smtClean="0">
                        <a:ln>
                          <a:noFill/>
                        </a:ln>
                        <a:solidFill>
                          <a:schemeClr val="tx1">
                            <a:lumMod val="75000"/>
                            <a:lumOff val="25000"/>
                          </a:schemeClr>
                        </a:solidFill>
                        <a:effectLst/>
                        <a:latin typeface="Calibri" pitchFamily="34" charset="0"/>
                      </a:endParaRPr>
                    </a:p>
                  </a:txBody>
                  <a:tcPr marL="91435" marR="91435" marT="45731" marB="45731" anchor="ctr" horzOverflow="overflow">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35867" name="Rettangolo 6"/>
          <p:cNvSpPr>
            <a:spLocks noChangeArrowheads="1"/>
          </p:cNvSpPr>
          <p:nvPr/>
        </p:nvSpPr>
        <p:spPr bwMode="auto">
          <a:xfrm>
            <a:off x="211138" y="809625"/>
            <a:ext cx="7816850" cy="523220"/>
          </a:xfrm>
          <a:prstGeom prst="rect">
            <a:avLst/>
          </a:prstGeom>
          <a:noFill/>
          <a:ln w="9525">
            <a:noFill/>
            <a:miter lim="800000"/>
            <a:headEnd/>
            <a:tailEnd/>
          </a:ln>
        </p:spPr>
        <p:txBody>
          <a:bodyPr>
            <a:spAutoFit/>
          </a:bodyPr>
          <a:lstStyle/>
          <a:p>
            <a:pPr marL="533400" indent="-533400" defTabSz="457200" eaLnBrk="1" hangingPunct="1">
              <a:defRPr/>
            </a:pPr>
            <a:r>
              <a:rPr lang="en-GB" sz="2800" b="1" dirty="0">
                <a:solidFill>
                  <a:srgbClr val="005EA1"/>
                </a:solidFill>
                <a:latin typeface="+mn-lt"/>
                <a:cs typeface="Arial" charset="0"/>
              </a:rPr>
              <a:t>Excellent </a:t>
            </a:r>
            <a:r>
              <a:rPr lang="en-GB" sz="2800" b="1" dirty="0" smtClean="0">
                <a:solidFill>
                  <a:srgbClr val="005EA1"/>
                </a:solidFill>
                <a:latin typeface="+mn-lt"/>
                <a:cs typeface="Arial" charset="0"/>
              </a:rPr>
              <a:t>Science: budget/1</a:t>
            </a:r>
            <a:endParaRPr lang="en-GB" sz="2800" b="1" dirty="0">
              <a:solidFill>
                <a:srgbClr val="005EA1"/>
              </a:solidFill>
              <a:latin typeface="+mn-lt"/>
              <a:cs typeface="Arial" charset="0"/>
            </a:endParaRPr>
          </a:p>
        </p:txBody>
      </p:sp>
      <p:sp>
        <p:nvSpPr>
          <p:cNvPr id="6" name="Ovale 5"/>
          <p:cNvSpPr/>
          <p:nvPr/>
        </p:nvSpPr>
        <p:spPr>
          <a:xfrm>
            <a:off x="6732588" y="1700213"/>
            <a:ext cx="2303462" cy="7858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400" b="1" dirty="0">
              <a:solidFill>
                <a:schemeClr val="tx1">
                  <a:lumMod val="75000"/>
                  <a:lumOff val="25000"/>
                </a:schemeClr>
              </a:solidFill>
              <a:latin typeface="+mj-lt"/>
            </a:endParaRPr>
          </a:p>
          <a:p>
            <a:pPr algn="r" eaLnBrk="1" hangingPunct="1">
              <a:defRPr/>
            </a:pPr>
            <a:r>
              <a:rPr lang="en-GB" sz="2400" dirty="0">
                <a:solidFill>
                  <a:srgbClr val="C00000"/>
                </a:solidFill>
                <a:latin typeface="+mj-lt"/>
              </a:rPr>
              <a:t>22.274 M €</a:t>
            </a:r>
          </a:p>
          <a:p>
            <a:pPr algn="ctr" eaLnBrk="1" hangingPunct="1">
              <a:defRPr/>
            </a:pPr>
            <a:endParaRPr lang="it-IT" sz="2000" dirty="0">
              <a:solidFill>
                <a:schemeClr val="tx1">
                  <a:lumMod val="75000"/>
                  <a:lumOff val="25000"/>
                </a:schemeClr>
              </a:solidFill>
              <a:latin typeface="+mj-lt"/>
            </a:endParaRPr>
          </a:p>
        </p:txBody>
      </p:sp>
      <p:sp>
        <p:nvSpPr>
          <p:cNvPr id="57376" name="Segnaposto numero diapositiva 1"/>
          <p:cNvSpPr>
            <a:spLocks noGrp="1"/>
          </p:cNvSpPr>
          <p:nvPr>
            <p:ph type="sldNum" sz="quarter" idx="12"/>
          </p:nvPr>
        </p:nvSpPr>
        <p:spPr bwMode="auto">
          <a:noFill/>
          <a:ln>
            <a:miter lim="800000"/>
            <a:headEnd/>
            <a:tailEnd/>
          </a:ln>
        </p:spPr>
        <p:txBody>
          <a:bodyPr/>
          <a:lstStyle/>
          <a:p>
            <a:fld id="{4E31C2C5-3146-415D-9044-1E11F2515015}" type="slidenum">
              <a:rPr lang="en-GB" altLang="it-IT" smtClean="0"/>
              <a:pPr/>
              <a:t>7</a:t>
            </a:fld>
            <a:endParaRPr lang="en-GB" altLang="it-IT" smtClean="0"/>
          </a:p>
        </p:txBody>
      </p:sp>
      <p:sp>
        <p:nvSpPr>
          <p:cNvPr id="2" name="Rettangolo 1"/>
          <p:cNvSpPr/>
          <p:nvPr/>
        </p:nvSpPr>
        <p:spPr>
          <a:xfrm>
            <a:off x="8016875" y="93663"/>
            <a:ext cx="611188" cy="111601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57378" name="Picture 39" descr="http://upload.wikimedia.org/wikipedia/commons/thumb/c/c3/Euro_symbol_gold.svg/220px-Euro_symbol_gold.svg.png"/>
          <p:cNvPicPr>
            <a:picLocks noChangeAspect="1" noChangeArrowheads="1"/>
          </p:cNvPicPr>
          <p:nvPr/>
        </p:nvPicPr>
        <p:blipFill>
          <a:blip r:embed="rId2" cstate="print"/>
          <a:srcRect/>
          <a:stretch>
            <a:fillRect/>
          </a:stretch>
        </p:blipFill>
        <p:spPr bwMode="auto">
          <a:xfrm>
            <a:off x="6135688" y="1412875"/>
            <a:ext cx="841375" cy="836613"/>
          </a:xfrm>
          <a:prstGeom prst="rect">
            <a:avLst/>
          </a:prstGeom>
          <a:noFill/>
          <a:ln w="9525">
            <a:noFill/>
            <a:miter lim="800000"/>
            <a:headEnd/>
            <a:tailEnd/>
          </a:ln>
        </p:spPr>
      </p:pic>
      <p:cxnSp>
        <p:nvCxnSpPr>
          <p:cNvPr id="4" name="Connettore 1 3"/>
          <p:cNvCxnSpPr/>
          <p:nvPr/>
        </p:nvCxnSpPr>
        <p:spPr>
          <a:xfrm>
            <a:off x="6229350" y="2274888"/>
            <a:ext cx="2447925" cy="0"/>
          </a:xfrm>
          <a:prstGeom prst="line">
            <a:avLst/>
          </a:prstGeom>
          <a:ln>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540568" y="548680"/>
            <a:ext cx="6119813" cy="647700"/>
          </a:xfrm>
        </p:spPr>
        <p:txBody>
          <a:bodyPr rtlCol="0">
            <a:normAutofit/>
          </a:bodyPr>
          <a:lstStyle/>
          <a:p>
            <a:pPr marL="533400" indent="-533400" defTabSz="457200" eaLnBrk="1" hangingPunct="1">
              <a:defRPr/>
            </a:pPr>
            <a:r>
              <a:rPr lang="en-GB" sz="2800" b="1" dirty="0" smtClean="0">
                <a:cs typeface="Arial" charset="0"/>
              </a:rPr>
              <a:t>Excellent Science: budget/2</a:t>
            </a:r>
            <a:endParaRPr lang="en-GB" sz="2800" b="1" dirty="0">
              <a:cs typeface="Arial" charset="0"/>
            </a:endParaRPr>
          </a:p>
        </p:txBody>
      </p:sp>
      <p:graphicFrame>
        <p:nvGraphicFramePr>
          <p:cNvPr id="12" name="Grafico 11"/>
          <p:cNvGraphicFramePr/>
          <p:nvPr/>
        </p:nvGraphicFramePr>
        <p:xfrm>
          <a:off x="589274" y="1374733"/>
          <a:ext cx="7986849"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Segnaposto numero diapositiva 1"/>
          <p:cNvSpPr>
            <a:spLocks noGrp="1"/>
          </p:cNvSpPr>
          <p:nvPr>
            <p:ph type="sldNum" sz="quarter" idx="12"/>
          </p:nvPr>
        </p:nvSpPr>
        <p:spPr bwMode="auto">
          <a:noFill/>
          <a:ln>
            <a:miter lim="800000"/>
            <a:headEnd/>
            <a:tailEnd/>
          </a:ln>
        </p:spPr>
        <p:txBody>
          <a:bodyPr/>
          <a:lstStyle/>
          <a:p>
            <a:fld id="{BE8E41E6-2485-4E50-AFE0-2EF1F8F9F489}" type="slidenum">
              <a:rPr lang="it-IT" altLang="it-IT" smtClean="0"/>
              <a:pPr/>
              <a:t>8</a:t>
            </a:fld>
            <a:endParaRPr lang="it-IT" altLang="it-IT"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0"/>
          <p:cNvPicPr>
            <a:picLocks noChangeAspect="1"/>
          </p:cNvPicPr>
          <p:nvPr/>
        </p:nvPicPr>
        <p:blipFill>
          <a:blip r:embed="rId2" cstate="print"/>
          <a:srcRect l="3322" b="50119"/>
          <a:stretch>
            <a:fillRect/>
          </a:stretch>
        </p:blipFill>
        <p:spPr bwMode="auto">
          <a:xfrm>
            <a:off x="-2340768" y="3035300"/>
            <a:ext cx="9251950" cy="3822700"/>
          </a:xfrm>
          <a:prstGeom prst="rect">
            <a:avLst/>
          </a:prstGeom>
          <a:noFill/>
          <a:ln w="9525">
            <a:noFill/>
            <a:miter lim="800000"/>
            <a:headEnd/>
            <a:tailEnd/>
          </a:ln>
        </p:spPr>
      </p:pic>
      <p:grpSp>
        <p:nvGrpSpPr>
          <p:cNvPr id="2" name="Group 71"/>
          <p:cNvGrpSpPr>
            <a:grpSpLocks/>
          </p:cNvGrpSpPr>
          <p:nvPr/>
        </p:nvGrpSpPr>
        <p:grpSpPr bwMode="auto">
          <a:xfrm>
            <a:off x="887736" y="2135585"/>
            <a:ext cx="2455862" cy="2460625"/>
            <a:chOff x="3800" y="2314"/>
            <a:chExt cx="1547" cy="1550"/>
          </a:xfrm>
        </p:grpSpPr>
        <p:grpSp>
          <p:nvGrpSpPr>
            <p:cNvPr id="3" name="Group 72"/>
            <p:cNvGrpSpPr>
              <a:grpSpLocks/>
            </p:cNvGrpSpPr>
            <p:nvPr/>
          </p:nvGrpSpPr>
          <p:grpSpPr bwMode="auto">
            <a:xfrm>
              <a:off x="3800" y="2314"/>
              <a:ext cx="1547" cy="1550"/>
              <a:chOff x="3800" y="2314"/>
              <a:chExt cx="1547" cy="1550"/>
            </a:xfrm>
          </p:grpSpPr>
          <p:sp>
            <p:nvSpPr>
              <p:cNvPr id="41" name="Freeform 73"/>
              <p:cNvSpPr>
                <a:spLocks noChangeAspect="1"/>
              </p:cNvSpPr>
              <p:nvPr/>
            </p:nvSpPr>
            <p:spPr bwMode="gray">
              <a:xfrm>
                <a:off x="4390" y="2327"/>
                <a:ext cx="70" cy="69"/>
              </a:xfrm>
              <a:custGeom>
                <a:avLst/>
                <a:gdLst>
                  <a:gd name="T0" fmla="*/ 1017045 w 41"/>
                  <a:gd name="T1" fmla="*/ 338657 h 41"/>
                  <a:gd name="T2" fmla="*/ 626299 w 41"/>
                  <a:gd name="T3" fmla="*/ 774692 h 41"/>
                  <a:gd name="T4" fmla="*/ 46144 w 41"/>
                  <a:gd name="T5" fmla="*/ 468062 h 41"/>
                  <a:gd name="T6" fmla="*/ 442991 w 41"/>
                  <a:gd name="T7" fmla="*/ 31925 h 41"/>
                  <a:gd name="T8" fmla="*/ 1017045 w 41"/>
                  <a:gd name="T9" fmla="*/ 338657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9" y="17"/>
                    </a:moveTo>
                    <a:cubicBezTo>
                      <a:pt x="41" y="27"/>
                      <a:pt x="34" y="37"/>
                      <a:pt x="24" y="39"/>
                    </a:cubicBezTo>
                    <a:cubicBezTo>
                      <a:pt x="14" y="41"/>
                      <a:pt x="4" y="34"/>
                      <a:pt x="2" y="24"/>
                    </a:cubicBezTo>
                    <a:cubicBezTo>
                      <a:pt x="0" y="14"/>
                      <a:pt x="7" y="4"/>
                      <a:pt x="17" y="2"/>
                    </a:cubicBezTo>
                    <a:cubicBezTo>
                      <a:pt x="27" y="0"/>
                      <a:pt x="37" y="7"/>
                      <a:pt x="39" y="17"/>
                    </a:cubicBezTo>
                    <a:close/>
                  </a:path>
                </a:pathLst>
              </a:custGeom>
              <a:solidFill>
                <a:srgbClr val="EF4823"/>
              </a:solidFill>
              <a:ln w="9525">
                <a:noFill/>
                <a:round/>
                <a:headEnd/>
                <a:tailEnd/>
              </a:ln>
            </p:spPr>
            <p:txBody>
              <a:bodyPr/>
              <a:lstStyle/>
              <a:p>
                <a:endParaRPr lang="en-GB"/>
              </a:p>
            </p:txBody>
          </p:sp>
          <p:sp>
            <p:nvSpPr>
              <p:cNvPr id="42" name="Freeform 74"/>
              <p:cNvSpPr>
                <a:spLocks noChangeAspect="1"/>
              </p:cNvSpPr>
              <p:nvPr/>
            </p:nvSpPr>
            <p:spPr bwMode="gray">
              <a:xfrm>
                <a:off x="4544" y="2314"/>
                <a:ext cx="64" cy="63"/>
              </a:xfrm>
              <a:custGeom>
                <a:avLst/>
                <a:gdLst>
                  <a:gd name="T0" fmla="*/ 1232659 w 37"/>
                  <a:gd name="T1" fmla="*/ 460494 h 37"/>
                  <a:gd name="T2" fmla="*/ 596720 w 37"/>
                  <a:gd name="T3" fmla="*/ 909199 h 37"/>
                  <a:gd name="T4" fmla="*/ 0 w 37"/>
                  <a:gd name="T5" fmla="*/ 460494 h 37"/>
                  <a:gd name="T6" fmla="*/ 635816 w 37"/>
                  <a:gd name="T7" fmla="*/ 0 h 37"/>
                  <a:gd name="T8" fmla="*/ 1232659 w 37"/>
                  <a:gd name="T9" fmla="*/ 460494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7" y="19"/>
                    </a:moveTo>
                    <a:cubicBezTo>
                      <a:pt x="37" y="29"/>
                      <a:pt x="29" y="37"/>
                      <a:pt x="18" y="37"/>
                    </a:cubicBezTo>
                    <a:cubicBezTo>
                      <a:pt x="8" y="37"/>
                      <a:pt x="0" y="29"/>
                      <a:pt x="0" y="19"/>
                    </a:cubicBezTo>
                    <a:cubicBezTo>
                      <a:pt x="0" y="8"/>
                      <a:pt x="8" y="0"/>
                      <a:pt x="19" y="0"/>
                    </a:cubicBezTo>
                    <a:cubicBezTo>
                      <a:pt x="29" y="0"/>
                      <a:pt x="37" y="9"/>
                      <a:pt x="37" y="19"/>
                    </a:cubicBezTo>
                    <a:close/>
                  </a:path>
                </a:pathLst>
              </a:custGeom>
              <a:solidFill>
                <a:srgbClr val="EF4823"/>
              </a:solidFill>
              <a:ln w="9525">
                <a:noFill/>
                <a:round/>
                <a:headEnd/>
                <a:tailEnd/>
              </a:ln>
            </p:spPr>
            <p:txBody>
              <a:bodyPr/>
              <a:lstStyle/>
              <a:p>
                <a:endParaRPr lang="en-GB"/>
              </a:p>
            </p:txBody>
          </p:sp>
          <p:sp>
            <p:nvSpPr>
              <p:cNvPr id="43" name="Freeform 75"/>
              <p:cNvSpPr>
                <a:spLocks noChangeAspect="1"/>
              </p:cNvSpPr>
              <p:nvPr/>
            </p:nvSpPr>
            <p:spPr bwMode="gray">
              <a:xfrm>
                <a:off x="4714" y="2333"/>
                <a:ext cx="70" cy="68"/>
              </a:xfrm>
              <a:custGeom>
                <a:avLst/>
                <a:gdLst>
                  <a:gd name="T0" fmla="*/ 1017045 w 41"/>
                  <a:gd name="T1" fmla="*/ 577679 h 40"/>
                  <a:gd name="T2" fmla="*/ 411834 w 41"/>
                  <a:gd name="T3" fmla="*/ 919523 h 40"/>
                  <a:gd name="T4" fmla="*/ 46144 w 41"/>
                  <a:gd name="T5" fmla="*/ 380455 h 40"/>
                  <a:gd name="T6" fmla="*/ 650361 w 41"/>
                  <a:gd name="T7" fmla="*/ 41521 h 40"/>
                  <a:gd name="T8" fmla="*/ 1017045 w 41"/>
                  <a:gd name="T9" fmla="*/ 577679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9" y="24"/>
                    </a:moveTo>
                    <a:cubicBezTo>
                      <a:pt x="36" y="34"/>
                      <a:pt x="26" y="40"/>
                      <a:pt x="16" y="38"/>
                    </a:cubicBezTo>
                    <a:cubicBezTo>
                      <a:pt x="6" y="36"/>
                      <a:pt x="0" y="26"/>
                      <a:pt x="2" y="16"/>
                    </a:cubicBezTo>
                    <a:cubicBezTo>
                      <a:pt x="5" y="6"/>
                      <a:pt x="15" y="0"/>
                      <a:pt x="25" y="2"/>
                    </a:cubicBezTo>
                    <a:cubicBezTo>
                      <a:pt x="35" y="4"/>
                      <a:pt x="41" y="15"/>
                      <a:pt x="39" y="24"/>
                    </a:cubicBezTo>
                    <a:close/>
                  </a:path>
                </a:pathLst>
              </a:custGeom>
              <a:solidFill>
                <a:srgbClr val="EF4823"/>
              </a:solidFill>
              <a:ln w="9525">
                <a:noFill/>
                <a:round/>
                <a:headEnd/>
                <a:tailEnd/>
              </a:ln>
            </p:spPr>
            <p:txBody>
              <a:bodyPr/>
              <a:lstStyle/>
              <a:p>
                <a:endParaRPr lang="en-GB"/>
              </a:p>
            </p:txBody>
          </p:sp>
          <p:sp>
            <p:nvSpPr>
              <p:cNvPr id="44" name="Freeform 76"/>
              <p:cNvSpPr>
                <a:spLocks noChangeAspect="1"/>
              </p:cNvSpPr>
              <p:nvPr/>
            </p:nvSpPr>
            <p:spPr bwMode="gray">
              <a:xfrm>
                <a:off x="4833" y="2370"/>
                <a:ext cx="71" cy="74"/>
              </a:xfrm>
              <a:custGeom>
                <a:avLst/>
                <a:gdLst>
                  <a:gd name="T0" fmla="*/ 812304 w 42"/>
                  <a:gd name="T1" fmla="*/ 876317 h 43"/>
                  <a:gd name="T2" fmla="*/ 279052 w 42"/>
                  <a:gd name="T3" fmla="*/ 1172761 h 43"/>
                  <a:gd name="T4" fmla="*/ 88288 w 42"/>
                  <a:gd name="T5" fmla="*/ 419291 h 43"/>
                  <a:gd name="T6" fmla="*/ 597296 w 42"/>
                  <a:gd name="T7" fmla="*/ 154500 h 43"/>
                  <a:gd name="T8" fmla="*/ 812304 w 42"/>
                  <a:gd name="T9" fmla="*/ 87631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8" y="29"/>
                    </a:moveTo>
                    <a:cubicBezTo>
                      <a:pt x="34" y="38"/>
                      <a:pt x="23" y="43"/>
                      <a:pt x="13" y="39"/>
                    </a:cubicBezTo>
                    <a:cubicBezTo>
                      <a:pt x="4" y="34"/>
                      <a:pt x="0" y="24"/>
                      <a:pt x="4" y="14"/>
                    </a:cubicBezTo>
                    <a:cubicBezTo>
                      <a:pt x="8" y="5"/>
                      <a:pt x="19" y="0"/>
                      <a:pt x="28" y="5"/>
                    </a:cubicBezTo>
                    <a:cubicBezTo>
                      <a:pt x="38" y="9"/>
                      <a:pt x="42" y="20"/>
                      <a:pt x="38" y="29"/>
                    </a:cubicBezTo>
                    <a:close/>
                  </a:path>
                </a:pathLst>
              </a:custGeom>
              <a:solidFill>
                <a:srgbClr val="EF4823"/>
              </a:solidFill>
              <a:ln w="9525">
                <a:noFill/>
                <a:round/>
                <a:headEnd/>
                <a:tailEnd/>
              </a:ln>
            </p:spPr>
            <p:txBody>
              <a:bodyPr/>
              <a:lstStyle/>
              <a:p>
                <a:endParaRPr lang="en-GB"/>
              </a:p>
            </p:txBody>
          </p:sp>
          <p:sp>
            <p:nvSpPr>
              <p:cNvPr id="45" name="Freeform 77"/>
              <p:cNvSpPr>
                <a:spLocks noChangeAspect="1"/>
              </p:cNvSpPr>
              <p:nvPr/>
            </p:nvSpPr>
            <p:spPr bwMode="gray">
              <a:xfrm>
                <a:off x="4816" y="3741"/>
                <a:ext cx="71" cy="72"/>
              </a:xfrm>
              <a:custGeom>
                <a:avLst/>
                <a:gdLst>
                  <a:gd name="T0" fmla="*/ 88288 w 42"/>
                  <a:gd name="T1" fmla="*/ 785343 h 42"/>
                  <a:gd name="T2" fmla="*/ 308312 w 42"/>
                  <a:gd name="T3" fmla="*/ 117257 h 42"/>
                  <a:gd name="T4" fmla="*/ 838584 w 42"/>
                  <a:gd name="T5" fmla="*/ 389717 h 42"/>
                  <a:gd name="T6" fmla="*/ 597296 w 42"/>
                  <a:gd name="T7" fmla="*/ 1057803 h 42"/>
                  <a:gd name="T8" fmla="*/ 88288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28"/>
                    </a:moveTo>
                    <a:cubicBezTo>
                      <a:pt x="0" y="18"/>
                      <a:pt x="5" y="7"/>
                      <a:pt x="14" y="4"/>
                    </a:cubicBezTo>
                    <a:cubicBezTo>
                      <a:pt x="24" y="0"/>
                      <a:pt x="35" y="4"/>
                      <a:pt x="39" y="14"/>
                    </a:cubicBezTo>
                    <a:cubicBezTo>
                      <a:pt x="42" y="24"/>
                      <a:pt x="38" y="34"/>
                      <a:pt x="28" y="38"/>
                    </a:cubicBezTo>
                    <a:cubicBezTo>
                      <a:pt x="19" y="42"/>
                      <a:pt x="8" y="37"/>
                      <a:pt x="4" y="28"/>
                    </a:cubicBezTo>
                    <a:close/>
                  </a:path>
                </a:pathLst>
              </a:custGeom>
              <a:solidFill>
                <a:srgbClr val="EF4823"/>
              </a:solidFill>
              <a:ln w="9525">
                <a:noFill/>
                <a:round/>
                <a:headEnd/>
                <a:tailEnd/>
              </a:ln>
            </p:spPr>
            <p:txBody>
              <a:bodyPr/>
              <a:lstStyle/>
              <a:p>
                <a:endParaRPr lang="en-GB"/>
              </a:p>
            </p:txBody>
          </p:sp>
          <p:sp>
            <p:nvSpPr>
              <p:cNvPr id="46" name="Freeform 78"/>
              <p:cNvSpPr>
                <a:spLocks noChangeAspect="1"/>
              </p:cNvSpPr>
              <p:nvPr/>
            </p:nvSpPr>
            <p:spPr bwMode="gray">
              <a:xfrm>
                <a:off x="4685" y="3782"/>
                <a:ext cx="68" cy="69"/>
              </a:xfrm>
              <a:custGeom>
                <a:avLst/>
                <a:gdLst>
                  <a:gd name="T0" fmla="*/ 24424 w 40"/>
                  <a:gd name="T1" fmla="*/ 468062 h 41"/>
                  <a:gd name="T2" fmla="*/ 380455 w 40"/>
                  <a:gd name="T3" fmla="*/ 31925 h 41"/>
                  <a:gd name="T4" fmla="*/ 919523 w 40"/>
                  <a:gd name="T5" fmla="*/ 338657 h 41"/>
                  <a:gd name="T6" fmla="*/ 543505 w 40"/>
                  <a:gd name="T7" fmla="*/ 774692 h 41"/>
                  <a:gd name="T8" fmla="*/ 24424 w 40"/>
                  <a:gd name="T9" fmla="*/ 46806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 y="24"/>
                    </a:moveTo>
                    <a:cubicBezTo>
                      <a:pt x="0" y="14"/>
                      <a:pt x="6" y="4"/>
                      <a:pt x="16" y="2"/>
                    </a:cubicBezTo>
                    <a:cubicBezTo>
                      <a:pt x="26" y="0"/>
                      <a:pt x="36" y="7"/>
                      <a:pt x="38" y="17"/>
                    </a:cubicBezTo>
                    <a:cubicBezTo>
                      <a:pt x="40" y="27"/>
                      <a:pt x="33" y="37"/>
                      <a:pt x="23" y="39"/>
                    </a:cubicBezTo>
                    <a:cubicBezTo>
                      <a:pt x="13" y="41"/>
                      <a:pt x="3" y="34"/>
                      <a:pt x="1" y="24"/>
                    </a:cubicBezTo>
                    <a:close/>
                  </a:path>
                </a:pathLst>
              </a:custGeom>
              <a:solidFill>
                <a:srgbClr val="EF4823"/>
              </a:solidFill>
              <a:ln w="9525">
                <a:noFill/>
                <a:round/>
                <a:headEnd/>
                <a:tailEnd/>
              </a:ln>
            </p:spPr>
            <p:txBody>
              <a:bodyPr/>
              <a:lstStyle/>
              <a:p>
                <a:endParaRPr lang="en-GB"/>
              </a:p>
            </p:txBody>
          </p:sp>
          <p:sp>
            <p:nvSpPr>
              <p:cNvPr id="47" name="Freeform 79"/>
              <p:cNvSpPr>
                <a:spLocks noChangeAspect="1"/>
              </p:cNvSpPr>
              <p:nvPr/>
            </p:nvSpPr>
            <p:spPr bwMode="gray">
              <a:xfrm>
                <a:off x="4529" y="3799"/>
                <a:ext cx="63" cy="65"/>
              </a:xfrm>
              <a:custGeom>
                <a:avLst/>
                <a:gdLst>
                  <a:gd name="T0" fmla="*/ 0 w 37"/>
                  <a:gd name="T1" fmla="*/ 490793 h 38"/>
                  <a:gd name="T2" fmla="*/ 460494 w 37"/>
                  <a:gd name="T3" fmla="*/ 0 h 38"/>
                  <a:gd name="T4" fmla="*/ 909199 w 37"/>
                  <a:gd name="T5" fmla="*/ 516377 h 38"/>
                  <a:gd name="T6" fmla="*/ 448819 w 37"/>
                  <a:gd name="T7" fmla="*/ 992617 h 38"/>
                  <a:gd name="T8" fmla="*/ 0 w 37"/>
                  <a:gd name="T9" fmla="*/ 490793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18"/>
                    </a:moveTo>
                    <a:cubicBezTo>
                      <a:pt x="0" y="8"/>
                      <a:pt x="9" y="0"/>
                      <a:pt x="19" y="0"/>
                    </a:cubicBezTo>
                    <a:cubicBezTo>
                      <a:pt x="29" y="0"/>
                      <a:pt x="37" y="9"/>
                      <a:pt x="37" y="19"/>
                    </a:cubicBezTo>
                    <a:cubicBezTo>
                      <a:pt x="37" y="29"/>
                      <a:pt x="28" y="38"/>
                      <a:pt x="18" y="37"/>
                    </a:cubicBezTo>
                    <a:cubicBezTo>
                      <a:pt x="8" y="37"/>
                      <a:pt x="0" y="29"/>
                      <a:pt x="0" y="18"/>
                    </a:cubicBezTo>
                    <a:close/>
                  </a:path>
                </a:pathLst>
              </a:custGeom>
              <a:solidFill>
                <a:srgbClr val="EF4823"/>
              </a:solidFill>
              <a:ln w="9525">
                <a:noFill/>
                <a:round/>
                <a:headEnd/>
                <a:tailEnd/>
              </a:ln>
            </p:spPr>
            <p:txBody>
              <a:bodyPr/>
              <a:lstStyle/>
              <a:p>
                <a:endParaRPr lang="en-GB"/>
              </a:p>
            </p:txBody>
          </p:sp>
          <p:sp>
            <p:nvSpPr>
              <p:cNvPr id="48" name="Freeform 80"/>
              <p:cNvSpPr>
                <a:spLocks noChangeAspect="1"/>
              </p:cNvSpPr>
              <p:nvPr/>
            </p:nvSpPr>
            <p:spPr bwMode="gray">
              <a:xfrm>
                <a:off x="4384" y="3780"/>
                <a:ext cx="69" cy="70"/>
              </a:xfrm>
              <a:custGeom>
                <a:avLst/>
                <a:gdLst>
                  <a:gd name="T0" fmla="*/ 31925 w 41"/>
                  <a:gd name="T1" fmla="*/ 411834 h 41"/>
                  <a:gd name="T2" fmla="*/ 492623 w 41"/>
                  <a:gd name="T3" fmla="*/ 46144 h 41"/>
                  <a:gd name="T4" fmla="*/ 774692 w 41"/>
                  <a:gd name="T5" fmla="*/ 626299 h 41"/>
                  <a:gd name="T6" fmla="*/ 338657 w 41"/>
                  <a:gd name="T7" fmla="*/ 988946 h 41"/>
                  <a:gd name="T8" fmla="*/ 31925 w 41"/>
                  <a:gd name="T9" fmla="*/ 41183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 y="16"/>
                    </a:moveTo>
                    <a:cubicBezTo>
                      <a:pt x="5" y="6"/>
                      <a:pt x="15" y="0"/>
                      <a:pt x="25" y="2"/>
                    </a:cubicBezTo>
                    <a:cubicBezTo>
                      <a:pt x="35" y="4"/>
                      <a:pt x="41" y="14"/>
                      <a:pt x="39" y="24"/>
                    </a:cubicBezTo>
                    <a:cubicBezTo>
                      <a:pt x="37" y="34"/>
                      <a:pt x="27" y="41"/>
                      <a:pt x="17" y="38"/>
                    </a:cubicBezTo>
                    <a:cubicBezTo>
                      <a:pt x="7" y="36"/>
                      <a:pt x="0" y="26"/>
                      <a:pt x="2" y="16"/>
                    </a:cubicBezTo>
                    <a:close/>
                  </a:path>
                </a:pathLst>
              </a:custGeom>
              <a:solidFill>
                <a:srgbClr val="EF4823"/>
              </a:solidFill>
              <a:ln w="9525">
                <a:noFill/>
                <a:round/>
                <a:headEnd/>
                <a:tailEnd/>
              </a:ln>
            </p:spPr>
            <p:txBody>
              <a:bodyPr/>
              <a:lstStyle/>
              <a:p>
                <a:endParaRPr lang="en-GB"/>
              </a:p>
            </p:txBody>
          </p:sp>
          <p:sp>
            <p:nvSpPr>
              <p:cNvPr id="49" name="Freeform 81"/>
              <p:cNvSpPr>
                <a:spLocks noChangeAspect="1"/>
              </p:cNvSpPr>
              <p:nvPr/>
            </p:nvSpPr>
            <p:spPr bwMode="gray">
              <a:xfrm>
                <a:off x="4241" y="3733"/>
                <a:ext cx="71" cy="71"/>
              </a:xfrm>
              <a:custGeom>
                <a:avLst/>
                <a:gdLst>
                  <a:gd name="T0" fmla="*/ 88288 w 42"/>
                  <a:gd name="T1" fmla="*/ 308312 h 42"/>
                  <a:gd name="T2" fmla="*/ 624044 w 42"/>
                  <a:gd name="T3" fmla="*/ 88288 h 42"/>
                  <a:gd name="T4" fmla="*/ 812304 w 42"/>
                  <a:gd name="T5" fmla="*/ 624044 h 42"/>
                  <a:gd name="T6" fmla="*/ 308312 w 42"/>
                  <a:gd name="T7" fmla="*/ 812304 h 42"/>
                  <a:gd name="T8" fmla="*/ 88288 w 42"/>
                  <a:gd name="T9" fmla="*/ 30831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 y="14"/>
                    </a:moveTo>
                    <a:cubicBezTo>
                      <a:pt x="8" y="4"/>
                      <a:pt x="19" y="0"/>
                      <a:pt x="29" y="4"/>
                    </a:cubicBezTo>
                    <a:cubicBezTo>
                      <a:pt x="38" y="8"/>
                      <a:pt x="42" y="19"/>
                      <a:pt x="38" y="29"/>
                    </a:cubicBezTo>
                    <a:cubicBezTo>
                      <a:pt x="34" y="38"/>
                      <a:pt x="23" y="42"/>
                      <a:pt x="14" y="38"/>
                    </a:cubicBezTo>
                    <a:cubicBezTo>
                      <a:pt x="4" y="34"/>
                      <a:pt x="0" y="23"/>
                      <a:pt x="4" y="14"/>
                    </a:cubicBezTo>
                    <a:close/>
                  </a:path>
                </a:pathLst>
              </a:custGeom>
              <a:solidFill>
                <a:srgbClr val="EF4823"/>
              </a:solidFill>
              <a:ln w="9525">
                <a:noFill/>
                <a:round/>
                <a:headEnd/>
                <a:tailEnd/>
              </a:ln>
            </p:spPr>
            <p:txBody>
              <a:bodyPr/>
              <a:lstStyle/>
              <a:p>
                <a:endParaRPr lang="en-GB"/>
              </a:p>
            </p:txBody>
          </p:sp>
          <p:sp>
            <p:nvSpPr>
              <p:cNvPr id="50" name="Freeform 82"/>
              <p:cNvSpPr>
                <a:spLocks noChangeAspect="1"/>
              </p:cNvSpPr>
              <p:nvPr/>
            </p:nvSpPr>
            <p:spPr bwMode="gray">
              <a:xfrm>
                <a:off x="4095" y="3650"/>
                <a:ext cx="71" cy="71"/>
              </a:xfrm>
              <a:custGeom>
                <a:avLst/>
                <a:gdLst>
                  <a:gd name="T0" fmla="*/ 149249 w 42"/>
                  <a:gd name="T1" fmla="*/ 218372 h 42"/>
                  <a:gd name="T2" fmla="*/ 716277 w 42"/>
                  <a:gd name="T3" fmla="*/ 129178 h 42"/>
                  <a:gd name="T4" fmla="*/ 773165 w 42"/>
                  <a:gd name="T5" fmla="*/ 685311 h 42"/>
                  <a:gd name="T6" fmla="*/ 218372 w 42"/>
                  <a:gd name="T7" fmla="*/ 773165 h 42"/>
                  <a:gd name="T8" fmla="*/ 149249 w 42"/>
                  <a:gd name="T9" fmla="*/ 21837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rgbClr val="EF4823"/>
              </a:solidFill>
              <a:ln w="9525">
                <a:noFill/>
                <a:round/>
                <a:headEnd/>
                <a:tailEnd/>
              </a:ln>
            </p:spPr>
            <p:txBody>
              <a:bodyPr/>
              <a:lstStyle/>
              <a:p>
                <a:endParaRPr lang="en-GB"/>
              </a:p>
            </p:txBody>
          </p:sp>
          <p:sp>
            <p:nvSpPr>
              <p:cNvPr id="51" name="Freeform 83"/>
              <p:cNvSpPr>
                <a:spLocks noChangeAspect="1"/>
              </p:cNvSpPr>
              <p:nvPr/>
            </p:nvSpPr>
            <p:spPr bwMode="gray">
              <a:xfrm>
                <a:off x="4009" y="3573"/>
                <a:ext cx="69" cy="70"/>
              </a:xfrm>
              <a:custGeom>
                <a:avLst/>
                <a:gdLst>
                  <a:gd name="T0" fmla="*/ 140649 w 41"/>
                  <a:gd name="T1" fmla="*/ 177221 h 41"/>
                  <a:gd name="T2" fmla="*/ 670397 w 41"/>
                  <a:gd name="T3" fmla="*/ 177221 h 41"/>
                  <a:gd name="T4" fmla="*/ 655197 w 41"/>
                  <a:gd name="T5" fmla="*/ 881976 h 41"/>
                  <a:gd name="T6" fmla="*/ 140649 w 41"/>
                  <a:gd name="T7" fmla="*/ 854430 h 41"/>
                  <a:gd name="T8" fmla="*/ 140649 w 41"/>
                  <a:gd name="T9" fmla="*/ 177221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rgbClr val="EF4823"/>
              </a:solidFill>
              <a:ln w="9525">
                <a:noFill/>
                <a:round/>
                <a:headEnd/>
                <a:tailEnd/>
              </a:ln>
            </p:spPr>
            <p:txBody>
              <a:bodyPr/>
              <a:lstStyle/>
              <a:p>
                <a:endParaRPr lang="en-GB"/>
              </a:p>
            </p:txBody>
          </p:sp>
          <p:sp>
            <p:nvSpPr>
              <p:cNvPr id="52" name="Freeform 84"/>
              <p:cNvSpPr>
                <a:spLocks noChangeAspect="1"/>
              </p:cNvSpPr>
              <p:nvPr/>
            </p:nvSpPr>
            <p:spPr bwMode="gray">
              <a:xfrm>
                <a:off x="3918" y="3461"/>
                <a:ext cx="72" cy="71"/>
              </a:xfrm>
              <a:custGeom>
                <a:avLst/>
                <a:gdLst>
                  <a:gd name="T0" fmla="*/ 318269 w 42"/>
                  <a:gd name="T1" fmla="*/ 129178 h 42"/>
                  <a:gd name="T2" fmla="*/ 1012678 w 42"/>
                  <a:gd name="T3" fmla="*/ 239811 h 42"/>
                  <a:gd name="T4" fmla="*/ 866921 w 42"/>
                  <a:gd name="T5" fmla="*/ 797450 h 42"/>
                  <a:gd name="T6" fmla="*/ 145358 w 42"/>
                  <a:gd name="T7" fmla="*/ 662711 h 42"/>
                  <a:gd name="T8" fmla="*/ 318269 w 42"/>
                  <a:gd name="T9" fmla="*/ 12917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rgbClr val="EF4823"/>
              </a:solidFill>
              <a:ln w="9525">
                <a:noFill/>
                <a:round/>
                <a:headEnd/>
                <a:tailEnd/>
              </a:ln>
            </p:spPr>
            <p:txBody>
              <a:bodyPr/>
              <a:lstStyle/>
              <a:p>
                <a:endParaRPr lang="en-GB"/>
              </a:p>
            </p:txBody>
          </p:sp>
          <p:sp>
            <p:nvSpPr>
              <p:cNvPr id="53" name="Freeform 85"/>
              <p:cNvSpPr>
                <a:spLocks noChangeAspect="1"/>
              </p:cNvSpPr>
              <p:nvPr/>
            </p:nvSpPr>
            <p:spPr bwMode="gray">
              <a:xfrm>
                <a:off x="3859" y="3354"/>
                <a:ext cx="71" cy="71"/>
              </a:xfrm>
              <a:custGeom>
                <a:avLst/>
                <a:gdLst>
                  <a:gd name="T0" fmla="*/ 308312 w 42"/>
                  <a:gd name="T1" fmla="*/ 88288 h 42"/>
                  <a:gd name="T2" fmla="*/ 812304 w 42"/>
                  <a:gd name="T3" fmla="*/ 308312 h 42"/>
                  <a:gd name="T4" fmla="*/ 624044 w 42"/>
                  <a:gd name="T5" fmla="*/ 812304 h 42"/>
                  <a:gd name="T6" fmla="*/ 88288 w 42"/>
                  <a:gd name="T7" fmla="*/ 624044 h 42"/>
                  <a:gd name="T8" fmla="*/ 308312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rgbClr val="EF4823"/>
              </a:solidFill>
              <a:ln w="9525">
                <a:noFill/>
                <a:round/>
                <a:headEnd/>
                <a:tailEnd/>
              </a:ln>
            </p:spPr>
            <p:txBody>
              <a:bodyPr/>
              <a:lstStyle/>
              <a:p>
                <a:endParaRPr lang="en-GB"/>
              </a:p>
            </p:txBody>
          </p:sp>
          <p:sp>
            <p:nvSpPr>
              <p:cNvPr id="54" name="Freeform 86"/>
              <p:cNvSpPr>
                <a:spLocks noChangeAspect="1"/>
              </p:cNvSpPr>
              <p:nvPr/>
            </p:nvSpPr>
            <p:spPr bwMode="gray">
              <a:xfrm>
                <a:off x="3815" y="3216"/>
                <a:ext cx="68" cy="69"/>
              </a:xfrm>
              <a:custGeom>
                <a:avLst/>
                <a:gdLst>
                  <a:gd name="T0" fmla="*/ 380455 w 40"/>
                  <a:gd name="T1" fmla="*/ 31925 h 41"/>
                  <a:gd name="T2" fmla="*/ 919523 w 40"/>
                  <a:gd name="T3" fmla="*/ 314404 h 41"/>
                  <a:gd name="T4" fmla="*/ 577679 w 40"/>
                  <a:gd name="T5" fmla="*/ 774692 h 41"/>
                  <a:gd name="T6" fmla="*/ 41521 w 40"/>
                  <a:gd name="T7" fmla="*/ 468062 h 41"/>
                  <a:gd name="T8" fmla="*/ 380455 w 40"/>
                  <a:gd name="T9" fmla="*/ 31925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rgbClr val="EF4823"/>
              </a:solidFill>
              <a:ln w="9525">
                <a:noFill/>
                <a:round/>
                <a:headEnd/>
                <a:tailEnd/>
              </a:ln>
            </p:spPr>
            <p:txBody>
              <a:bodyPr/>
              <a:lstStyle/>
              <a:p>
                <a:endParaRPr lang="en-GB"/>
              </a:p>
            </p:txBody>
          </p:sp>
          <p:sp>
            <p:nvSpPr>
              <p:cNvPr id="55" name="Freeform 87"/>
              <p:cNvSpPr>
                <a:spLocks noChangeAspect="1"/>
              </p:cNvSpPr>
              <p:nvPr/>
            </p:nvSpPr>
            <p:spPr bwMode="gray">
              <a:xfrm>
                <a:off x="3800" y="3064"/>
                <a:ext cx="62" cy="65"/>
              </a:xfrm>
              <a:custGeom>
                <a:avLst/>
                <a:gdLst>
                  <a:gd name="T0" fmla="*/ 324205 w 37"/>
                  <a:gd name="T1" fmla="*/ 0 h 38"/>
                  <a:gd name="T2" fmla="*/ 672326 w 37"/>
                  <a:gd name="T3" fmla="*/ 516377 h 38"/>
                  <a:gd name="T4" fmla="*/ 347962 w 37"/>
                  <a:gd name="T5" fmla="*/ 1020724 h 38"/>
                  <a:gd name="T6" fmla="*/ 0 w 37"/>
                  <a:gd name="T7" fmla="*/ 516377 h 38"/>
                  <a:gd name="T8" fmla="*/ 324205 w 37"/>
                  <a:gd name="T9" fmla="*/ 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rgbClr val="EF4823"/>
              </a:solidFill>
              <a:ln w="9525">
                <a:noFill/>
                <a:round/>
                <a:headEnd/>
                <a:tailEnd/>
              </a:ln>
            </p:spPr>
            <p:txBody>
              <a:bodyPr/>
              <a:lstStyle/>
              <a:p>
                <a:endParaRPr lang="en-GB"/>
              </a:p>
            </p:txBody>
          </p:sp>
          <p:sp>
            <p:nvSpPr>
              <p:cNvPr id="56" name="Freeform 88"/>
              <p:cNvSpPr>
                <a:spLocks noChangeAspect="1"/>
              </p:cNvSpPr>
              <p:nvPr/>
            </p:nvSpPr>
            <p:spPr bwMode="gray">
              <a:xfrm>
                <a:off x="3811" y="2912"/>
                <a:ext cx="69" cy="67"/>
              </a:xfrm>
              <a:custGeom>
                <a:avLst/>
                <a:gdLst>
                  <a:gd name="T0" fmla="*/ 731640 w 40"/>
                  <a:gd name="T1" fmla="*/ 30194 h 40"/>
                  <a:gd name="T2" fmla="*/ 1210484 w 40"/>
                  <a:gd name="T3" fmla="*/ 431328 h 40"/>
                  <a:gd name="T4" fmla="*/ 510222 w 40"/>
                  <a:gd name="T5" fmla="*/ 688638 h 40"/>
                  <a:gd name="T6" fmla="*/ 57624 w 40"/>
                  <a:gd name="T7" fmla="*/ 288155 h 40"/>
                  <a:gd name="T8" fmla="*/ 731640 w 40"/>
                  <a:gd name="T9" fmla="*/ 3019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rgbClr val="EF4823"/>
              </a:solidFill>
              <a:ln w="9525">
                <a:noFill/>
                <a:round/>
                <a:headEnd/>
                <a:tailEnd/>
              </a:ln>
            </p:spPr>
            <p:txBody>
              <a:bodyPr/>
              <a:lstStyle/>
              <a:p>
                <a:endParaRPr lang="en-GB"/>
              </a:p>
            </p:txBody>
          </p:sp>
          <p:sp>
            <p:nvSpPr>
              <p:cNvPr id="57" name="Freeform 89"/>
              <p:cNvSpPr>
                <a:spLocks noChangeAspect="1"/>
              </p:cNvSpPr>
              <p:nvPr/>
            </p:nvSpPr>
            <p:spPr bwMode="gray">
              <a:xfrm>
                <a:off x="3851" y="2773"/>
                <a:ext cx="71" cy="71"/>
              </a:xfrm>
              <a:custGeom>
                <a:avLst/>
                <a:gdLst>
                  <a:gd name="T0" fmla="*/ 597296 w 42"/>
                  <a:gd name="T1" fmla="*/ 88288 h 42"/>
                  <a:gd name="T2" fmla="*/ 812304 w 42"/>
                  <a:gd name="T3" fmla="*/ 597296 h 42"/>
                  <a:gd name="T4" fmla="*/ 308312 w 42"/>
                  <a:gd name="T5" fmla="*/ 812304 h 42"/>
                  <a:gd name="T6" fmla="*/ 88288 w 42"/>
                  <a:gd name="T7" fmla="*/ 308312 h 42"/>
                  <a:gd name="T8" fmla="*/ 597296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rgbClr val="EF4823"/>
              </a:solidFill>
              <a:ln w="9525">
                <a:noFill/>
                <a:round/>
                <a:headEnd/>
                <a:tailEnd/>
              </a:ln>
            </p:spPr>
            <p:txBody>
              <a:bodyPr/>
              <a:lstStyle/>
              <a:p>
                <a:endParaRPr lang="en-GB"/>
              </a:p>
            </p:txBody>
          </p:sp>
          <p:sp>
            <p:nvSpPr>
              <p:cNvPr id="58" name="Freeform 90"/>
              <p:cNvSpPr>
                <a:spLocks noChangeAspect="1"/>
              </p:cNvSpPr>
              <p:nvPr/>
            </p:nvSpPr>
            <p:spPr bwMode="gray">
              <a:xfrm>
                <a:off x="3918" y="2643"/>
                <a:ext cx="72" cy="74"/>
              </a:xfrm>
              <a:custGeom>
                <a:avLst/>
                <a:gdLst>
                  <a:gd name="T0" fmla="*/ 866921 w 42"/>
                  <a:gd name="T1" fmla="*/ 171938 h 43"/>
                  <a:gd name="T2" fmla="*/ 1012678 w 42"/>
                  <a:gd name="T3" fmla="*/ 967641 h 43"/>
                  <a:gd name="T4" fmla="*/ 278369 w 42"/>
                  <a:gd name="T5" fmla="*/ 1117498 h 43"/>
                  <a:gd name="T6" fmla="*/ 145358 w 42"/>
                  <a:gd name="T7" fmla="*/ 337872 h 43"/>
                  <a:gd name="T8" fmla="*/ 866921 w 42"/>
                  <a:gd name="T9" fmla="*/ 17193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rgbClr val="EF4823"/>
              </a:solidFill>
              <a:ln w="9525">
                <a:noFill/>
                <a:round/>
                <a:headEnd/>
                <a:tailEnd/>
              </a:ln>
            </p:spPr>
            <p:txBody>
              <a:bodyPr/>
              <a:lstStyle/>
              <a:p>
                <a:endParaRPr lang="en-GB"/>
              </a:p>
            </p:txBody>
          </p:sp>
          <p:sp>
            <p:nvSpPr>
              <p:cNvPr id="59" name="Freeform 91"/>
              <p:cNvSpPr>
                <a:spLocks noChangeAspect="1"/>
              </p:cNvSpPr>
              <p:nvPr/>
            </p:nvSpPr>
            <p:spPr bwMode="gray">
              <a:xfrm>
                <a:off x="4024" y="2520"/>
                <a:ext cx="69" cy="69"/>
              </a:xfrm>
              <a:custGeom>
                <a:avLst/>
                <a:gdLst>
                  <a:gd name="T0" fmla="*/ 670397 w 41"/>
                  <a:gd name="T1" fmla="*/ 140649 h 41"/>
                  <a:gd name="T2" fmla="*/ 655197 w 41"/>
                  <a:gd name="T3" fmla="*/ 655197 h 41"/>
                  <a:gd name="T4" fmla="*/ 140649 w 41"/>
                  <a:gd name="T5" fmla="*/ 655197 h 41"/>
                  <a:gd name="T6" fmla="*/ 152169 w 41"/>
                  <a:gd name="T7" fmla="*/ 140649 h 41"/>
                  <a:gd name="T8" fmla="*/ 670397 w 41"/>
                  <a:gd name="T9" fmla="*/ 14064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34" y="7"/>
                    </a:moveTo>
                    <a:cubicBezTo>
                      <a:pt x="41" y="15"/>
                      <a:pt x="41" y="26"/>
                      <a:pt x="33" y="33"/>
                    </a:cubicBezTo>
                    <a:cubicBezTo>
                      <a:pt x="26" y="41"/>
                      <a:pt x="14" y="40"/>
                      <a:pt x="7" y="33"/>
                    </a:cubicBezTo>
                    <a:cubicBezTo>
                      <a:pt x="0" y="25"/>
                      <a:pt x="0" y="14"/>
                      <a:pt x="8" y="7"/>
                    </a:cubicBezTo>
                    <a:cubicBezTo>
                      <a:pt x="15" y="0"/>
                      <a:pt x="27" y="0"/>
                      <a:pt x="34" y="7"/>
                    </a:cubicBezTo>
                    <a:close/>
                  </a:path>
                </a:pathLst>
              </a:custGeom>
              <a:solidFill>
                <a:srgbClr val="EF4823"/>
              </a:solidFill>
              <a:ln w="9525">
                <a:noFill/>
                <a:round/>
                <a:headEnd/>
                <a:tailEnd/>
              </a:ln>
            </p:spPr>
            <p:txBody>
              <a:bodyPr/>
              <a:lstStyle/>
              <a:p>
                <a:endParaRPr lang="en-GB"/>
              </a:p>
            </p:txBody>
          </p:sp>
          <p:sp>
            <p:nvSpPr>
              <p:cNvPr id="60" name="Freeform 92"/>
              <p:cNvSpPr>
                <a:spLocks noChangeAspect="1"/>
              </p:cNvSpPr>
              <p:nvPr/>
            </p:nvSpPr>
            <p:spPr bwMode="gray">
              <a:xfrm>
                <a:off x="4126" y="2435"/>
                <a:ext cx="71" cy="73"/>
              </a:xfrm>
              <a:custGeom>
                <a:avLst/>
                <a:gdLst>
                  <a:gd name="T0" fmla="*/ 773165 w 42"/>
                  <a:gd name="T1" fmla="*/ 257907 h 43"/>
                  <a:gd name="T2" fmla="*/ 662711 w 42"/>
                  <a:gd name="T3" fmla="*/ 867298 h 43"/>
                  <a:gd name="T4" fmla="*/ 129178 w 42"/>
                  <a:gd name="T5" fmla="*/ 743313 h 43"/>
                  <a:gd name="T6" fmla="*/ 239811 w 42"/>
                  <a:gd name="T7" fmla="*/ 137058 h 43"/>
                  <a:gd name="T8" fmla="*/ 773165 w 42"/>
                  <a:gd name="T9" fmla="*/ 25790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11"/>
                    </a:moveTo>
                    <a:cubicBezTo>
                      <a:pt x="42" y="20"/>
                      <a:pt x="40" y="31"/>
                      <a:pt x="31" y="37"/>
                    </a:cubicBezTo>
                    <a:cubicBezTo>
                      <a:pt x="23" y="43"/>
                      <a:pt x="11" y="40"/>
                      <a:pt x="6" y="32"/>
                    </a:cubicBezTo>
                    <a:cubicBezTo>
                      <a:pt x="0" y="23"/>
                      <a:pt x="2" y="12"/>
                      <a:pt x="11" y="6"/>
                    </a:cubicBezTo>
                    <a:cubicBezTo>
                      <a:pt x="19" y="0"/>
                      <a:pt x="31" y="3"/>
                      <a:pt x="36" y="11"/>
                    </a:cubicBezTo>
                    <a:close/>
                  </a:path>
                </a:pathLst>
              </a:custGeom>
              <a:solidFill>
                <a:srgbClr val="EF4823"/>
              </a:solidFill>
              <a:ln w="9525">
                <a:noFill/>
                <a:round/>
                <a:headEnd/>
                <a:tailEnd/>
              </a:ln>
            </p:spPr>
            <p:txBody>
              <a:bodyPr/>
              <a:lstStyle/>
              <a:p>
                <a:endParaRPr lang="en-GB"/>
              </a:p>
            </p:txBody>
          </p:sp>
          <p:sp>
            <p:nvSpPr>
              <p:cNvPr id="61" name="Freeform 93"/>
              <p:cNvSpPr>
                <a:spLocks noChangeAspect="1"/>
              </p:cNvSpPr>
              <p:nvPr/>
            </p:nvSpPr>
            <p:spPr bwMode="gray">
              <a:xfrm>
                <a:off x="4251" y="2369"/>
                <a:ext cx="72" cy="71"/>
              </a:xfrm>
              <a:custGeom>
                <a:avLst/>
                <a:gdLst>
                  <a:gd name="T0" fmla="*/ 1057803 w 42"/>
                  <a:gd name="T1" fmla="*/ 279052 h 42"/>
                  <a:gd name="T2" fmla="*/ 785343 w 42"/>
                  <a:gd name="T3" fmla="*/ 812304 h 42"/>
                  <a:gd name="T4" fmla="*/ 117257 w 42"/>
                  <a:gd name="T5" fmla="*/ 597296 h 42"/>
                  <a:gd name="T6" fmla="*/ 389717 w 42"/>
                  <a:gd name="T7" fmla="*/ 63821 h 42"/>
                  <a:gd name="T8" fmla="*/ 1057803 w 42"/>
                  <a:gd name="T9" fmla="*/ 27905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8" y="13"/>
                    </a:moveTo>
                    <a:cubicBezTo>
                      <a:pt x="42" y="23"/>
                      <a:pt x="38" y="34"/>
                      <a:pt x="28" y="38"/>
                    </a:cubicBezTo>
                    <a:cubicBezTo>
                      <a:pt x="19" y="42"/>
                      <a:pt x="8" y="37"/>
                      <a:pt x="4" y="28"/>
                    </a:cubicBezTo>
                    <a:cubicBezTo>
                      <a:pt x="0" y="18"/>
                      <a:pt x="5" y="7"/>
                      <a:pt x="14" y="3"/>
                    </a:cubicBezTo>
                    <a:cubicBezTo>
                      <a:pt x="23" y="0"/>
                      <a:pt x="34" y="4"/>
                      <a:pt x="38" y="13"/>
                    </a:cubicBezTo>
                    <a:close/>
                  </a:path>
                </a:pathLst>
              </a:custGeom>
              <a:solidFill>
                <a:srgbClr val="EF4823"/>
              </a:solidFill>
              <a:ln w="9525">
                <a:noFill/>
                <a:round/>
                <a:headEnd/>
                <a:tailEnd/>
              </a:ln>
            </p:spPr>
            <p:txBody>
              <a:bodyPr/>
              <a:lstStyle/>
              <a:p>
                <a:endParaRPr lang="en-GB"/>
              </a:p>
            </p:txBody>
          </p:sp>
          <p:sp>
            <p:nvSpPr>
              <p:cNvPr id="62" name="Freeform 94"/>
              <p:cNvSpPr>
                <a:spLocks noChangeAspect="1"/>
              </p:cNvSpPr>
              <p:nvPr/>
            </p:nvSpPr>
            <p:spPr bwMode="gray">
              <a:xfrm>
                <a:off x="5064" y="2530"/>
                <a:ext cx="69" cy="68"/>
              </a:xfrm>
              <a:custGeom>
                <a:avLst/>
                <a:gdLst>
                  <a:gd name="T0" fmla="*/ 670397 w 41"/>
                  <a:gd name="T1" fmla="*/ 784205 h 40"/>
                  <a:gd name="T2" fmla="*/ 670397 w 41"/>
                  <a:gd name="T3" fmla="*/ 166527 h 40"/>
                  <a:gd name="T4" fmla="*/ 152169 w 41"/>
                  <a:gd name="T5" fmla="*/ 166527 h 40"/>
                  <a:gd name="T6" fmla="*/ 152169 w 41"/>
                  <a:gd name="T7" fmla="*/ 784205 h 40"/>
                  <a:gd name="T8" fmla="*/ 670397 w 41"/>
                  <a:gd name="T9" fmla="*/ 784205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34" y="33"/>
                    </a:moveTo>
                    <a:cubicBezTo>
                      <a:pt x="41" y="26"/>
                      <a:pt x="41" y="14"/>
                      <a:pt x="34" y="7"/>
                    </a:cubicBezTo>
                    <a:cubicBezTo>
                      <a:pt x="27" y="0"/>
                      <a:pt x="15" y="0"/>
                      <a:pt x="8" y="7"/>
                    </a:cubicBezTo>
                    <a:cubicBezTo>
                      <a:pt x="1" y="14"/>
                      <a:pt x="0" y="26"/>
                      <a:pt x="8" y="33"/>
                    </a:cubicBezTo>
                    <a:cubicBezTo>
                      <a:pt x="15" y="40"/>
                      <a:pt x="27" y="40"/>
                      <a:pt x="34" y="33"/>
                    </a:cubicBezTo>
                    <a:close/>
                  </a:path>
                </a:pathLst>
              </a:custGeom>
              <a:solidFill>
                <a:srgbClr val="EF4823"/>
              </a:solidFill>
              <a:ln w="9525">
                <a:noFill/>
                <a:round/>
                <a:headEnd/>
                <a:tailEnd/>
              </a:ln>
            </p:spPr>
            <p:txBody>
              <a:bodyPr/>
              <a:lstStyle/>
              <a:p>
                <a:endParaRPr lang="en-GB"/>
              </a:p>
            </p:txBody>
          </p:sp>
          <p:sp>
            <p:nvSpPr>
              <p:cNvPr id="63" name="Freeform 95"/>
              <p:cNvSpPr>
                <a:spLocks noChangeAspect="1"/>
              </p:cNvSpPr>
              <p:nvPr/>
            </p:nvSpPr>
            <p:spPr bwMode="gray">
              <a:xfrm>
                <a:off x="5162" y="2651"/>
                <a:ext cx="71" cy="71"/>
              </a:xfrm>
              <a:custGeom>
                <a:avLst/>
                <a:gdLst>
                  <a:gd name="T0" fmla="*/ 662711 w 42"/>
                  <a:gd name="T1" fmla="*/ 773165 h 42"/>
                  <a:gd name="T2" fmla="*/ 773165 w 42"/>
                  <a:gd name="T3" fmla="*/ 239811 h 42"/>
                  <a:gd name="T4" fmla="*/ 239811 w 42"/>
                  <a:gd name="T5" fmla="*/ 107888 h 42"/>
                  <a:gd name="T6" fmla="*/ 107888 w 42"/>
                  <a:gd name="T7" fmla="*/ 662711 h 42"/>
                  <a:gd name="T8" fmla="*/ 662711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1" y="36"/>
                    </a:moveTo>
                    <a:cubicBezTo>
                      <a:pt x="39" y="31"/>
                      <a:pt x="42" y="19"/>
                      <a:pt x="36" y="11"/>
                    </a:cubicBezTo>
                    <a:cubicBezTo>
                      <a:pt x="31" y="2"/>
                      <a:pt x="19" y="0"/>
                      <a:pt x="11" y="5"/>
                    </a:cubicBezTo>
                    <a:cubicBezTo>
                      <a:pt x="2" y="11"/>
                      <a:pt x="0" y="22"/>
                      <a:pt x="5" y="31"/>
                    </a:cubicBezTo>
                    <a:cubicBezTo>
                      <a:pt x="11" y="39"/>
                      <a:pt x="22" y="42"/>
                      <a:pt x="31" y="36"/>
                    </a:cubicBezTo>
                    <a:close/>
                  </a:path>
                </a:pathLst>
              </a:custGeom>
              <a:solidFill>
                <a:srgbClr val="EF4823"/>
              </a:solidFill>
              <a:ln w="9525">
                <a:noFill/>
                <a:round/>
                <a:headEnd/>
                <a:tailEnd/>
              </a:ln>
            </p:spPr>
            <p:txBody>
              <a:bodyPr/>
              <a:lstStyle/>
              <a:p>
                <a:endParaRPr lang="en-GB"/>
              </a:p>
            </p:txBody>
          </p:sp>
          <p:sp>
            <p:nvSpPr>
              <p:cNvPr id="64" name="Freeform 96"/>
              <p:cNvSpPr>
                <a:spLocks noChangeAspect="1"/>
              </p:cNvSpPr>
              <p:nvPr/>
            </p:nvSpPr>
            <p:spPr bwMode="gray">
              <a:xfrm>
                <a:off x="5265" y="3205"/>
                <a:ext cx="70" cy="68"/>
              </a:xfrm>
              <a:custGeom>
                <a:avLst/>
                <a:gdLst>
                  <a:gd name="T0" fmla="*/ 442991 w 41"/>
                  <a:gd name="T1" fmla="*/ 919523 h 40"/>
                  <a:gd name="T2" fmla="*/ 1017045 w 41"/>
                  <a:gd name="T3" fmla="*/ 577679 h 40"/>
                  <a:gd name="T4" fmla="*/ 650361 w 41"/>
                  <a:gd name="T5" fmla="*/ 41521 h 40"/>
                  <a:gd name="T6" fmla="*/ 78782 w 41"/>
                  <a:gd name="T7" fmla="*/ 380455 h 40"/>
                  <a:gd name="T8" fmla="*/ 442991 w 41"/>
                  <a:gd name="T9" fmla="*/ 919523 h 40"/>
                  <a:gd name="T10" fmla="*/ 0 60000 65536"/>
                  <a:gd name="T11" fmla="*/ 0 60000 65536"/>
                  <a:gd name="T12" fmla="*/ 0 60000 65536"/>
                  <a:gd name="T13" fmla="*/ 0 60000 65536"/>
                  <a:gd name="T14" fmla="*/ 0 60000 65536"/>
                  <a:gd name="T15" fmla="*/ 0 w 41"/>
                  <a:gd name="T16" fmla="*/ 0 h 40"/>
                  <a:gd name="T17" fmla="*/ 41 w 41"/>
                  <a:gd name="T18" fmla="*/ 40 h 40"/>
                </a:gdLst>
                <a:ahLst/>
                <a:cxnLst>
                  <a:cxn ang="T10">
                    <a:pos x="T0" y="T1"/>
                  </a:cxn>
                  <a:cxn ang="T11">
                    <a:pos x="T2" y="T3"/>
                  </a:cxn>
                  <a:cxn ang="T12">
                    <a:pos x="T4" y="T5"/>
                  </a:cxn>
                  <a:cxn ang="T13">
                    <a:pos x="T6" y="T7"/>
                  </a:cxn>
                  <a:cxn ang="T14">
                    <a:pos x="T8" y="T9"/>
                  </a:cxn>
                </a:cxnLst>
                <a:rect l="T15" t="T16" r="T17" b="T18"/>
                <a:pathLst>
                  <a:path w="41" h="40">
                    <a:moveTo>
                      <a:pt x="17" y="38"/>
                    </a:moveTo>
                    <a:cubicBezTo>
                      <a:pt x="27" y="40"/>
                      <a:pt x="37" y="34"/>
                      <a:pt x="39" y="24"/>
                    </a:cubicBezTo>
                    <a:cubicBezTo>
                      <a:pt x="41" y="14"/>
                      <a:pt x="35" y="4"/>
                      <a:pt x="25" y="2"/>
                    </a:cubicBezTo>
                    <a:cubicBezTo>
                      <a:pt x="15" y="0"/>
                      <a:pt x="5" y="6"/>
                      <a:pt x="3" y="16"/>
                    </a:cubicBezTo>
                    <a:cubicBezTo>
                      <a:pt x="0" y="26"/>
                      <a:pt x="7" y="36"/>
                      <a:pt x="17" y="38"/>
                    </a:cubicBezTo>
                    <a:close/>
                  </a:path>
                </a:pathLst>
              </a:custGeom>
              <a:solidFill>
                <a:srgbClr val="EF4823"/>
              </a:solidFill>
              <a:ln w="9525">
                <a:noFill/>
                <a:round/>
                <a:headEnd/>
                <a:tailEnd/>
              </a:ln>
            </p:spPr>
            <p:txBody>
              <a:bodyPr/>
              <a:lstStyle/>
              <a:p>
                <a:endParaRPr lang="en-GB"/>
              </a:p>
            </p:txBody>
          </p:sp>
          <p:sp>
            <p:nvSpPr>
              <p:cNvPr id="65" name="Freeform 97"/>
              <p:cNvSpPr>
                <a:spLocks noChangeAspect="1"/>
              </p:cNvSpPr>
              <p:nvPr/>
            </p:nvSpPr>
            <p:spPr bwMode="gray">
              <a:xfrm>
                <a:off x="5265" y="2900"/>
                <a:ext cx="69" cy="68"/>
              </a:xfrm>
              <a:custGeom>
                <a:avLst/>
                <a:gdLst>
                  <a:gd name="T0" fmla="*/ 746918 w 40"/>
                  <a:gd name="T1" fmla="*/ 919523 h 40"/>
                  <a:gd name="T2" fmla="*/ 1210484 w 40"/>
                  <a:gd name="T3" fmla="*/ 380455 h 40"/>
                  <a:gd name="T4" fmla="*/ 510222 w 40"/>
                  <a:gd name="T5" fmla="*/ 41521 h 40"/>
                  <a:gd name="T6" fmla="*/ 57624 w 40"/>
                  <a:gd name="T7" fmla="*/ 577679 h 40"/>
                  <a:gd name="T8" fmla="*/ 746918 w 40"/>
                  <a:gd name="T9" fmla="*/ 91952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4" y="38"/>
                    </a:moveTo>
                    <a:cubicBezTo>
                      <a:pt x="34" y="36"/>
                      <a:pt x="40" y="26"/>
                      <a:pt x="38" y="16"/>
                    </a:cubicBezTo>
                    <a:cubicBezTo>
                      <a:pt x="36" y="6"/>
                      <a:pt x="26" y="0"/>
                      <a:pt x="16" y="2"/>
                    </a:cubicBezTo>
                    <a:cubicBezTo>
                      <a:pt x="6" y="4"/>
                      <a:pt x="0" y="14"/>
                      <a:pt x="2" y="24"/>
                    </a:cubicBezTo>
                    <a:cubicBezTo>
                      <a:pt x="4" y="34"/>
                      <a:pt x="14" y="40"/>
                      <a:pt x="24" y="38"/>
                    </a:cubicBezTo>
                    <a:close/>
                  </a:path>
                </a:pathLst>
              </a:custGeom>
              <a:solidFill>
                <a:srgbClr val="EF4823"/>
              </a:solidFill>
              <a:ln w="9525">
                <a:noFill/>
                <a:round/>
                <a:headEnd/>
                <a:tailEnd/>
              </a:ln>
            </p:spPr>
            <p:txBody>
              <a:bodyPr/>
              <a:lstStyle/>
              <a:p>
                <a:endParaRPr lang="en-GB"/>
              </a:p>
            </p:txBody>
          </p:sp>
          <p:sp>
            <p:nvSpPr>
              <p:cNvPr id="66" name="Freeform 98"/>
              <p:cNvSpPr>
                <a:spLocks noChangeAspect="1"/>
              </p:cNvSpPr>
              <p:nvPr/>
            </p:nvSpPr>
            <p:spPr bwMode="gray">
              <a:xfrm>
                <a:off x="5223" y="2765"/>
                <a:ext cx="71" cy="72"/>
              </a:xfrm>
              <a:custGeom>
                <a:avLst/>
                <a:gdLst>
                  <a:gd name="T0" fmla="*/ 63821 w 42"/>
                  <a:gd name="T1" fmla="*/ 785343 h 42"/>
                  <a:gd name="T2" fmla="*/ 597296 w 42"/>
                  <a:gd name="T3" fmla="*/ 1057803 h 42"/>
                  <a:gd name="T4" fmla="*/ 812304 w 42"/>
                  <a:gd name="T5" fmla="*/ 389717 h 42"/>
                  <a:gd name="T6" fmla="*/ 279052 w 42"/>
                  <a:gd name="T7" fmla="*/ 117257 h 42"/>
                  <a:gd name="T8" fmla="*/ 63821 w 42"/>
                  <a:gd name="T9" fmla="*/ 78534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 y="28"/>
                    </a:moveTo>
                    <a:cubicBezTo>
                      <a:pt x="7" y="37"/>
                      <a:pt x="18" y="42"/>
                      <a:pt x="28" y="38"/>
                    </a:cubicBezTo>
                    <a:cubicBezTo>
                      <a:pt x="37" y="34"/>
                      <a:pt x="42" y="23"/>
                      <a:pt x="38" y="14"/>
                    </a:cubicBezTo>
                    <a:cubicBezTo>
                      <a:pt x="34" y="4"/>
                      <a:pt x="23" y="0"/>
                      <a:pt x="13" y="4"/>
                    </a:cubicBezTo>
                    <a:cubicBezTo>
                      <a:pt x="4" y="8"/>
                      <a:pt x="0" y="18"/>
                      <a:pt x="3" y="28"/>
                    </a:cubicBezTo>
                    <a:close/>
                  </a:path>
                </a:pathLst>
              </a:custGeom>
              <a:solidFill>
                <a:srgbClr val="EF4823"/>
              </a:solidFill>
              <a:ln w="9525">
                <a:noFill/>
                <a:round/>
                <a:headEnd/>
                <a:tailEnd/>
              </a:ln>
            </p:spPr>
            <p:txBody>
              <a:bodyPr/>
              <a:lstStyle/>
              <a:p>
                <a:endParaRPr lang="en-GB"/>
              </a:p>
            </p:txBody>
          </p:sp>
          <p:sp>
            <p:nvSpPr>
              <p:cNvPr id="67" name="Freeform 99"/>
              <p:cNvSpPr>
                <a:spLocks noChangeAspect="1"/>
              </p:cNvSpPr>
              <p:nvPr/>
            </p:nvSpPr>
            <p:spPr bwMode="gray">
              <a:xfrm>
                <a:off x="5222" y="3343"/>
                <a:ext cx="71" cy="71"/>
              </a:xfrm>
              <a:custGeom>
                <a:avLst/>
                <a:gdLst>
                  <a:gd name="T0" fmla="*/ 624044 w 42"/>
                  <a:gd name="T1" fmla="*/ 88288 h 42"/>
                  <a:gd name="T2" fmla="*/ 88288 w 42"/>
                  <a:gd name="T3" fmla="*/ 279052 h 42"/>
                  <a:gd name="T4" fmla="*/ 308312 w 42"/>
                  <a:gd name="T5" fmla="*/ 812304 h 42"/>
                  <a:gd name="T6" fmla="*/ 812304 w 42"/>
                  <a:gd name="T7" fmla="*/ 597296 h 42"/>
                  <a:gd name="T8" fmla="*/ 624044 w 42"/>
                  <a:gd name="T9" fmla="*/ 882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9" y="4"/>
                    </a:moveTo>
                    <a:cubicBezTo>
                      <a:pt x="19" y="0"/>
                      <a:pt x="8" y="4"/>
                      <a:pt x="4" y="13"/>
                    </a:cubicBezTo>
                    <a:cubicBezTo>
                      <a:pt x="0" y="23"/>
                      <a:pt x="5" y="34"/>
                      <a:pt x="14" y="38"/>
                    </a:cubicBezTo>
                    <a:cubicBezTo>
                      <a:pt x="23" y="42"/>
                      <a:pt x="34" y="37"/>
                      <a:pt x="38" y="28"/>
                    </a:cubicBezTo>
                    <a:cubicBezTo>
                      <a:pt x="42" y="19"/>
                      <a:pt x="38" y="8"/>
                      <a:pt x="29" y="4"/>
                    </a:cubicBezTo>
                    <a:close/>
                  </a:path>
                </a:pathLst>
              </a:custGeom>
              <a:solidFill>
                <a:srgbClr val="EF4823"/>
              </a:solidFill>
              <a:ln w="9525">
                <a:noFill/>
                <a:round/>
                <a:headEnd/>
                <a:tailEnd/>
              </a:ln>
            </p:spPr>
            <p:txBody>
              <a:bodyPr/>
              <a:lstStyle/>
              <a:p>
                <a:endParaRPr lang="en-GB"/>
              </a:p>
            </p:txBody>
          </p:sp>
          <p:sp>
            <p:nvSpPr>
              <p:cNvPr id="68" name="Freeform 100"/>
              <p:cNvSpPr>
                <a:spLocks noChangeAspect="1"/>
              </p:cNvSpPr>
              <p:nvPr/>
            </p:nvSpPr>
            <p:spPr bwMode="gray">
              <a:xfrm>
                <a:off x="5155" y="3465"/>
                <a:ext cx="72" cy="73"/>
              </a:xfrm>
              <a:custGeom>
                <a:avLst/>
                <a:gdLst>
                  <a:gd name="T0" fmla="*/ 1012678 w 42"/>
                  <a:gd name="T1" fmla="*/ 743313 h 43"/>
                  <a:gd name="T2" fmla="*/ 866921 w 42"/>
                  <a:gd name="T3" fmla="*/ 137058 h 43"/>
                  <a:gd name="T4" fmla="*/ 162382 w 42"/>
                  <a:gd name="T5" fmla="*/ 257907 h 43"/>
                  <a:gd name="T6" fmla="*/ 318269 w 42"/>
                  <a:gd name="T7" fmla="*/ 867298 h 43"/>
                  <a:gd name="T8" fmla="*/ 1012678 w 42"/>
                  <a:gd name="T9" fmla="*/ 743313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36" y="32"/>
                    </a:moveTo>
                    <a:cubicBezTo>
                      <a:pt x="42" y="23"/>
                      <a:pt x="40" y="12"/>
                      <a:pt x="31" y="6"/>
                    </a:cubicBezTo>
                    <a:cubicBezTo>
                      <a:pt x="23" y="0"/>
                      <a:pt x="11" y="3"/>
                      <a:pt x="6" y="11"/>
                    </a:cubicBezTo>
                    <a:cubicBezTo>
                      <a:pt x="0" y="20"/>
                      <a:pt x="2" y="31"/>
                      <a:pt x="11" y="37"/>
                    </a:cubicBezTo>
                    <a:cubicBezTo>
                      <a:pt x="19" y="43"/>
                      <a:pt x="31" y="40"/>
                      <a:pt x="36" y="32"/>
                    </a:cubicBezTo>
                    <a:close/>
                  </a:path>
                </a:pathLst>
              </a:custGeom>
              <a:solidFill>
                <a:srgbClr val="EF4823"/>
              </a:solidFill>
              <a:ln w="9525">
                <a:noFill/>
                <a:round/>
                <a:headEnd/>
                <a:tailEnd/>
              </a:ln>
            </p:spPr>
            <p:txBody>
              <a:bodyPr/>
              <a:lstStyle/>
              <a:p>
                <a:endParaRPr lang="en-GB"/>
              </a:p>
            </p:txBody>
          </p:sp>
          <p:sp>
            <p:nvSpPr>
              <p:cNvPr id="69" name="Freeform 101"/>
              <p:cNvSpPr>
                <a:spLocks noChangeAspect="1"/>
              </p:cNvSpPr>
              <p:nvPr/>
            </p:nvSpPr>
            <p:spPr bwMode="gray">
              <a:xfrm>
                <a:off x="5059" y="3586"/>
                <a:ext cx="67" cy="69"/>
              </a:xfrm>
              <a:custGeom>
                <a:avLst/>
                <a:gdLst>
                  <a:gd name="T0" fmla="*/ 129816 w 40"/>
                  <a:gd name="T1" fmla="*/ 140649 h 41"/>
                  <a:gd name="T2" fmla="*/ 129816 w 40"/>
                  <a:gd name="T3" fmla="*/ 655197 h 41"/>
                  <a:gd name="T4" fmla="*/ 591799 w 40"/>
                  <a:gd name="T5" fmla="*/ 670397 h 41"/>
                  <a:gd name="T6" fmla="*/ 591799 w 40"/>
                  <a:gd name="T7" fmla="*/ 140649 h 41"/>
                  <a:gd name="T8" fmla="*/ 129816 w 40"/>
                  <a:gd name="T9" fmla="*/ 140649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7" y="7"/>
                    </a:moveTo>
                    <a:cubicBezTo>
                      <a:pt x="0" y="14"/>
                      <a:pt x="0" y="26"/>
                      <a:pt x="7" y="33"/>
                    </a:cubicBezTo>
                    <a:cubicBezTo>
                      <a:pt x="14" y="40"/>
                      <a:pt x="26" y="41"/>
                      <a:pt x="33" y="34"/>
                    </a:cubicBezTo>
                    <a:cubicBezTo>
                      <a:pt x="40" y="26"/>
                      <a:pt x="40" y="15"/>
                      <a:pt x="33" y="7"/>
                    </a:cubicBezTo>
                    <a:cubicBezTo>
                      <a:pt x="26" y="0"/>
                      <a:pt x="14" y="0"/>
                      <a:pt x="7" y="7"/>
                    </a:cubicBezTo>
                    <a:close/>
                  </a:path>
                </a:pathLst>
              </a:custGeom>
              <a:solidFill>
                <a:srgbClr val="EF4823"/>
              </a:solidFill>
              <a:ln w="9525">
                <a:noFill/>
                <a:round/>
                <a:headEnd/>
                <a:tailEnd/>
              </a:ln>
            </p:spPr>
            <p:txBody>
              <a:bodyPr/>
              <a:lstStyle/>
              <a:p>
                <a:endParaRPr lang="en-GB"/>
              </a:p>
            </p:txBody>
          </p:sp>
          <p:sp>
            <p:nvSpPr>
              <p:cNvPr id="70" name="Freeform 102"/>
              <p:cNvSpPr>
                <a:spLocks noChangeAspect="1"/>
              </p:cNvSpPr>
              <p:nvPr/>
            </p:nvSpPr>
            <p:spPr bwMode="gray">
              <a:xfrm>
                <a:off x="4950" y="2435"/>
                <a:ext cx="71" cy="71"/>
              </a:xfrm>
              <a:custGeom>
                <a:avLst/>
                <a:gdLst>
                  <a:gd name="T0" fmla="*/ 218372 w 42"/>
                  <a:gd name="T1" fmla="*/ 773165 h 42"/>
                  <a:gd name="T2" fmla="*/ 773165 w 42"/>
                  <a:gd name="T3" fmla="*/ 662711 h 42"/>
                  <a:gd name="T4" fmla="*/ 662711 w 42"/>
                  <a:gd name="T5" fmla="*/ 129178 h 42"/>
                  <a:gd name="T6" fmla="*/ 107888 w 42"/>
                  <a:gd name="T7" fmla="*/ 239811 h 42"/>
                  <a:gd name="T8" fmla="*/ 218372 w 42"/>
                  <a:gd name="T9" fmla="*/ 773165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0" y="36"/>
                    </a:moveTo>
                    <a:cubicBezTo>
                      <a:pt x="19" y="42"/>
                      <a:pt x="30" y="40"/>
                      <a:pt x="36" y="31"/>
                    </a:cubicBezTo>
                    <a:cubicBezTo>
                      <a:pt x="42" y="23"/>
                      <a:pt x="40" y="11"/>
                      <a:pt x="31" y="6"/>
                    </a:cubicBezTo>
                    <a:cubicBezTo>
                      <a:pt x="23" y="0"/>
                      <a:pt x="11" y="2"/>
                      <a:pt x="5" y="11"/>
                    </a:cubicBezTo>
                    <a:cubicBezTo>
                      <a:pt x="0" y="19"/>
                      <a:pt x="2" y="31"/>
                      <a:pt x="10" y="36"/>
                    </a:cubicBezTo>
                    <a:close/>
                  </a:path>
                </a:pathLst>
              </a:custGeom>
              <a:solidFill>
                <a:srgbClr val="EF4823"/>
              </a:solidFill>
              <a:ln w="9525">
                <a:noFill/>
                <a:round/>
                <a:headEnd/>
                <a:tailEnd/>
              </a:ln>
            </p:spPr>
            <p:txBody>
              <a:bodyPr/>
              <a:lstStyle/>
              <a:p>
                <a:endParaRPr lang="en-GB"/>
              </a:p>
            </p:txBody>
          </p:sp>
          <p:sp>
            <p:nvSpPr>
              <p:cNvPr id="71" name="Freeform 103"/>
              <p:cNvSpPr>
                <a:spLocks noChangeAspect="1"/>
              </p:cNvSpPr>
              <p:nvPr/>
            </p:nvSpPr>
            <p:spPr bwMode="gray">
              <a:xfrm>
                <a:off x="5284" y="3049"/>
                <a:ext cx="63" cy="63"/>
              </a:xfrm>
              <a:custGeom>
                <a:avLst/>
                <a:gdLst>
                  <a:gd name="T0" fmla="*/ 460494 w 37"/>
                  <a:gd name="T1" fmla="*/ 0 h 37"/>
                  <a:gd name="T2" fmla="*/ 0 w 37"/>
                  <a:gd name="T3" fmla="*/ 460494 h 37"/>
                  <a:gd name="T4" fmla="*/ 460494 w 37"/>
                  <a:gd name="T5" fmla="*/ 909199 h 37"/>
                  <a:gd name="T6" fmla="*/ 909199 w 37"/>
                  <a:gd name="T7" fmla="*/ 460494 h 37"/>
                  <a:gd name="T8" fmla="*/ 460494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cubicBezTo>
                      <a:pt x="8" y="0"/>
                      <a:pt x="0" y="9"/>
                      <a:pt x="0" y="19"/>
                    </a:cubicBezTo>
                    <a:cubicBezTo>
                      <a:pt x="0" y="29"/>
                      <a:pt x="9" y="37"/>
                      <a:pt x="19" y="37"/>
                    </a:cubicBezTo>
                    <a:cubicBezTo>
                      <a:pt x="29" y="37"/>
                      <a:pt x="37" y="29"/>
                      <a:pt x="37" y="19"/>
                    </a:cubicBezTo>
                    <a:cubicBezTo>
                      <a:pt x="37" y="8"/>
                      <a:pt x="29" y="0"/>
                      <a:pt x="19" y="0"/>
                    </a:cubicBezTo>
                    <a:close/>
                  </a:path>
                </a:pathLst>
              </a:custGeom>
              <a:solidFill>
                <a:srgbClr val="EF4823"/>
              </a:solidFill>
              <a:ln w="9525">
                <a:noFill/>
                <a:round/>
                <a:headEnd/>
                <a:tailEnd/>
              </a:ln>
            </p:spPr>
            <p:txBody>
              <a:bodyPr/>
              <a:lstStyle/>
              <a:p>
                <a:endParaRPr lang="en-GB"/>
              </a:p>
            </p:txBody>
          </p:sp>
          <p:sp>
            <p:nvSpPr>
              <p:cNvPr id="72" name="Freeform 104"/>
              <p:cNvSpPr>
                <a:spLocks noChangeAspect="1"/>
              </p:cNvSpPr>
              <p:nvPr/>
            </p:nvSpPr>
            <p:spPr bwMode="gray">
              <a:xfrm>
                <a:off x="4940" y="3677"/>
                <a:ext cx="71" cy="71"/>
              </a:xfrm>
              <a:custGeom>
                <a:avLst/>
                <a:gdLst>
                  <a:gd name="T0" fmla="*/ 239811 w 42"/>
                  <a:gd name="T1" fmla="*/ 107888 h 42"/>
                  <a:gd name="T2" fmla="*/ 129178 w 42"/>
                  <a:gd name="T3" fmla="*/ 662711 h 42"/>
                  <a:gd name="T4" fmla="*/ 662711 w 42"/>
                  <a:gd name="T5" fmla="*/ 797450 h 42"/>
                  <a:gd name="T6" fmla="*/ 797450 w 42"/>
                  <a:gd name="T7" fmla="*/ 239811 h 42"/>
                  <a:gd name="T8" fmla="*/ 239811 w 42"/>
                  <a:gd name="T9" fmla="*/ 10788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11" y="5"/>
                    </a:moveTo>
                    <a:cubicBezTo>
                      <a:pt x="3" y="11"/>
                      <a:pt x="0" y="22"/>
                      <a:pt x="6" y="31"/>
                    </a:cubicBezTo>
                    <a:cubicBezTo>
                      <a:pt x="11" y="40"/>
                      <a:pt x="23" y="42"/>
                      <a:pt x="31" y="37"/>
                    </a:cubicBezTo>
                    <a:cubicBezTo>
                      <a:pt x="40" y="31"/>
                      <a:pt x="42" y="20"/>
                      <a:pt x="37" y="11"/>
                    </a:cubicBezTo>
                    <a:cubicBezTo>
                      <a:pt x="31" y="2"/>
                      <a:pt x="20" y="0"/>
                      <a:pt x="11" y="5"/>
                    </a:cubicBezTo>
                    <a:close/>
                  </a:path>
                </a:pathLst>
              </a:custGeom>
              <a:solidFill>
                <a:srgbClr val="EF4823"/>
              </a:solidFill>
              <a:ln w="9525">
                <a:noFill/>
                <a:round/>
                <a:headEnd/>
                <a:tailEnd/>
              </a:ln>
            </p:spPr>
            <p:txBody>
              <a:bodyPr/>
              <a:lstStyle/>
              <a:p>
                <a:endParaRPr lang="en-GB"/>
              </a:p>
            </p:txBody>
          </p:sp>
        </p:grpSp>
        <p:grpSp>
          <p:nvGrpSpPr>
            <p:cNvPr id="4" name="Group 105"/>
            <p:cNvGrpSpPr>
              <a:grpSpLocks/>
            </p:cNvGrpSpPr>
            <p:nvPr/>
          </p:nvGrpSpPr>
          <p:grpSpPr bwMode="auto">
            <a:xfrm>
              <a:off x="3897" y="2416"/>
              <a:ext cx="1346" cy="1346"/>
              <a:chOff x="3897" y="2416"/>
              <a:chExt cx="1346" cy="1346"/>
            </a:xfrm>
          </p:grpSpPr>
          <p:sp>
            <p:nvSpPr>
              <p:cNvPr id="9" name="Oval 106"/>
              <p:cNvSpPr>
                <a:spLocks noChangeAspect="1" noChangeArrowheads="1"/>
              </p:cNvSpPr>
              <p:nvPr/>
            </p:nvSpPr>
            <p:spPr bwMode="gray">
              <a:xfrm>
                <a:off x="4470" y="2418"/>
                <a:ext cx="66" cy="66"/>
              </a:xfrm>
              <a:prstGeom prst="ellipse">
                <a:avLst/>
              </a:prstGeom>
              <a:solidFill>
                <a:srgbClr val="EF4823"/>
              </a:solidFill>
              <a:ln w="9525">
                <a:noFill/>
                <a:round/>
                <a:headEnd/>
                <a:tailEnd/>
              </a:ln>
            </p:spPr>
            <p:txBody>
              <a:bodyPr/>
              <a:lstStyle/>
              <a:p>
                <a:pPr algn="ctr"/>
                <a:endParaRPr lang="en-GB"/>
              </a:p>
            </p:txBody>
          </p:sp>
          <p:sp>
            <p:nvSpPr>
              <p:cNvPr id="10" name="Freeform 107"/>
              <p:cNvSpPr>
                <a:spLocks noChangeAspect="1"/>
              </p:cNvSpPr>
              <p:nvPr/>
            </p:nvSpPr>
            <p:spPr bwMode="gray">
              <a:xfrm>
                <a:off x="4616" y="2416"/>
                <a:ext cx="73" cy="73"/>
              </a:xfrm>
              <a:custGeom>
                <a:avLst/>
                <a:gdLst>
                  <a:gd name="T0" fmla="*/ 928443 w 43"/>
                  <a:gd name="T1" fmla="*/ 606255 h 43"/>
                  <a:gd name="T2" fmla="*/ 395015 w 43"/>
                  <a:gd name="T3" fmla="*/ 928443 h 43"/>
                  <a:gd name="T4" fmla="*/ 40145 w 43"/>
                  <a:gd name="T5" fmla="*/ 395015 h 43"/>
                  <a:gd name="T6" fmla="*/ 606255 w 43"/>
                  <a:gd name="T7" fmla="*/ 40145 h 43"/>
                  <a:gd name="T8" fmla="*/ 928443 w 43"/>
                  <a:gd name="T9" fmla="*/ 60625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40" y="26"/>
                    </a:moveTo>
                    <a:cubicBezTo>
                      <a:pt x="38" y="36"/>
                      <a:pt x="27" y="43"/>
                      <a:pt x="17" y="40"/>
                    </a:cubicBezTo>
                    <a:cubicBezTo>
                      <a:pt x="6" y="38"/>
                      <a:pt x="0" y="27"/>
                      <a:pt x="2" y="17"/>
                    </a:cubicBezTo>
                    <a:cubicBezTo>
                      <a:pt x="5" y="6"/>
                      <a:pt x="15" y="0"/>
                      <a:pt x="26" y="2"/>
                    </a:cubicBezTo>
                    <a:cubicBezTo>
                      <a:pt x="36" y="5"/>
                      <a:pt x="43" y="15"/>
                      <a:pt x="40" y="26"/>
                    </a:cubicBezTo>
                    <a:close/>
                  </a:path>
                </a:pathLst>
              </a:custGeom>
              <a:solidFill>
                <a:srgbClr val="EF4823"/>
              </a:solidFill>
              <a:ln w="9525">
                <a:noFill/>
                <a:round/>
                <a:headEnd/>
                <a:tailEnd/>
              </a:ln>
            </p:spPr>
            <p:txBody>
              <a:bodyPr/>
              <a:lstStyle/>
              <a:p>
                <a:endParaRPr lang="en-GB"/>
              </a:p>
            </p:txBody>
          </p:sp>
          <p:sp>
            <p:nvSpPr>
              <p:cNvPr id="11" name="Freeform 108"/>
              <p:cNvSpPr>
                <a:spLocks noChangeAspect="1"/>
              </p:cNvSpPr>
              <p:nvPr/>
            </p:nvSpPr>
            <p:spPr bwMode="gray">
              <a:xfrm>
                <a:off x="4731" y="2440"/>
                <a:ext cx="76" cy="76"/>
              </a:xfrm>
              <a:custGeom>
                <a:avLst/>
                <a:gdLst>
                  <a:gd name="T0" fmla="*/ 851296 w 45"/>
                  <a:gd name="T1" fmla="*/ 653656 h 45"/>
                  <a:gd name="T2" fmla="*/ 303932 w 45"/>
                  <a:gd name="T3" fmla="*/ 851296 h 45"/>
                  <a:gd name="T4" fmla="*/ 106555 w 45"/>
                  <a:gd name="T5" fmla="*/ 311896 h 45"/>
                  <a:gd name="T6" fmla="*/ 636105 w 45"/>
                  <a:gd name="T7" fmla="*/ 106555 h 45"/>
                  <a:gd name="T8" fmla="*/ 851296 w 45"/>
                  <a:gd name="T9" fmla="*/ 65365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0" y="31"/>
                    </a:moveTo>
                    <a:cubicBezTo>
                      <a:pt x="36" y="40"/>
                      <a:pt x="24" y="45"/>
                      <a:pt x="14" y="40"/>
                    </a:cubicBezTo>
                    <a:cubicBezTo>
                      <a:pt x="5" y="36"/>
                      <a:pt x="0" y="24"/>
                      <a:pt x="5" y="15"/>
                    </a:cubicBezTo>
                    <a:cubicBezTo>
                      <a:pt x="9" y="5"/>
                      <a:pt x="21" y="0"/>
                      <a:pt x="30" y="5"/>
                    </a:cubicBezTo>
                    <a:cubicBezTo>
                      <a:pt x="40" y="9"/>
                      <a:pt x="45" y="21"/>
                      <a:pt x="40" y="31"/>
                    </a:cubicBezTo>
                    <a:close/>
                  </a:path>
                </a:pathLst>
              </a:custGeom>
              <a:solidFill>
                <a:srgbClr val="EF4823"/>
              </a:solidFill>
              <a:ln w="9525">
                <a:noFill/>
                <a:round/>
                <a:headEnd/>
                <a:tailEnd/>
              </a:ln>
            </p:spPr>
            <p:txBody>
              <a:bodyPr/>
              <a:lstStyle/>
              <a:p>
                <a:endParaRPr lang="en-GB"/>
              </a:p>
            </p:txBody>
          </p:sp>
          <p:sp>
            <p:nvSpPr>
              <p:cNvPr id="12" name="Freeform 109"/>
              <p:cNvSpPr>
                <a:spLocks noChangeAspect="1"/>
              </p:cNvSpPr>
              <p:nvPr/>
            </p:nvSpPr>
            <p:spPr bwMode="gray">
              <a:xfrm>
                <a:off x="4836" y="2486"/>
                <a:ext cx="77" cy="75"/>
              </a:xfrm>
              <a:custGeom>
                <a:avLst/>
                <a:gdLst>
                  <a:gd name="T0" fmla="*/ 1025094 w 45"/>
                  <a:gd name="T1" fmla="*/ 821151 h 44"/>
                  <a:gd name="T2" fmla="*/ 302903 w 45"/>
                  <a:gd name="T3" fmla="*/ 959785 h 44"/>
                  <a:gd name="T4" fmla="*/ 158610 w 45"/>
                  <a:gd name="T5" fmla="*/ 279972 h 44"/>
                  <a:gd name="T6" fmla="*/ 886871 w 45"/>
                  <a:gd name="T7" fmla="*/ 146872 h 44"/>
                  <a:gd name="T8" fmla="*/ 1025094 w 45"/>
                  <a:gd name="T9" fmla="*/ 821151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8" y="33"/>
                    </a:moveTo>
                    <a:cubicBezTo>
                      <a:pt x="32" y="42"/>
                      <a:pt x="20" y="44"/>
                      <a:pt x="11" y="38"/>
                    </a:cubicBezTo>
                    <a:cubicBezTo>
                      <a:pt x="2" y="32"/>
                      <a:pt x="0" y="20"/>
                      <a:pt x="6" y="11"/>
                    </a:cubicBezTo>
                    <a:cubicBezTo>
                      <a:pt x="12" y="2"/>
                      <a:pt x="24" y="0"/>
                      <a:pt x="33" y="6"/>
                    </a:cubicBezTo>
                    <a:cubicBezTo>
                      <a:pt x="42" y="12"/>
                      <a:pt x="45" y="24"/>
                      <a:pt x="38" y="33"/>
                    </a:cubicBezTo>
                    <a:close/>
                  </a:path>
                </a:pathLst>
              </a:custGeom>
              <a:solidFill>
                <a:srgbClr val="EF4823"/>
              </a:solidFill>
              <a:ln w="9525">
                <a:noFill/>
                <a:round/>
                <a:headEnd/>
                <a:tailEnd/>
              </a:ln>
            </p:spPr>
            <p:txBody>
              <a:bodyPr/>
              <a:lstStyle/>
              <a:p>
                <a:endParaRPr lang="en-GB"/>
              </a:p>
            </p:txBody>
          </p:sp>
          <p:sp>
            <p:nvSpPr>
              <p:cNvPr id="13" name="Freeform 110"/>
              <p:cNvSpPr>
                <a:spLocks noChangeAspect="1"/>
              </p:cNvSpPr>
              <p:nvPr/>
            </p:nvSpPr>
            <p:spPr bwMode="gray">
              <a:xfrm>
                <a:off x="4836" y="3616"/>
                <a:ext cx="75" cy="76"/>
              </a:xfrm>
              <a:custGeom>
                <a:avLst/>
                <a:gdLst>
                  <a:gd name="T0" fmla="*/ 101666 w 44"/>
                  <a:gd name="T1" fmla="*/ 636105 h 45"/>
                  <a:gd name="T2" fmla="*/ 381552 w 44"/>
                  <a:gd name="T3" fmla="*/ 87444 h 45"/>
                  <a:gd name="T4" fmla="*/ 1002784 w 44"/>
                  <a:gd name="T5" fmla="*/ 311896 h 45"/>
                  <a:gd name="T6" fmla="*/ 751411 w 44"/>
                  <a:gd name="T7" fmla="*/ 866918 h 45"/>
                  <a:gd name="T8" fmla="*/ 101666 w 44"/>
                  <a:gd name="T9" fmla="*/ 636105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0" y="20"/>
                      <a:pt x="5" y="8"/>
                      <a:pt x="15" y="4"/>
                    </a:cubicBezTo>
                    <a:cubicBezTo>
                      <a:pt x="25" y="0"/>
                      <a:pt x="36" y="5"/>
                      <a:pt x="40" y="15"/>
                    </a:cubicBezTo>
                    <a:cubicBezTo>
                      <a:pt x="44" y="25"/>
                      <a:pt x="40" y="37"/>
                      <a:pt x="30" y="41"/>
                    </a:cubicBezTo>
                    <a:cubicBezTo>
                      <a:pt x="20" y="45"/>
                      <a:pt x="8" y="40"/>
                      <a:pt x="4" y="30"/>
                    </a:cubicBezTo>
                    <a:close/>
                  </a:path>
                </a:pathLst>
              </a:custGeom>
              <a:solidFill>
                <a:srgbClr val="EF4823"/>
              </a:solidFill>
              <a:ln w="9525">
                <a:noFill/>
                <a:round/>
                <a:headEnd/>
                <a:tailEnd/>
              </a:ln>
            </p:spPr>
            <p:txBody>
              <a:bodyPr/>
              <a:lstStyle/>
              <a:p>
                <a:endParaRPr lang="en-GB"/>
              </a:p>
            </p:txBody>
          </p:sp>
          <p:sp>
            <p:nvSpPr>
              <p:cNvPr id="14" name="Freeform 111"/>
              <p:cNvSpPr>
                <a:spLocks noChangeAspect="1"/>
              </p:cNvSpPr>
              <p:nvPr/>
            </p:nvSpPr>
            <p:spPr bwMode="gray">
              <a:xfrm>
                <a:off x="4725" y="3665"/>
                <a:ext cx="71" cy="73"/>
              </a:xfrm>
              <a:custGeom>
                <a:avLst/>
                <a:gdLst>
                  <a:gd name="T0" fmla="*/ 37753 w 42"/>
                  <a:gd name="T1" fmla="*/ 574900 h 43"/>
                  <a:gd name="T2" fmla="*/ 369153 w 42"/>
                  <a:gd name="T3" fmla="*/ 40145 h 43"/>
                  <a:gd name="T4" fmla="*/ 862817 w 42"/>
                  <a:gd name="T5" fmla="*/ 429315 h 43"/>
                  <a:gd name="T6" fmla="*/ 533817 w 42"/>
                  <a:gd name="T7" fmla="*/ 961076 h 43"/>
                  <a:gd name="T8" fmla="*/ 37753 w 42"/>
                  <a:gd name="T9" fmla="*/ 574900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2" y="25"/>
                    </a:moveTo>
                    <a:cubicBezTo>
                      <a:pt x="0" y="15"/>
                      <a:pt x="7" y="4"/>
                      <a:pt x="17" y="2"/>
                    </a:cubicBezTo>
                    <a:cubicBezTo>
                      <a:pt x="28" y="0"/>
                      <a:pt x="38" y="7"/>
                      <a:pt x="40" y="18"/>
                    </a:cubicBezTo>
                    <a:cubicBezTo>
                      <a:pt x="42" y="28"/>
                      <a:pt x="36" y="39"/>
                      <a:pt x="25" y="41"/>
                    </a:cubicBezTo>
                    <a:cubicBezTo>
                      <a:pt x="14" y="43"/>
                      <a:pt x="4" y="36"/>
                      <a:pt x="2" y="25"/>
                    </a:cubicBezTo>
                    <a:close/>
                  </a:path>
                </a:pathLst>
              </a:custGeom>
              <a:solidFill>
                <a:srgbClr val="EF4823"/>
              </a:solidFill>
              <a:ln w="9525">
                <a:noFill/>
                <a:round/>
                <a:headEnd/>
                <a:tailEnd/>
              </a:ln>
            </p:spPr>
            <p:txBody>
              <a:bodyPr/>
              <a:lstStyle/>
              <a:p>
                <a:endParaRPr lang="en-GB"/>
              </a:p>
            </p:txBody>
          </p:sp>
          <p:sp>
            <p:nvSpPr>
              <p:cNvPr id="15" name="Freeform 112"/>
              <p:cNvSpPr>
                <a:spLocks noChangeAspect="1"/>
              </p:cNvSpPr>
              <p:nvPr/>
            </p:nvSpPr>
            <p:spPr bwMode="gray">
              <a:xfrm>
                <a:off x="4609" y="3692"/>
                <a:ext cx="66" cy="68"/>
              </a:xfrm>
              <a:custGeom>
                <a:avLst/>
                <a:gdLst>
                  <a:gd name="T0" fmla="*/ 0 w 39"/>
                  <a:gd name="T1" fmla="*/ 481263 h 40"/>
                  <a:gd name="T2" fmla="*/ 412711 w 39"/>
                  <a:gd name="T3" fmla="*/ 24424 h 40"/>
                  <a:gd name="T4" fmla="*/ 860826 w 39"/>
                  <a:gd name="T5" fmla="*/ 481263 h 40"/>
                  <a:gd name="T6" fmla="*/ 444652 w 39"/>
                  <a:gd name="T7" fmla="*/ 957977 h 40"/>
                  <a:gd name="T8" fmla="*/ 0 w 39"/>
                  <a:gd name="T9" fmla="*/ 48126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0"/>
                    </a:moveTo>
                    <a:cubicBezTo>
                      <a:pt x="0" y="9"/>
                      <a:pt x="9" y="1"/>
                      <a:pt x="19" y="1"/>
                    </a:cubicBezTo>
                    <a:cubicBezTo>
                      <a:pt x="30" y="0"/>
                      <a:pt x="39" y="9"/>
                      <a:pt x="39" y="20"/>
                    </a:cubicBezTo>
                    <a:cubicBezTo>
                      <a:pt x="39" y="31"/>
                      <a:pt x="30" y="40"/>
                      <a:pt x="20" y="40"/>
                    </a:cubicBezTo>
                    <a:cubicBezTo>
                      <a:pt x="9" y="40"/>
                      <a:pt x="0" y="31"/>
                      <a:pt x="0" y="20"/>
                    </a:cubicBezTo>
                    <a:close/>
                  </a:path>
                </a:pathLst>
              </a:custGeom>
              <a:solidFill>
                <a:srgbClr val="EF4823"/>
              </a:solidFill>
              <a:ln w="9525">
                <a:noFill/>
                <a:round/>
                <a:headEnd/>
                <a:tailEnd/>
              </a:ln>
            </p:spPr>
            <p:txBody>
              <a:bodyPr/>
              <a:lstStyle/>
              <a:p>
                <a:endParaRPr lang="en-GB"/>
              </a:p>
            </p:txBody>
          </p:sp>
          <p:sp>
            <p:nvSpPr>
              <p:cNvPr id="16" name="Freeform 113"/>
              <p:cNvSpPr>
                <a:spLocks noChangeAspect="1"/>
              </p:cNvSpPr>
              <p:nvPr/>
            </p:nvSpPr>
            <p:spPr bwMode="gray">
              <a:xfrm>
                <a:off x="4463" y="3690"/>
                <a:ext cx="73" cy="72"/>
              </a:xfrm>
              <a:custGeom>
                <a:avLst/>
                <a:gdLst>
                  <a:gd name="T0" fmla="*/ 40145 w 43"/>
                  <a:gd name="T1" fmla="*/ 477204 h 42"/>
                  <a:gd name="T2" fmla="*/ 606255 w 43"/>
                  <a:gd name="T3" fmla="*/ 49462 h 42"/>
                  <a:gd name="T4" fmla="*/ 928443 w 43"/>
                  <a:gd name="T5" fmla="*/ 707986 h 42"/>
                  <a:gd name="T6" fmla="*/ 395015 w 43"/>
                  <a:gd name="T7" fmla="*/ 1122756 h 42"/>
                  <a:gd name="T8" fmla="*/ 40145 w 43"/>
                  <a:gd name="T9" fmla="*/ 477204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2" y="17"/>
                    </a:moveTo>
                    <a:cubicBezTo>
                      <a:pt x="5" y="6"/>
                      <a:pt x="15" y="0"/>
                      <a:pt x="26" y="2"/>
                    </a:cubicBezTo>
                    <a:cubicBezTo>
                      <a:pt x="36" y="4"/>
                      <a:pt x="43" y="15"/>
                      <a:pt x="40" y="25"/>
                    </a:cubicBezTo>
                    <a:cubicBezTo>
                      <a:pt x="38" y="36"/>
                      <a:pt x="28" y="42"/>
                      <a:pt x="17" y="40"/>
                    </a:cubicBezTo>
                    <a:cubicBezTo>
                      <a:pt x="7" y="38"/>
                      <a:pt x="0" y="27"/>
                      <a:pt x="2" y="17"/>
                    </a:cubicBezTo>
                    <a:close/>
                  </a:path>
                </a:pathLst>
              </a:custGeom>
              <a:solidFill>
                <a:srgbClr val="EF4823"/>
              </a:solidFill>
              <a:ln w="9525">
                <a:noFill/>
                <a:round/>
                <a:headEnd/>
                <a:tailEnd/>
              </a:ln>
            </p:spPr>
            <p:txBody>
              <a:bodyPr/>
              <a:lstStyle/>
              <a:p>
                <a:endParaRPr lang="en-GB"/>
              </a:p>
            </p:txBody>
          </p:sp>
          <p:sp>
            <p:nvSpPr>
              <p:cNvPr id="17" name="Freeform 114"/>
              <p:cNvSpPr>
                <a:spLocks noChangeAspect="1"/>
              </p:cNvSpPr>
              <p:nvPr/>
            </p:nvSpPr>
            <p:spPr bwMode="gray">
              <a:xfrm>
                <a:off x="4356" y="3668"/>
                <a:ext cx="75" cy="75"/>
              </a:xfrm>
              <a:custGeom>
                <a:avLst/>
                <a:gdLst>
                  <a:gd name="T0" fmla="*/ 101666 w 44"/>
                  <a:gd name="T1" fmla="*/ 355026 h 44"/>
                  <a:gd name="T2" fmla="*/ 727386 w 44"/>
                  <a:gd name="T3" fmla="*/ 101666 h 44"/>
                  <a:gd name="T4" fmla="*/ 1002784 w 44"/>
                  <a:gd name="T5" fmla="*/ 727386 h 44"/>
                  <a:gd name="T6" fmla="*/ 381552 w 44"/>
                  <a:gd name="T7" fmla="*/ 1002784 h 44"/>
                  <a:gd name="T8" fmla="*/ 101666 w 44"/>
                  <a:gd name="T9" fmla="*/ 35502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4" y="14"/>
                    </a:moveTo>
                    <a:cubicBezTo>
                      <a:pt x="8" y="4"/>
                      <a:pt x="19" y="0"/>
                      <a:pt x="29" y="4"/>
                    </a:cubicBezTo>
                    <a:cubicBezTo>
                      <a:pt x="39" y="8"/>
                      <a:pt x="44" y="19"/>
                      <a:pt x="40" y="29"/>
                    </a:cubicBezTo>
                    <a:cubicBezTo>
                      <a:pt x="36" y="39"/>
                      <a:pt x="25" y="44"/>
                      <a:pt x="15" y="40"/>
                    </a:cubicBezTo>
                    <a:cubicBezTo>
                      <a:pt x="5" y="36"/>
                      <a:pt x="0" y="24"/>
                      <a:pt x="4" y="14"/>
                    </a:cubicBezTo>
                    <a:close/>
                  </a:path>
                </a:pathLst>
              </a:custGeom>
              <a:solidFill>
                <a:srgbClr val="EF4823"/>
              </a:solidFill>
              <a:ln w="9525">
                <a:noFill/>
                <a:round/>
                <a:headEnd/>
                <a:tailEnd/>
              </a:ln>
            </p:spPr>
            <p:txBody>
              <a:bodyPr/>
              <a:lstStyle/>
              <a:p>
                <a:endParaRPr lang="en-GB"/>
              </a:p>
            </p:txBody>
          </p:sp>
          <p:sp>
            <p:nvSpPr>
              <p:cNvPr id="18" name="Freeform 115"/>
              <p:cNvSpPr>
                <a:spLocks noChangeAspect="1"/>
              </p:cNvSpPr>
              <p:nvPr/>
            </p:nvSpPr>
            <p:spPr bwMode="gray">
              <a:xfrm>
                <a:off x="4216" y="3609"/>
                <a:ext cx="74" cy="75"/>
              </a:xfrm>
              <a:custGeom>
                <a:avLst/>
                <a:gdLst>
                  <a:gd name="T0" fmla="*/ 118746 w 44"/>
                  <a:gd name="T1" fmla="*/ 250350 h 44"/>
                  <a:gd name="T2" fmla="*/ 660904 w 44"/>
                  <a:gd name="T3" fmla="*/ 146872 h 44"/>
                  <a:gd name="T4" fmla="*/ 745686 w 44"/>
                  <a:gd name="T5" fmla="*/ 821151 h 44"/>
                  <a:gd name="T6" fmla="*/ 221479 w 44"/>
                  <a:gd name="T7" fmla="*/ 959785 h 44"/>
                  <a:gd name="T8" fmla="*/ 118746 w 44"/>
                  <a:gd name="T9" fmla="*/ 25035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6" y="10"/>
                    </a:moveTo>
                    <a:cubicBezTo>
                      <a:pt x="13" y="2"/>
                      <a:pt x="25" y="0"/>
                      <a:pt x="34" y="6"/>
                    </a:cubicBezTo>
                    <a:cubicBezTo>
                      <a:pt x="42" y="12"/>
                      <a:pt x="44" y="25"/>
                      <a:pt x="38" y="33"/>
                    </a:cubicBezTo>
                    <a:cubicBezTo>
                      <a:pt x="32" y="42"/>
                      <a:pt x="20" y="44"/>
                      <a:pt x="11" y="38"/>
                    </a:cubicBezTo>
                    <a:cubicBezTo>
                      <a:pt x="2" y="31"/>
                      <a:pt x="0" y="19"/>
                      <a:pt x="6" y="10"/>
                    </a:cubicBezTo>
                    <a:close/>
                  </a:path>
                </a:pathLst>
              </a:custGeom>
              <a:solidFill>
                <a:srgbClr val="EF4823"/>
              </a:solidFill>
              <a:ln w="9525">
                <a:noFill/>
                <a:round/>
                <a:headEnd/>
                <a:tailEnd/>
              </a:ln>
            </p:spPr>
            <p:txBody>
              <a:bodyPr/>
              <a:lstStyle/>
              <a:p>
                <a:endParaRPr lang="en-GB"/>
              </a:p>
            </p:txBody>
          </p:sp>
          <p:sp>
            <p:nvSpPr>
              <p:cNvPr id="19" name="Freeform 116"/>
              <p:cNvSpPr>
                <a:spLocks noChangeAspect="1"/>
              </p:cNvSpPr>
              <p:nvPr/>
            </p:nvSpPr>
            <p:spPr bwMode="gray">
              <a:xfrm>
                <a:off x="4126" y="3546"/>
                <a:ext cx="72" cy="73"/>
              </a:xfrm>
              <a:custGeom>
                <a:avLst/>
                <a:gdLst>
                  <a:gd name="T0" fmla="*/ 141272 w 43"/>
                  <a:gd name="T1" fmla="*/ 196424 h 43"/>
                  <a:gd name="T2" fmla="*/ 633171 w 43"/>
                  <a:gd name="T3" fmla="*/ 196424 h 43"/>
                  <a:gd name="T4" fmla="*/ 633171 w 43"/>
                  <a:gd name="T5" fmla="*/ 840598 h 43"/>
                  <a:gd name="T6" fmla="*/ 141272 w 43"/>
                  <a:gd name="T7" fmla="*/ 811471 h 43"/>
                  <a:gd name="T8" fmla="*/ 141272 w 43"/>
                  <a:gd name="T9" fmla="*/ 196424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rgbClr val="EF4823"/>
              </a:solidFill>
              <a:ln w="9525">
                <a:noFill/>
                <a:round/>
                <a:headEnd/>
                <a:tailEnd/>
              </a:ln>
            </p:spPr>
            <p:txBody>
              <a:bodyPr/>
              <a:lstStyle/>
              <a:p>
                <a:endParaRPr lang="en-GB"/>
              </a:p>
            </p:txBody>
          </p:sp>
          <p:sp>
            <p:nvSpPr>
              <p:cNvPr id="20" name="Freeform 117"/>
              <p:cNvSpPr>
                <a:spLocks noChangeAspect="1"/>
              </p:cNvSpPr>
              <p:nvPr/>
            </p:nvSpPr>
            <p:spPr bwMode="gray">
              <a:xfrm>
                <a:off x="4035" y="3456"/>
                <a:ext cx="77" cy="76"/>
              </a:xfrm>
              <a:custGeom>
                <a:avLst/>
                <a:gdLst>
                  <a:gd name="T0" fmla="*/ 334004 w 45"/>
                  <a:gd name="T1" fmla="*/ 127209 h 45"/>
                  <a:gd name="T2" fmla="*/ 1063947 w 45"/>
                  <a:gd name="T3" fmla="*/ 249420 h 45"/>
                  <a:gd name="T4" fmla="*/ 886871 w 45"/>
                  <a:gd name="T5" fmla="*/ 820178 h 45"/>
                  <a:gd name="T6" fmla="*/ 158610 w 45"/>
                  <a:gd name="T7" fmla="*/ 700247 h 45"/>
                  <a:gd name="T8" fmla="*/ 334004 w 45"/>
                  <a:gd name="T9" fmla="*/ 127209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rgbClr val="EF4823"/>
              </a:solidFill>
              <a:ln w="9525">
                <a:noFill/>
                <a:round/>
                <a:headEnd/>
                <a:tailEnd/>
              </a:ln>
            </p:spPr>
            <p:txBody>
              <a:bodyPr/>
              <a:lstStyle/>
              <a:p>
                <a:endParaRPr lang="en-GB"/>
              </a:p>
            </p:txBody>
          </p:sp>
          <p:sp>
            <p:nvSpPr>
              <p:cNvPr id="21" name="Freeform 118"/>
              <p:cNvSpPr>
                <a:spLocks noChangeAspect="1"/>
              </p:cNvSpPr>
              <p:nvPr/>
            </p:nvSpPr>
            <p:spPr bwMode="gray">
              <a:xfrm>
                <a:off x="3973" y="3363"/>
                <a:ext cx="75" cy="75"/>
              </a:xfrm>
              <a:custGeom>
                <a:avLst/>
                <a:gdLst>
                  <a:gd name="T0" fmla="*/ 355026 w 44"/>
                  <a:gd name="T1" fmla="*/ 101666 h 44"/>
                  <a:gd name="T2" fmla="*/ 1002784 w 44"/>
                  <a:gd name="T3" fmla="*/ 355026 h 44"/>
                  <a:gd name="T4" fmla="*/ 751411 w 44"/>
                  <a:gd name="T5" fmla="*/ 1002784 h 44"/>
                  <a:gd name="T6" fmla="*/ 101666 w 44"/>
                  <a:gd name="T7" fmla="*/ 751411 h 44"/>
                  <a:gd name="T8" fmla="*/ 355026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rgbClr val="EF4823"/>
              </a:solidFill>
              <a:ln w="9525">
                <a:noFill/>
                <a:round/>
                <a:headEnd/>
                <a:tailEnd/>
              </a:ln>
            </p:spPr>
            <p:txBody>
              <a:bodyPr/>
              <a:lstStyle/>
              <a:p>
                <a:endParaRPr lang="en-GB"/>
              </a:p>
            </p:txBody>
          </p:sp>
          <p:sp>
            <p:nvSpPr>
              <p:cNvPr id="22" name="Freeform 119"/>
              <p:cNvSpPr>
                <a:spLocks noChangeAspect="1"/>
              </p:cNvSpPr>
              <p:nvPr/>
            </p:nvSpPr>
            <p:spPr bwMode="gray">
              <a:xfrm>
                <a:off x="3928" y="3265"/>
                <a:ext cx="74" cy="73"/>
              </a:xfrm>
              <a:custGeom>
                <a:avLst/>
                <a:gdLst>
                  <a:gd name="T0" fmla="*/ 509211 w 43"/>
                  <a:gd name="T1" fmla="*/ 40145 h 43"/>
                  <a:gd name="T2" fmla="*/ 1213302 w 43"/>
                  <a:gd name="T3" fmla="*/ 395015 h 43"/>
                  <a:gd name="T4" fmla="*/ 787443 w 43"/>
                  <a:gd name="T5" fmla="*/ 928443 h 43"/>
                  <a:gd name="T6" fmla="*/ 52168 w 43"/>
                  <a:gd name="T7" fmla="*/ 606255 h 43"/>
                  <a:gd name="T8" fmla="*/ 509211 w 43"/>
                  <a:gd name="T9" fmla="*/ 40145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rgbClr val="EF4823"/>
              </a:solidFill>
              <a:ln w="9525">
                <a:noFill/>
                <a:round/>
                <a:headEnd/>
                <a:tailEnd/>
              </a:ln>
            </p:spPr>
            <p:txBody>
              <a:bodyPr/>
              <a:lstStyle/>
              <a:p>
                <a:endParaRPr lang="en-GB"/>
              </a:p>
            </p:txBody>
          </p:sp>
          <p:sp>
            <p:nvSpPr>
              <p:cNvPr id="23" name="Freeform 120"/>
              <p:cNvSpPr>
                <a:spLocks noChangeAspect="1"/>
              </p:cNvSpPr>
              <p:nvPr/>
            </p:nvSpPr>
            <p:spPr bwMode="gray">
              <a:xfrm>
                <a:off x="3900" y="3130"/>
                <a:ext cx="68" cy="69"/>
              </a:xfrm>
              <a:custGeom>
                <a:avLst/>
                <a:gdLst>
                  <a:gd name="T0" fmla="*/ 481263 w 40"/>
                  <a:gd name="T1" fmla="*/ 0 h 40"/>
                  <a:gd name="T2" fmla="*/ 923959 w 40"/>
                  <a:gd name="T3" fmla="*/ 634546 h 40"/>
                  <a:gd name="T4" fmla="*/ 481263 w 40"/>
                  <a:gd name="T5" fmla="*/ 1228516 h 40"/>
                  <a:gd name="T6" fmla="*/ 0 w 40"/>
                  <a:gd name="T7" fmla="*/ 634546 h 40"/>
                  <a:gd name="T8" fmla="*/ 481263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rgbClr val="EF4823"/>
              </a:solidFill>
              <a:ln w="9525">
                <a:noFill/>
                <a:round/>
                <a:headEnd/>
                <a:tailEnd/>
              </a:ln>
            </p:spPr>
            <p:txBody>
              <a:bodyPr/>
              <a:lstStyle/>
              <a:p>
                <a:endParaRPr lang="en-GB"/>
              </a:p>
            </p:txBody>
          </p:sp>
          <p:sp>
            <p:nvSpPr>
              <p:cNvPr id="24" name="Freeform 121"/>
              <p:cNvSpPr>
                <a:spLocks noChangeAspect="1"/>
              </p:cNvSpPr>
              <p:nvPr/>
            </p:nvSpPr>
            <p:spPr bwMode="gray">
              <a:xfrm>
                <a:off x="3897" y="2995"/>
                <a:ext cx="71" cy="71"/>
              </a:xfrm>
              <a:custGeom>
                <a:avLst/>
                <a:gdLst>
                  <a:gd name="T0" fmla="*/ 533817 w 42"/>
                  <a:gd name="T1" fmla="*/ 37753 h 42"/>
                  <a:gd name="T2" fmla="*/ 862817 w 42"/>
                  <a:gd name="T3" fmla="*/ 533817 h 42"/>
                  <a:gd name="T4" fmla="*/ 369153 w 42"/>
                  <a:gd name="T5" fmla="*/ 862817 h 42"/>
                  <a:gd name="T6" fmla="*/ 37753 w 42"/>
                  <a:gd name="T7" fmla="*/ 369153 h 42"/>
                  <a:gd name="T8" fmla="*/ 533817 w 42"/>
                  <a:gd name="T9" fmla="*/ 37753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rgbClr val="EF4823"/>
              </a:solidFill>
              <a:ln w="9525">
                <a:noFill/>
                <a:round/>
                <a:headEnd/>
                <a:tailEnd/>
              </a:ln>
            </p:spPr>
            <p:txBody>
              <a:bodyPr/>
              <a:lstStyle/>
              <a:p>
                <a:endParaRPr lang="en-GB"/>
              </a:p>
            </p:txBody>
          </p:sp>
          <p:sp>
            <p:nvSpPr>
              <p:cNvPr id="25" name="Freeform 122"/>
              <p:cNvSpPr>
                <a:spLocks noChangeAspect="1"/>
              </p:cNvSpPr>
              <p:nvPr/>
            </p:nvSpPr>
            <p:spPr bwMode="gray">
              <a:xfrm>
                <a:off x="3918" y="2867"/>
                <a:ext cx="75" cy="75"/>
              </a:xfrm>
              <a:custGeom>
                <a:avLst/>
                <a:gdLst>
                  <a:gd name="T0" fmla="*/ 751411 w 44"/>
                  <a:gd name="T1" fmla="*/ 101666 h 44"/>
                  <a:gd name="T2" fmla="*/ 1002784 w 44"/>
                  <a:gd name="T3" fmla="*/ 727386 h 44"/>
                  <a:gd name="T4" fmla="*/ 381552 w 44"/>
                  <a:gd name="T5" fmla="*/ 1002784 h 44"/>
                  <a:gd name="T6" fmla="*/ 101666 w 44"/>
                  <a:gd name="T7" fmla="*/ 355026 h 44"/>
                  <a:gd name="T8" fmla="*/ 751411 w 44"/>
                  <a:gd name="T9" fmla="*/ 101666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rgbClr val="EF4823"/>
              </a:solidFill>
              <a:ln w="9525">
                <a:noFill/>
                <a:round/>
                <a:headEnd/>
                <a:tailEnd/>
              </a:ln>
            </p:spPr>
            <p:txBody>
              <a:bodyPr/>
              <a:lstStyle/>
              <a:p>
                <a:endParaRPr lang="en-GB"/>
              </a:p>
            </p:txBody>
          </p:sp>
          <p:sp>
            <p:nvSpPr>
              <p:cNvPr id="26" name="Freeform 123"/>
              <p:cNvSpPr>
                <a:spLocks noChangeAspect="1"/>
              </p:cNvSpPr>
              <p:nvPr/>
            </p:nvSpPr>
            <p:spPr bwMode="gray">
              <a:xfrm>
                <a:off x="3968" y="2747"/>
                <a:ext cx="76" cy="74"/>
              </a:xfrm>
              <a:custGeom>
                <a:avLst/>
                <a:gdLst>
                  <a:gd name="T0" fmla="*/ 700247 w 45"/>
                  <a:gd name="T1" fmla="*/ 118746 h 44"/>
                  <a:gd name="T2" fmla="*/ 820178 w 45"/>
                  <a:gd name="T3" fmla="*/ 647956 h 44"/>
                  <a:gd name="T4" fmla="*/ 236265 w 45"/>
                  <a:gd name="T5" fmla="*/ 745686 h 44"/>
                  <a:gd name="T6" fmla="*/ 127209 w 45"/>
                  <a:gd name="T7" fmla="*/ 221479 h 44"/>
                  <a:gd name="T8" fmla="*/ 700247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rgbClr val="EF4823"/>
              </a:solidFill>
              <a:ln w="9525">
                <a:noFill/>
                <a:round/>
                <a:headEnd/>
                <a:tailEnd/>
              </a:ln>
            </p:spPr>
            <p:txBody>
              <a:bodyPr/>
              <a:lstStyle/>
              <a:p>
                <a:endParaRPr lang="en-GB"/>
              </a:p>
            </p:txBody>
          </p:sp>
          <p:sp>
            <p:nvSpPr>
              <p:cNvPr id="27" name="Freeform 124"/>
              <p:cNvSpPr>
                <a:spLocks noChangeAspect="1"/>
              </p:cNvSpPr>
              <p:nvPr/>
            </p:nvSpPr>
            <p:spPr bwMode="gray">
              <a:xfrm>
                <a:off x="4044" y="2637"/>
                <a:ext cx="73" cy="75"/>
              </a:xfrm>
              <a:custGeom>
                <a:avLst/>
                <a:gdLst>
                  <a:gd name="T0" fmla="*/ 840598 w 43"/>
                  <a:gd name="T1" fmla="*/ 208282 h 44"/>
                  <a:gd name="T2" fmla="*/ 811471 w 43"/>
                  <a:gd name="T3" fmla="*/ 900723 h 44"/>
                  <a:gd name="T4" fmla="*/ 196424 w 43"/>
                  <a:gd name="T5" fmla="*/ 883739 h 44"/>
                  <a:gd name="T6" fmla="*/ 196424 w 43"/>
                  <a:gd name="T7" fmla="*/ 208282 h 44"/>
                  <a:gd name="T8" fmla="*/ 840598 w 43"/>
                  <a:gd name="T9" fmla="*/ 208282 h 44"/>
                  <a:gd name="T10" fmla="*/ 0 60000 65536"/>
                  <a:gd name="T11" fmla="*/ 0 60000 65536"/>
                  <a:gd name="T12" fmla="*/ 0 60000 65536"/>
                  <a:gd name="T13" fmla="*/ 0 60000 65536"/>
                  <a:gd name="T14" fmla="*/ 0 60000 65536"/>
                  <a:gd name="T15" fmla="*/ 0 w 43"/>
                  <a:gd name="T16" fmla="*/ 0 h 44"/>
                  <a:gd name="T17" fmla="*/ 43 w 43"/>
                  <a:gd name="T18" fmla="*/ 44 h 44"/>
                </a:gdLst>
                <a:ahLst/>
                <a:cxnLst>
                  <a:cxn ang="T10">
                    <a:pos x="T0" y="T1"/>
                  </a:cxn>
                  <a:cxn ang="T11">
                    <a:pos x="T2" y="T3"/>
                  </a:cxn>
                  <a:cxn ang="T12">
                    <a:pos x="T4" y="T5"/>
                  </a:cxn>
                  <a:cxn ang="T13">
                    <a:pos x="T6" y="T7"/>
                  </a:cxn>
                  <a:cxn ang="T14">
                    <a:pos x="T8" y="T9"/>
                  </a:cxn>
                </a:cxnLst>
                <a:rect l="T15" t="T16" r="T17" b="T18"/>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rgbClr val="EF4823"/>
              </a:solidFill>
              <a:ln w="9525">
                <a:noFill/>
                <a:round/>
                <a:headEnd/>
                <a:tailEnd/>
              </a:ln>
            </p:spPr>
            <p:txBody>
              <a:bodyPr/>
              <a:lstStyle/>
              <a:p>
                <a:endParaRPr lang="en-GB"/>
              </a:p>
            </p:txBody>
          </p:sp>
          <p:sp>
            <p:nvSpPr>
              <p:cNvPr id="28" name="Freeform 125"/>
              <p:cNvSpPr>
                <a:spLocks noChangeAspect="1"/>
              </p:cNvSpPr>
              <p:nvPr/>
            </p:nvSpPr>
            <p:spPr bwMode="gray">
              <a:xfrm>
                <a:off x="4127" y="2554"/>
                <a:ext cx="76" cy="76"/>
              </a:xfrm>
              <a:custGeom>
                <a:avLst/>
                <a:gdLst>
                  <a:gd name="T0" fmla="*/ 820178 w 45"/>
                  <a:gd name="T1" fmla="*/ 249420 h 45"/>
                  <a:gd name="T2" fmla="*/ 700247 w 45"/>
                  <a:gd name="T3" fmla="*/ 820178 h 45"/>
                  <a:gd name="T4" fmla="*/ 127209 w 45"/>
                  <a:gd name="T5" fmla="*/ 700247 h 45"/>
                  <a:gd name="T6" fmla="*/ 249420 w 45"/>
                  <a:gd name="T7" fmla="*/ 127209 h 45"/>
                  <a:gd name="T8" fmla="*/ 820178 w 45"/>
                  <a:gd name="T9" fmla="*/ 2494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9" y="12"/>
                    </a:moveTo>
                    <a:cubicBezTo>
                      <a:pt x="45" y="21"/>
                      <a:pt x="42" y="33"/>
                      <a:pt x="33" y="39"/>
                    </a:cubicBezTo>
                    <a:cubicBezTo>
                      <a:pt x="24" y="45"/>
                      <a:pt x="12" y="42"/>
                      <a:pt x="6" y="33"/>
                    </a:cubicBezTo>
                    <a:cubicBezTo>
                      <a:pt x="0" y="24"/>
                      <a:pt x="3" y="12"/>
                      <a:pt x="12" y="6"/>
                    </a:cubicBezTo>
                    <a:cubicBezTo>
                      <a:pt x="21" y="0"/>
                      <a:pt x="33" y="3"/>
                      <a:pt x="39" y="12"/>
                    </a:cubicBezTo>
                    <a:close/>
                  </a:path>
                </a:pathLst>
              </a:custGeom>
              <a:solidFill>
                <a:srgbClr val="EF4823"/>
              </a:solidFill>
              <a:ln w="9525">
                <a:noFill/>
                <a:round/>
                <a:headEnd/>
                <a:tailEnd/>
              </a:ln>
            </p:spPr>
            <p:txBody>
              <a:bodyPr/>
              <a:lstStyle/>
              <a:p>
                <a:endParaRPr lang="en-GB"/>
              </a:p>
            </p:txBody>
          </p:sp>
          <p:sp>
            <p:nvSpPr>
              <p:cNvPr id="29" name="Freeform 126"/>
              <p:cNvSpPr>
                <a:spLocks noChangeAspect="1"/>
              </p:cNvSpPr>
              <p:nvPr/>
            </p:nvSpPr>
            <p:spPr bwMode="gray">
              <a:xfrm>
                <a:off x="4224" y="2489"/>
                <a:ext cx="76" cy="75"/>
              </a:xfrm>
              <a:custGeom>
                <a:avLst/>
                <a:gdLst>
                  <a:gd name="T0" fmla="*/ 866918 w 45"/>
                  <a:gd name="T1" fmla="*/ 355026 h 44"/>
                  <a:gd name="T2" fmla="*/ 636105 w 45"/>
                  <a:gd name="T3" fmla="*/ 1002784 h 44"/>
                  <a:gd name="T4" fmla="*/ 106555 w 45"/>
                  <a:gd name="T5" fmla="*/ 727386 h 44"/>
                  <a:gd name="T6" fmla="*/ 311896 w 45"/>
                  <a:gd name="T7" fmla="*/ 101666 h 44"/>
                  <a:gd name="T8" fmla="*/ 866918 w 45"/>
                  <a:gd name="T9" fmla="*/ 35502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41" y="14"/>
                    </a:moveTo>
                    <a:cubicBezTo>
                      <a:pt x="45" y="24"/>
                      <a:pt x="40" y="36"/>
                      <a:pt x="30" y="40"/>
                    </a:cubicBezTo>
                    <a:cubicBezTo>
                      <a:pt x="20" y="44"/>
                      <a:pt x="9" y="39"/>
                      <a:pt x="5" y="29"/>
                    </a:cubicBezTo>
                    <a:cubicBezTo>
                      <a:pt x="0" y="19"/>
                      <a:pt x="5" y="8"/>
                      <a:pt x="15" y="4"/>
                    </a:cubicBezTo>
                    <a:cubicBezTo>
                      <a:pt x="25" y="0"/>
                      <a:pt x="36" y="4"/>
                      <a:pt x="41" y="14"/>
                    </a:cubicBezTo>
                    <a:close/>
                  </a:path>
                </a:pathLst>
              </a:custGeom>
              <a:solidFill>
                <a:srgbClr val="EF4823"/>
              </a:solidFill>
              <a:ln w="9525">
                <a:noFill/>
                <a:round/>
                <a:headEnd/>
                <a:tailEnd/>
              </a:ln>
            </p:spPr>
            <p:txBody>
              <a:bodyPr/>
              <a:lstStyle/>
              <a:p>
                <a:endParaRPr lang="en-GB"/>
              </a:p>
            </p:txBody>
          </p:sp>
          <p:sp>
            <p:nvSpPr>
              <p:cNvPr id="30" name="Freeform 127"/>
              <p:cNvSpPr>
                <a:spLocks noChangeAspect="1"/>
              </p:cNvSpPr>
              <p:nvPr/>
            </p:nvSpPr>
            <p:spPr bwMode="gray">
              <a:xfrm>
                <a:off x="4343" y="2440"/>
                <a:ext cx="71" cy="73"/>
              </a:xfrm>
              <a:custGeom>
                <a:avLst/>
                <a:gdLst>
                  <a:gd name="T0" fmla="*/ 862817 w 42"/>
                  <a:gd name="T1" fmla="*/ 429315 h 43"/>
                  <a:gd name="T2" fmla="*/ 533817 w 42"/>
                  <a:gd name="T3" fmla="*/ 961076 h 43"/>
                  <a:gd name="T4" fmla="*/ 37753 w 42"/>
                  <a:gd name="T5" fmla="*/ 574900 h 43"/>
                  <a:gd name="T6" fmla="*/ 369153 w 42"/>
                  <a:gd name="T7" fmla="*/ 40145 h 43"/>
                  <a:gd name="T8" fmla="*/ 862817 w 42"/>
                  <a:gd name="T9" fmla="*/ 42931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18"/>
                    </a:moveTo>
                    <a:cubicBezTo>
                      <a:pt x="42" y="28"/>
                      <a:pt x="36" y="38"/>
                      <a:pt x="25" y="41"/>
                    </a:cubicBezTo>
                    <a:cubicBezTo>
                      <a:pt x="14" y="43"/>
                      <a:pt x="4" y="36"/>
                      <a:pt x="2" y="25"/>
                    </a:cubicBezTo>
                    <a:cubicBezTo>
                      <a:pt x="0" y="15"/>
                      <a:pt x="7" y="4"/>
                      <a:pt x="17" y="2"/>
                    </a:cubicBezTo>
                    <a:cubicBezTo>
                      <a:pt x="28" y="0"/>
                      <a:pt x="38" y="7"/>
                      <a:pt x="40" y="18"/>
                    </a:cubicBezTo>
                    <a:close/>
                  </a:path>
                </a:pathLst>
              </a:custGeom>
              <a:solidFill>
                <a:srgbClr val="EF4823"/>
              </a:solidFill>
              <a:ln w="9525">
                <a:noFill/>
                <a:round/>
                <a:headEnd/>
                <a:tailEnd/>
              </a:ln>
            </p:spPr>
            <p:txBody>
              <a:bodyPr/>
              <a:lstStyle/>
              <a:p>
                <a:endParaRPr lang="en-GB"/>
              </a:p>
            </p:txBody>
          </p:sp>
          <p:sp>
            <p:nvSpPr>
              <p:cNvPr id="31" name="Freeform 128"/>
              <p:cNvSpPr>
                <a:spLocks noChangeAspect="1"/>
              </p:cNvSpPr>
              <p:nvPr/>
            </p:nvSpPr>
            <p:spPr bwMode="gray">
              <a:xfrm>
                <a:off x="5147" y="2861"/>
                <a:ext cx="72" cy="73"/>
              </a:xfrm>
              <a:custGeom>
                <a:avLst/>
                <a:gdLst>
                  <a:gd name="T0" fmla="*/ 446447 w 43"/>
                  <a:gd name="T1" fmla="*/ 961076 h 43"/>
                  <a:gd name="T2" fmla="*/ 740538 w 43"/>
                  <a:gd name="T3" fmla="*/ 429315 h 43"/>
                  <a:gd name="T4" fmla="*/ 321120 w 43"/>
                  <a:gd name="T5" fmla="*/ 40145 h 43"/>
                  <a:gd name="T6" fmla="*/ 30093 w 43"/>
                  <a:gd name="T7" fmla="*/ 574900 h 43"/>
                  <a:gd name="T8" fmla="*/ 446447 w 43"/>
                  <a:gd name="T9" fmla="*/ 961076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25" y="41"/>
                    </a:moveTo>
                    <a:cubicBezTo>
                      <a:pt x="36" y="38"/>
                      <a:pt x="43" y="28"/>
                      <a:pt x="41" y="18"/>
                    </a:cubicBezTo>
                    <a:cubicBezTo>
                      <a:pt x="38" y="7"/>
                      <a:pt x="28" y="0"/>
                      <a:pt x="18" y="2"/>
                    </a:cubicBezTo>
                    <a:cubicBezTo>
                      <a:pt x="7" y="4"/>
                      <a:pt x="0" y="15"/>
                      <a:pt x="2" y="25"/>
                    </a:cubicBezTo>
                    <a:cubicBezTo>
                      <a:pt x="4" y="36"/>
                      <a:pt x="15" y="43"/>
                      <a:pt x="25" y="41"/>
                    </a:cubicBezTo>
                    <a:close/>
                  </a:path>
                </a:pathLst>
              </a:custGeom>
              <a:solidFill>
                <a:srgbClr val="EF4823"/>
              </a:solidFill>
              <a:ln w="9525">
                <a:noFill/>
                <a:round/>
                <a:headEnd/>
                <a:tailEnd/>
              </a:ln>
            </p:spPr>
            <p:txBody>
              <a:bodyPr/>
              <a:lstStyle/>
              <a:p>
                <a:endParaRPr lang="en-GB"/>
              </a:p>
            </p:txBody>
          </p:sp>
          <p:sp>
            <p:nvSpPr>
              <p:cNvPr id="32" name="Freeform 129"/>
              <p:cNvSpPr>
                <a:spLocks noChangeAspect="1"/>
              </p:cNvSpPr>
              <p:nvPr/>
            </p:nvSpPr>
            <p:spPr bwMode="gray">
              <a:xfrm>
                <a:off x="5172" y="3129"/>
                <a:ext cx="71" cy="73"/>
              </a:xfrm>
              <a:custGeom>
                <a:avLst/>
                <a:gdLst>
                  <a:gd name="T0" fmla="*/ 862817 w 42"/>
                  <a:gd name="T1" fmla="*/ 606255 h 43"/>
                  <a:gd name="T2" fmla="*/ 533817 w 42"/>
                  <a:gd name="T3" fmla="*/ 40145 h 43"/>
                  <a:gd name="T4" fmla="*/ 37753 w 42"/>
                  <a:gd name="T5" fmla="*/ 395015 h 43"/>
                  <a:gd name="T6" fmla="*/ 369153 w 42"/>
                  <a:gd name="T7" fmla="*/ 928443 h 43"/>
                  <a:gd name="T8" fmla="*/ 862817 w 42"/>
                  <a:gd name="T9" fmla="*/ 60625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0" y="26"/>
                    </a:moveTo>
                    <a:cubicBezTo>
                      <a:pt x="42" y="15"/>
                      <a:pt x="36" y="5"/>
                      <a:pt x="25" y="2"/>
                    </a:cubicBezTo>
                    <a:cubicBezTo>
                      <a:pt x="15" y="0"/>
                      <a:pt x="4" y="6"/>
                      <a:pt x="2" y="17"/>
                    </a:cubicBezTo>
                    <a:cubicBezTo>
                      <a:pt x="0" y="27"/>
                      <a:pt x="6" y="38"/>
                      <a:pt x="17" y="40"/>
                    </a:cubicBezTo>
                    <a:cubicBezTo>
                      <a:pt x="27" y="43"/>
                      <a:pt x="38" y="36"/>
                      <a:pt x="40" y="26"/>
                    </a:cubicBezTo>
                    <a:close/>
                  </a:path>
                </a:pathLst>
              </a:custGeom>
              <a:solidFill>
                <a:srgbClr val="EF4823"/>
              </a:solidFill>
              <a:ln w="9525">
                <a:noFill/>
                <a:round/>
                <a:headEnd/>
                <a:tailEnd/>
              </a:ln>
            </p:spPr>
            <p:txBody>
              <a:bodyPr/>
              <a:lstStyle/>
              <a:p>
                <a:endParaRPr lang="en-GB"/>
              </a:p>
            </p:txBody>
          </p:sp>
          <p:sp>
            <p:nvSpPr>
              <p:cNvPr id="33" name="Freeform 130"/>
              <p:cNvSpPr>
                <a:spLocks noChangeAspect="1"/>
              </p:cNvSpPr>
              <p:nvPr/>
            </p:nvSpPr>
            <p:spPr bwMode="gray">
              <a:xfrm>
                <a:off x="5176" y="2992"/>
                <a:ext cx="66" cy="67"/>
              </a:xfrm>
              <a:custGeom>
                <a:avLst/>
                <a:gdLst>
                  <a:gd name="T0" fmla="*/ 444652 w 39"/>
                  <a:gd name="T1" fmla="*/ 18026 h 40"/>
                  <a:gd name="T2" fmla="*/ 0 w 39"/>
                  <a:gd name="T3" fmla="*/ 364215 h 40"/>
                  <a:gd name="T4" fmla="*/ 444652 w 39"/>
                  <a:gd name="T5" fmla="*/ 722474 h 40"/>
                  <a:gd name="T6" fmla="*/ 860826 w 39"/>
                  <a:gd name="T7" fmla="*/ 364215 h 40"/>
                  <a:gd name="T8" fmla="*/ 444652 w 39"/>
                  <a:gd name="T9" fmla="*/ 18026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20" y="1"/>
                    </a:moveTo>
                    <a:cubicBezTo>
                      <a:pt x="9" y="0"/>
                      <a:pt x="0" y="9"/>
                      <a:pt x="0" y="20"/>
                    </a:cubicBezTo>
                    <a:cubicBezTo>
                      <a:pt x="0" y="31"/>
                      <a:pt x="9" y="40"/>
                      <a:pt x="20" y="40"/>
                    </a:cubicBezTo>
                    <a:cubicBezTo>
                      <a:pt x="30" y="40"/>
                      <a:pt x="39" y="31"/>
                      <a:pt x="39" y="20"/>
                    </a:cubicBezTo>
                    <a:cubicBezTo>
                      <a:pt x="39" y="9"/>
                      <a:pt x="31" y="1"/>
                      <a:pt x="20" y="1"/>
                    </a:cubicBezTo>
                    <a:close/>
                  </a:path>
                </a:pathLst>
              </a:custGeom>
              <a:solidFill>
                <a:srgbClr val="EF4823"/>
              </a:solidFill>
              <a:ln w="9525">
                <a:noFill/>
                <a:round/>
                <a:headEnd/>
                <a:tailEnd/>
              </a:ln>
            </p:spPr>
            <p:txBody>
              <a:bodyPr/>
              <a:lstStyle/>
              <a:p>
                <a:endParaRPr lang="en-GB"/>
              </a:p>
            </p:txBody>
          </p:sp>
          <p:sp>
            <p:nvSpPr>
              <p:cNvPr id="34" name="Freeform 131"/>
              <p:cNvSpPr>
                <a:spLocks noChangeAspect="1"/>
              </p:cNvSpPr>
              <p:nvPr/>
            </p:nvSpPr>
            <p:spPr bwMode="gray">
              <a:xfrm>
                <a:off x="5145" y="3242"/>
                <a:ext cx="74" cy="77"/>
              </a:xfrm>
              <a:custGeom>
                <a:avLst/>
                <a:gdLst>
                  <a:gd name="T0" fmla="*/ 289407 w 44"/>
                  <a:gd name="T1" fmla="*/ 1069302 h 45"/>
                  <a:gd name="T2" fmla="*/ 779360 w 44"/>
                  <a:gd name="T3" fmla="*/ 803697 h 45"/>
                  <a:gd name="T4" fmla="*/ 578300 w 44"/>
                  <a:gd name="T5" fmla="*/ 138249 h 45"/>
                  <a:gd name="T6" fmla="*/ 82606 w 44"/>
                  <a:gd name="T7" fmla="*/ 404779 h 45"/>
                  <a:gd name="T8" fmla="*/ 289407 w 44"/>
                  <a:gd name="T9" fmla="*/ 1069302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15" y="40"/>
                    </a:moveTo>
                    <a:cubicBezTo>
                      <a:pt x="24" y="45"/>
                      <a:pt x="36" y="40"/>
                      <a:pt x="40" y="30"/>
                    </a:cubicBezTo>
                    <a:cubicBezTo>
                      <a:pt x="44" y="20"/>
                      <a:pt x="40" y="9"/>
                      <a:pt x="30" y="5"/>
                    </a:cubicBezTo>
                    <a:cubicBezTo>
                      <a:pt x="20" y="0"/>
                      <a:pt x="9" y="5"/>
                      <a:pt x="4" y="15"/>
                    </a:cubicBezTo>
                    <a:cubicBezTo>
                      <a:pt x="0" y="25"/>
                      <a:pt x="5" y="36"/>
                      <a:pt x="15" y="40"/>
                    </a:cubicBezTo>
                    <a:close/>
                  </a:path>
                </a:pathLst>
              </a:custGeom>
              <a:solidFill>
                <a:srgbClr val="EF4823"/>
              </a:solidFill>
              <a:ln w="9525">
                <a:noFill/>
                <a:round/>
                <a:headEnd/>
                <a:tailEnd/>
              </a:ln>
            </p:spPr>
            <p:txBody>
              <a:bodyPr/>
              <a:lstStyle/>
              <a:p>
                <a:endParaRPr lang="en-GB"/>
              </a:p>
            </p:txBody>
          </p:sp>
          <p:sp>
            <p:nvSpPr>
              <p:cNvPr id="35" name="Freeform 132"/>
              <p:cNvSpPr>
                <a:spLocks noChangeAspect="1"/>
              </p:cNvSpPr>
              <p:nvPr/>
            </p:nvSpPr>
            <p:spPr bwMode="gray">
              <a:xfrm>
                <a:off x="5028" y="2643"/>
                <a:ext cx="76" cy="75"/>
              </a:xfrm>
              <a:custGeom>
                <a:avLst/>
                <a:gdLst>
                  <a:gd name="T0" fmla="*/ 700247 w 45"/>
                  <a:gd name="T1" fmla="*/ 959785 h 44"/>
                  <a:gd name="T2" fmla="*/ 820178 w 45"/>
                  <a:gd name="T3" fmla="*/ 279972 h 44"/>
                  <a:gd name="T4" fmla="*/ 249420 w 45"/>
                  <a:gd name="T5" fmla="*/ 146872 h 44"/>
                  <a:gd name="T6" fmla="*/ 127209 w 45"/>
                  <a:gd name="T7" fmla="*/ 821151 h 44"/>
                  <a:gd name="T8" fmla="*/ 700247 w 45"/>
                  <a:gd name="T9" fmla="*/ 959785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33" y="38"/>
                    </a:moveTo>
                    <a:cubicBezTo>
                      <a:pt x="42" y="32"/>
                      <a:pt x="45" y="20"/>
                      <a:pt x="39" y="11"/>
                    </a:cubicBezTo>
                    <a:cubicBezTo>
                      <a:pt x="33" y="2"/>
                      <a:pt x="21" y="0"/>
                      <a:pt x="12" y="6"/>
                    </a:cubicBezTo>
                    <a:cubicBezTo>
                      <a:pt x="3" y="12"/>
                      <a:pt x="0" y="24"/>
                      <a:pt x="6" y="33"/>
                    </a:cubicBezTo>
                    <a:cubicBezTo>
                      <a:pt x="12" y="42"/>
                      <a:pt x="24" y="44"/>
                      <a:pt x="33" y="38"/>
                    </a:cubicBezTo>
                    <a:close/>
                  </a:path>
                </a:pathLst>
              </a:custGeom>
              <a:solidFill>
                <a:srgbClr val="EF4823"/>
              </a:solidFill>
              <a:ln w="9525">
                <a:noFill/>
                <a:round/>
                <a:headEnd/>
                <a:tailEnd/>
              </a:ln>
            </p:spPr>
            <p:txBody>
              <a:bodyPr/>
              <a:lstStyle/>
              <a:p>
                <a:endParaRPr lang="en-GB"/>
              </a:p>
            </p:txBody>
          </p:sp>
          <p:sp>
            <p:nvSpPr>
              <p:cNvPr id="36" name="Freeform 133"/>
              <p:cNvSpPr>
                <a:spLocks noChangeAspect="1"/>
              </p:cNvSpPr>
              <p:nvPr/>
            </p:nvSpPr>
            <p:spPr bwMode="gray">
              <a:xfrm>
                <a:off x="5099" y="2747"/>
                <a:ext cx="75" cy="77"/>
              </a:xfrm>
              <a:custGeom>
                <a:avLst/>
                <a:gdLst>
                  <a:gd name="T0" fmla="*/ 101666 w 44"/>
                  <a:gd name="T1" fmla="*/ 803697 h 45"/>
                  <a:gd name="T2" fmla="*/ 727386 w 44"/>
                  <a:gd name="T3" fmla="*/ 1069302 h 45"/>
                  <a:gd name="T4" fmla="*/ 1002784 w 44"/>
                  <a:gd name="T5" fmla="*/ 404779 h 45"/>
                  <a:gd name="T6" fmla="*/ 355026 w 44"/>
                  <a:gd name="T7" fmla="*/ 114076 h 45"/>
                  <a:gd name="T8" fmla="*/ 101666 w 44"/>
                  <a:gd name="T9" fmla="*/ 80369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 y="30"/>
                    </a:moveTo>
                    <a:cubicBezTo>
                      <a:pt x="8" y="40"/>
                      <a:pt x="19" y="45"/>
                      <a:pt x="29" y="40"/>
                    </a:cubicBezTo>
                    <a:cubicBezTo>
                      <a:pt x="39" y="36"/>
                      <a:pt x="44" y="25"/>
                      <a:pt x="40" y="15"/>
                    </a:cubicBezTo>
                    <a:cubicBezTo>
                      <a:pt x="36" y="5"/>
                      <a:pt x="24" y="0"/>
                      <a:pt x="14" y="4"/>
                    </a:cubicBezTo>
                    <a:cubicBezTo>
                      <a:pt x="4" y="8"/>
                      <a:pt x="0" y="20"/>
                      <a:pt x="4" y="30"/>
                    </a:cubicBezTo>
                    <a:close/>
                  </a:path>
                </a:pathLst>
              </a:custGeom>
              <a:solidFill>
                <a:srgbClr val="EF4823"/>
              </a:solidFill>
              <a:ln w="9525">
                <a:noFill/>
                <a:round/>
                <a:headEnd/>
                <a:tailEnd/>
              </a:ln>
            </p:spPr>
            <p:txBody>
              <a:bodyPr/>
              <a:lstStyle/>
              <a:p>
                <a:endParaRPr lang="en-GB"/>
              </a:p>
            </p:txBody>
          </p:sp>
          <p:sp>
            <p:nvSpPr>
              <p:cNvPr id="37" name="Freeform 134"/>
              <p:cNvSpPr>
                <a:spLocks noChangeAspect="1"/>
              </p:cNvSpPr>
              <p:nvPr/>
            </p:nvSpPr>
            <p:spPr bwMode="gray">
              <a:xfrm>
                <a:off x="5099" y="3353"/>
                <a:ext cx="75" cy="76"/>
              </a:xfrm>
              <a:custGeom>
                <a:avLst/>
                <a:gdLst>
                  <a:gd name="T0" fmla="*/ 959785 w 44"/>
                  <a:gd name="T1" fmla="*/ 700247 h 45"/>
                  <a:gd name="T2" fmla="*/ 821151 w 44"/>
                  <a:gd name="T3" fmla="*/ 127209 h 45"/>
                  <a:gd name="T4" fmla="*/ 146872 w 44"/>
                  <a:gd name="T5" fmla="*/ 249420 h 45"/>
                  <a:gd name="T6" fmla="*/ 279972 w 44"/>
                  <a:gd name="T7" fmla="*/ 820178 h 45"/>
                  <a:gd name="T8" fmla="*/ 959785 w 44"/>
                  <a:gd name="T9" fmla="*/ 700247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38" y="33"/>
                    </a:moveTo>
                    <a:cubicBezTo>
                      <a:pt x="44" y="25"/>
                      <a:pt x="42" y="12"/>
                      <a:pt x="33" y="6"/>
                    </a:cubicBezTo>
                    <a:cubicBezTo>
                      <a:pt x="24" y="0"/>
                      <a:pt x="12" y="3"/>
                      <a:pt x="6" y="12"/>
                    </a:cubicBezTo>
                    <a:cubicBezTo>
                      <a:pt x="0" y="20"/>
                      <a:pt x="2" y="33"/>
                      <a:pt x="11" y="39"/>
                    </a:cubicBezTo>
                    <a:cubicBezTo>
                      <a:pt x="20" y="45"/>
                      <a:pt x="32" y="42"/>
                      <a:pt x="38" y="33"/>
                    </a:cubicBezTo>
                    <a:close/>
                  </a:path>
                </a:pathLst>
              </a:custGeom>
              <a:solidFill>
                <a:srgbClr val="EF4823"/>
              </a:solidFill>
              <a:ln w="9525">
                <a:noFill/>
                <a:round/>
                <a:headEnd/>
                <a:tailEnd/>
              </a:ln>
            </p:spPr>
            <p:txBody>
              <a:bodyPr/>
              <a:lstStyle/>
              <a:p>
                <a:endParaRPr lang="en-GB"/>
              </a:p>
            </p:txBody>
          </p:sp>
          <p:sp>
            <p:nvSpPr>
              <p:cNvPr id="38" name="Freeform 135"/>
              <p:cNvSpPr>
                <a:spLocks noChangeAspect="1"/>
              </p:cNvSpPr>
              <p:nvPr/>
            </p:nvSpPr>
            <p:spPr bwMode="gray">
              <a:xfrm>
                <a:off x="4940" y="2556"/>
                <a:ext cx="73" cy="72"/>
              </a:xfrm>
              <a:custGeom>
                <a:avLst/>
                <a:gdLst>
                  <a:gd name="T0" fmla="*/ 811471 w 43"/>
                  <a:gd name="T1" fmla="*/ 633171 h 43"/>
                  <a:gd name="T2" fmla="*/ 840598 w 43"/>
                  <a:gd name="T3" fmla="*/ 141272 h 43"/>
                  <a:gd name="T4" fmla="*/ 196424 w 43"/>
                  <a:gd name="T5" fmla="*/ 125315 h 43"/>
                  <a:gd name="T6" fmla="*/ 196424 w 43"/>
                  <a:gd name="T7" fmla="*/ 633171 h 43"/>
                  <a:gd name="T8" fmla="*/ 811471 w 43"/>
                  <a:gd name="T9" fmla="*/ 6331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6" y="8"/>
                    </a:cubicBezTo>
                    <a:cubicBezTo>
                      <a:pt x="28" y="0"/>
                      <a:pt x="16" y="0"/>
                      <a:pt x="8" y="7"/>
                    </a:cubicBezTo>
                    <a:cubicBezTo>
                      <a:pt x="0" y="15"/>
                      <a:pt x="0" y="27"/>
                      <a:pt x="8" y="35"/>
                    </a:cubicBezTo>
                    <a:cubicBezTo>
                      <a:pt x="15" y="43"/>
                      <a:pt x="28" y="43"/>
                      <a:pt x="35" y="35"/>
                    </a:cubicBezTo>
                    <a:close/>
                  </a:path>
                </a:pathLst>
              </a:custGeom>
              <a:solidFill>
                <a:srgbClr val="EF4823"/>
              </a:solidFill>
              <a:ln w="9525">
                <a:noFill/>
                <a:round/>
                <a:headEnd/>
                <a:tailEnd/>
              </a:ln>
            </p:spPr>
            <p:txBody>
              <a:bodyPr/>
              <a:lstStyle/>
              <a:p>
                <a:endParaRPr lang="en-GB"/>
              </a:p>
            </p:txBody>
          </p:sp>
          <p:sp>
            <p:nvSpPr>
              <p:cNvPr id="39" name="Freeform 136"/>
              <p:cNvSpPr>
                <a:spLocks noChangeAspect="1"/>
              </p:cNvSpPr>
              <p:nvPr/>
            </p:nvSpPr>
            <p:spPr bwMode="gray">
              <a:xfrm>
                <a:off x="4936" y="3550"/>
                <a:ext cx="77" cy="74"/>
              </a:xfrm>
              <a:custGeom>
                <a:avLst/>
                <a:gdLst>
                  <a:gd name="T0" fmla="*/ 334004 w 45"/>
                  <a:gd name="T1" fmla="*/ 118746 h 44"/>
                  <a:gd name="T2" fmla="*/ 158610 w 45"/>
                  <a:gd name="T3" fmla="*/ 647956 h 44"/>
                  <a:gd name="T4" fmla="*/ 886871 w 45"/>
                  <a:gd name="T5" fmla="*/ 764519 h 44"/>
                  <a:gd name="T6" fmla="*/ 1063947 w 45"/>
                  <a:gd name="T7" fmla="*/ 233652 h 44"/>
                  <a:gd name="T8" fmla="*/ 334004 w 45"/>
                  <a:gd name="T9" fmla="*/ 118746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12" y="6"/>
                    </a:moveTo>
                    <a:cubicBezTo>
                      <a:pt x="3" y="12"/>
                      <a:pt x="0" y="24"/>
                      <a:pt x="6" y="33"/>
                    </a:cubicBezTo>
                    <a:cubicBezTo>
                      <a:pt x="12" y="42"/>
                      <a:pt x="24" y="44"/>
                      <a:pt x="33" y="39"/>
                    </a:cubicBezTo>
                    <a:cubicBezTo>
                      <a:pt x="42" y="33"/>
                      <a:pt x="45" y="21"/>
                      <a:pt x="39" y="12"/>
                    </a:cubicBezTo>
                    <a:cubicBezTo>
                      <a:pt x="33" y="2"/>
                      <a:pt x="21" y="0"/>
                      <a:pt x="12" y="6"/>
                    </a:cubicBezTo>
                    <a:close/>
                  </a:path>
                </a:pathLst>
              </a:custGeom>
              <a:solidFill>
                <a:srgbClr val="EF4823"/>
              </a:solidFill>
              <a:ln w="9525">
                <a:noFill/>
                <a:round/>
                <a:headEnd/>
                <a:tailEnd/>
              </a:ln>
            </p:spPr>
            <p:txBody>
              <a:bodyPr/>
              <a:lstStyle/>
              <a:p>
                <a:endParaRPr lang="en-GB"/>
              </a:p>
            </p:txBody>
          </p:sp>
          <p:sp>
            <p:nvSpPr>
              <p:cNvPr id="40" name="Freeform 137"/>
              <p:cNvSpPr>
                <a:spLocks noChangeAspect="1"/>
              </p:cNvSpPr>
              <p:nvPr/>
            </p:nvSpPr>
            <p:spPr bwMode="gray">
              <a:xfrm>
                <a:off x="5026" y="3465"/>
                <a:ext cx="73" cy="73"/>
              </a:xfrm>
              <a:custGeom>
                <a:avLst/>
                <a:gdLst>
                  <a:gd name="T0" fmla="*/ 811471 w 43"/>
                  <a:gd name="T1" fmla="*/ 811471 h 43"/>
                  <a:gd name="T2" fmla="*/ 811471 w 43"/>
                  <a:gd name="T3" fmla="*/ 196424 h 43"/>
                  <a:gd name="T4" fmla="*/ 196424 w 43"/>
                  <a:gd name="T5" fmla="*/ 161659 h 43"/>
                  <a:gd name="T6" fmla="*/ 161659 w 43"/>
                  <a:gd name="T7" fmla="*/ 811471 h 43"/>
                  <a:gd name="T8" fmla="*/ 811471 w 43"/>
                  <a:gd name="T9" fmla="*/ 811471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5" y="35"/>
                    </a:moveTo>
                    <a:cubicBezTo>
                      <a:pt x="43" y="28"/>
                      <a:pt x="43" y="15"/>
                      <a:pt x="35" y="8"/>
                    </a:cubicBezTo>
                    <a:cubicBezTo>
                      <a:pt x="28" y="0"/>
                      <a:pt x="16" y="0"/>
                      <a:pt x="8" y="7"/>
                    </a:cubicBezTo>
                    <a:cubicBezTo>
                      <a:pt x="0" y="14"/>
                      <a:pt x="0" y="27"/>
                      <a:pt x="7" y="35"/>
                    </a:cubicBezTo>
                    <a:cubicBezTo>
                      <a:pt x="15" y="42"/>
                      <a:pt x="27" y="43"/>
                      <a:pt x="35" y="35"/>
                    </a:cubicBezTo>
                    <a:close/>
                  </a:path>
                </a:pathLst>
              </a:custGeom>
              <a:solidFill>
                <a:srgbClr val="EF4823"/>
              </a:solidFill>
              <a:ln w="9525">
                <a:noFill/>
                <a:round/>
                <a:headEnd/>
                <a:tailEnd/>
              </a:ln>
            </p:spPr>
            <p:txBody>
              <a:bodyPr/>
              <a:lstStyle/>
              <a:p>
                <a:endParaRPr lang="en-GB"/>
              </a:p>
            </p:txBody>
          </p:sp>
        </p:grpSp>
      </p:grpSp>
      <p:grpSp>
        <p:nvGrpSpPr>
          <p:cNvPr id="5" name="Group 138"/>
          <p:cNvGrpSpPr>
            <a:grpSpLocks/>
          </p:cNvGrpSpPr>
          <p:nvPr/>
        </p:nvGrpSpPr>
        <p:grpSpPr bwMode="auto">
          <a:xfrm>
            <a:off x="1178248" y="2456260"/>
            <a:ext cx="1857375" cy="1854200"/>
            <a:chOff x="3988" y="2505"/>
            <a:chExt cx="1170" cy="1168"/>
          </a:xfrm>
        </p:grpSpPr>
        <p:grpSp>
          <p:nvGrpSpPr>
            <p:cNvPr id="6" name="Group 139"/>
            <p:cNvGrpSpPr>
              <a:grpSpLocks/>
            </p:cNvGrpSpPr>
            <p:nvPr/>
          </p:nvGrpSpPr>
          <p:grpSpPr bwMode="auto">
            <a:xfrm>
              <a:off x="3988" y="2505"/>
              <a:ext cx="1170" cy="1168"/>
              <a:chOff x="3988" y="2505"/>
              <a:chExt cx="1170" cy="1168"/>
            </a:xfrm>
          </p:grpSpPr>
          <p:sp>
            <p:nvSpPr>
              <p:cNvPr id="96" name="Oval 140"/>
              <p:cNvSpPr>
                <a:spLocks noChangeAspect="1" noChangeArrowheads="1"/>
              </p:cNvSpPr>
              <p:nvPr/>
            </p:nvSpPr>
            <p:spPr bwMode="gray">
              <a:xfrm>
                <a:off x="4536" y="2505"/>
                <a:ext cx="78" cy="76"/>
              </a:xfrm>
              <a:prstGeom prst="ellipse">
                <a:avLst/>
              </a:prstGeom>
              <a:solidFill>
                <a:srgbClr val="EF4823"/>
              </a:solidFill>
              <a:ln w="9525">
                <a:noFill/>
                <a:round/>
                <a:headEnd/>
                <a:tailEnd/>
              </a:ln>
            </p:spPr>
            <p:txBody>
              <a:bodyPr/>
              <a:lstStyle/>
              <a:p>
                <a:pPr algn="ctr"/>
                <a:endParaRPr lang="en-GB"/>
              </a:p>
            </p:txBody>
          </p:sp>
          <p:sp>
            <p:nvSpPr>
              <p:cNvPr id="97" name="Freeform 141"/>
              <p:cNvSpPr>
                <a:spLocks noChangeAspect="1"/>
              </p:cNvSpPr>
              <p:nvPr/>
            </p:nvSpPr>
            <p:spPr bwMode="gray">
              <a:xfrm>
                <a:off x="4639" y="2511"/>
                <a:ext cx="86" cy="85"/>
              </a:xfrm>
              <a:custGeom>
                <a:avLst/>
                <a:gdLst>
                  <a:gd name="T0" fmla="*/ 1402459 w 50"/>
                  <a:gd name="T1" fmla="*/ 687477 h 50"/>
                  <a:gd name="T2" fmla="*/ 586671 w 50"/>
                  <a:gd name="T3" fmla="*/ 1125196 h 50"/>
                  <a:gd name="T4" fmla="*/ 51394 w 50"/>
                  <a:gd name="T5" fmla="*/ 481263 h 50"/>
                  <a:gd name="T6" fmla="*/ 870664 w 50"/>
                  <a:gd name="T7" fmla="*/ 42554 h 50"/>
                  <a:gd name="T8" fmla="*/ 1402459 w 50"/>
                  <a:gd name="T9" fmla="*/ 68747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29"/>
                    </a:moveTo>
                    <a:cubicBezTo>
                      <a:pt x="45" y="42"/>
                      <a:pt x="33" y="50"/>
                      <a:pt x="20" y="47"/>
                    </a:cubicBezTo>
                    <a:cubicBezTo>
                      <a:pt x="8" y="45"/>
                      <a:pt x="0" y="33"/>
                      <a:pt x="2" y="20"/>
                    </a:cubicBezTo>
                    <a:cubicBezTo>
                      <a:pt x="5" y="8"/>
                      <a:pt x="17" y="0"/>
                      <a:pt x="29" y="2"/>
                    </a:cubicBezTo>
                    <a:cubicBezTo>
                      <a:pt x="42" y="5"/>
                      <a:pt x="50" y="17"/>
                      <a:pt x="47" y="29"/>
                    </a:cubicBezTo>
                    <a:close/>
                  </a:path>
                </a:pathLst>
              </a:custGeom>
              <a:solidFill>
                <a:srgbClr val="EF4823"/>
              </a:solidFill>
              <a:ln w="9525">
                <a:noFill/>
                <a:round/>
                <a:headEnd/>
                <a:tailEnd/>
              </a:ln>
            </p:spPr>
            <p:txBody>
              <a:bodyPr/>
              <a:lstStyle/>
              <a:p>
                <a:endParaRPr lang="en-GB"/>
              </a:p>
            </p:txBody>
          </p:sp>
          <p:sp>
            <p:nvSpPr>
              <p:cNvPr id="98" name="Freeform 142"/>
              <p:cNvSpPr>
                <a:spLocks noChangeAspect="1"/>
              </p:cNvSpPr>
              <p:nvPr/>
            </p:nvSpPr>
            <p:spPr bwMode="gray">
              <a:xfrm>
                <a:off x="4735" y="2538"/>
                <a:ext cx="88" cy="89"/>
              </a:xfrm>
              <a:custGeom>
                <a:avLst/>
                <a:gdLst>
                  <a:gd name="T0" fmla="*/ 1050595 w 52"/>
                  <a:gd name="T1" fmla="*/ 952802 h 52"/>
                  <a:gd name="T2" fmla="*/ 389921 w 52"/>
                  <a:gd name="T3" fmla="*/ 1267533 h 52"/>
                  <a:gd name="T4" fmla="*/ 109323 w 52"/>
                  <a:gd name="T5" fmla="*/ 493952 h 52"/>
                  <a:gd name="T6" fmla="*/ 764835 w 52"/>
                  <a:gd name="T7" fmla="*/ 142801 h 52"/>
                  <a:gd name="T8" fmla="*/ 1050595 w 52"/>
                  <a:gd name="T9" fmla="*/ 95280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8" y="35"/>
                    </a:moveTo>
                    <a:cubicBezTo>
                      <a:pt x="43" y="47"/>
                      <a:pt x="30" y="52"/>
                      <a:pt x="18" y="47"/>
                    </a:cubicBezTo>
                    <a:cubicBezTo>
                      <a:pt x="6" y="43"/>
                      <a:pt x="0" y="29"/>
                      <a:pt x="5" y="18"/>
                    </a:cubicBezTo>
                    <a:cubicBezTo>
                      <a:pt x="10" y="6"/>
                      <a:pt x="23" y="0"/>
                      <a:pt x="35" y="5"/>
                    </a:cubicBezTo>
                    <a:cubicBezTo>
                      <a:pt x="47" y="10"/>
                      <a:pt x="52" y="23"/>
                      <a:pt x="48" y="35"/>
                    </a:cubicBezTo>
                    <a:close/>
                  </a:path>
                </a:pathLst>
              </a:custGeom>
              <a:solidFill>
                <a:srgbClr val="EF4823"/>
              </a:solidFill>
              <a:ln w="9525">
                <a:noFill/>
                <a:round/>
                <a:headEnd/>
                <a:tailEnd/>
              </a:ln>
            </p:spPr>
            <p:txBody>
              <a:bodyPr/>
              <a:lstStyle/>
              <a:p>
                <a:endParaRPr lang="en-GB"/>
              </a:p>
            </p:txBody>
          </p:sp>
          <p:sp>
            <p:nvSpPr>
              <p:cNvPr id="99" name="Freeform 143"/>
              <p:cNvSpPr>
                <a:spLocks noChangeAspect="1"/>
              </p:cNvSpPr>
              <p:nvPr/>
            </p:nvSpPr>
            <p:spPr bwMode="gray">
              <a:xfrm>
                <a:off x="3988" y="3053"/>
                <a:ext cx="78" cy="77"/>
              </a:xfrm>
              <a:custGeom>
                <a:avLst/>
                <a:gdLst>
                  <a:gd name="T0" fmla="*/ 523116 w 46"/>
                  <a:gd name="T1" fmla="*/ 0 h 46"/>
                  <a:gd name="T2" fmla="*/ 1046189 w 46"/>
                  <a:gd name="T3" fmla="*/ 413682 h 46"/>
                  <a:gd name="T4" fmla="*/ 557897 w 46"/>
                  <a:gd name="T5" fmla="*/ 821433 h 46"/>
                  <a:gd name="T6" fmla="*/ 23471 w 46"/>
                  <a:gd name="T7" fmla="*/ 413682 h 46"/>
                  <a:gd name="T8" fmla="*/ 523116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rgbClr val="EF4823"/>
              </a:solidFill>
              <a:ln w="9525">
                <a:noFill/>
                <a:round/>
                <a:headEnd/>
                <a:tailEnd/>
              </a:ln>
            </p:spPr>
            <p:txBody>
              <a:bodyPr/>
              <a:lstStyle/>
              <a:p>
                <a:endParaRPr lang="en-GB"/>
              </a:p>
            </p:txBody>
          </p:sp>
          <p:sp>
            <p:nvSpPr>
              <p:cNvPr id="100" name="Freeform 144"/>
              <p:cNvSpPr>
                <a:spLocks noChangeAspect="1"/>
              </p:cNvSpPr>
              <p:nvPr/>
            </p:nvSpPr>
            <p:spPr bwMode="gray">
              <a:xfrm>
                <a:off x="3995" y="2942"/>
                <a:ext cx="85" cy="85"/>
              </a:xfrm>
              <a:custGeom>
                <a:avLst/>
                <a:gdLst>
                  <a:gd name="T0" fmla="*/ 721502 w 50"/>
                  <a:gd name="T1" fmla="*/ 42554 h 50"/>
                  <a:gd name="T2" fmla="*/ 1147711 w 50"/>
                  <a:gd name="T3" fmla="*/ 687477 h 50"/>
                  <a:gd name="T4" fmla="*/ 506845 w 50"/>
                  <a:gd name="T5" fmla="*/ 1125196 h 50"/>
                  <a:gd name="T6" fmla="*/ 72342 w 50"/>
                  <a:gd name="T7" fmla="*/ 481263 h 50"/>
                  <a:gd name="T8" fmla="*/ 721502 w 50"/>
                  <a:gd name="T9" fmla="*/ 4255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rgbClr val="EF4823"/>
              </a:solidFill>
              <a:ln w="9525">
                <a:noFill/>
                <a:round/>
                <a:headEnd/>
                <a:tailEnd/>
              </a:ln>
            </p:spPr>
            <p:txBody>
              <a:bodyPr/>
              <a:lstStyle/>
              <a:p>
                <a:endParaRPr lang="en-GB"/>
              </a:p>
            </p:txBody>
          </p:sp>
          <p:sp>
            <p:nvSpPr>
              <p:cNvPr id="101" name="Freeform 145"/>
              <p:cNvSpPr>
                <a:spLocks noChangeAspect="1"/>
              </p:cNvSpPr>
              <p:nvPr/>
            </p:nvSpPr>
            <p:spPr bwMode="gray">
              <a:xfrm>
                <a:off x="4022" y="2842"/>
                <a:ext cx="88" cy="89"/>
              </a:xfrm>
              <a:custGeom>
                <a:avLst/>
                <a:gdLst>
                  <a:gd name="T0" fmla="*/ 764835 w 52"/>
                  <a:gd name="T1" fmla="*/ 142801 h 52"/>
                  <a:gd name="T2" fmla="*/ 1050595 w 52"/>
                  <a:gd name="T3" fmla="*/ 952802 h 52"/>
                  <a:gd name="T4" fmla="*/ 389921 w 52"/>
                  <a:gd name="T5" fmla="*/ 1300959 h 52"/>
                  <a:gd name="T6" fmla="*/ 109323 w 52"/>
                  <a:gd name="T7" fmla="*/ 493952 h 52"/>
                  <a:gd name="T8" fmla="*/ 764835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rgbClr val="EF4823"/>
              </a:solidFill>
              <a:ln w="9525">
                <a:noFill/>
                <a:round/>
                <a:headEnd/>
                <a:tailEnd/>
              </a:ln>
            </p:spPr>
            <p:txBody>
              <a:bodyPr/>
              <a:lstStyle/>
              <a:p>
                <a:endParaRPr lang="en-GB"/>
              </a:p>
            </p:txBody>
          </p:sp>
          <p:sp>
            <p:nvSpPr>
              <p:cNvPr id="102" name="Freeform 146"/>
              <p:cNvSpPr>
                <a:spLocks noChangeAspect="1"/>
              </p:cNvSpPr>
              <p:nvPr/>
            </p:nvSpPr>
            <p:spPr bwMode="gray">
              <a:xfrm>
                <a:off x="4075" y="2742"/>
                <a:ext cx="90" cy="88"/>
              </a:xfrm>
              <a:custGeom>
                <a:avLst/>
                <a:gdLst>
                  <a:gd name="T0" fmla="*/ 908971 w 53"/>
                  <a:gd name="T1" fmla="*/ 155261 h 52"/>
                  <a:gd name="T2" fmla="*/ 1068935 w 53"/>
                  <a:gd name="T3" fmla="*/ 829341 h 52"/>
                  <a:gd name="T4" fmla="*/ 334491 w 53"/>
                  <a:gd name="T5" fmla="*/ 986000 h 52"/>
                  <a:gd name="T6" fmla="*/ 162139 w 53"/>
                  <a:gd name="T7" fmla="*/ 285849 h 52"/>
                  <a:gd name="T8" fmla="*/ 908971 w 53"/>
                  <a:gd name="T9" fmla="*/ 155261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rgbClr val="EF4823"/>
              </a:solidFill>
              <a:ln w="9525">
                <a:noFill/>
                <a:round/>
                <a:headEnd/>
                <a:tailEnd/>
              </a:ln>
            </p:spPr>
            <p:txBody>
              <a:bodyPr/>
              <a:lstStyle/>
              <a:p>
                <a:endParaRPr lang="en-GB"/>
              </a:p>
            </p:txBody>
          </p:sp>
          <p:sp>
            <p:nvSpPr>
              <p:cNvPr id="103" name="Freeform 147"/>
              <p:cNvSpPr>
                <a:spLocks noChangeAspect="1"/>
              </p:cNvSpPr>
              <p:nvPr/>
            </p:nvSpPr>
            <p:spPr bwMode="gray">
              <a:xfrm>
                <a:off x="4142" y="2662"/>
                <a:ext cx="85" cy="87"/>
              </a:xfrm>
              <a:custGeom>
                <a:avLst/>
                <a:gdLst>
                  <a:gd name="T0" fmla="*/ 982054 w 50"/>
                  <a:gd name="T1" fmla="*/ 225949 h 51"/>
                  <a:gd name="T2" fmla="*/ 982054 w 50"/>
                  <a:gd name="T3" fmla="*/ 1041917 h 51"/>
                  <a:gd name="T4" fmla="*/ 209078 w 50"/>
                  <a:gd name="T5" fmla="*/ 1079720 h 51"/>
                  <a:gd name="T6" fmla="*/ 209078 w 50"/>
                  <a:gd name="T7" fmla="*/ 225949 h 51"/>
                  <a:gd name="T8" fmla="*/ 982054 w 50"/>
                  <a:gd name="T9" fmla="*/ 225949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9"/>
                    </a:moveTo>
                    <a:cubicBezTo>
                      <a:pt x="50" y="18"/>
                      <a:pt x="50" y="32"/>
                      <a:pt x="41" y="41"/>
                    </a:cubicBezTo>
                    <a:cubicBezTo>
                      <a:pt x="33" y="50"/>
                      <a:pt x="18" y="51"/>
                      <a:pt x="9" y="42"/>
                    </a:cubicBezTo>
                    <a:cubicBezTo>
                      <a:pt x="0" y="33"/>
                      <a:pt x="0" y="18"/>
                      <a:pt x="9" y="9"/>
                    </a:cubicBezTo>
                    <a:cubicBezTo>
                      <a:pt x="18" y="0"/>
                      <a:pt x="32" y="0"/>
                      <a:pt x="41" y="9"/>
                    </a:cubicBezTo>
                    <a:close/>
                  </a:path>
                </a:pathLst>
              </a:custGeom>
              <a:solidFill>
                <a:srgbClr val="EF4823"/>
              </a:solidFill>
              <a:ln w="9525">
                <a:noFill/>
                <a:round/>
                <a:headEnd/>
                <a:tailEnd/>
              </a:ln>
            </p:spPr>
            <p:txBody>
              <a:bodyPr/>
              <a:lstStyle/>
              <a:p>
                <a:endParaRPr lang="en-GB"/>
              </a:p>
            </p:txBody>
          </p:sp>
          <p:sp>
            <p:nvSpPr>
              <p:cNvPr id="104" name="Freeform 148"/>
              <p:cNvSpPr>
                <a:spLocks noChangeAspect="1"/>
              </p:cNvSpPr>
              <p:nvPr/>
            </p:nvSpPr>
            <p:spPr bwMode="gray">
              <a:xfrm>
                <a:off x="4224" y="2591"/>
                <a:ext cx="88" cy="88"/>
              </a:xfrm>
              <a:custGeom>
                <a:avLst/>
                <a:gdLst>
                  <a:gd name="T0" fmla="*/ 986000 w 52"/>
                  <a:gd name="T1" fmla="*/ 285849 h 52"/>
                  <a:gd name="T2" fmla="*/ 860828 w 52"/>
                  <a:gd name="T3" fmla="*/ 986000 h 52"/>
                  <a:gd name="T4" fmla="*/ 155261 w 52"/>
                  <a:gd name="T5" fmla="*/ 860828 h 52"/>
                  <a:gd name="T6" fmla="*/ 313090 w 52"/>
                  <a:gd name="T7" fmla="*/ 155261 h 52"/>
                  <a:gd name="T8" fmla="*/ 986000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13"/>
                    </a:moveTo>
                    <a:cubicBezTo>
                      <a:pt x="52" y="24"/>
                      <a:pt x="49" y="38"/>
                      <a:pt x="39" y="45"/>
                    </a:cubicBezTo>
                    <a:cubicBezTo>
                      <a:pt x="28" y="52"/>
                      <a:pt x="14" y="49"/>
                      <a:pt x="7" y="39"/>
                    </a:cubicBezTo>
                    <a:cubicBezTo>
                      <a:pt x="0" y="28"/>
                      <a:pt x="3" y="14"/>
                      <a:pt x="14" y="7"/>
                    </a:cubicBezTo>
                    <a:cubicBezTo>
                      <a:pt x="24" y="0"/>
                      <a:pt x="38" y="3"/>
                      <a:pt x="45" y="13"/>
                    </a:cubicBezTo>
                    <a:close/>
                  </a:path>
                </a:pathLst>
              </a:custGeom>
              <a:solidFill>
                <a:srgbClr val="EF4823"/>
              </a:solidFill>
              <a:ln w="9525">
                <a:noFill/>
                <a:round/>
                <a:headEnd/>
                <a:tailEnd/>
              </a:ln>
            </p:spPr>
            <p:txBody>
              <a:bodyPr/>
              <a:lstStyle/>
              <a:p>
                <a:endParaRPr lang="en-GB"/>
              </a:p>
            </p:txBody>
          </p:sp>
          <p:sp>
            <p:nvSpPr>
              <p:cNvPr id="105" name="Freeform 149"/>
              <p:cNvSpPr>
                <a:spLocks noChangeAspect="1"/>
              </p:cNvSpPr>
              <p:nvPr/>
            </p:nvSpPr>
            <p:spPr bwMode="gray">
              <a:xfrm>
                <a:off x="4310" y="2544"/>
                <a:ext cx="89" cy="88"/>
              </a:xfrm>
              <a:custGeom>
                <a:avLst/>
                <a:gdLst>
                  <a:gd name="T0" fmla="*/ 1267533 w 52"/>
                  <a:gd name="T1" fmla="*/ 374584 h 52"/>
                  <a:gd name="T2" fmla="*/ 983180 w 52"/>
                  <a:gd name="T3" fmla="*/ 1031871 h 52"/>
                  <a:gd name="T4" fmla="*/ 142801 w 52"/>
                  <a:gd name="T5" fmla="*/ 787372 h 52"/>
                  <a:gd name="T6" fmla="*/ 466326 w 52"/>
                  <a:gd name="T7" fmla="*/ 109323 h 52"/>
                  <a:gd name="T8" fmla="*/ 1267533 w 52"/>
                  <a:gd name="T9" fmla="*/ 374584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7" y="17"/>
                    </a:moveTo>
                    <a:cubicBezTo>
                      <a:pt x="52" y="29"/>
                      <a:pt x="47" y="42"/>
                      <a:pt x="36" y="47"/>
                    </a:cubicBezTo>
                    <a:cubicBezTo>
                      <a:pt x="24" y="52"/>
                      <a:pt x="11" y="47"/>
                      <a:pt x="5" y="36"/>
                    </a:cubicBezTo>
                    <a:cubicBezTo>
                      <a:pt x="0" y="24"/>
                      <a:pt x="6" y="11"/>
                      <a:pt x="17" y="5"/>
                    </a:cubicBezTo>
                    <a:cubicBezTo>
                      <a:pt x="29" y="0"/>
                      <a:pt x="42" y="6"/>
                      <a:pt x="47" y="17"/>
                    </a:cubicBezTo>
                    <a:close/>
                  </a:path>
                </a:pathLst>
              </a:custGeom>
              <a:solidFill>
                <a:srgbClr val="EF4823"/>
              </a:solidFill>
              <a:ln w="9525">
                <a:noFill/>
                <a:round/>
                <a:headEnd/>
                <a:tailEnd/>
              </a:ln>
            </p:spPr>
            <p:txBody>
              <a:bodyPr/>
              <a:lstStyle/>
              <a:p>
                <a:endParaRPr lang="en-GB"/>
              </a:p>
            </p:txBody>
          </p:sp>
          <p:sp>
            <p:nvSpPr>
              <p:cNvPr id="106" name="Freeform 150"/>
              <p:cNvSpPr>
                <a:spLocks noChangeAspect="1"/>
              </p:cNvSpPr>
              <p:nvPr/>
            </p:nvSpPr>
            <p:spPr bwMode="gray">
              <a:xfrm>
                <a:off x="4416" y="2515"/>
                <a:ext cx="86" cy="85"/>
              </a:xfrm>
              <a:custGeom>
                <a:avLst/>
                <a:gdLst>
                  <a:gd name="T0" fmla="*/ 989762 w 51"/>
                  <a:gd name="T1" fmla="*/ 481263 h 50"/>
                  <a:gd name="T2" fmla="*/ 634867 w 51"/>
                  <a:gd name="T3" fmla="*/ 1125196 h 50"/>
                  <a:gd name="T4" fmla="*/ 55435 w 51"/>
                  <a:gd name="T5" fmla="*/ 721502 h 50"/>
                  <a:gd name="T6" fmla="*/ 410306 w 51"/>
                  <a:gd name="T7" fmla="*/ 72342 h 50"/>
                  <a:gd name="T8" fmla="*/ 989762 w 51"/>
                  <a:gd name="T9" fmla="*/ 481263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48" y="20"/>
                    </a:moveTo>
                    <a:cubicBezTo>
                      <a:pt x="51" y="32"/>
                      <a:pt x="43" y="44"/>
                      <a:pt x="31" y="47"/>
                    </a:cubicBezTo>
                    <a:cubicBezTo>
                      <a:pt x="19" y="50"/>
                      <a:pt x="6" y="43"/>
                      <a:pt x="3" y="30"/>
                    </a:cubicBezTo>
                    <a:cubicBezTo>
                      <a:pt x="0" y="18"/>
                      <a:pt x="8" y="6"/>
                      <a:pt x="20" y="3"/>
                    </a:cubicBezTo>
                    <a:cubicBezTo>
                      <a:pt x="33" y="0"/>
                      <a:pt x="45" y="7"/>
                      <a:pt x="48" y="20"/>
                    </a:cubicBezTo>
                    <a:close/>
                  </a:path>
                </a:pathLst>
              </a:custGeom>
              <a:solidFill>
                <a:srgbClr val="EF4823"/>
              </a:solidFill>
              <a:ln w="9525">
                <a:noFill/>
                <a:round/>
                <a:headEnd/>
                <a:tailEnd/>
              </a:ln>
            </p:spPr>
            <p:txBody>
              <a:bodyPr/>
              <a:lstStyle/>
              <a:p>
                <a:endParaRPr lang="en-GB"/>
              </a:p>
            </p:txBody>
          </p:sp>
          <p:sp>
            <p:nvSpPr>
              <p:cNvPr id="107" name="Freeform 151"/>
              <p:cNvSpPr>
                <a:spLocks noChangeAspect="1"/>
              </p:cNvSpPr>
              <p:nvPr/>
            </p:nvSpPr>
            <p:spPr bwMode="gray">
              <a:xfrm>
                <a:off x="4538" y="3596"/>
                <a:ext cx="78" cy="77"/>
              </a:xfrm>
              <a:custGeom>
                <a:avLst/>
                <a:gdLst>
                  <a:gd name="T0" fmla="*/ 0 w 46"/>
                  <a:gd name="T1" fmla="*/ 413682 h 46"/>
                  <a:gd name="T2" fmla="*/ 498788 w 46"/>
                  <a:gd name="T3" fmla="*/ 0 h 46"/>
                  <a:gd name="T4" fmla="*/ 1022021 w 46"/>
                  <a:gd name="T5" fmla="*/ 413682 h 46"/>
                  <a:gd name="T6" fmla="*/ 523116 w 46"/>
                  <a:gd name="T7" fmla="*/ 821433 h 46"/>
                  <a:gd name="T8" fmla="*/ 0 w 46"/>
                  <a:gd name="T9" fmla="*/ 413682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3"/>
                    </a:moveTo>
                    <a:cubicBezTo>
                      <a:pt x="0" y="10"/>
                      <a:pt x="10" y="0"/>
                      <a:pt x="22" y="0"/>
                    </a:cubicBezTo>
                    <a:cubicBezTo>
                      <a:pt x="35" y="0"/>
                      <a:pt x="45" y="10"/>
                      <a:pt x="45" y="23"/>
                    </a:cubicBezTo>
                    <a:cubicBezTo>
                      <a:pt x="46" y="35"/>
                      <a:pt x="35" y="46"/>
                      <a:pt x="23" y="46"/>
                    </a:cubicBezTo>
                    <a:cubicBezTo>
                      <a:pt x="10" y="46"/>
                      <a:pt x="0" y="36"/>
                      <a:pt x="0" y="23"/>
                    </a:cubicBezTo>
                    <a:close/>
                  </a:path>
                </a:pathLst>
              </a:custGeom>
              <a:solidFill>
                <a:srgbClr val="EF4823"/>
              </a:solidFill>
              <a:ln w="9525">
                <a:noFill/>
                <a:round/>
                <a:headEnd/>
                <a:tailEnd/>
              </a:ln>
            </p:spPr>
            <p:txBody>
              <a:bodyPr/>
              <a:lstStyle/>
              <a:p>
                <a:endParaRPr lang="en-GB"/>
              </a:p>
            </p:txBody>
          </p:sp>
          <p:sp>
            <p:nvSpPr>
              <p:cNvPr id="108" name="Freeform 152"/>
              <p:cNvSpPr>
                <a:spLocks noChangeAspect="1"/>
              </p:cNvSpPr>
              <p:nvPr/>
            </p:nvSpPr>
            <p:spPr bwMode="gray">
              <a:xfrm>
                <a:off x="4427" y="3582"/>
                <a:ext cx="84" cy="85"/>
              </a:xfrm>
              <a:custGeom>
                <a:avLst/>
                <a:gdLst>
                  <a:gd name="T0" fmla="*/ 49462 w 49"/>
                  <a:gd name="T1" fmla="*/ 506845 h 50"/>
                  <a:gd name="T2" fmla="*/ 818064 w 49"/>
                  <a:gd name="T3" fmla="*/ 72342 h 50"/>
                  <a:gd name="T4" fmla="*/ 1323027 w 49"/>
                  <a:gd name="T5" fmla="*/ 687477 h 50"/>
                  <a:gd name="T6" fmla="*/ 550829 w 49"/>
                  <a:gd name="T7" fmla="*/ 1147711 h 50"/>
                  <a:gd name="T8" fmla="*/ 49462 w 49"/>
                  <a:gd name="T9" fmla="*/ 506845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 y="21"/>
                    </a:moveTo>
                    <a:cubicBezTo>
                      <a:pt x="4" y="8"/>
                      <a:pt x="16" y="0"/>
                      <a:pt x="29" y="3"/>
                    </a:cubicBezTo>
                    <a:cubicBezTo>
                      <a:pt x="41" y="5"/>
                      <a:pt x="49" y="17"/>
                      <a:pt x="47" y="29"/>
                    </a:cubicBezTo>
                    <a:cubicBezTo>
                      <a:pt x="45" y="42"/>
                      <a:pt x="33" y="50"/>
                      <a:pt x="20" y="48"/>
                    </a:cubicBezTo>
                    <a:cubicBezTo>
                      <a:pt x="8" y="45"/>
                      <a:pt x="0" y="33"/>
                      <a:pt x="2" y="21"/>
                    </a:cubicBezTo>
                    <a:close/>
                  </a:path>
                </a:pathLst>
              </a:custGeom>
              <a:solidFill>
                <a:srgbClr val="EF4823"/>
              </a:solidFill>
              <a:ln w="9525">
                <a:noFill/>
                <a:round/>
                <a:headEnd/>
                <a:tailEnd/>
              </a:ln>
            </p:spPr>
            <p:txBody>
              <a:bodyPr/>
              <a:lstStyle/>
              <a:p>
                <a:endParaRPr lang="en-GB"/>
              </a:p>
            </p:txBody>
          </p:sp>
          <p:sp>
            <p:nvSpPr>
              <p:cNvPr id="109" name="Freeform 153"/>
              <p:cNvSpPr>
                <a:spLocks noChangeAspect="1"/>
              </p:cNvSpPr>
              <p:nvPr/>
            </p:nvSpPr>
            <p:spPr bwMode="gray">
              <a:xfrm>
                <a:off x="4328" y="3551"/>
                <a:ext cx="88" cy="89"/>
              </a:xfrm>
              <a:custGeom>
                <a:avLst/>
                <a:gdLst>
                  <a:gd name="T0" fmla="*/ 109323 w 52"/>
                  <a:gd name="T1" fmla="*/ 493952 h 52"/>
                  <a:gd name="T2" fmla="*/ 752488 w 52"/>
                  <a:gd name="T3" fmla="*/ 142801 h 52"/>
                  <a:gd name="T4" fmla="*/ 1031871 w 52"/>
                  <a:gd name="T5" fmla="*/ 952802 h 52"/>
                  <a:gd name="T6" fmla="*/ 389921 w 52"/>
                  <a:gd name="T7" fmla="*/ 1267533 h 52"/>
                  <a:gd name="T8" fmla="*/ 109323 w 52"/>
                  <a:gd name="T9" fmla="*/ 493952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18"/>
                    </a:moveTo>
                    <a:cubicBezTo>
                      <a:pt x="9" y="6"/>
                      <a:pt x="23" y="0"/>
                      <a:pt x="34" y="5"/>
                    </a:cubicBezTo>
                    <a:cubicBezTo>
                      <a:pt x="46" y="9"/>
                      <a:pt x="52" y="23"/>
                      <a:pt x="47" y="35"/>
                    </a:cubicBezTo>
                    <a:cubicBezTo>
                      <a:pt x="43" y="46"/>
                      <a:pt x="29" y="52"/>
                      <a:pt x="18" y="47"/>
                    </a:cubicBezTo>
                    <a:cubicBezTo>
                      <a:pt x="6" y="43"/>
                      <a:pt x="0" y="29"/>
                      <a:pt x="5" y="18"/>
                    </a:cubicBezTo>
                    <a:close/>
                  </a:path>
                </a:pathLst>
              </a:custGeom>
              <a:solidFill>
                <a:srgbClr val="EF4823"/>
              </a:solidFill>
              <a:ln w="9525">
                <a:noFill/>
                <a:round/>
                <a:headEnd/>
                <a:tailEnd/>
              </a:ln>
            </p:spPr>
            <p:txBody>
              <a:bodyPr/>
              <a:lstStyle/>
              <a:p>
                <a:endParaRPr lang="en-GB"/>
              </a:p>
            </p:txBody>
          </p:sp>
          <p:sp>
            <p:nvSpPr>
              <p:cNvPr id="110" name="Freeform 154"/>
              <p:cNvSpPr>
                <a:spLocks noChangeAspect="1"/>
              </p:cNvSpPr>
              <p:nvPr/>
            </p:nvSpPr>
            <p:spPr bwMode="gray">
              <a:xfrm>
                <a:off x="4227" y="3499"/>
                <a:ext cx="88" cy="88"/>
              </a:xfrm>
              <a:custGeom>
                <a:avLst/>
                <a:gdLst>
                  <a:gd name="T0" fmla="*/ 130795 w 52"/>
                  <a:gd name="T1" fmla="*/ 285849 h 52"/>
                  <a:gd name="T2" fmla="*/ 829341 w 52"/>
                  <a:gd name="T3" fmla="*/ 155261 h 52"/>
                  <a:gd name="T4" fmla="*/ 986000 w 52"/>
                  <a:gd name="T5" fmla="*/ 860828 h 52"/>
                  <a:gd name="T6" fmla="*/ 285849 w 52"/>
                  <a:gd name="T7" fmla="*/ 986000 h 52"/>
                  <a:gd name="T8" fmla="*/ 130795 w 52"/>
                  <a:gd name="T9" fmla="*/ 285849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rgbClr val="EF4823"/>
              </a:solidFill>
              <a:ln w="9525">
                <a:noFill/>
                <a:round/>
                <a:headEnd/>
                <a:tailEnd/>
              </a:ln>
            </p:spPr>
            <p:txBody>
              <a:bodyPr/>
              <a:lstStyle/>
              <a:p>
                <a:endParaRPr lang="en-GB"/>
              </a:p>
            </p:txBody>
          </p:sp>
          <p:sp>
            <p:nvSpPr>
              <p:cNvPr id="111" name="Freeform 155"/>
              <p:cNvSpPr>
                <a:spLocks noChangeAspect="1"/>
              </p:cNvSpPr>
              <p:nvPr/>
            </p:nvSpPr>
            <p:spPr bwMode="gray">
              <a:xfrm>
                <a:off x="4147" y="3434"/>
                <a:ext cx="85" cy="85"/>
              </a:xfrm>
              <a:custGeom>
                <a:avLst/>
                <a:gdLst>
                  <a:gd name="T0" fmla="*/ 209078 w 50"/>
                  <a:gd name="T1" fmla="*/ 209078 h 50"/>
                  <a:gd name="T2" fmla="*/ 982054 w 50"/>
                  <a:gd name="T3" fmla="*/ 209078 h 50"/>
                  <a:gd name="T4" fmla="*/ 1002218 w 50"/>
                  <a:gd name="T5" fmla="*/ 982054 h 50"/>
                  <a:gd name="T6" fmla="*/ 209078 w 50"/>
                  <a:gd name="T7" fmla="*/ 1002218 h 50"/>
                  <a:gd name="T8" fmla="*/ 209078 w 50"/>
                  <a:gd name="T9" fmla="*/ 209078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rgbClr val="EF4823"/>
              </a:solidFill>
              <a:ln w="9525">
                <a:noFill/>
                <a:round/>
                <a:headEnd/>
                <a:tailEnd/>
              </a:ln>
            </p:spPr>
            <p:txBody>
              <a:bodyPr/>
              <a:lstStyle/>
              <a:p>
                <a:endParaRPr lang="en-GB"/>
              </a:p>
            </p:txBody>
          </p:sp>
          <p:sp>
            <p:nvSpPr>
              <p:cNvPr id="112" name="Freeform 156"/>
              <p:cNvSpPr>
                <a:spLocks noChangeAspect="1"/>
              </p:cNvSpPr>
              <p:nvPr/>
            </p:nvSpPr>
            <p:spPr bwMode="gray">
              <a:xfrm>
                <a:off x="4076" y="3349"/>
                <a:ext cx="89" cy="89"/>
              </a:xfrm>
              <a:custGeom>
                <a:avLst/>
                <a:gdLst>
                  <a:gd name="T0" fmla="*/ 351372 w 52"/>
                  <a:gd name="T1" fmla="*/ 196098 h 52"/>
                  <a:gd name="T2" fmla="*/ 1225397 w 52"/>
                  <a:gd name="T3" fmla="*/ 379900 h 52"/>
                  <a:gd name="T4" fmla="*/ 1068425 w 52"/>
                  <a:gd name="T5" fmla="*/ 1225397 h 52"/>
                  <a:gd name="T6" fmla="*/ 196098 w 52"/>
                  <a:gd name="T7" fmla="*/ 1068425 h 52"/>
                  <a:gd name="T8" fmla="*/ 351372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rgbClr val="EF4823"/>
              </a:solidFill>
              <a:ln w="9525">
                <a:noFill/>
                <a:round/>
                <a:headEnd/>
                <a:tailEnd/>
              </a:ln>
            </p:spPr>
            <p:txBody>
              <a:bodyPr/>
              <a:lstStyle/>
              <a:p>
                <a:endParaRPr lang="en-GB"/>
              </a:p>
            </p:txBody>
          </p:sp>
          <p:sp>
            <p:nvSpPr>
              <p:cNvPr id="113" name="Freeform 157"/>
              <p:cNvSpPr>
                <a:spLocks noChangeAspect="1"/>
              </p:cNvSpPr>
              <p:nvPr/>
            </p:nvSpPr>
            <p:spPr bwMode="gray">
              <a:xfrm>
                <a:off x="4029" y="3263"/>
                <a:ext cx="88" cy="89"/>
              </a:xfrm>
              <a:custGeom>
                <a:avLst/>
                <a:gdLst>
                  <a:gd name="T0" fmla="*/ 374584 w 52"/>
                  <a:gd name="T1" fmla="*/ 142801 h 52"/>
                  <a:gd name="T2" fmla="*/ 1031871 w 52"/>
                  <a:gd name="T3" fmla="*/ 466326 h 52"/>
                  <a:gd name="T4" fmla="*/ 764835 w 52"/>
                  <a:gd name="T5" fmla="*/ 1267533 h 52"/>
                  <a:gd name="T6" fmla="*/ 109323 w 52"/>
                  <a:gd name="T7" fmla="*/ 952802 h 52"/>
                  <a:gd name="T8" fmla="*/ 374584 w 52"/>
                  <a:gd name="T9" fmla="*/ 14280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rgbClr val="EF4823"/>
              </a:solidFill>
              <a:ln w="9525">
                <a:noFill/>
                <a:round/>
                <a:headEnd/>
                <a:tailEnd/>
              </a:ln>
            </p:spPr>
            <p:txBody>
              <a:bodyPr/>
              <a:lstStyle/>
              <a:p>
                <a:endParaRPr lang="en-GB"/>
              </a:p>
            </p:txBody>
          </p:sp>
          <p:sp>
            <p:nvSpPr>
              <p:cNvPr id="114" name="Freeform 158"/>
              <p:cNvSpPr>
                <a:spLocks noChangeAspect="1"/>
              </p:cNvSpPr>
              <p:nvPr/>
            </p:nvSpPr>
            <p:spPr bwMode="gray">
              <a:xfrm>
                <a:off x="4000" y="3160"/>
                <a:ext cx="85" cy="86"/>
              </a:xfrm>
              <a:custGeom>
                <a:avLst/>
                <a:gdLst>
                  <a:gd name="T0" fmla="*/ 481263 w 50"/>
                  <a:gd name="T1" fmla="*/ 55435 h 51"/>
                  <a:gd name="T2" fmla="*/ 1125196 w 50"/>
                  <a:gd name="T3" fmla="*/ 410306 h 51"/>
                  <a:gd name="T4" fmla="*/ 721502 w 50"/>
                  <a:gd name="T5" fmla="*/ 989762 h 51"/>
                  <a:gd name="T6" fmla="*/ 72342 w 50"/>
                  <a:gd name="T7" fmla="*/ 634867 h 51"/>
                  <a:gd name="T8" fmla="*/ 481263 w 50"/>
                  <a:gd name="T9" fmla="*/ 55435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rgbClr val="EF4823"/>
              </a:solidFill>
              <a:ln w="9525">
                <a:noFill/>
                <a:round/>
                <a:headEnd/>
                <a:tailEnd/>
              </a:ln>
            </p:spPr>
            <p:txBody>
              <a:bodyPr/>
              <a:lstStyle/>
              <a:p>
                <a:endParaRPr lang="en-GB"/>
              </a:p>
            </p:txBody>
          </p:sp>
          <p:sp>
            <p:nvSpPr>
              <p:cNvPr id="115" name="Freeform 159"/>
              <p:cNvSpPr>
                <a:spLocks noChangeAspect="1"/>
              </p:cNvSpPr>
              <p:nvPr/>
            </p:nvSpPr>
            <p:spPr bwMode="gray">
              <a:xfrm>
                <a:off x="4740" y="3548"/>
                <a:ext cx="88" cy="88"/>
              </a:xfrm>
              <a:custGeom>
                <a:avLst/>
                <a:gdLst>
                  <a:gd name="T0" fmla="*/ 109323 w 52"/>
                  <a:gd name="T1" fmla="*/ 764835 h 52"/>
                  <a:gd name="T2" fmla="*/ 389921 w 52"/>
                  <a:gd name="T3" fmla="*/ 109323 h 52"/>
                  <a:gd name="T4" fmla="*/ 1050595 w 52"/>
                  <a:gd name="T5" fmla="*/ 374584 h 52"/>
                  <a:gd name="T6" fmla="*/ 764835 w 52"/>
                  <a:gd name="T7" fmla="*/ 1031871 h 52"/>
                  <a:gd name="T8" fmla="*/ 109323 w 52"/>
                  <a:gd name="T9" fmla="*/ 76483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5" y="35"/>
                    </a:moveTo>
                    <a:cubicBezTo>
                      <a:pt x="0" y="23"/>
                      <a:pt x="6" y="10"/>
                      <a:pt x="18" y="5"/>
                    </a:cubicBezTo>
                    <a:cubicBezTo>
                      <a:pt x="29" y="0"/>
                      <a:pt x="43" y="5"/>
                      <a:pt x="48" y="17"/>
                    </a:cubicBezTo>
                    <a:cubicBezTo>
                      <a:pt x="52" y="29"/>
                      <a:pt x="47" y="42"/>
                      <a:pt x="35" y="47"/>
                    </a:cubicBezTo>
                    <a:cubicBezTo>
                      <a:pt x="24" y="52"/>
                      <a:pt x="10" y="47"/>
                      <a:pt x="5" y="35"/>
                    </a:cubicBezTo>
                    <a:close/>
                  </a:path>
                </a:pathLst>
              </a:custGeom>
              <a:solidFill>
                <a:srgbClr val="EF4823"/>
              </a:solidFill>
              <a:ln w="9525">
                <a:noFill/>
                <a:round/>
                <a:headEnd/>
                <a:tailEnd/>
              </a:ln>
            </p:spPr>
            <p:txBody>
              <a:bodyPr/>
              <a:lstStyle/>
              <a:p>
                <a:endParaRPr lang="en-GB"/>
              </a:p>
            </p:txBody>
          </p:sp>
          <p:sp>
            <p:nvSpPr>
              <p:cNvPr id="116" name="Freeform 160"/>
              <p:cNvSpPr>
                <a:spLocks noChangeAspect="1"/>
              </p:cNvSpPr>
              <p:nvPr/>
            </p:nvSpPr>
            <p:spPr bwMode="gray">
              <a:xfrm>
                <a:off x="4638" y="3578"/>
                <a:ext cx="84" cy="85"/>
              </a:xfrm>
              <a:custGeom>
                <a:avLst/>
                <a:gdLst>
                  <a:gd name="T0" fmla="*/ 52660 w 50"/>
                  <a:gd name="T1" fmla="*/ 721502 h 50"/>
                  <a:gd name="T2" fmla="*/ 385814 w 50"/>
                  <a:gd name="T3" fmla="*/ 72342 h 50"/>
                  <a:gd name="T4" fmla="*/ 898175 w 50"/>
                  <a:gd name="T5" fmla="*/ 481263 h 50"/>
                  <a:gd name="T6" fmla="*/ 568124 w 50"/>
                  <a:gd name="T7" fmla="*/ 1147711 h 50"/>
                  <a:gd name="T8" fmla="*/ 52660 w 50"/>
                  <a:gd name="T9" fmla="*/ 721502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3" y="30"/>
                    </a:moveTo>
                    <a:cubicBezTo>
                      <a:pt x="0" y="18"/>
                      <a:pt x="8" y="6"/>
                      <a:pt x="20" y="3"/>
                    </a:cubicBezTo>
                    <a:cubicBezTo>
                      <a:pt x="32" y="0"/>
                      <a:pt x="45" y="8"/>
                      <a:pt x="47" y="20"/>
                    </a:cubicBezTo>
                    <a:cubicBezTo>
                      <a:pt x="50" y="33"/>
                      <a:pt x="42" y="45"/>
                      <a:pt x="30" y="48"/>
                    </a:cubicBezTo>
                    <a:cubicBezTo>
                      <a:pt x="18" y="50"/>
                      <a:pt x="5" y="43"/>
                      <a:pt x="3" y="30"/>
                    </a:cubicBezTo>
                    <a:close/>
                  </a:path>
                </a:pathLst>
              </a:custGeom>
              <a:solidFill>
                <a:srgbClr val="EF4823"/>
              </a:solidFill>
              <a:ln w="9525">
                <a:noFill/>
                <a:round/>
                <a:headEnd/>
                <a:tailEnd/>
              </a:ln>
            </p:spPr>
            <p:txBody>
              <a:bodyPr/>
              <a:lstStyle/>
              <a:p>
                <a:endParaRPr lang="en-GB"/>
              </a:p>
            </p:txBody>
          </p:sp>
          <p:sp>
            <p:nvSpPr>
              <p:cNvPr id="117" name="Freeform 161"/>
              <p:cNvSpPr>
                <a:spLocks noChangeAspect="1"/>
              </p:cNvSpPr>
              <p:nvPr/>
            </p:nvSpPr>
            <p:spPr bwMode="gray">
              <a:xfrm>
                <a:off x="5064" y="2936"/>
                <a:ext cx="84" cy="84"/>
              </a:xfrm>
              <a:custGeom>
                <a:avLst/>
                <a:gdLst>
                  <a:gd name="T0" fmla="*/ 31345 w 50"/>
                  <a:gd name="T1" fmla="*/ 568124 h 50"/>
                  <a:gd name="T2" fmla="*/ 568124 w 50"/>
                  <a:gd name="T3" fmla="*/ 898175 h 50"/>
                  <a:gd name="T4" fmla="*/ 898175 w 50"/>
                  <a:gd name="T5" fmla="*/ 385814 h 50"/>
                  <a:gd name="T6" fmla="*/ 385814 w 50"/>
                  <a:gd name="T7" fmla="*/ 52660 h 50"/>
                  <a:gd name="T8" fmla="*/ 31345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 y="30"/>
                    </a:moveTo>
                    <a:cubicBezTo>
                      <a:pt x="5" y="43"/>
                      <a:pt x="18" y="50"/>
                      <a:pt x="30" y="47"/>
                    </a:cubicBezTo>
                    <a:cubicBezTo>
                      <a:pt x="42" y="45"/>
                      <a:pt x="50" y="32"/>
                      <a:pt x="47" y="20"/>
                    </a:cubicBezTo>
                    <a:cubicBezTo>
                      <a:pt x="44" y="8"/>
                      <a:pt x="32" y="0"/>
                      <a:pt x="20" y="3"/>
                    </a:cubicBezTo>
                    <a:cubicBezTo>
                      <a:pt x="7" y="6"/>
                      <a:pt x="0" y="18"/>
                      <a:pt x="2" y="30"/>
                    </a:cubicBezTo>
                    <a:close/>
                  </a:path>
                </a:pathLst>
              </a:custGeom>
              <a:solidFill>
                <a:srgbClr val="EF4823"/>
              </a:solidFill>
              <a:ln w="9525">
                <a:noFill/>
                <a:round/>
                <a:headEnd/>
                <a:tailEnd/>
              </a:ln>
            </p:spPr>
            <p:txBody>
              <a:bodyPr/>
              <a:lstStyle/>
              <a:p>
                <a:endParaRPr lang="en-GB"/>
              </a:p>
            </p:txBody>
          </p:sp>
          <p:sp>
            <p:nvSpPr>
              <p:cNvPr id="118" name="Freeform 162"/>
              <p:cNvSpPr>
                <a:spLocks noChangeAspect="1"/>
              </p:cNvSpPr>
              <p:nvPr/>
            </p:nvSpPr>
            <p:spPr bwMode="gray">
              <a:xfrm>
                <a:off x="5065" y="3158"/>
                <a:ext cx="85" cy="84"/>
              </a:xfrm>
              <a:custGeom>
                <a:avLst/>
                <a:gdLst>
                  <a:gd name="T0" fmla="*/ 1125196 w 50"/>
                  <a:gd name="T1" fmla="*/ 568124 h 50"/>
                  <a:gd name="T2" fmla="*/ 721502 w 50"/>
                  <a:gd name="T3" fmla="*/ 52660 h 50"/>
                  <a:gd name="T4" fmla="*/ 72342 w 50"/>
                  <a:gd name="T5" fmla="*/ 398274 h 50"/>
                  <a:gd name="T6" fmla="*/ 481263 w 50"/>
                  <a:gd name="T7" fmla="*/ 917136 h 50"/>
                  <a:gd name="T8" fmla="*/ 1125196 w 50"/>
                  <a:gd name="T9" fmla="*/ 568124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7" y="30"/>
                    </a:moveTo>
                    <a:cubicBezTo>
                      <a:pt x="50" y="18"/>
                      <a:pt x="42" y="6"/>
                      <a:pt x="30" y="3"/>
                    </a:cubicBezTo>
                    <a:cubicBezTo>
                      <a:pt x="17" y="0"/>
                      <a:pt x="5" y="8"/>
                      <a:pt x="3" y="21"/>
                    </a:cubicBezTo>
                    <a:cubicBezTo>
                      <a:pt x="0" y="33"/>
                      <a:pt x="8" y="45"/>
                      <a:pt x="20" y="48"/>
                    </a:cubicBezTo>
                    <a:cubicBezTo>
                      <a:pt x="33" y="50"/>
                      <a:pt x="45" y="43"/>
                      <a:pt x="47" y="30"/>
                    </a:cubicBezTo>
                    <a:close/>
                  </a:path>
                </a:pathLst>
              </a:custGeom>
              <a:solidFill>
                <a:srgbClr val="EF4823"/>
              </a:solidFill>
              <a:ln w="9525">
                <a:noFill/>
                <a:round/>
                <a:headEnd/>
                <a:tailEnd/>
              </a:ln>
            </p:spPr>
            <p:txBody>
              <a:bodyPr/>
              <a:lstStyle/>
              <a:p>
                <a:endParaRPr lang="en-GB"/>
              </a:p>
            </p:txBody>
          </p:sp>
          <p:sp>
            <p:nvSpPr>
              <p:cNvPr id="119" name="Freeform 163"/>
              <p:cNvSpPr>
                <a:spLocks noChangeAspect="1"/>
              </p:cNvSpPr>
              <p:nvPr/>
            </p:nvSpPr>
            <p:spPr bwMode="gray">
              <a:xfrm>
                <a:off x="5033" y="3255"/>
                <a:ext cx="88" cy="88"/>
              </a:xfrm>
              <a:custGeom>
                <a:avLst/>
                <a:gdLst>
                  <a:gd name="T0" fmla="*/ 389921 w 52"/>
                  <a:gd name="T1" fmla="*/ 1031871 h 52"/>
                  <a:gd name="T2" fmla="*/ 1031871 w 52"/>
                  <a:gd name="T3" fmla="*/ 764835 h 52"/>
                  <a:gd name="T4" fmla="*/ 764835 w 52"/>
                  <a:gd name="T5" fmla="*/ 109323 h 52"/>
                  <a:gd name="T6" fmla="*/ 109323 w 52"/>
                  <a:gd name="T7" fmla="*/ 374584 h 52"/>
                  <a:gd name="T8" fmla="*/ 389921 w 52"/>
                  <a:gd name="T9" fmla="*/ 1031871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8" y="47"/>
                    </a:moveTo>
                    <a:cubicBezTo>
                      <a:pt x="29" y="52"/>
                      <a:pt x="43" y="46"/>
                      <a:pt x="47" y="35"/>
                    </a:cubicBezTo>
                    <a:cubicBezTo>
                      <a:pt x="52" y="23"/>
                      <a:pt x="47" y="9"/>
                      <a:pt x="35" y="5"/>
                    </a:cubicBezTo>
                    <a:cubicBezTo>
                      <a:pt x="23" y="0"/>
                      <a:pt x="10" y="5"/>
                      <a:pt x="5" y="17"/>
                    </a:cubicBezTo>
                    <a:cubicBezTo>
                      <a:pt x="0" y="29"/>
                      <a:pt x="6" y="42"/>
                      <a:pt x="18" y="47"/>
                    </a:cubicBezTo>
                    <a:close/>
                  </a:path>
                </a:pathLst>
              </a:custGeom>
              <a:solidFill>
                <a:srgbClr val="EF4823"/>
              </a:solidFill>
              <a:ln w="9525">
                <a:noFill/>
                <a:round/>
                <a:headEnd/>
                <a:tailEnd/>
              </a:ln>
            </p:spPr>
            <p:txBody>
              <a:bodyPr/>
              <a:lstStyle/>
              <a:p>
                <a:endParaRPr lang="en-GB"/>
              </a:p>
            </p:txBody>
          </p:sp>
          <p:sp>
            <p:nvSpPr>
              <p:cNvPr id="120" name="Freeform 164"/>
              <p:cNvSpPr>
                <a:spLocks noChangeAspect="1"/>
              </p:cNvSpPr>
              <p:nvPr/>
            </p:nvSpPr>
            <p:spPr bwMode="gray">
              <a:xfrm>
                <a:off x="5081" y="3056"/>
                <a:ext cx="77" cy="78"/>
              </a:xfrm>
              <a:custGeom>
                <a:avLst/>
                <a:gdLst>
                  <a:gd name="T0" fmla="*/ 821433 w 46"/>
                  <a:gd name="T1" fmla="*/ 523116 h 46"/>
                  <a:gd name="T2" fmla="*/ 413682 w 46"/>
                  <a:gd name="T3" fmla="*/ 0 h 46"/>
                  <a:gd name="T4" fmla="*/ 0 w 46"/>
                  <a:gd name="T5" fmla="*/ 498788 h 46"/>
                  <a:gd name="T6" fmla="*/ 413682 w 46"/>
                  <a:gd name="T7" fmla="*/ 1022021 h 46"/>
                  <a:gd name="T8" fmla="*/ 821433 w 46"/>
                  <a:gd name="T9" fmla="*/ 52311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6" y="23"/>
                    </a:moveTo>
                    <a:cubicBezTo>
                      <a:pt x="46" y="10"/>
                      <a:pt x="36" y="0"/>
                      <a:pt x="23" y="0"/>
                    </a:cubicBezTo>
                    <a:cubicBezTo>
                      <a:pt x="10" y="0"/>
                      <a:pt x="0" y="10"/>
                      <a:pt x="0" y="22"/>
                    </a:cubicBezTo>
                    <a:cubicBezTo>
                      <a:pt x="0" y="35"/>
                      <a:pt x="10" y="45"/>
                      <a:pt x="23" y="45"/>
                    </a:cubicBezTo>
                    <a:cubicBezTo>
                      <a:pt x="35" y="46"/>
                      <a:pt x="46" y="35"/>
                      <a:pt x="46" y="23"/>
                    </a:cubicBezTo>
                    <a:close/>
                  </a:path>
                </a:pathLst>
              </a:custGeom>
              <a:solidFill>
                <a:srgbClr val="EF4823"/>
              </a:solidFill>
              <a:ln w="9525">
                <a:noFill/>
                <a:round/>
                <a:headEnd/>
                <a:tailEnd/>
              </a:ln>
            </p:spPr>
            <p:txBody>
              <a:bodyPr/>
              <a:lstStyle/>
              <a:p>
                <a:endParaRPr lang="en-GB"/>
              </a:p>
            </p:txBody>
          </p:sp>
          <p:sp>
            <p:nvSpPr>
              <p:cNvPr id="121" name="Freeform 165"/>
              <p:cNvSpPr>
                <a:spLocks noChangeAspect="1"/>
              </p:cNvSpPr>
              <p:nvPr/>
            </p:nvSpPr>
            <p:spPr bwMode="gray">
              <a:xfrm>
                <a:off x="4985" y="2742"/>
                <a:ext cx="89" cy="88"/>
              </a:xfrm>
              <a:custGeom>
                <a:avLst/>
                <a:gdLst>
                  <a:gd name="T0" fmla="*/ 159190 w 52"/>
                  <a:gd name="T1" fmla="*/ 860828 h 52"/>
                  <a:gd name="T2" fmla="*/ 1029297 w 52"/>
                  <a:gd name="T3" fmla="*/ 986000 h 52"/>
                  <a:gd name="T4" fmla="*/ 1225397 w 52"/>
                  <a:gd name="T5" fmla="*/ 313090 h 52"/>
                  <a:gd name="T6" fmla="*/ 351372 w 52"/>
                  <a:gd name="T7" fmla="*/ 155261 h 52"/>
                  <a:gd name="T8" fmla="*/ 159190 w 52"/>
                  <a:gd name="T9" fmla="*/ 86082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6" y="39"/>
                    </a:moveTo>
                    <a:cubicBezTo>
                      <a:pt x="13" y="49"/>
                      <a:pt x="28" y="52"/>
                      <a:pt x="38" y="45"/>
                    </a:cubicBezTo>
                    <a:cubicBezTo>
                      <a:pt x="49" y="39"/>
                      <a:pt x="52" y="24"/>
                      <a:pt x="45" y="14"/>
                    </a:cubicBezTo>
                    <a:cubicBezTo>
                      <a:pt x="38" y="3"/>
                      <a:pt x="24" y="0"/>
                      <a:pt x="13" y="7"/>
                    </a:cubicBezTo>
                    <a:cubicBezTo>
                      <a:pt x="3" y="14"/>
                      <a:pt x="0" y="28"/>
                      <a:pt x="6" y="39"/>
                    </a:cubicBezTo>
                    <a:close/>
                  </a:path>
                </a:pathLst>
              </a:custGeom>
              <a:solidFill>
                <a:srgbClr val="EF4823"/>
              </a:solidFill>
              <a:ln w="9525">
                <a:noFill/>
                <a:round/>
                <a:headEnd/>
                <a:tailEnd/>
              </a:ln>
            </p:spPr>
            <p:txBody>
              <a:bodyPr/>
              <a:lstStyle/>
              <a:p>
                <a:endParaRPr lang="en-GB"/>
              </a:p>
            </p:txBody>
          </p:sp>
          <p:sp>
            <p:nvSpPr>
              <p:cNvPr id="122" name="Freeform 166"/>
              <p:cNvSpPr>
                <a:spLocks noChangeAspect="1"/>
              </p:cNvSpPr>
              <p:nvPr/>
            </p:nvSpPr>
            <p:spPr bwMode="gray">
              <a:xfrm>
                <a:off x="5031" y="2830"/>
                <a:ext cx="89" cy="88"/>
              </a:xfrm>
              <a:custGeom>
                <a:avLst/>
                <a:gdLst>
                  <a:gd name="T0" fmla="*/ 466326 w 52"/>
                  <a:gd name="T1" fmla="*/ 109323 h 52"/>
                  <a:gd name="T2" fmla="*/ 142801 w 52"/>
                  <a:gd name="T3" fmla="*/ 764835 h 52"/>
                  <a:gd name="T4" fmla="*/ 952802 w 52"/>
                  <a:gd name="T5" fmla="*/ 1031871 h 52"/>
                  <a:gd name="T6" fmla="*/ 1267533 w 52"/>
                  <a:gd name="T7" fmla="*/ 374584 h 52"/>
                  <a:gd name="T8" fmla="*/ 466326 w 52"/>
                  <a:gd name="T9" fmla="*/ 109323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7" y="5"/>
                    </a:moveTo>
                    <a:cubicBezTo>
                      <a:pt x="5" y="10"/>
                      <a:pt x="0" y="23"/>
                      <a:pt x="5" y="35"/>
                    </a:cubicBezTo>
                    <a:cubicBezTo>
                      <a:pt x="10" y="46"/>
                      <a:pt x="23" y="52"/>
                      <a:pt x="35" y="47"/>
                    </a:cubicBezTo>
                    <a:cubicBezTo>
                      <a:pt x="47" y="42"/>
                      <a:pt x="52" y="28"/>
                      <a:pt x="47" y="17"/>
                    </a:cubicBezTo>
                    <a:cubicBezTo>
                      <a:pt x="42" y="5"/>
                      <a:pt x="29" y="0"/>
                      <a:pt x="17" y="5"/>
                    </a:cubicBezTo>
                    <a:close/>
                  </a:path>
                </a:pathLst>
              </a:custGeom>
              <a:solidFill>
                <a:srgbClr val="EF4823"/>
              </a:solidFill>
              <a:ln w="9525">
                <a:noFill/>
                <a:round/>
                <a:headEnd/>
                <a:tailEnd/>
              </a:ln>
            </p:spPr>
            <p:txBody>
              <a:bodyPr/>
              <a:lstStyle/>
              <a:p>
                <a:endParaRPr lang="en-GB"/>
              </a:p>
            </p:txBody>
          </p:sp>
          <p:sp>
            <p:nvSpPr>
              <p:cNvPr id="123" name="Freeform 167"/>
              <p:cNvSpPr>
                <a:spLocks noChangeAspect="1"/>
              </p:cNvSpPr>
              <p:nvPr/>
            </p:nvSpPr>
            <p:spPr bwMode="gray">
              <a:xfrm>
                <a:off x="4836" y="2593"/>
                <a:ext cx="88" cy="88"/>
              </a:xfrm>
              <a:custGeom>
                <a:avLst/>
                <a:gdLst>
                  <a:gd name="T0" fmla="*/ 285849 w 52"/>
                  <a:gd name="T1" fmla="*/ 986000 h 52"/>
                  <a:gd name="T2" fmla="*/ 986000 w 52"/>
                  <a:gd name="T3" fmla="*/ 860828 h 52"/>
                  <a:gd name="T4" fmla="*/ 829341 w 52"/>
                  <a:gd name="T5" fmla="*/ 155261 h 52"/>
                  <a:gd name="T6" fmla="*/ 155261 w 52"/>
                  <a:gd name="T7" fmla="*/ 285849 h 52"/>
                  <a:gd name="T8" fmla="*/ 285849 w 52"/>
                  <a:gd name="T9" fmla="*/ 98600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3" y="45"/>
                    </a:moveTo>
                    <a:cubicBezTo>
                      <a:pt x="23" y="52"/>
                      <a:pt x="38" y="49"/>
                      <a:pt x="45" y="39"/>
                    </a:cubicBezTo>
                    <a:cubicBezTo>
                      <a:pt x="52" y="28"/>
                      <a:pt x="49" y="14"/>
                      <a:pt x="38" y="7"/>
                    </a:cubicBezTo>
                    <a:cubicBezTo>
                      <a:pt x="28" y="0"/>
                      <a:pt x="14" y="3"/>
                      <a:pt x="7" y="13"/>
                    </a:cubicBezTo>
                    <a:cubicBezTo>
                      <a:pt x="0" y="24"/>
                      <a:pt x="2" y="38"/>
                      <a:pt x="13" y="45"/>
                    </a:cubicBezTo>
                    <a:close/>
                  </a:path>
                </a:pathLst>
              </a:custGeom>
              <a:solidFill>
                <a:srgbClr val="EF4823"/>
              </a:solidFill>
              <a:ln w="9525">
                <a:noFill/>
                <a:round/>
                <a:headEnd/>
                <a:tailEnd/>
              </a:ln>
            </p:spPr>
            <p:txBody>
              <a:bodyPr/>
              <a:lstStyle/>
              <a:p>
                <a:endParaRPr lang="en-GB"/>
              </a:p>
            </p:txBody>
          </p:sp>
          <p:sp>
            <p:nvSpPr>
              <p:cNvPr id="124" name="Freeform 168"/>
              <p:cNvSpPr>
                <a:spLocks noChangeAspect="1"/>
              </p:cNvSpPr>
              <p:nvPr/>
            </p:nvSpPr>
            <p:spPr bwMode="gray">
              <a:xfrm>
                <a:off x="4918" y="2661"/>
                <a:ext cx="85" cy="84"/>
              </a:xfrm>
              <a:custGeom>
                <a:avLst/>
                <a:gdLst>
                  <a:gd name="T0" fmla="*/ 982054 w 50"/>
                  <a:gd name="T1" fmla="*/ 786670 h 50"/>
                  <a:gd name="T2" fmla="*/ 982054 w 50"/>
                  <a:gd name="T3" fmla="*/ 169818 h 50"/>
                  <a:gd name="T4" fmla="*/ 209078 w 50"/>
                  <a:gd name="T5" fmla="*/ 169818 h 50"/>
                  <a:gd name="T6" fmla="*/ 209078 w 50"/>
                  <a:gd name="T7" fmla="*/ 786670 h 50"/>
                  <a:gd name="T8" fmla="*/ 982054 w 50"/>
                  <a:gd name="T9" fmla="*/ 78667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41" y="41"/>
                    </a:moveTo>
                    <a:cubicBezTo>
                      <a:pt x="50" y="32"/>
                      <a:pt x="50" y="18"/>
                      <a:pt x="41" y="9"/>
                    </a:cubicBezTo>
                    <a:cubicBezTo>
                      <a:pt x="32" y="0"/>
                      <a:pt x="17" y="0"/>
                      <a:pt x="9" y="9"/>
                    </a:cubicBezTo>
                    <a:cubicBezTo>
                      <a:pt x="0" y="18"/>
                      <a:pt x="0" y="32"/>
                      <a:pt x="9" y="41"/>
                    </a:cubicBezTo>
                    <a:cubicBezTo>
                      <a:pt x="18" y="50"/>
                      <a:pt x="32" y="50"/>
                      <a:pt x="41" y="41"/>
                    </a:cubicBezTo>
                    <a:close/>
                  </a:path>
                </a:pathLst>
              </a:custGeom>
              <a:solidFill>
                <a:srgbClr val="EF4823"/>
              </a:solidFill>
              <a:ln w="9525">
                <a:noFill/>
                <a:round/>
                <a:headEnd/>
                <a:tailEnd/>
              </a:ln>
            </p:spPr>
            <p:txBody>
              <a:bodyPr/>
              <a:lstStyle/>
              <a:p>
                <a:endParaRPr lang="en-GB"/>
              </a:p>
            </p:txBody>
          </p:sp>
          <p:sp>
            <p:nvSpPr>
              <p:cNvPr id="125" name="Freeform 169"/>
              <p:cNvSpPr>
                <a:spLocks noChangeAspect="1"/>
              </p:cNvSpPr>
              <p:nvPr/>
            </p:nvSpPr>
            <p:spPr bwMode="gray">
              <a:xfrm>
                <a:off x="4979" y="3354"/>
                <a:ext cx="88" cy="89"/>
              </a:xfrm>
              <a:custGeom>
                <a:avLst/>
                <a:gdLst>
                  <a:gd name="T0" fmla="*/ 986000 w 52"/>
                  <a:gd name="T1" fmla="*/ 1068425 h 52"/>
                  <a:gd name="T2" fmla="*/ 860828 w 52"/>
                  <a:gd name="T3" fmla="*/ 196098 h 52"/>
                  <a:gd name="T4" fmla="*/ 155261 w 52"/>
                  <a:gd name="T5" fmla="*/ 351372 h 52"/>
                  <a:gd name="T6" fmla="*/ 285849 w 52"/>
                  <a:gd name="T7" fmla="*/ 1225397 h 52"/>
                  <a:gd name="T8" fmla="*/ 986000 w 52"/>
                  <a:gd name="T9" fmla="*/ 1068425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45" y="39"/>
                    </a:moveTo>
                    <a:cubicBezTo>
                      <a:pt x="52" y="28"/>
                      <a:pt x="50" y="14"/>
                      <a:pt x="39" y="7"/>
                    </a:cubicBezTo>
                    <a:cubicBezTo>
                      <a:pt x="29" y="0"/>
                      <a:pt x="14" y="2"/>
                      <a:pt x="7" y="13"/>
                    </a:cubicBezTo>
                    <a:cubicBezTo>
                      <a:pt x="0" y="23"/>
                      <a:pt x="3" y="37"/>
                      <a:pt x="13" y="45"/>
                    </a:cubicBezTo>
                    <a:cubicBezTo>
                      <a:pt x="24" y="52"/>
                      <a:pt x="38" y="49"/>
                      <a:pt x="45" y="39"/>
                    </a:cubicBezTo>
                    <a:close/>
                  </a:path>
                </a:pathLst>
              </a:custGeom>
              <a:solidFill>
                <a:srgbClr val="EF4823"/>
              </a:solidFill>
              <a:ln w="9525">
                <a:noFill/>
                <a:round/>
                <a:headEnd/>
                <a:tailEnd/>
              </a:ln>
            </p:spPr>
            <p:txBody>
              <a:bodyPr/>
              <a:lstStyle/>
              <a:p>
                <a:endParaRPr lang="en-GB"/>
              </a:p>
            </p:txBody>
          </p:sp>
          <p:sp>
            <p:nvSpPr>
              <p:cNvPr id="126" name="Freeform 170"/>
              <p:cNvSpPr>
                <a:spLocks noChangeAspect="1"/>
              </p:cNvSpPr>
              <p:nvPr/>
            </p:nvSpPr>
            <p:spPr bwMode="gray">
              <a:xfrm>
                <a:off x="4828" y="3502"/>
                <a:ext cx="88" cy="89"/>
              </a:xfrm>
              <a:custGeom>
                <a:avLst/>
                <a:gdLst>
                  <a:gd name="T0" fmla="*/ 313090 w 52"/>
                  <a:gd name="T1" fmla="*/ 196098 h 52"/>
                  <a:gd name="T2" fmla="*/ 155261 w 52"/>
                  <a:gd name="T3" fmla="*/ 1029297 h 52"/>
                  <a:gd name="T4" fmla="*/ 829341 w 52"/>
                  <a:gd name="T5" fmla="*/ 1225397 h 52"/>
                  <a:gd name="T6" fmla="*/ 986000 w 52"/>
                  <a:gd name="T7" fmla="*/ 379900 h 52"/>
                  <a:gd name="T8" fmla="*/ 313090 w 52"/>
                  <a:gd name="T9" fmla="*/ 196098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14" y="7"/>
                    </a:moveTo>
                    <a:cubicBezTo>
                      <a:pt x="3" y="14"/>
                      <a:pt x="0" y="28"/>
                      <a:pt x="7" y="38"/>
                    </a:cubicBezTo>
                    <a:cubicBezTo>
                      <a:pt x="14" y="49"/>
                      <a:pt x="28" y="52"/>
                      <a:pt x="38" y="45"/>
                    </a:cubicBezTo>
                    <a:cubicBezTo>
                      <a:pt x="49" y="39"/>
                      <a:pt x="52" y="24"/>
                      <a:pt x="45" y="14"/>
                    </a:cubicBezTo>
                    <a:cubicBezTo>
                      <a:pt x="39" y="3"/>
                      <a:pt x="24" y="0"/>
                      <a:pt x="14" y="7"/>
                    </a:cubicBezTo>
                    <a:close/>
                  </a:path>
                </a:pathLst>
              </a:custGeom>
              <a:solidFill>
                <a:srgbClr val="EF4823"/>
              </a:solidFill>
              <a:ln w="9525">
                <a:noFill/>
                <a:round/>
                <a:headEnd/>
                <a:tailEnd/>
              </a:ln>
            </p:spPr>
            <p:txBody>
              <a:bodyPr/>
              <a:lstStyle/>
              <a:p>
                <a:endParaRPr lang="en-GB"/>
              </a:p>
            </p:txBody>
          </p:sp>
          <p:sp>
            <p:nvSpPr>
              <p:cNvPr id="127" name="Freeform 171"/>
              <p:cNvSpPr>
                <a:spLocks noChangeAspect="1"/>
              </p:cNvSpPr>
              <p:nvPr/>
            </p:nvSpPr>
            <p:spPr bwMode="gray">
              <a:xfrm>
                <a:off x="4914" y="3434"/>
                <a:ext cx="85" cy="87"/>
              </a:xfrm>
              <a:custGeom>
                <a:avLst/>
                <a:gdLst>
                  <a:gd name="T0" fmla="*/ 982054 w 50"/>
                  <a:gd name="T1" fmla="*/ 1079720 h 51"/>
                  <a:gd name="T2" fmla="*/ 982054 w 50"/>
                  <a:gd name="T3" fmla="*/ 225949 h 51"/>
                  <a:gd name="T4" fmla="*/ 209078 w 50"/>
                  <a:gd name="T5" fmla="*/ 225949 h 51"/>
                  <a:gd name="T6" fmla="*/ 209078 w 50"/>
                  <a:gd name="T7" fmla="*/ 1079720 h 51"/>
                  <a:gd name="T8" fmla="*/ 982054 w 50"/>
                  <a:gd name="T9" fmla="*/ 1079720 h 51"/>
                  <a:gd name="T10" fmla="*/ 0 60000 65536"/>
                  <a:gd name="T11" fmla="*/ 0 60000 65536"/>
                  <a:gd name="T12" fmla="*/ 0 60000 65536"/>
                  <a:gd name="T13" fmla="*/ 0 60000 65536"/>
                  <a:gd name="T14" fmla="*/ 0 60000 65536"/>
                  <a:gd name="T15" fmla="*/ 0 w 50"/>
                  <a:gd name="T16" fmla="*/ 0 h 51"/>
                  <a:gd name="T17" fmla="*/ 50 w 50"/>
                  <a:gd name="T18" fmla="*/ 51 h 51"/>
                </a:gdLst>
                <a:ahLst/>
                <a:cxnLst>
                  <a:cxn ang="T10">
                    <a:pos x="T0" y="T1"/>
                  </a:cxn>
                  <a:cxn ang="T11">
                    <a:pos x="T2" y="T3"/>
                  </a:cxn>
                  <a:cxn ang="T12">
                    <a:pos x="T4" y="T5"/>
                  </a:cxn>
                  <a:cxn ang="T13">
                    <a:pos x="T6" y="T7"/>
                  </a:cxn>
                  <a:cxn ang="T14">
                    <a:pos x="T8" y="T9"/>
                  </a:cxn>
                </a:cxnLst>
                <a:rect l="T15" t="T16" r="T17" b="T18"/>
                <a:pathLst>
                  <a:path w="50" h="51">
                    <a:moveTo>
                      <a:pt x="41" y="42"/>
                    </a:moveTo>
                    <a:cubicBezTo>
                      <a:pt x="50" y="33"/>
                      <a:pt x="50" y="18"/>
                      <a:pt x="41" y="9"/>
                    </a:cubicBezTo>
                    <a:cubicBezTo>
                      <a:pt x="32" y="0"/>
                      <a:pt x="18" y="0"/>
                      <a:pt x="9" y="9"/>
                    </a:cubicBezTo>
                    <a:cubicBezTo>
                      <a:pt x="0" y="18"/>
                      <a:pt x="0" y="33"/>
                      <a:pt x="9" y="42"/>
                    </a:cubicBezTo>
                    <a:cubicBezTo>
                      <a:pt x="17" y="51"/>
                      <a:pt x="32" y="51"/>
                      <a:pt x="41" y="42"/>
                    </a:cubicBezTo>
                    <a:close/>
                  </a:path>
                </a:pathLst>
              </a:custGeom>
              <a:solidFill>
                <a:srgbClr val="EF4823"/>
              </a:solidFill>
              <a:ln w="9525">
                <a:noFill/>
                <a:round/>
                <a:headEnd/>
                <a:tailEnd/>
              </a:ln>
            </p:spPr>
            <p:txBody>
              <a:bodyPr/>
              <a:lstStyle/>
              <a:p>
                <a:endParaRPr lang="en-GB"/>
              </a:p>
            </p:txBody>
          </p:sp>
        </p:grpSp>
        <p:grpSp>
          <p:nvGrpSpPr>
            <p:cNvPr id="7" name="Group 172"/>
            <p:cNvGrpSpPr>
              <a:grpSpLocks/>
            </p:cNvGrpSpPr>
            <p:nvPr/>
          </p:nvGrpSpPr>
          <p:grpSpPr bwMode="auto">
            <a:xfrm>
              <a:off x="4099" y="2613"/>
              <a:ext cx="953" cy="954"/>
              <a:chOff x="4099" y="2613"/>
              <a:chExt cx="953" cy="954"/>
            </a:xfrm>
          </p:grpSpPr>
          <p:sp>
            <p:nvSpPr>
              <p:cNvPr id="76" name="Oval 173"/>
              <p:cNvSpPr>
                <a:spLocks noChangeAspect="1" noChangeArrowheads="1"/>
              </p:cNvSpPr>
              <p:nvPr/>
            </p:nvSpPr>
            <p:spPr bwMode="gray">
              <a:xfrm>
                <a:off x="4531" y="3476"/>
                <a:ext cx="88" cy="91"/>
              </a:xfrm>
              <a:prstGeom prst="ellipse">
                <a:avLst/>
              </a:prstGeom>
              <a:solidFill>
                <a:srgbClr val="EF4823"/>
              </a:solidFill>
              <a:ln w="9525">
                <a:noFill/>
                <a:round/>
                <a:headEnd/>
                <a:tailEnd/>
              </a:ln>
            </p:spPr>
            <p:txBody>
              <a:bodyPr/>
              <a:lstStyle/>
              <a:p>
                <a:pPr algn="ctr"/>
                <a:endParaRPr lang="en-GB"/>
              </a:p>
            </p:txBody>
          </p:sp>
          <p:sp>
            <p:nvSpPr>
              <p:cNvPr id="77" name="Freeform 174"/>
              <p:cNvSpPr>
                <a:spLocks noChangeAspect="1"/>
              </p:cNvSpPr>
              <p:nvPr/>
            </p:nvSpPr>
            <p:spPr bwMode="gray">
              <a:xfrm>
                <a:off x="4661" y="3450"/>
                <a:ext cx="101" cy="100"/>
              </a:xfrm>
              <a:custGeom>
                <a:avLst/>
                <a:gdLst>
                  <a:gd name="T0" fmla="*/ 1499828 w 59"/>
                  <a:gd name="T1" fmla="*/ 479532 h 59"/>
                  <a:gd name="T2" fmla="*/ 1032183 w 59"/>
                  <a:gd name="T3" fmla="*/ 1224410 h 59"/>
                  <a:gd name="T4" fmla="*/ 143073 w 59"/>
                  <a:gd name="T5" fmla="*/ 847527 h 59"/>
                  <a:gd name="T6" fmla="*/ 575705 w 59"/>
                  <a:gd name="T7" fmla="*/ 93197 h 59"/>
                  <a:gd name="T8" fmla="*/ 1499828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5" y="21"/>
                    </a:moveTo>
                    <a:cubicBezTo>
                      <a:pt x="59" y="35"/>
                      <a:pt x="52" y="50"/>
                      <a:pt x="38" y="54"/>
                    </a:cubicBezTo>
                    <a:cubicBezTo>
                      <a:pt x="24" y="59"/>
                      <a:pt x="9" y="51"/>
                      <a:pt x="5" y="38"/>
                    </a:cubicBezTo>
                    <a:cubicBezTo>
                      <a:pt x="0" y="24"/>
                      <a:pt x="8" y="9"/>
                      <a:pt x="21" y="4"/>
                    </a:cubicBezTo>
                    <a:cubicBezTo>
                      <a:pt x="35" y="0"/>
                      <a:pt x="50" y="7"/>
                      <a:pt x="55" y="21"/>
                    </a:cubicBezTo>
                    <a:close/>
                  </a:path>
                </a:pathLst>
              </a:custGeom>
              <a:solidFill>
                <a:srgbClr val="EF4823"/>
              </a:solidFill>
              <a:ln w="9525">
                <a:noFill/>
                <a:round/>
                <a:headEnd/>
                <a:tailEnd/>
              </a:ln>
            </p:spPr>
            <p:txBody>
              <a:bodyPr/>
              <a:lstStyle/>
              <a:p>
                <a:endParaRPr lang="en-GB"/>
              </a:p>
            </p:txBody>
          </p:sp>
          <p:sp>
            <p:nvSpPr>
              <p:cNvPr id="78" name="Freeform 175"/>
              <p:cNvSpPr>
                <a:spLocks noChangeAspect="1"/>
              </p:cNvSpPr>
              <p:nvPr/>
            </p:nvSpPr>
            <p:spPr bwMode="gray">
              <a:xfrm>
                <a:off x="4538" y="2613"/>
                <a:ext cx="91" cy="90"/>
              </a:xfrm>
              <a:custGeom>
                <a:avLst/>
                <a:gdLst>
                  <a:gd name="T0" fmla="*/ 0 w 54"/>
                  <a:gd name="T1" fmla="*/ 608499 h 53"/>
                  <a:gd name="T2" fmla="*/ 561189 w 54"/>
                  <a:gd name="T3" fmla="*/ 0 h 53"/>
                  <a:gd name="T4" fmla="*/ 1069388 w 54"/>
                  <a:gd name="T5" fmla="*/ 629484 h 53"/>
                  <a:gd name="T6" fmla="*/ 530449 w 54"/>
                  <a:gd name="T7" fmla="*/ 1244546 h 53"/>
                  <a:gd name="T8" fmla="*/ 0 w 54"/>
                  <a:gd name="T9" fmla="*/ 608499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0" y="26"/>
                    </a:moveTo>
                    <a:cubicBezTo>
                      <a:pt x="1" y="11"/>
                      <a:pt x="13" y="0"/>
                      <a:pt x="28" y="0"/>
                    </a:cubicBezTo>
                    <a:cubicBezTo>
                      <a:pt x="42" y="1"/>
                      <a:pt x="54" y="13"/>
                      <a:pt x="53" y="27"/>
                    </a:cubicBezTo>
                    <a:cubicBezTo>
                      <a:pt x="53" y="42"/>
                      <a:pt x="40" y="53"/>
                      <a:pt x="26" y="53"/>
                    </a:cubicBezTo>
                    <a:cubicBezTo>
                      <a:pt x="11" y="52"/>
                      <a:pt x="0" y="40"/>
                      <a:pt x="0" y="26"/>
                    </a:cubicBezTo>
                    <a:close/>
                  </a:path>
                </a:pathLst>
              </a:custGeom>
              <a:solidFill>
                <a:srgbClr val="EF4823"/>
              </a:solidFill>
              <a:ln w="9525">
                <a:noFill/>
                <a:round/>
                <a:headEnd/>
                <a:tailEnd/>
              </a:ln>
            </p:spPr>
            <p:txBody>
              <a:bodyPr/>
              <a:lstStyle/>
              <a:p>
                <a:endParaRPr lang="en-GB"/>
              </a:p>
            </p:txBody>
          </p:sp>
          <p:sp>
            <p:nvSpPr>
              <p:cNvPr id="79" name="Freeform 176"/>
              <p:cNvSpPr>
                <a:spLocks noChangeAspect="1"/>
              </p:cNvSpPr>
              <p:nvPr/>
            </p:nvSpPr>
            <p:spPr bwMode="gray">
              <a:xfrm>
                <a:off x="4658" y="2630"/>
                <a:ext cx="100" cy="100"/>
              </a:xfrm>
              <a:custGeom>
                <a:avLst/>
                <a:gdLst>
                  <a:gd name="T0" fmla="*/ 93197 w 59"/>
                  <a:gd name="T1" fmla="*/ 479532 h 59"/>
                  <a:gd name="T2" fmla="*/ 839317 w 59"/>
                  <a:gd name="T3" fmla="*/ 93197 h 59"/>
                  <a:gd name="T4" fmla="*/ 1224410 w 59"/>
                  <a:gd name="T5" fmla="*/ 847527 h 59"/>
                  <a:gd name="T6" fmla="*/ 479532 w 59"/>
                  <a:gd name="T7" fmla="*/ 1224410 h 59"/>
                  <a:gd name="T8" fmla="*/ 93197 w 59"/>
                  <a:gd name="T9" fmla="*/ 479532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 y="21"/>
                    </a:moveTo>
                    <a:cubicBezTo>
                      <a:pt x="9" y="7"/>
                      <a:pt x="24" y="0"/>
                      <a:pt x="37" y="4"/>
                    </a:cubicBezTo>
                    <a:cubicBezTo>
                      <a:pt x="51" y="9"/>
                      <a:pt x="59" y="24"/>
                      <a:pt x="54" y="38"/>
                    </a:cubicBezTo>
                    <a:cubicBezTo>
                      <a:pt x="49" y="52"/>
                      <a:pt x="34" y="59"/>
                      <a:pt x="21" y="54"/>
                    </a:cubicBezTo>
                    <a:cubicBezTo>
                      <a:pt x="7" y="50"/>
                      <a:pt x="0" y="35"/>
                      <a:pt x="4" y="21"/>
                    </a:cubicBezTo>
                    <a:close/>
                  </a:path>
                </a:pathLst>
              </a:custGeom>
              <a:solidFill>
                <a:srgbClr val="EF4823"/>
              </a:solidFill>
              <a:ln w="9525">
                <a:noFill/>
                <a:round/>
                <a:headEnd/>
                <a:tailEnd/>
              </a:ln>
            </p:spPr>
            <p:txBody>
              <a:bodyPr/>
              <a:lstStyle/>
              <a:p>
                <a:endParaRPr lang="en-GB"/>
              </a:p>
            </p:txBody>
          </p:sp>
          <p:sp>
            <p:nvSpPr>
              <p:cNvPr id="80" name="Freeform 177"/>
              <p:cNvSpPr>
                <a:spLocks noChangeAspect="1"/>
              </p:cNvSpPr>
              <p:nvPr/>
            </p:nvSpPr>
            <p:spPr bwMode="gray">
              <a:xfrm>
                <a:off x="4394" y="2630"/>
                <a:ext cx="99" cy="100"/>
              </a:xfrm>
              <a:custGeom>
                <a:avLst/>
                <a:gdLst>
                  <a:gd name="T0" fmla="*/ 87217 w 59"/>
                  <a:gd name="T1" fmla="*/ 847527 h 59"/>
                  <a:gd name="T2" fmla="*/ 412050 w 59"/>
                  <a:gd name="T3" fmla="*/ 111253 h 59"/>
                  <a:gd name="T4" fmla="*/ 1019907 w 59"/>
                  <a:gd name="T5" fmla="*/ 495197 h 59"/>
                  <a:gd name="T6" fmla="*/ 711258 w 59"/>
                  <a:gd name="T7" fmla="*/ 1240834 h 59"/>
                  <a:gd name="T8" fmla="*/ 87217 w 59"/>
                  <a:gd name="T9" fmla="*/ 84752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5" y="38"/>
                    </a:moveTo>
                    <a:cubicBezTo>
                      <a:pt x="0" y="24"/>
                      <a:pt x="8" y="9"/>
                      <a:pt x="22" y="5"/>
                    </a:cubicBezTo>
                    <a:cubicBezTo>
                      <a:pt x="36" y="0"/>
                      <a:pt x="51" y="8"/>
                      <a:pt x="55" y="22"/>
                    </a:cubicBezTo>
                    <a:cubicBezTo>
                      <a:pt x="59" y="36"/>
                      <a:pt x="51" y="51"/>
                      <a:pt x="38" y="55"/>
                    </a:cubicBezTo>
                    <a:cubicBezTo>
                      <a:pt x="24" y="59"/>
                      <a:pt x="9" y="51"/>
                      <a:pt x="5" y="38"/>
                    </a:cubicBezTo>
                    <a:close/>
                  </a:path>
                </a:pathLst>
              </a:custGeom>
              <a:solidFill>
                <a:srgbClr val="EF4823"/>
              </a:solidFill>
              <a:ln w="9525">
                <a:noFill/>
                <a:round/>
                <a:headEnd/>
                <a:tailEnd/>
              </a:ln>
            </p:spPr>
            <p:txBody>
              <a:bodyPr/>
              <a:lstStyle/>
              <a:p>
                <a:endParaRPr lang="en-GB"/>
              </a:p>
            </p:txBody>
          </p:sp>
          <p:sp>
            <p:nvSpPr>
              <p:cNvPr id="81" name="Freeform 178"/>
              <p:cNvSpPr>
                <a:spLocks noChangeAspect="1"/>
              </p:cNvSpPr>
              <p:nvPr/>
            </p:nvSpPr>
            <p:spPr bwMode="gray">
              <a:xfrm>
                <a:off x="4262" y="2698"/>
                <a:ext cx="99" cy="102"/>
              </a:xfrm>
              <a:custGeom>
                <a:avLst/>
                <a:gdLst>
                  <a:gd name="T0" fmla="*/ 146347 w 59"/>
                  <a:gd name="T1" fmla="*/ 1099516 h 60"/>
                  <a:gd name="T2" fmla="*/ 256499 w 59"/>
                  <a:gd name="T3" fmla="*/ 216320 h 60"/>
                  <a:gd name="T4" fmla="*/ 937134 w 59"/>
                  <a:gd name="T5" fmla="*/ 339811 h 60"/>
                  <a:gd name="T6" fmla="*/ 850021 w 59"/>
                  <a:gd name="T7" fmla="*/ 1226554 h 60"/>
                  <a:gd name="T8" fmla="*/ 146347 w 59"/>
                  <a:gd name="T9" fmla="*/ 1099516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8" y="46"/>
                    </a:moveTo>
                    <a:cubicBezTo>
                      <a:pt x="0" y="34"/>
                      <a:pt x="2" y="18"/>
                      <a:pt x="14" y="9"/>
                    </a:cubicBezTo>
                    <a:cubicBezTo>
                      <a:pt x="25" y="0"/>
                      <a:pt x="42" y="3"/>
                      <a:pt x="50" y="14"/>
                    </a:cubicBezTo>
                    <a:cubicBezTo>
                      <a:pt x="59" y="26"/>
                      <a:pt x="57" y="42"/>
                      <a:pt x="45" y="51"/>
                    </a:cubicBezTo>
                    <a:cubicBezTo>
                      <a:pt x="34" y="60"/>
                      <a:pt x="17" y="58"/>
                      <a:pt x="8" y="46"/>
                    </a:cubicBezTo>
                    <a:close/>
                  </a:path>
                </a:pathLst>
              </a:custGeom>
              <a:solidFill>
                <a:srgbClr val="EF4823"/>
              </a:solidFill>
              <a:ln w="9525">
                <a:noFill/>
                <a:round/>
                <a:headEnd/>
                <a:tailEnd/>
              </a:ln>
            </p:spPr>
            <p:txBody>
              <a:bodyPr/>
              <a:lstStyle/>
              <a:p>
                <a:endParaRPr lang="en-GB"/>
              </a:p>
            </p:txBody>
          </p:sp>
          <p:sp>
            <p:nvSpPr>
              <p:cNvPr id="82" name="Freeform 179"/>
              <p:cNvSpPr>
                <a:spLocks noChangeAspect="1"/>
              </p:cNvSpPr>
              <p:nvPr/>
            </p:nvSpPr>
            <p:spPr bwMode="gray">
              <a:xfrm>
                <a:off x="4114" y="2901"/>
                <a:ext cx="99" cy="102"/>
              </a:xfrm>
              <a:custGeom>
                <a:avLst/>
                <a:gdLst>
                  <a:gd name="T0" fmla="*/ 391013 w 59"/>
                  <a:gd name="T1" fmla="*/ 1322473 h 60"/>
                  <a:gd name="T2" fmla="*/ 87217 w 59"/>
                  <a:gd name="T3" fmla="*/ 506852 h 60"/>
                  <a:gd name="T4" fmla="*/ 711258 w 59"/>
                  <a:gd name="T5" fmla="*/ 127247 h 60"/>
                  <a:gd name="T6" fmla="*/ 1013921 w 59"/>
                  <a:gd name="T7" fmla="*/ 923959 h 60"/>
                  <a:gd name="T8" fmla="*/ 391013 w 59"/>
                  <a:gd name="T9" fmla="*/ 1322473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rgbClr val="EF4823"/>
              </a:solidFill>
              <a:ln w="9525">
                <a:noFill/>
                <a:round/>
                <a:headEnd/>
                <a:tailEnd/>
              </a:ln>
            </p:spPr>
            <p:txBody>
              <a:bodyPr/>
              <a:lstStyle/>
              <a:p>
                <a:endParaRPr lang="en-GB"/>
              </a:p>
            </p:txBody>
          </p:sp>
          <p:sp>
            <p:nvSpPr>
              <p:cNvPr id="83" name="Freeform 180"/>
              <p:cNvSpPr>
                <a:spLocks noChangeAspect="1"/>
              </p:cNvSpPr>
              <p:nvPr/>
            </p:nvSpPr>
            <p:spPr bwMode="gray">
              <a:xfrm>
                <a:off x="4165" y="2800"/>
                <a:ext cx="102" cy="101"/>
              </a:xfrm>
              <a:custGeom>
                <a:avLst/>
                <a:gdLst>
                  <a:gd name="T0" fmla="*/ 367744 w 60"/>
                  <a:gd name="T1" fmla="*/ 1015153 h 60"/>
                  <a:gd name="T2" fmla="*/ 199889 w 60"/>
                  <a:gd name="T3" fmla="*/ 296164 h 60"/>
                  <a:gd name="T4" fmla="*/ 1084869 w 60"/>
                  <a:gd name="T5" fmla="*/ 152933 h 60"/>
                  <a:gd name="T6" fmla="*/ 1239270 w 60"/>
                  <a:gd name="T7" fmla="*/ 892894 h 60"/>
                  <a:gd name="T8" fmla="*/ 367744 w 60"/>
                  <a:gd name="T9" fmla="*/ 1015153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rgbClr val="EF4823"/>
              </a:solidFill>
              <a:ln w="9525">
                <a:noFill/>
                <a:round/>
                <a:headEnd/>
                <a:tailEnd/>
              </a:ln>
            </p:spPr>
            <p:txBody>
              <a:bodyPr/>
              <a:lstStyle/>
              <a:p>
                <a:endParaRPr lang="en-GB"/>
              </a:p>
            </p:txBody>
          </p:sp>
          <p:sp>
            <p:nvSpPr>
              <p:cNvPr id="84" name="Freeform 181"/>
              <p:cNvSpPr>
                <a:spLocks noChangeAspect="1"/>
              </p:cNvSpPr>
              <p:nvPr/>
            </p:nvSpPr>
            <p:spPr bwMode="gray">
              <a:xfrm>
                <a:off x="4099" y="3032"/>
                <a:ext cx="89" cy="90"/>
              </a:xfrm>
              <a:custGeom>
                <a:avLst/>
                <a:gdLst>
                  <a:gd name="T0" fmla="*/ 494576 w 53"/>
                  <a:gd name="T1" fmla="*/ 1244546 h 53"/>
                  <a:gd name="T2" fmla="*/ 0 w 53"/>
                  <a:gd name="T3" fmla="*/ 608499 h 53"/>
                  <a:gd name="T4" fmla="*/ 511639 w 53"/>
                  <a:gd name="T5" fmla="*/ 0 h 53"/>
                  <a:gd name="T6" fmla="*/ 999307 w 53"/>
                  <a:gd name="T7" fmla="*/ 664526 h 53"/>
                  <a:gd name="T8" fmla="*/ 494576 w 53"/>
                  <a:gd name="T9" fmla="*/ 1244546 h 53"/>
                  <a:gd name="T10" fmla="*/ 0 60000 65536"/>
                  <a:gd name="T11" fmla="*/ 0 60000 65536"/>
                  <a:gd name="T12" fmla="*/ 0 60000 65536"/>
                  <a:gd name="T13" fmla="*/ 0 60000 65536"/>
                  <a:gd name="T14" fmla="*/ 0 60000 65536"/>
                  <a:gd name="T15" fmla="*/ 0 w 53"/>
                  <a:gd name="T16" fmla="*/ 0 h 53"/>
                  <a:gd name="T17" fmla="*/ 53 w 53"/>
                  <a:gd name="T18" fmla="*/ 53 h 53"/>
                </a:gdLst>
                <a:ahLst/>
                <a:cxnLst>
                  <a:cxn ang="T10">
                    <a:pos x="T0" y="T1"/>
                  </a:cxn>
                  <a:cxn ang="T11">
                    <a:pos x="T2" y="T3"/>
                  </a:cxn>
                  <a:cxn ang="T12">
                    <a:pos x="T4" y="T5"/>
                  </a:cxn>
                  <a:cxn ang="T13">
                    <a:pos x="T6" y="T7"/>
                  </a:cxn>
                  <a:cxn ang="T14">
                    <a:pos x="T8" y="T9"/>
                  </a:cxn>
                </a:cxnLst>
                <a:rect l="T15" t="T16" r="T17" b="T18"/>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rgbClr val="EF4823"/>
              </a:solidFill>
              <a:ln w="9525">
                <a:noFill/>
                <a:round/>
                <a:headEnd/>
                <a:tailEnd/>
              </a:ln>
            </p:spPr>
            <p:txBody>
              <a:bodyPr/>
              <a:lstStyle/>
              <a:p>
                <a:endParaRPr lang="en-GB"/>
              </a:p>
            </p:txBody>
          </p:sp>
          <p:sp>
            <p:nvSpPr>
              <p:cNvPr id="85" name="Freeform 182"/>
              <p:cNvSpPr>
                <a:spLocks noChangeAspect="1"/>
              </p:cNvSpPr>
              <p:nvPr/>
            </p:nvSpPr>
            <p:spPr bwMode="gray">
              <a:xfrm>
                <a:off x="4112" y="3165"/>
                <a:ext cx="99" cy="100"/>
              </a:xfrm>
              <a:custGeom>
                <a:avLst/>
                <a:gdLst>
                  <a:gd name="T0" fmla="*/ 925015 w 58"/>
                  <a:gd name="T1" fmla="*/ 1240834 h 59"/>
                  <a:gd name="T2" fmla="*/ 103318 w 58"/>
                  <a:gd name="T3" fmla="*/ 839317 h 59"/>
                  <a:gd name="T4" fmla="*/ 575485 w 58"/>
                  <a:gd name="T5" fmla="*/ 111253 h 59"/>
                  <a:gd name="T6" fmla="*/ 1389586 w 58"/>
                  <a:gd name="T7" fmla="*/ 495197 h 59"/>
                  <a:gd name="T8" fmla="*/ 925015 w 58"/>
                  <a:gd name="T9" fmla="*/ 1240834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rgbClr val="EF4823"/>
              </a:solidFill>
              <a:ln w="9525">
                <a:noFill/>
                <a:round/>
                <a:headEnd/>
                <a:tailEnd/>
              </a:ln>
            </p:spPr>
            <p:txBody>
              <a:bodyPr/>
              <a:lstStyle/>
              <a:p>
                <a:endParaRPr lang="en-GB"/>
              </a:p>
            </p:txBody>
          </p:sp>
          <p:sp>
            <p:nvSpPr>
              <p:cNvPr id="86" name="Freeform 183"/>
              <p:cNvSpPr>
                <a:spLocks noChangeAspect="1"/>
              </p:cNvSpPr>
              <p:nvPr/>
            </p:nvSpPr>
            <p:spPr bwMode="gray">
              <a:xfrm>
                <a:off x="4176" y="3298"/>
                <a:ext cx="102" cy="102"/>
              </a:xfrm>
              <a:custGeom>
                <a:avLst/>
                <a:gdLst>
                  <a:gd name="T0" fmla="*/ 1099516 w 60"/>
                  <a:gd name="T1" fmla="*/ 1226554 h 60"/>
                  <a:gd name="T2" fmla="*/ 216320 w 60"/>
                  <a:gd name="T3" fmla="*/ 1084869 h 60"/>
                  <a:gd name="T4" fmla="*/ 367744 w 60"/>
                  <a:gd name="T5" fmla="*/ 216320 h 60"/>
                  <a:gd name="T6" fmla="*/ 1239270 w 60"/>
                  <a:gd name="T7" fmla="*/ 339811 h 60"/>
                  <a:gd name="T8" fmla="*/ 1099516 w 60"/>
                  <a:gd name="T9" fmla="*/ 1226554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rgbClr val="EF4823"/>
              </a:solidFill>
              <a:ln w="9525">
                <a:noFill/>
                <a:round/>
                <a:headEnd/>
                <a:tailEnd/>
              </a:ln>
            </p:spPr>
            <p:txBody>
              <a:bodyPr/>
              <a:lstStyle/>
              <a:p>
                <a:endParaRPr lang="en-GB"/>
              </a:p>
            </p:txBody>
          </p:sp>
          <p:sp>
            <p:nvSpPr>
              <p:cNvPr id="87" name="Freeform 184"/>
              <p:cNvSpPr>
                <a:spLocks noChangeAspect="1"/>
              </p:cNvSpPr>
              <p:nvPr/>
            </p:nvSpPr>
            <p:spPr bwMode="gray">
              <a:xfrm>
                <a:off x="4379" y="3450"/>
                <a:ext cx="101" cy="100"/>
              </a:xfrm>
              <a:custGeom>
                <a:avLst/>
                <a:gdLst>
                  <a:gd name="T0" fmla="*/ 1095359 w 60"/>
                  <a:gd name="T1" fmla="*/ 847527 h 59"/>
                  <a:gd name="T2" fmla="*/ 412174 w 60"/>
                  <a:gd name="T3" fmla="*/ 1224410 h 59"/>
                  <a:gd name="T4" fmla="*/ 90851 w 60"/>
                  <a:gd name="T5" fmla="*/ 453781 h 59"/>
                  <a:gd name="T6" fmla="*/ 777395 w 60"/>
                  <a:gd name="T7" fmla="*/ 111253 h 59"/>
                  <a:gd name="T8" fmla="*/ 1095359 w 60"/>
                  <a:gd name="T9" fmla="*/ 847527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5" y="38"/>
                    </a:moveTo>
                    <a:cubicBezTo>
                      <a:pt x="50" y="52"/>
                      <a:pt x="34" y="59"/>
                      <a:pt x="21" y="54"/>
                    </a:cubicBezTo>
                    <a:cubicBezTo>
                      <a:pt x="7" y="49"/>
                      <a:pt x="0" y="34"/>
                      <a:pt x="5" y="20"/>
                    </a:cubicBezTo>
                    <a:cubicBezTo>
                      <a:pt x="10" y="7"/>
                      <a:pt x="25" y="0"/>
                      <a:pt x="39" y="5"/>
                    </a:cubicBezTo>
                    <a:cubicBezTo>
                      <a:pt x="53" y="10"/>
                      <a:pt x="60" y="25"/>
                      <a:pt x="55" y="38"/>
                    </a:cubicBezTo>
                    <a:close/>
                  </a:path>
                </a:pathLst>
              </a:custGeom>
              <a:solidFill>
                <a:srgbClr val="EF4823"/>
              </a:solidFill>
              <a:ln w="9525">
                <a:noFill/>
                <a:round/>
                <a:headEnd/>
                <a:tailEnd/>
              </a:ln>
            </p:spPr>
            <p:txBody>
              <a:bodyPr/>
              <a:lstStyle/>
              <a:p>
                <a:endParaRPr lang="en-GB"/>
              </a:p>
            </p:txBody>
          </p:sp>
          <p:sp>
            <p:nvSpPr>
              <p:cNvPr id="88" name="Freeform 185"/>
              <p:cNvSpPr>
                <a:spLocks noChangeAspect="1"/>
              </p:cNvSpPr>
              <p:nvPr/>
            </p:nvSpPr>
            <p:spPr bwMode="gray">
              <a:xfrm>
                <a:off x="4277" y="3395"/>
                <a:ext cx="102" cy="102"/>
              </a:xfrm>
              <a:custGeom>
                <a:avLst/>
                <a:gdLst>
                  <a:gd name="T0" fmla="*/ 1226554 w 60"/>
                  <a:gd name="T1" fmla="*/ 1084869 h 60"/>
                  <a:gd name="T2" fmla="*/ 367744 w 60"/>
                  <a:gd name="T3" fmla="*/ 1239270 h 60"/>
                  <a:gd name="T4" fmla="*/ 199889 w 60"/>
                  <a:gd name="T5" fmla="*/ 367744 h 60"/>
                  <a:gd name="T6" fmla="*/ 1084869 w 60"/>
                  <a:gd name="T7" fmla="*/ 216320 h 60"/>
                  <a:gd name="T8" fmla="*/ 1226554 w 60"/>
                  <a:gd name="T9" fmla="*/ 1084869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rgbClr val="EF4823"/>
              </a:solidFill>
              <a:ln w="9525">
                <a:noFill/>
                <a:round/>
                <a:headEnd/>
                <a:tailEnd/>
              </a:ln>
            </p:spPr>
            <p:txBody>
              <a:bodyPr/>
              <a:lstStyle/>
              <a:p>
                <a:endParaRPr lang="en-GB"/>
              </a:p>
            </p:txBody>
          </p:sp>
          <p:sp>
            <p:nvSpPr>
              <p:cNvPr id="89" name="Freeform 186"/>
              <p:cNvSpPr>
                <a:spLocks noChangeAspect="1"/>
              </p:cNvSpPr>
              <p:nvPr/>
            </p:nvSpPr>
            <p:spPr bwMode="gray">
              <a:xfrm>
                <a:off x="4936" y="3171"/>
                <a:ext cx="100" cy="100"/>
              </a:xfrm>
              <a:custGeom>
                <a:avLst/>
                <a:gdLst>
                  <a:gd name="T0" fmla="*/ 479532 w 59"/>
                  <a:gd name="T1" fmla="*/ 1240834 h 59"/>
                  <a:gd name="T2" fmla="*/ 1224410 w 59"/>
                  <a:gd name="T3" fmla="*/ 847527 h 59"/>
                  <a:gd name="T4" fmla="*/ 847527 w 59"/>
                  <a:gd name="T5" fmla="*/ 93197 h 59"/>
                  <a:gd name="T6" fmla="*/ 93197 w 59"/>
                  <a:gd name="T7" fmla="*/ 479532 h 59"/>
                  <a:gd name="T8" fmla="*/ 479532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21" y="55"/>
                    </a:moveTo>
                    <a:cubicBezTo>
                      <a:pt x="35" y="59"/>
                      <a:pt x="50" y="51"/>
                      <a:pt x="54" y="38"/>
                    </a:cubicBezTo>
                    <a:cubicBezTo>
                      <a:pt x="59" y="24"/>
                      <a:pt x="51" y="9"/>
                      <a:pt x="38" y="4"/>
                    </a:cubicBezTo>
                    <a:cubicBezTo>
                      <a:pt x="24" y="0"/>
                      <a:pt x="9" y="8"/>
                      <a:pt x="4" y="21"/>
                    </a:cubicBezTo>
                    <a:cubicBezTo>
                      <a:pt x="0" y="35"/>
                      <a:pt x="7" y="50"/>
                      <a:pt x="21" y="55"/>
                    </a:cubicBezTo>
                    <a:close/>
                  </a:path>
                </a:pathLst>
              </a:custGeom>
              <a:solidFill>
                <a:srgbClr val="EF4823"/>
              </a:solidFill>
              <a:ln w="9525">
                <a:noFill/>
                <a:round/>
                <a:headEnd/>
                <a:tailEnd/>
              </a:ln>
            </p:spPr>
            <p:txBody>
              <a:bodyPr/>
              <a:lstStyle/>
              <a:p>
                <a:endParaRPr lang="en-GB"/>
              </a:p>
            </p:txBody>
          </p:sp>
          <p:sp>
            <p:nvSpPr>
              <p:cNvPr id="90" name="Freeform 187"/>
              <p:cNvSpPr>
                <a:spLocks noChangeAspect="1"/>
              </p:cNvSpPr>
              <p:nvPr/>
            </p:nvSpPr>
            <p:spPr bwMode="gray">
              <a:xfrm>
                <a:off x="4962" y="3051"/>
                <a:ext cx="90" cy="92"/>
              </a:xfrm>
              <a:custGeom>
                <a:avLst/>
                <a:gdLst>
                  <a:gd name="T0" fmla="*/ 1244546 w 53"/>
                  <a:gd name="T1" fmla="*/ 706286 h 54"/>
                  <a:gd name="T2" fmla="*/ 629484 w 53"/>
                  <a:gd name="T3" fmla="*/ 26338 h 54"/>
                  <a:gd name="T4" fmla="*/ 0 w 53"/>
                  <a:gd name="T5" fmla="*/ 644092 h 54"/>
                  <a:gd name="T6" fmla="*/ 608499 w 53"/>
                  <a:gd name="T7" fmla="*/ 1314861 h 54"/>
                  <a:gd name="T8" fmla="*/ 1244546 w 53"/>
                  <a:gd name="T9" fmla="*/ 706286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28"/>
                    </a:moveTo>
                    <a:cubicBezTo>
                      <a:pt x="53" y="13"/>
                      <a:pt x="42" y="1"/>
                      <a:pt x="27" y="1"/>
                    </a:cubicBezTo>
                    <a:cubicBezTo>
                      <a:pt x="13" y="0"/>
                      <a:pt x="1" y="12"/>
                      <a:pt x="0" y="26"/>
                    </a:cubicBezTo>
                    <a:cubicBezTo>
                      <a:pt x="0" y="41"/>
                      <a:pt x="12" y="53"/>
                      <a:pt x="26" y="53"/>
                    </a:cubicBezTo>
                    <a:cubicBezTo>
                      <a:pt x="41" y="54"/>
                      <a:pt x="53" y="42"/>
                      <a:pt x="53" y="28"/>
                    </a:cubicBezTo>
                    <a:close/>
                  </a:path>
                </a:pathLst>
              </a:custGeom>
              <a:solidFill>
                <a:srgbClr val="EF4823"/>
              </a:solidFill>
              <a:ln w="9525">
                <a:noFill/>
                <a:round/>
                <a:headEnd/>
                <a:tailEnd/>
              </a:ln>
            </p:spPr>
            <p:txBody>
              <a:bodyPr/>
              <a:lstStyle/>
              <a:p>
                <a:endParaRPr lang="en-GB"/>
              </a:p>
            </p:txBody>
          </p:sp>
          <p:sp>
            <p:nvSpPr>
              <p:cNvPr id="91" name="Freeform 188"/>
              <p:cNvSpPr>
                <a:spLocks noChangeAspect="1"/>
              </p:cNvSpPr>
              <p:nvPr/>
            </p:nvSpPr>
            <p:spPr bwMode="gray">
              <a:xfrm>
                <a:off x="4933" y="2907"/>
                <a:ext cx="100" cy="100"/>
              </a:xfrm>
              <a:custGeom>
                <a:avLst/>
                <a:gdLst>
                  <a:gd name="T0" fmla="*/ 839317 w 59"/>
                  <a:gd name="T1" fmla="*/ 1240834 h 59"/>
                  <a:gd name="T2" fmla="*/ 1224410 w 59"/>
                  <a:gd name="T3" fmla="*/ 495197 h 59"/>
                  <a:gd name="T4" fmla="*/ 479532 w 59"/>
                  <a:gd name="T5" fmla="*/ 111253 h 59"/>
                  <a:gd name="T6" fmla="*/ 93197 w 59"/>
                  <a:gd name="T7" fmla="*/ 847527 h 59"/>
                  <a:gd name="T8" fmla="*/ 839317 w 59"/>
                  <a:gd name="T9" fmla="*/ 1240834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7" y="55"/>
                    </a:moveTo>
                    <a:cubicBezTo>
                      <a:pt x="51" y="50"/>
                      <a:pt x="59" y="35"/>
                      <a:pt x="54" y="22"/>
                    </a:cubicBezTo>
                    <a:cubicBezTo>
                      <a:pt x="50" y="8"/>
                      <a:pt x="35" y="0"/>
                      <a:pt x="21" y="5"/>
                    </a:cubicBezTo>
                    <a:cubicBezTo>
                      <a:pt x="7" y="9"/>
                      <a:pt x="0" y="24"/>
                      <a:pt x="4" y="38"/>
                    </a:cubicBezTo>
                    <a:cubicBezTo>
                      <a:pt x="9" y="52"/>
                      <a:pt x="24" y="59"/>
                      <a:pt x="37" y="55"/>
                    </a:cubicBezTo>
                    <a:close/>
                  </a:path>
                </a:pathLst>
              </a:custGeom>
              <a:solidFill>
                <a:srgbClr val="EF4823"/>
              </a:solidFill>
              <a:ln w="9525">
                <a:noFill/>
                <a:round/>
                <a:headEnd/>
                <a:tailEnd/>
              </a:ln>
            </p:spPr>
            <p:txBody>
              <a:bodyPr/>
              <a:lstStyle/>
              <a:p>
                <a:endParaRPr lang="en-GB"/>
              </a:p>
            </p:txBody>
          </p:sp>
          <p:sp>
            <p:nvSpPr>
              <p:cNvPr id="92" name="Freeform 189"/>
              <p:cNvSpPr>
                <a:spLocks noChangeAspect="1"/>
              </p:cNvSpPr>
              <p:nvPr/>
            </p:nvSpPr>
            <p:spPr bwMode="gray">
              <a:xfrm>
                <a:off x="4862" y="2774"/>
                <a:ext cx="102" cy="101"/>
              </a:xfrm>
              <a:custGeom>
                <a:avLst/>
                <a:gdLst>
                  <a:gd name="T0" fmla="*/ 1226554 w 60"/>
                  <a:gd name="T1" fmla="*/ 380743 h 59"/>
                  <a:gd name="T2" fmla="*/ 339811 w 60"/>
                  <a:gd name="T3" fmla="*/ 244922 h 59"/>
                  <a:gd name="T4" fmla="*/ 216320 w 60"/>
                  <a:gd name="T5" fmla="*/ 1254554 h 59"/>
                  <a:gd name="T6" fmla="*/ 1099516 w 60"/>
                  <a:gd name="T7" fmla="*/ 1387732 h 59"/>
                  <a:gd name="T8" fmla="*/ 1226554 w 60"/>
                  <a:gd name="T9" fmla="*/ 380743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1" y="14"/>
                    </a:moveTo>
                    <a:cubicBezTo>
                      <a:pt x="42" y="2"/>
                      <a:pt x="25" y="0"/>
                      <a:pt x="14" y="9"/>
                    </a:cubicBezTo>
                    <a:cubicBezTo>
                      <a:pt x="2" y="18"/>
                      <a:pt x="0" y="34"/>
                      <a:pt x="9" y="46"/>
                    </a:cubicBezTo>
                    <a:cubicBezTo>
                      <a:pt x="18" y="57"/>
                      <a:pt x="35" y="59"/>
                      <a:pt x="46" y="51"/>
                    </a:cubicBezTo>
                    <a:cubicBezTo>
                      <a:pt x="58" y="42"/>
                      <a:pt x="60" y="25"/>
                      <a:pt x="51" y="14"/>
                    </a:cubicBezTo>
                    <a:close/>
                  </a:path>
                </a:pathLst>
              </a:custGeom>
              <a:solidFill>
                <a:srgbClr val="EF4823"/>
              </a:solidFill>
              <a:ln w="9525">
                <a:noFill/>
                <a:round/>
                <a:headEnd/>
                <a:tailEnd/>
              </a:ln>
            </p:spPr>
            <p:txBody>
              <a:bodyPr/>
              <a:lstStyle/>
              <a:p>
                <a:endParaRPr lang="en-GB"/>
              </a:p>
            </p:txBody>
          </p:sp>
          <p:sp>
            <p:nvSpPr>
              <p:cNvPr id="93" name="Freeform 190"/>
              <p:cNvSpPr>
                <a:spLocks noChangeAspect="1"/>
              </p:cNvSpPr>
              <p:nvPr/>
            </p:nvSpPr>
            <p:spPr bwMode="gray">
              <a:xfrm>
                <a:off x="4794" y="3378"/>
                <a:ext cx="100" cy="101"/>
              </a:xfrm>
              <a:custGeom>
                <a:avLst/>
                <a:gdLst>
                  <a:gd name="T0" fmla="*/ 1040315 w 59"/>
                  <a:gd name="T1" fmla="*/ 1369293 h 59"/>
                  <a:gd name="T2" fmla="*/ 1133749 w 59"/>
                  <a:gd name="T3" fmla="*/ 352223 h 59"/>
                  <a:gd name="T4" fmla="*/ 292166 w 59"/>
                  <a:gd name="T5" fmla="*/ 244922 h 59"/>
                  <a:gd name="T6" fmla="*/ 193369 w 59"/>
                  <a:gd name="T7" fmla="*/ 1254554 h 59"/>
                  <a:gd name="T8" fmla="*/ 1040315 w 59"/>
                  <a:gd name="T9" fmla="*/ 1369293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46" y="50"/>
                    </a:moveTo>
                    <a:cubicBezTo>
                      <a:pt x="57" y="41"/>
                      <a:pt x="59" y="24"/>
                      <a:pt x="50" y="13"/>
                    </a:cubicBezTo>
                    <a:cubicBezTo>
                      <a:pt x="41" y="1"/>
                      <a:pt x="24" y="0"/>
                      <a:pt x="13" y="9"/>
                    </a:cubicBezTo>
                    <a:cubicBezTo>
                      <a:pt x="2" y="18"/>
                      <a:pt x="0" y="34"/>
                      <a:pt x="9" y="46"/>
                    </a:cubicBezTo>
                    <a:cubicBezTo>
                      <a:pt x="18" y="57"/>
                      <a:pt x="34" y="59"/>
                      <a:pt x="46" y="50"/>
                    </a:cubicBezTo>
                    <a:close/>
                  </a:path>
                </a:pathLst>
              </a:custGeom>
              <a:solidFill>
                <a:srgbClr val="EF4823"/>
              </a:solidFill>
              <a:ln w="9525">
                <a:noFill/>
                <a:round/>
                <a:headEnd/>
                <a:tailEnd/>
              </a:ln>
            </p:spPr>
            <p:txBody>
              <a:bodyPr/>
              <a:lstStyle/>
              <a:p>
                <a:endParaRPr lang="en-GB"/>
              </a:p>
            </p:txBody>
          </p:sp>
          <p:sp>
            <p:nvSpPr>
              <p:cNvPr id="94" name="Freeform 191"/>
              <p:cNvSpPr>
                <a:spLocks noChangeAspect="1"/>
              </p:cNvSpPr>
              <p:nvPr/>
            </p:nvSpPr>
            <p:spPr bwMode="gray">
              <a:xfrm>
                <a:off x="4760" y="2679"/>
                <a:ext cx="102" cy="102"/>
              </a:xfrm>
              <a:custGeom>
                <a:avLst/>
                <a:gdLst>
                  <a:gd name="T0" fmla="*/ 367744 w 60"/>
                  <a:gd name="T1" fmla="*/ 1239270 h 60"/>
                  <a:gd name="T2" fmla="*/ 1239270 w 60"/>
                  <a:gd name="T3" fmla="*/ 1084869 h 60"/>
                  <a:gd name="T4" fmla="*/ 1062781 w 60"/>
                  <a:gd name="T5" fmla="*/ 199889 h 60"/>
                  <a:gd name="T6" fmla="*/ 199889 w 60"/>
                  <a:gd name="T7" fmla="*/ 367744 h 60"/>
                  <a:gd name="T8" fmla="*/ 367744 w 60"/>
                  <a:gd name="T9" fmla="*/ 123927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15" y="52"/>
                    </a:moveTo>
                    <a:cubicBezTo>
                      <a:pt x="27" y="60"/>
                      <a:pt x="44" y="57"/>
                      <a:pt x="52" y="45"/>
                    </a:cubicBezTo>
                    <a:cubicBezTo>
                      <a:pt x="60" y="33"/>
                      <a:pt x="57" y="16"/>
                      <a:pt x="44" y="8"/>
                    </a:cubicBezTo>
                    <a:cubicBezTo>
                      <a:pt x="32" y="0"/>
                      <a:pt x="16" y="3"/>
                      <a:pt x="8" y="15"/>
                    </a:cubicBezTo>
                    <a:cubicBezTo>
                      <a:pt x="0" y="28"/>
                      <a:pt x="3" y="44"/>
                      <a:pt x="15" y="52"/>
                    </a:cubicBezTo>
                    <a:close/>
                  </a:path>
                </a:pathLst>
              </a:custGeom>
              <a:solidFill>
                <a:srgbClr val="EF4823"/>
              </a:solidFill>
              <a:ln w="9525">
                <a:noFill/>
                <a:round/>
                <a:headEnd/>
                <a:tailEnd/>
              </a:ln>
            </p:spPr>
            <p:txBody>
              <a:bodyPr/>
              <a:lstStyle/>
              <a:p>
                <a:endParaRPr lang="en-GB"/>
              </a:p>
            </p:txBody>
          </p:sp>
          <p:sp>
            <p:nvSpPr>
              <p:cNvPr id="95" name="Freeform 192"/>
              <p:cNvSpPr>
                <a:spLocks noChangeAspect="1"/>
              </p:cNvSpPr>
              <p:nvPr/>
            </p:nvSpPr>
            <p:spPr bwMode="gray">
              <a:xfrm>
                <a:off x="4885" y="3275"/>
                <a:ext cx="102" cy="100"/>
              </a:xfrm>
              <a:custGeom>
                <a:avLst/>
                <a:gdLst>
                  <a:gd name="T0" fmla="*/ 1239270 w 60"/>
                  <a:gd name="T1" fmla="*/ 996456 h 59"/>
                  <a:gd name="T2" fmla="*/ 1084869 w 60"/>
                  <a:gd name="T3" fmla="*/ 157961 h 59"/>
                  <a:gd name="T4" fmla="*/ 199889 w 60"/>
                  <a:gd name="T5" fmla="*/ 327744 h 59"/>
                  <a:gd name="T6" fmla="*/ 380455 w 60"/>
                  <a:gd name="T7" fmla="*/ 1173522 h 59"/>
                  <a:gd name="T8" fmla="*/ 1239270 w 60"/>
                  <a:gd name="T9" fmla="*/ 996456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52" y="44"/>
                    </a:moveTo>
                    <a:cubicBezTo>
                      <a:pt x="60" y="32"/>
                      <a:pt x="57" y="15"/>
                      <a:pt x="45" y="7"/>
                    </a:cubicBezTo>
                    <a:cubicBezTo>
                      <a:pt x="33" y="0"/>
                      <a:pt x="16" y="3"/>
                      <a:pt x="8" y="15"/>
                    </a:cubicBezTo>
                    <a:cubicBezTo>
                      <a:pt x="0" y="27"/>
                      <a:pt x="4" y="44"/>
                      <a:pt x="16" y="52"/>
                    </a:cubicBezTo>
                    <a:cubicBezTo>
                      <a:pt x="28" y="59"/>
                      <a:pt x="44" y="56"/>
                      <a:pt x="52" y="44"/>
                    </a:cubicBezTo>
                    <a:close/>
                  </a:path>
                </a:pathLst>
              </a:custGeom>
              <a:solidFill>
                <a:srgbClr val="EF4823"/>
              </a:solidFill>
              <a:ln w="9525">
                <a:noFill/>
                <a:round/>
                <a:headEnd/>
                <a:tailEnd/>
              </a:ln>
            </p:spPr>
            <p:txBody>
              <a:bodyPr/>
              <a:lstStyle/>
              <a:p>
                <a:endParaRPr lang="en-GB"/>
              </a:p>
            </p:txBody>
          </p:sp>
        </p:grpSp>
      </p:grpSp>
      <p:sp>
        <p:nvSpPr>
          <p:cNvPr id="128" name="Freeform 209"/>
          <p:cNvSpPr>
            <a:spLocks/>
          </p:cNvSpPr>
          <p:nvPr/>
        </p:nvSpPr>
        <p:spPr bwMode="gray">
          <a:xfrm>
            <a:off x="1808486" y="2006997"/>
            <a:ext cx="1844675" cy="2700338"/>
          </a:xfrm>
          <a:custGeom>
            <a:avLst/>
            <a:gdLst>
              <a:gd name="T0" fmla="*/ 2147483647 w 1162"/>
              <a:gd name="T1" fmla="*/ 2147483647 h 1701"/>
              <a:gd name="T2" fmla="*/ 2147483647 w 1162"/>
              <a:gd name="T3" fmla="*/ 2147483647 h 1701"/>
              <a:gd name="T4" fmla="*/ 2147483647 w 1162"/>
              <a:gd name="T5" fmla="*/ 2147483647 h 1701"/>
              <a:gd name="T6" fmla="*/ 2147483647 w 1162"/>
              <a:gd name="T7" fmla="*/ 2147483647 h 1701"/>
              <a:gd name="T8" fmla="*/ 2147483647 w 1162"/>
              <a:gd name="T9" fmla="*/ 2147483647 h 1701"/>
              <a:gd name="T10" fmla="*/ 2147483647 w 1162"/>
              <a:gd name="T11" fmla="*/ 2147483647 h 1701"/>
              <a:gd name="T12" fmla="*/ 2147483647 w 1162"/>
              <a:gd name="T13" fmla="*/ 2147483647 h 1701"/>
              <a:gd name="T14" fmla="*/ 2147483647 w 1162"/>
              <a:gd name="T15" fmla="*/ 0 h 1701"/>
              <a:gd name="T16" fmla="*/ 2147483647 w 1162"/>
              <a:gd name="T17" fmla="*/ 2147483647 h 1701"/>
              <a:gd name="T18" fmla="*/ 2147483647 w 1162"/>
              <a:gd name="T19" fmla="*/ 2147483647 h 1701"/>
              <a:gd name="T20" fmla="*/ 2147483647 w 1162"/>
              <a:gd name="T21" fmla="*/ 2147483647 h 1701"/>
              <a:gd name="T22" fmla="*/ 2147483647 w 1162"/>
              <a:gd name="T23" fmla="*/ 2147483647 h 1701"/>
              <a:gd name="T24" fmla="*/ 2147483647 w 1162"/>
              <a:gd name="T25" fmla="*/ 2147483647 h 1701"/>
              <a:gd name="T26" fmla="*/ 2147483647 w 1162"/>
              <a:gd name="T27" fmla="*/ 2147483647 h 1701"/>
              <a:gd name="T28" fmla="*/ 2147483647 w 1162"/>
              <a:gd name="T29" fmla="*/ 2147483647 h 1701"/>
              <a:gd name="T30" fmla="*/ 2147483647 w 1162"/>
              <a:gd name="T31" fmla="*/ 2147483647 h 1701"/>
              <a:gd name="T32" fmla="*/ 2147483647 w 1162"/>
              <a:gd name="T33" fmla="*/ 2147483647 h 1701"/>
              <a:gd name="T34" fmla="*/ 2147483647 w 1162"/>
              <a:gd name="T35" fmla="*/ 2147483647 h 1701"/>
              <a:gd name="T36" fmla="*/ 2147483647 w 1162"/>
              <a:gd name="T37" fmla="*/ 2147483647 h 1701"/>
              <a:gd name="T38" fmla="*/ 2147483647 w 1162"/>
              <a:gd name="T39" fmla="*/ 2147483647 h 1701"/>
              <a:gd name="T40" fmla="*/ 2147483647 w 1162"/>
              <a:gd name="T41" fmla="*/ 2147483647 h 1701"/>
              <a:gd name="T42" fmla="*/ 2147483647 w 1162"/>
              <a:gd name="T43" fmla="*/ 2147483647 h 1701"/>
              <a:gd name="T44" fmla="*/ 2147483647 w 1162"/>
              <a:gd name="T45" fmla="*/ 2147483647 h 1701"/>
              <a:gd name="T46" fmla="*/ 0 w 1162"/>
              <a:gd name="T47" fmla="*/ 2147483647 h 1701"/>
              <a:gd name="T48" fmla="*/ 2147483647 w 1162"/>
              <a:gd name="T49" fmla="*/ 2147483647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2"/>
              <a:gd name="T76" fmla="*/ 0 h 1701"/>
              <a:gd name="T77" fmla="*/ 1162 w 116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2" h="1701">
                <a:moveTo>
                  <a:pt x="223" y="677"/>
                </a:moveTo>
                <a:lnTo>
                  <a:pt x="407" y="441"/>
                </a:lnTo>
                <a:lnTo>
                  <a:pt x="487" y="357"/>
                </a:lnTo>
                <a:lnTo>
                  <a:pt x="567" y="312"/>
                </a:lnTo>
                <a:lnTo>
                  <a:pt x="567" y="227"/>
                </a:lnTo>
                <a:lnTo>
                  <a:pt x="607" y="185"/>
                </a:lnTo>
                <a:lnTo>
                  <a:pt x="652" y="141"/>
                </a:lnTo>
                <a:lnTo>
                  <a:pt x="737" y="0"/>
                </a:lnTo>
                <a:lnTo>
                  <a:pt x="964" y="227"/>
                </a:lnTo>
                <a:lnTo>
                  <a:pt x="1134" y="538"/>
                </a:lnTo>
                <a:lnTo>
                  <a:pt x="1162" y="765"/>
                </a:lnTo>
                <a:lnTo>
                  <a:pt x="1134" y="1219"/>
                </a:lnTo>
                <a:lnTo>
                  <a:pt x="964" y="1502"/>
                </a:lnTo>
                <a:lnTo>
                  <a:pt x="794" y="1616"/>
                </a:lnTo>
                <a:lnTo>
                  <a:pt x="652" y="1701"/>
                </a:lnTo>
                <a:lnTo>
                  <a:pt x="624" y="1559"/>
                </a:lnTo>
                <a:lnTo>
                  <a:pt x="539" y="1531"/>
                </a:lnTo>
                <a:lnTo>
                  <a:pt x="567" y="1417"/>
                </a:lnTo>
                <a:lnTo>
                  <a:pt x="451" y="1369"/>
                </a:lnTo>
                <a:lnTo>
                  <a:pt x="397" y="1275"/>
                </a:lnTo>
                <a:lnTo>
                  <a:pt x="340" y="1219"/>
                </a:lnTo>
                <a:lnTo>
                  <a:pt x="283" y="1219"/>
                </a:lnTo>
                <a:lnTo>
                  <a:pt x="255" y="1020"/>
                </a:lnTo>
                <a:lnTo>
                  <a:pt x="0" y="907"/>
                </a:lnTo>
                <a:lnTo>
                  <a:pt x="223" y="677"/>
                </a:lnTo>
                <a:close/>
              </a:path>
            </a:pathLst>
          </a:custGeom>
          <a:gradFill rotWithShape="1">
            <a:gsLst>
              <a:gs pos="0">
                <a:srgbClr val="EAEAEA">
                  <a:alpha val="0"/>
                </a:srgbClr>
              </a:gs>
              <a:gs pos="100000">
                <a:schemeClr val="bg1">
                  <a:alpha val="89998"/>
                </a:schemeClr>
              </a:gs>
            </a:gsLst>
            <a:lin ang="0" scaled="1"/>
          </a:gradFill>
          <a:ln w="9525">
            <a:noFill/>
            <a:round/>
            <a:headEnd/>
            <a:tailEnd/>
          </a:ln>
        </p:spPr>
        <p:txBody>
          <a:bodyPr wrap="none" anchor="ctr"/>
          <a:lstStyle/>
          <a:p>
            <a:endParaRPr lang="en-GB"/>
          </a:p>
        </p:txBody>
      </p:sp>
      <p:grpSp>
        <p:nvGrpSpPr>
          <p:cNvPr id="8" name="Group 4"/>
          <p:cNvGrpSpPr>
            <a:grpSpLocks/>
          </p:cNvGrpSpPr>
          <p:nvPr/>
        </p:nvGrpSpPr>
        <p:grpSpPr bwMode="auto">
          <a:xfrm>
            <a:off x="640086" y="1891110"/>
            <a:ext cx="2951162" cy="2949575"/>
            <a:chOff x="3644" y="2160"/>
            <a:chExt cx="1859" cy="1858"/>
          </a:xfrm>
        </p:grpSpPr>
        <p:grpSp>
          <p:nvGrpSpPr>
            <p:cNvPr id="59392" name="Group 5"/>
            <p:cNvGrpSpPr>
              <a:grpSpLocks/>
            </p:cNvGrpSpPr>
            <p:nvPr/>
          </p:nvGrpSpPr>
          <p:grpSpPr bwMode="auto">
            <a:xfrm>
              <a:off x="3644" y="2160"/>
              <a:ext cx="1859" cy="1858"/>
              <a:chOff x="3644" y="2160"/>
              <a:chExt cx="1859" cy="1858"/>
            </a:xfrm>
          </p:grpSpPr>
          <p:sp>
            <p:nvSpPr>
              <p:cNvPr id="164" name="Oval 6"/>
              <p:cNvSpPr>
                <a:spLocks noChangeAspect="1" noChangeArrowheads="1"/>
              </p:cNvSpPr>
              <p:nvPr/>
            </p:nvSpPr>
            <p:spPr bwMode="gray">
              <a:xfrm>
                <a:off x="4554" y="2160"/>
                <a:ext cx="33" cy="32"/>
              </a:xfrm>
              <a:prstGeom prst="ellipse">
                <a:avLst/>
              </a:prstGeom>
              <a:solidFill>
                <a:srgbClr val="EF4823"/>
              </a:solidFill>
              <a:ln w="9525">
                <a:noFill/>
                <a:round/>
                <a:headEnd/>
                <a:tailEnd/>
              </a:ln>
            </p:spPr>
            <p:txBody>
              <a:bodyPr/>
              <a:lstStyle/>
              <a:p>
                <a:pPr algn="ctr"/>
                <a:endParaRPr lang="en-GB"/>
              </a:p>
            </p:txBody>
          </p:sp>
          <p:sp>
            <p:nvSpPr>
              <p:cNvPr id="165" name="Freeform 7"/>
              <p:cNvSpPr>
                <a:spLocks noChangeAspect="1"/>
              </p:cNvSpPr>
              <p:nvPr/>
            </p:nvSpPr>
            <p:spPr bwMode="gray">
              <a:xfrm>
                <a:off x="4768" y="2182"/>
                <a:ext cx="36" cy="35"/>
              </a:xfrm>
              <a:custGeom>
                <a:avLst/>
                <a:gdLst>
                  <a:gd name="T0" fmla="*/ 550829 w 21"/>
                  <a:gd name="T1" fmla="*/ 219583 h 21"/>
                  <a:gd name="T2" fmla="*/ 249185 w 21"/>
                  <a:gd name="T3" fmla="*/ 325255 h 21"/>
                  <a:gd name="T4" fmla="*/ 49462 w 21"/>
                  <a:gd name="T5" fmla="*/ 149328 h 21"/>
                  <a:gd name="T6" fmla="*/ 359947 w 21"/>
                  <a:gd name="T7" fmla="*/ 28458 h 21"/>
                  <a:gd name="T8" fmla="*/ 550829 w 21"/>
                  <a:gd name="T9" fmla="*/ 21958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0" y="13"/>
                    </a:moveTo>
                    <a:cubicBezTo>
                      <a:pt x="19" y="18"/>
                      <a:pt x="14" y="21"/>
                      <a:pt x="9" y="20"/>
                    </a:cubicBezTo>
                    <a:cubicBezTo>
                      <a:pt x="3" y="19"/>
                      <a:pt x="0" y="14"/>
                      <a:pt x="2" y="9"/>
                    </a:cubicBezTo>
                    <a:cubicBezTo>
                      <a:pt x="3" y="4"/>
                      <a:pt x="8" y="0"/>
                      <a:pt x="13" y="2"/>
                    </a:cubicBezTo>
                    <a:cubicBezTo>
                      <a:pt x="18" y="3"/>
                      <a:pt x="21" y="8"/>
                      <a:pt x="20" y="13"/>
                    </a:cubicBezTo>
                    <a:close/>
                  </a:path>
                </a:pathLst>
              </a:custGeom>
              <a:solidFill>
                <a:srgbClr val="EF4823"/>
              </a:solidFill>
              <a:ln w="9525">
                <a:noFill/>
                <a:round/>
                <a:headEnd/>
                <a:tailEnd/>
              </a:ln>
            </p:spPr>
            <p:txBody>
              <a:bodyPr/>
              <a:lstStyle/>
              <a:p>
                <a:endParaRPr lang="en-GB"/>
              </a:p>
            </p:txBody>
          </p:sp>
          <p:sp>
            <p:nvSpPr>
              <p:cNvPr id="166" name="Freeform 8"/>
              <p:cNvSpPr>
                <a:spLocks noChangeAspect="1"/>
              </p:cNvSpPr>
              <p:nvPr/>
            </p:nvSpPr>
            <p:spPr bwMode="gray">
              <a:xfrm>
                <a:off x="4934" y="2240"/>
                <a:ext cx="38" cy="37"/>
              </a:xfrm>
              <a:custGeom>
                <a:avLst/>
                <a:gdLst>
                  <a:gd name="T0" fmla="*/ 654604 w 22"/>
                  <a:gd name="T1" fmla="*/ 289407 h 22"/>
                  <a:gd name="T2" fmla="*/ 225801 w 22"/>
                  <a:gd name="T3" fmla="*/ 372487 h 22"/>
                  <a:gd name="T4" fmla="*/ 58470 w 22"/>
                  <a:gd name="T5" fmla="*/ 138928 h 22"/>
                  <a:gd name="T6" fmla="*/ 489478 w 22"/>
                  <a:gd name="T7" fmla="*/ 31633 h 22"/>
                  <a:gd name="T8" fmla="*/ 654604 w 22"/>
                  <a:gd name="T9" fmla="*/ 28940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15"/>
                    </a:moveTo>
                    <a:cubicBezTo>
                      <a:pt x="17" y="20"/>
                      <a:pt x="12" y="22"/>
                      <a:pt x="7" y="19"/>
                    </a:cubicBezTo>
                    <a:cubicBezTo>
                      <a:pt x="2" y="17"/>
                      <a:pt x="0" y="12"/>
                      <a:pt x="2" y="7"/>
                    </a:cubicBezTo>
                    <a:cubicBezTo>
                      <a:pt x="5" y="2"/>
                      <a:pt x="10" y="0"/>
                      <a:pt x="15" y="2"/>
                    </a:cubicBezTo>
                    <a:cubicBezTo>
                      <a:pt x="20" y="4"/>
                      <a:pt x="22" y="10"/>
                      <a:pt x="20" y="15"/>
                    </a:cubicBezTo>
                    <a:close/>
                  </a:path>
                </a:pathLst>
              </a:custGeom>
              <a:solidFill>
                <a:srgbClr val="EF4823"/>
              </a:solidFill>
              <a:ln w="9525">
                <a:noFill/>
                <a:round/>
                <a:headEnd/>
                <a:tailEnd/>
              </a:ln>
            </p:spPr>
            <p:txBody>
              <a:bodyPr/>
              <a:lstStyle/>
              <a:p>
                <a:endParaRPr lang="en-GB"/>
              </a:p>
            </p:txBody>
          </p:sp>
          <p:sp>
            <p:nvSpPr>
              <p:cNvPr id="167" name="Freeform 9"/>
              <p:cNvSpPr>
                <a:spLocks noChangeAspect="1"/>
              </p:cNvSpPr>
              <p:nvPr/>
            </p:nvSpPr>
            <p:spPr bwMode="gray">
              <a:xfrm>
                <a:off x="4891" y="3920"/>
                <a:ext cx="35" cy="37"/>
              </a:xfrm>
              <a:custGeom>
                <a:avLst/>
                <a:gdLst>
                  <a:gd name="T0" fmla="*/ 17075 w 21"/>
                  <a:gd name="T1" fmla="*/ 289407 h 22"/>
                  <a:gd name="T2" fmla="*/ 117092 w 21"/>
                  <a:gd name="T3" fmla="*/ 31633 h 22"/>
                  <a:gd name="T4" fmla="*/ 312283 w 21"/>
                  <a:gd name="T5" fmla="*/ 150479 h 22"/>
                  <a:gd name="T6" fmla="*/ 223728 w 21"/>
                  <a:gd name="T7" fmla="*/ 392970 h 22"/>
                  <a:gd name="T8" fmla="*/ 17075 w 21"/>
                  <a:gd name="T9" fmla="*/ 28940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 y="15"/>
                    </a:moveTo>
                    <a:cubicBezTo>
                      <a:pt x="0" y="10"/>
                      <a:pt x="2" y="4"/>
                      <a:pt x="7" y="2"/>
                    </a:cubicBezTo>
                    <a:cubicBezTo>
                      <a:pt x="12" y="0"/>
                      <a:pt x="17" y="3"/>
                      <a:pt x="19" y="8"/>
                    </a:cubicBezTo>
                    <a:cubicBezTo>
                      <a:pt x="21" y="12"/>
                      <a:pt x="19" y="18"/>
                      <a:pt x="14" y="20"/>
                    </a:cubicBezTo>
                    <a:cubicBezTo>
                      <a:pt x="9" y="22"/>
                      <a:pt x="3" y="19"/>
                      <a:pt x="1" y="15"/>
                    </a:cubicBezTo>
                    <a:close/>
                  </a:path>
                </a:pathLst>
              </a:custGeom>
              <a:solidFill>
                <a:srgbClr val="EF4823"/>
              </a:solidFill>
              <a:ln w="9525">
                <a:noFill/>
                <a:round/>
                <a:headEnd/>
                <a:tailEnd/>
              </a:ln>
            </p:spPr>
            <p:txBody>
              <a:bodyPr/>
              <a:lstStyle/>
              <a:p>
                <a:endParaRPr lang="en-GB"/>
              </a:p>
            </p:txBody>
          </p:sp>
          <p:sp>
            <p:nvSpPr>
              <p:cNvPr id="168" name="Freeform 10"/>
              <p:cNvSpPr>
                <a:spLocks noChangeAspect="1"/>
              </p:cNvSpPr>
              <p:nvPr/>
            </p:nvSpPr>
            <p:spPr bwMode="gray">
              <a:xfrm>
                <a:off x="4725" y="3968"/>
                <a:ext cx="35" cy="36"/>
              </a:xfrm>
              <a:custGeom>
                <a:avLst/>
                <a:gdLst>
                  <a:gd name="T0" fmla="*/ 17075 w 21"/>
                  <a:gd name="T1" fmla="*/ 344592 h 21"/>
                  <a:gd name="T2" fmla="*/ 149328 w 21"/>
                  <a:gd name="T3" fmla="*/ 28853 h 21"/>
                  <a:gd name="T4" fmla="*/ 325255 w 21"/>
                  <a:gd name="T5" fmla="*/ 227335 h 21"/>
                  <a:gd name="T6" fmla="*/ 195153 w 21"/>
                  <a:gd name="T7" fmla="*/ 550829 h 21"/>
                  <a:gd name="T8" fmla="*/ 17075 w 21"/>
                  <a:gd name="T9" fmla="*/ 3445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12"/>
                    </a:moveTo>
                    <a:cubicBezTo>
                      <a:pt x="0" y="7"/>
                      <a:pt x="4" y="2"/>
                      <a:pt x="9" y="1"/>
                    </a:cubicBezTo>
                    <a:cubicBezTo>
                      <a:pt x="14" y="0"/>
                      <a:pt x="19" y="3"/>
                      <a:pt x="20" y="8"/>
                    </a:cubicBezTo>
                    <a:cubicBezTo>
                      <a:pt x="21" y="14"/>
                      <a:pt x="17" y="19"/>
                      <a:pt x="12" y="20"/>
                    </a:cubicBezTo>
                    <a:cubicBezTo>
                      <a:pt x="7" y="21"/>
                      <a:pt x="2" y="17"/>
                      <a:pt x="1" y="12"/>
                    </a:cubicBezTo>
                    <a:close/>
                  </a:path>
                </a:pathLst>
              </a:custGeom>
              <a:solidFill>
                <a:srgbClr val="EF4823"/>
              </a:solidFill>
              <a:ln w="9525">
                <a:noFill/>
                <a:round/>
                <a:headEnd/>
                <a:tailEnd/>
              </a:ln>
            </p:spPr>
            <p:txBody>
              <a:bodyPr/>
              <a:lstStyle/>
              <a:p>
                <a:endParaRPr lang="en-GB"/>
              </a:p>
            </p:txBody>
          </p:sp>
          <p:sp>
            <p:nvSpPr>
              <p:cNvPr id="169" name="Freeform 11"/>
              <p:cNvSpPr>
                <a:spLocks noChangeAspect="1"/>
              </p:cNvSpPr>
              <p:nvPr/>
            </p:nvSpPr>
            <p:spPr bwMode="gray">
              <a:xfrm>
                <a:off x="4536" y="3986"/>
                <a:ext cx="32" cy="32"/>
              </a:xfrm>
              <a:custGeom>
                <a:avLst/>
                <a:gdLst>
                  <a:gd name="T0" fmla="*/ 0 w 19"/>
                  <a:gd name="T1" fmla="*/ 177197 h 19"/>
                  <a:gd name="T2" fmla="*/ 206956 w 19"/>
                  <a:gd name="T3" fmla="*/ 0 h 19"/>
                  <a:gd name="T4" fmla="*/ 381974 w 19"/>
                  <a:gd name="T5" fmla="*/ 206956 h 19"/>
                  <a:gd name="T6" fmla="*/ 206956 w 19"/>
                  <a:gd name="T7" fmla="*/ 381974 h 19"/>
                  <a:gd name="T8" fmla="*/ 0 w 19"/>
                  <a:gd name="T9" fmla="*/ 17719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9"/>
                    </a:moveTo>
                    <a:cubicBezTo>
                      <a:pt x="0" y="4"/>
                      <a:pt x="5" y="0"/>
                      <a:pt x="10" y="0"/>
                    </a:cubicBezTo>
                    <a:cubicBezTo>
                      <a:pt x="15" y="0"/>
                      <a:pt x="19" y="4"/>
                      <a:pt x="19" y="10"/>
                    </a:cubicBezTo>
                    <a:cubicBezTo>
                      <a:pt x="19" y="15"/>
                      <a:pt x="15" y="19"/>
                      <a:pt x="10" y="19"/>
                    </a:cubicBezTo>
                    <a:cubicBezTo>
                      <a:pt x="4" y="19"/>
                      <a:pt x="0" y="14"/>
                      <a:pt x="0" y="9"/>
                    </a:cubicBezTo>
                    <a:close/>
                  </a:path>
                </a:pathLst>
              </a:custGeom>
              <a:solidFill>
                <a:srgbClr val="EF4823"/>
              </a:solidFill>
              <a:ln w="9525">
                <a:noFill/>
                <a:round/>
                <a:headEnd/>
                <a:tailEnd/>
              </a:ln>
            </p:spPr>
            <p:txBody>
              <a:bodyPr/>
              <a:lstStyle/>
              <a:p>
                <a:endParaRPr lang="en-GB"/>
              </a:p>
            </p:txBody>
          </p:sp>
          <p:sp>
            <p:nvSpPr>
              <p:cNvPr id="170" name="Freeform 12"/>
              <p:cNvSpPr>
                <a:spLocks noChangeAspect="1"/>
              </p:cNvSpPr>
              <p:nvPr/>
            </p:nvSpPr>
            <p:spPr bwMode="gray">
              <a:xfrm>
                <a:off x="4344" y="3958"/>
                <a:ext cx="36" cy="36"/>
              </a:xfrm>
              <a:custGeom>
                <a:avLst/>
                <a:gdLst>
                  <a:gd name="T0" fmla="*/ 28853 w 21"/>
                  <a:gd name="T1" fmla="*/ 227335 h 21"/>
                  <a:gd name="T2" fmla="*/ 344592 w 21"/>
                  <a:gd name="T3" fmla="*/ 28853 h 21"/>
                  <a:gd name="T4" fmla="*/ 545604 w 21"/>
                  <a:gd name="T5" fmla="*/ 359947 h 21"/>
                  <a:gd name="T6" fmla="*/ 227335 w 21"/>
                  <a:gd name="T7" fmla="*/ 550829 h 21"/>
                  <a:gd name="T8" fmla="*/ 28853 w 21"/>
                  <a:gd name="T9" fmla="*/ 22733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8"/>
                    </a:moveTo>
                    <a:cubicBezTo>
                      <a:pt x="2" y="3"/>
                      <a:pt x="7" y="0"/>
                      <a:pt x="12" y="1"/>
                    </a:cubicBezTo>
                    <a:cubicBezTo>
                      <a:pt x="17" y="3"/>
                      <a:pt x="21" y="8"/>
                      <a:pt x="19" y="13"/>
                    </a:cubicBezTo>
                    <a:cubicBezTo>
                      <a:pt x="18" y="18"/>
                      <a:pt x="13" y="21"/>
                      <a:pt x="8" y="20"/>
                    </a:cubicBezTo>
                    <a:cubicBezTo>
                      <a:pt x="3" y="19"/>
                      <a:pt x="0" y="14"/>
                      <a:pt x="1" y="8"/>
                    </a:cubicBezTo>
                    <a:close/>
                  </a:path>
                </a:pathLst>
              </a:custGeom>
              <a:solidFill>
                <a:srgbClr val="EF4823"/>
              </a:solidFill>
              <a:ln w="9525">
                <a:noFill/>
                <a:round/>
                <a:headEnd/>
                <a:tailEnd/>
              </a:ln>
            </p:spPr>
            <p:txBody>
              <a:bodyPr/>
              <a:lstStyle/>
              <a:p>
                <a:endParaRPr lang="en-GB"/>
              </a:p>
            </p:txBody>
          </p:sp>
          <p:sp>
            <p:nvSpPr>
              <p:cNvPr id="171" name="Freeform 13"/>
              <p:cNvSpPr>
                <a:spLocks noChangeAspect="1"/>
              </p:cNvSpPr>
              <p:nvPr/>
            </p:nvSpPr>
            <p:spPr bwMode="gray">
              <a:xfrm>
                <a:off x="4173" y="3899"/>
                <a:ext cx="38" cy="38"/>
              </a:xfrm>
              <a:custGeom>
                <a:avLst/>
                <a:gdLst>
                  <a:gd name="T0" fmla="*/ 58470 w 22"/>
                  <a:gd name="T1" fmla="*/ 225801 h 22"/>
                  <a:gd name="T2" fmla="*/ 489478 w 22"/>
                  <a:gd name="T3" fmla="*/ 58470 h 22"/>
                  <a:gd name="T4" fmla="*/ 654604 w 22"/>
                  <a:gd name="T5" fmla="*/ 489478 h 22"/>
                  <a:gd name="T6" fmla="*/ 225801 w 22"/>
                  <a:gd name="T7" fmla="*/ 654604 h 22"/>
                  <a:gd name="T8" fmla="*/ 58470 w 22"/>
                  <a:gd name="T9" fmla="*/ 2258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 y="7"/>
                    </a:moveTo>
                    <a:cubicBezTo>
                      <a:pt x="5" y="2"/>
                      <a:pt x="10" y="0"/>
                      <a:pt x="15" y="2"/>
                    </a:cubicBezTo>
                    <a:cubicBezTo>
                      <a:pt x="20" y="5"/>
                      <a:pt x="22" y="10"/>
                      <a:pt x="20" y="15"/>
                    </a:cubicBezTo>
                    <a:cubicBezTo>
                      <a:pt x="17" y="20"/>
                      <a:pt x="12" y="22"/>
                      <a:pt x="7" y="20"/>
                    </a:cubicBezTo>
                    <a:cubicBezTo>
                      <a:pt x="2" y="18"/>
                      <a:pt x="0" y="12"/>
                      <a:pt x="2" y="7"/>
                    </a:cubicBezTo>
                    <a:close/>
                  </a:path>
                </a:pathLst>
              </a:custGeom>
              <a:solidFill>
                <a:srgbClr val="EF4823"/>
              </a:solidFill>
              <a:ln w="9525">
                <a:noFill/>
                <a:round/>
                <a:headEnd/>
                <a:tailEnd/>
              </a:ln>
            </p:spPr>
            <p:txBody>
              <a:bodyPr/>
              <a:lstStyle/>
              <a:p>
                <a:endParaRPr lang="en-GB"/>
              </a:p>
            </p:txBody>
          </p:sp>
          <p:sp>
            <p:nvSpPr>
              <p:cNvPr id="172" name="Freeform 14"/>
              <p:cNvSpPr>
                <a:spLocks noChangeAspect="1"/>
              </p:cNvSpPr>
              <p:nvPr/>
            </p:nvSpPr>
            <p:spPr bwMode="gray">
              <a:xfrm>
                <a:off x="4009" y="3803"/>
                <a:ext cx="36" cy="35"/>
              </a:xfrm>
              <a:custGeom>
                <a:avLst/>
                <a:gdLst>
                  <a:gd name="T0" fmla="*/ 34002 w 22"/>
                  <a:gd name="T1" fmla="*/ 79050 h 21"/>
                  <a:gd name="T2" fmla="*/ 198178 w 22"/>
                  <a:gd name="T3" fmla="*/ 47430 h 21"/>
                  <a:gd name="T4" fmla="*/ 220140 w 22"/>
                  <a:gd name="T5" fmla="*/ 265408 h 21"/>
                  <a:gd name="T6" fmla="*/ 55640 w 22"/>
                  <a:gd name="T7" fmla="*/ 293042 h 21"/>
                  <a:gd name="T8" fmla="*/ 34002 w 22"/>
                  <a:gd name="T9" fmla="*/ 7905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rgbClr val="EF4823"/>
              </a:solidFill>
              <a:ln w="9525">
                <a:noFill/>
                <a:round/>
                <a:headEnd/>
                <a:tailEnd/>
              </a:ln>
            </p:spPr>
            <p:txBody>
              <a:bodyPr/>
              <a:lstStyle/>
              <a:p>
                <a:endParaRPr lang="en-GB"/>
              </a:p>
            </p:txBody>
          </p:sp>
          <p:sp>
            <p:nvSpPr>
              <p:cNvPr id="173" name="Freeform 15"/>
              <p:cNvSpPr>
                <a:spLocks noChangeAspect="1"/>
              </p:cNvSpPr>
              <p:nvPr/>
            </p:nvSpPr>
            <p:spPr bwMode="gray">
              <a:xfrm>
                <a:off x="3888" y="3694"/>
                <a:ext cx="37" cy="35"/>
              </a:xfrm>
              <a:custGeom>
                <a:avLst/>
                <a:gdLst>
                  <a:gd name="T0" fmla="*/ 89474 w 22"/>
                  <a:gd name="T1" fmla="*/ 70255 h 21"/>
                  <a:gd name="T2" fmla="*/ 343854 w 22"/>
                  <a:gd name="T3" fmla="*/ 70255 h 21"/>
                  <a:gd name="T4" fmla="*/ 335874 w 22"/>
                  <a:gd name="T5" fmla="*/ 293042 h 21"/>
                  <a:gd name="T6" fmla="*/ 82606 w 22"/>
                  <a:gd name="T7" fmla="*/ 277028 h 21"/>
                  <a:gd name="T8" fmla="*/ 89474 w 22"/>
                  <a:gd name="T9" fmla="*/ 70255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rgbClr val="EF4823"/>
              </a:solidFill>
              <a:ln w="9525">
                <a:noFill/>
                <a:round/>
                <a:headEnd/>
                <a:tailEnd/>
              </a:ln>
            </p:spPr>
            <p:txBody>
              <a:bodyPr/>
              <a:lstStyle/>
              <a:p>
                <a:endParaRPr lang="en-GB"/>
              </a:p>
            </p:txBody>
          </p:sp>
          <p:sp>
            <p:nvSpPr>
              <p:cNvPr id="174" name="Freeform 16"/>
              <p:cNvSpPr>
                <a:spLocks noChangeAspect="1"/>
              </p:cNvSpPr>
              <p:nvPr/>
            </p:nvSpPr>
            <p:spPr bwMode="gray">
              <a:xfrm>
                <a:off x="3791" y="3570"/>
                <a:ext cx="36" cy="36"/>
              </a:xfrm>
              <a:custGeom>
                <a:avLst/>
                <a:gdLst>
                  <a:gd name="T0" fmla="*/ 145358 w 21"/>
                  <a:gd name="T1" fmla="*/ 84792 h 21"/>
                  <a:gd name="T2" fmla="*/ 545604 w 21"/>
                  <a:gd name="T3" fmla="*/ 145358 h 21"/>
                  <a:gd name="T4" fmla="*/ 437304 w 21"/>
                  <a:gd name="T5" fmla="*/ 545604 h 21"/>
                  <a:gd name="T6" fmla="*/ 84792 w 21"/>
                  <a:gd name="T7" fmla="*/ 437304 h 21"/>
                  <a:gd name="T8" fmla="*/ 145358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rgbClr val="EF4823"/>
              </a:solidFill>
              <a:ln w="9525">
                <a:noFill/>
                <a:round/>
                <a:headEnd/>
                <a:tailEnd/>
              </a:ln>
            </p:spPr>
            <p:txBody>
              <a:bodyPr/>
              <a:lstStyle/>
              <a:p>
                <a:endParaRPr lang="en-GB"/>
              </a:p>
            </p:txBody>
          </p:sp>
          <p:sp>
            <p:nvSpPr>
              <p:cNvPr id="175" name="Freeform 17"/>
              <p:cNvSpPr>
                <a:spLocks noChangeAspect="1"/>
              </p:cNvSpPr>
              <p:nvPr/>
            </p:nvSpPr>
            <p:spPr bwMode="gray">
              <a:xfrm>
                <a:off x="3724" y="3444"/>
                <a:ext cx="35" cy="37"/>
              </a:xfrm>
              <a:custGeom>
                <a:avLst/>
                <a:gdLst>
                  <a:gd name="T0" fmla="*/ 117092 w 21"/>
                  <a:gd name="T1" fmla="*/ 53201 h 22"/>
                  <a:gd name="T2" fmla="*/ 312283 w 21"/>
                  <a:gd name="T3" fmla="*/ 138928 h 22"/>
                  <a:gd name="T4" fmla="*/ 223728 w 21"/>
                  <a:gd name="T5" fmla="*/ 392970 h 22"/>
                  <a:gd name="T6" fmla="*/ 28458 w 21"/>
                  <a:gd name="T7" fmla="*/ 289407 h 22"/>
                  <a:gd name="T8" fmla="*/ 117092 w 21"/>
                  <a:gd name="T9" fmla="*/ 5320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rgbClr val="EF4823"/>
              </a:solidFill>
              <a:ln w="9525">
                <a:noFill/>
                <a:round/>
                <a:headEnd/>
                <a:tailEnd/>
              </a:ln>
            </p:spPr>
            <p:txBody>
              <a:bodyPr/>
              <a:lstStyle/>
              <a:p>
                <a:endParaRPr lang="en-GB"/>
              </a:p>
            </p:txBody>
          </p:sp>
          <p:sp>
            <p:nvSpPr>
              <p:cNvPr id="176" name="Freeform 18"/>
              <p:cNvSpPr>
                <a:spLocks noChangeAspect="1"/>
              </p:cNvSpPr>
              <p:nvPr/>
            </p:nvSpPr>
            <p:spPr bwMode="gray">
              <a:xfrm>
                <a:off x="3668" y="3283"/>
                <a:ext cx="35" cy="36"/>
              </a:xfrm>
              <a:custGeom>
                <a:avLst/>
                <a:gdLst>
                  <a:gd name="T0" fmla="*/ 149328 w 21"/>
                  <a:gd name="T1" fmla="*/ 28853 h 21"/>
                  <a:gd name="T2" fmla="*/ 325255 w 21"/>
                  <a:gd name="T3" fmla="*/ 227335 h 21"/>
                  <a:gd name="T4" fmla="*/ 219583 w 21"/>
                  <a:gd name="T5" fmla="*/ 550829 h 21"/>
                  <a:gd name="T6" fmla="*/ 28458 w 21"/>
                  <a:gd name="T7" fmla="*/ 359947 h 21"/>
                  <a:gd name="T8" fmla="*/ 149328 w 21"/>
                  <a:gd name="T9" fmla="*/ 28853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rgbClr val="EF4823"/>
              </a:solidFill>
              <a:ln w="9525">
                <a:noFill/>
                <a:round/>
                <a:headEnd/>
                <a:tailEnd/>
              </a:ln>
            </p:spPr>
            <p:txBody>
              <a:bodyPr/>
              <a:lstStyle/>
              <a:p>
                <a:endParaRPr lang="en-GB"/>
              </a:p>
            </p:txBody>
          </p:sp>
          <p:sp>
            <p:nvSpPr>
              <p:cNvPr id="177" name="Freeform 19"/>
              <p:cNvSpPr>
                <a:spLocks noChangeAspect="1"/>
              </p:cNvSpPr>
              <p:nvPr/>
            </p:nvSpPr>
            <p:spPr bwMode="gray">
              <a:xfrm>
                <a:off x="3644" y="3085"/>
                <a:ext cx="34" cy="32"/>
              </a:xfrm>
              <a:custGeom>
                <a:avLst/>
                <a:gdLst>
                  <a:gd name="T0" fmla="*/ 237881 w 20"/>
                  <a:gd name="T1" fmla="*/ 0 h 19"/>
                  <a:gd name="T2" fmla="*/ 481263 w 20"/>
                  <a:gd name="T3" fmla="*/ 177197 h 19"/>
                  <a:gd name="T4" fmla="*/ 237881 w 20"/>
                  <a:gd name="T5" fmla="*/ 381974 h 19"/>
                  <a:gd name="T6" fmla="*/ 24424 w 20"/>
                  <a:gd name="T7" fmla="*/ 177197 h 19"/>
                  <a:gd name="T8" fmla="*/ 237881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rgbClr val="EF4823"/>
              </a:solidFill>
              <a:ln w="9525">
                <a:noFill/>
                <a:round/>
                <a:headEnd/>
                <a:tailEnd/>
              </a:ln>
            </p:spPr>
            <p:txBody>
              <a:bodyPr/>
              <a:lstStyle/>
              <a:p>
                <a:endParaRPr lang="en-GB"/>
              </a:p>
            </p:txBody>
          </p:sp>
          <p:sp>
            <p:nvSpPr>
              <p:cNvPr id="178" name="Freeform 20"/>
              <p:cNvSpPr>
                <a:spLocks noChangeAspect="1"/>
              </p:cNvSpPr>
              <p:nvPr/>
            </p:nvSpPr>
            <p:spPr bwMode="gray">
              <a:xfrm>
                <a:off x="3657" y="2913"/>
                <a:ext cx="34" cy="34"/>
              </a:xfrm>
              <a:custGeom>
                <a:avLst/>
                <a:gdLst>
                  <a:gd name="T0" fmla="*/ 283096 w 20"/>
                  <a:gd name="T1" fmla="*/ 24424 h 20"/>
                  <a:gd name="T2" fmla="*/ 446930 w 20"/>
                  <a:gd name="T3" fmla="*/ 283096 h 20"/>
                  <a:gd name="T4" fmla="*/ 199889 w 20"/>
                  <a:gd name="T5" fmla="*/ 446930 h 20"/>
                  <a:gd name="T6" fmla="*/ 24424 w 20"/>
                  <a:gd name="T7" fmla="*/ 199889 h 20"/>
                  <a:gd name="T8" fmla="*/ 283096 w 20"/>
                  <a:gd name="T9" fmla="*/ 24424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rgbClr val="EF4823"/>
              </a:solidFill>
              <a:ln w="9525">
                <a:noFill/>
                <a:round/>
                <a:headEnd/>
                <a:tailEnd/>
              </a:ln>
            </p:spPr>
            <p:txBody>
              <a:bodyPr/>
              <a:lstStyle/>
              <a:p>
                <a:endParaRPr lang="en-GB"/>
              </a:p>
            </p:txBody>
          </p:sp>
          <p:sp>
            <p:nvSpPr>
              <p:cNvPr id="179" name="Freeform 21"/>
              <p:cNvSpPr>
                <a:spLocks noChangeAspect="1"/>
              </p:cNvSpPr>
              <p:nvPr/>
            </p:nvSpPr>
            <p:spPr bwMode="gray">
              <a:xfrm>
                <a:off x="3708" y="2729"/>
                <a:ext cx="37" cy="36"/>
              </a:xfrm>
              <a:custGeom>
                <a:avLst/>
                <a:gdLst>
                  <a:gd name="T0" fmla="*/ 289407 w 22"/>
                  <a:gd name="T1" fmla="*/ 20779 h 22"/>
                  <a:gd name="T2" fmla="*/ 392970 w 22"/>
                  <a:gd name="T3" fmla="*/ 162857 h 22"/>
                  <a:gd name="T4" fmla="*/ 138928 w 22"/>
                  <a:gd name="T5" fmla="*/ 232915 h 22"/>
                  <a:gd name="T6" fmla="*/ 31633 w 22"/>
                  <a:gd name="T7" fmla="*/ 75872 h 22"/>
                  <a:gd name="T8" fmla="*/ 289407 w 22"/>
                  <a:gd name="T9" fmla="*/ 2077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rgbClr val="EF4823"/>
              </a:solidFill>
              <a:ln w="9525">
                <a:noFill/>
                <a:round/>
                <a:headEnd/>
                <a:tailEnd/>
              </a:ln>
            </p:spPr>
            <p:txBody>
              <a:bodyPr/>
              <a:lstStyle/>
              <a:p>
                <a:endParaRPr lang="en-GB"/>
              </a:p>
            </p:txBody>
          </p:sp>
          <p:sp>
            <p:nvSpPr>
              <p:cNvPr id="180" name="Freeform 22"/>
              <p:cNvSpPr>
                <a:spLocks noChangeAspect="1"/>
              </p:cNvSpPr>
              <p:nvPr/>
            </p:nvSpPr>
            <p:spPr bwMode="gray">
              <a:xfrm>
                <a:off x="3796" y="2562"/>
                <a:ext cx="38" cy="38"/>
              </a:xfrm>
              <a:custGeom>
                <a:avLst/>
                <a:gdLst>
                  <a:gd name="T0" fmla="*/ 520448 w 22"/>
                  <a:gd name="T1" fmla="*/ 100994 h 22"/>
                  <a:gd name="T2" fmla="*/ 613995 w 22"/>
                  <a:gd name="T3" fmla="*/ 520448 h 22"/>
                  <a:gd name="T4" fmla="*/ 174444 w 22"/>
                  <a:gd name="T5" fmla="*/ 613995 h 22"/>
                  <a:gd name="T6" fmla="*/ 100994 w 22"/>
                  <a:gd name="T7" fmla="*/ 181381 h 22"/>
                  <a:gd name="T8" fmla="*/ 520448 w 22"/>
                  <a:gd name="T9" fmla="*/ 100994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rgbClr val="EF4823"/>
              </a:solidFill>
              <a:ln w="9525">
                <a:noFill/>
                <a:round/>
                <a:headEnd/>
                <a:tailEnd/>
              </a:ln>
            </p:spPr>
            <p:txBody>
              <a:bodyPr/>
              <a:lstStyle/>
              <a:p>
                <a:endParaRPr lang="en-GB"/>
              </a:p>
            </p:txBody>
          </p:sp>
          <p:sp>
            <p:nvSpPr>
              <p:cNvPr id="181" name="Freeform 23"/>
              <p:cNvSpPr>
                <a:spLocks noChangeAspect="1"/>
              </p:cNvSpPr>
              <p:nvPr/>
            </p:nvSpPr>
            <p:spPr bwMode="gray">
              <a:xfrm>
                <a:off x="3917" y="2418"/>
                <a:ext cx="36" cy="36"/>
              </a:xfrm>
              <a:custGeom>
                <a:avLst/>
                <a:gdLst>
                  <a:gd name="T0" fmla="*/ 477204 w 21"/>
                  <a:gd name="T1" fmla="*/ 117257 h 21"/>
                  <a:gd name="T2" fmla="*/ 477204 w 21"/>
                  <a:gd name="T3" fmla="*/ 505704 h 21"/>
                  <a:gd name="T4" fmla="*/ 117257 w 21"/>
                  <a:gd name="T5" fmla="*/ 505704 h 21"/>
                  <a:gd name="T6" fmla="*/ 117257 w 21"/>
                  <a:gd name="T7" fmla="*/ 117257 h 21"/>
                  <a:gd name="T8" fmla="*/ 477204 w 21"/>
                  <a:gd name="T9" fmla="*/ 117257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8"/>
                      <a:pt x="21" y="14"/>
                      <a:pt x="17" y="18"/>
                    </a:cubicBezTo>
                    <a:cubicBezTo>
                      <a:pt x="13" y="21"/>
                      <a:pt x="7" y="21"/>
                      <a:pt x="4" y="18"/>
                    </a:cubicBezTo>
                    <a:cubicBezTo>
                      <a:pt x="0" y="14"/>
                      <a:pt x="0" y="8"/>
                      <a:pt x="4" y="4"/>
                    </a:cubicBezTo>
                    <a:cubicBezTo>
                      <a:pt x="8" y="0"/>
                      <a:pt x="14" y="1"/>
                      <a:pt x="17" y="4"/>
                    </a:cubicBezTo>
                    <a:close/>
                  </a:path>
                </a:pathLst>
              </a:custGeom>
              <a:solidFill>
                <a:srgbClr val="EF4823"/>
              </a:solidFill>
              <a:ln w="9525">
                <a:noFill/>
                <a:round/>
                <a:headEnd/>
                <a:tailEnd/>
              </a:ln>
            </p:spPr>
            <p:txBody>
              <a:bodyPr/>
              <a:lstStyle/>
              <a:p>
                <a:endParaRPr lang="en-GB"/>
              </a:p>
            </p:txBody>
          </p:sp>
          <p:sp>
            <p:nvSpPr>
              <p:cNvPr id="182" name="Freeform 24"/>
              <p:cNvSpPr>
                <a:spLocks noChangeAspect="1"/>
              </p:cNvSpPr>
              <p:nvPr/>
            </p:nvSpPr>
            <p:spPr bwMode="gray">
              <a:xfrm>
                <a:off x="4054" y="2306"/>
                <a:ext cx="37" cy="37"/>
              </a:xfrm>
              <a:custGeom>
                <a:avLst/>
                <a:gdLst>
                  <a:gd name="T0" fmla="*/ 372487 w 22"/>
                  <a:gd name="T1" fmla="*/ 118746 h 22"/>
                  <a:gd name="T2" fmla="*/ 311762 w 22"/>
                  <a:gd name="T3" fmla="*/ 372487 h 22"/>
                  <a:gd name="T4" fmla="*/ 53201 w 22"/>
                  <a:gd name="T5" fmla="*/ 311762 h 22"/>
                  <a:gd name="T6" fmla="*/ 118746 w 22"/>
                  <a:gd name="T7" fmla="*/ 53201 h 22"/>
                  <a:gd name="T8" fmla="*/ 372487 w 22"/>
                  <a:gd name="T9" fmla="*/ 118746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9" y="6"/>
                    </a:moveTo>
                    <a:cubicBezTo>
                      <a:pt x="22" y="10"/>
                      <a:pt x="21" y="16"/>
                      <a:pt x="16" y="19"/>
                    </a:cubicBezTo>
                    <a:cubicBezTo>
                      <a:pt x="12" y="22"/>
                      <a:pt x="6" y="21"/>
                      <a:pt x="3" y="16"/>
                    </a:cubicBezTo>
                    <a:cubicBezTo>
                      <a:pt x="0" y="12"/>
                      <a:pt x="2" y="6"/>
                      <a:pt x="6" y="3"/>
                    </a:cubicBezTo>
                    <a:cubicBezTo>
                      <a:pt x="10" y="0"/>
                      <a:pt x="16" y="1"/>
                      <a:pt x="19" y="6"/>
                    </a:cubicBezTo>
                    <a:close/>
                  </a:path>
                </a:pathLst>
              </a:custGeom>
              <a:solidFill>
                <a:srgbClr val="EF4823"/>
              </a:solidFill>
              <a:ln w="9525">
                <a:noFill/>
                <a:round/>
                <a:headEnd/>
                <a:tailEnd/>
              </a:ln>
            </p:spPr>
            <p:txBody>
              <a:bodyPr/>
              <a:lstStyle/>
              <a:p>
                <a:endParaRPr lang="en-GB"/>
              </a:p>
            </p:txBody>
          </p:sp>
          <p:sp>
            <p:nvSpPr>
              <p:cNvPr id="183" name="Freeform 25"/>
              <p:cNvSpPr>
                <a:spLocks noChangeAspect="1"/>
              </p:cNvSpPr>
              <p:nvPr/>
            </p:nvSpPr>
            <p:spPr bwMode="gray">
              <a:xfrm>
                <a:off x="4218" y="2221"/>
                <a:ext cx="38" cy="37"/>
              </a:xfrm>
              <a:custGeom>
                <a:avLst/>
                <a:gdLst>
                  <a:gd name="T0" fmla="*/ 654604 w 22"/>
                  <a:gd name="T1" fmla="*/ 138928 h 22"/>
                  <a:gd name="T2" fmla="*/ 445806 w 22"/>
                  <a:gd name="T3" fmla="*/ 392970 h 22"/>
                  <a:gd name="T4" fmla="*/ 58470 w 22"/>
                  <a:gd name="T5" fmla="*/ 275537 h 22"/>
                  <a:gd name="T6" fmla="*/ 258098 w 22"/>
                  <a:gd name="T7" fmla="*/ 31633 h 22"/>
                  <a:gd name="T8" fmla="*/ 654604 w 22"/>
                  <a:gd name="T9" fmla="*/ 13892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0" y="7"/>
                    </a:moveTo>
                    <a:cubicBezTo>
                      <a:pt x="22" y="12"/>
                      <a:pt x="19" y="18"/>
                      <a:pt x="14" y="20"/>
                    </a:cubicBezTo>
                    <a:cubicBezTo>
                      <a:pt x="10" y="22"/>
                      <a:pt x="4" y="19"/>
                      <a:pt x="2" y="14"/>
                    </a:cubicBezTo>
                    <a:cubicBezTo>
                      <a:pt x="0" y="9"/>
                      <a:pt x="3" y="4"/>
                      <a:pt x="8" y="2"/>
                    </a:cubicBezTo>
                    <a:cubicBezTo>
                      <a:pt x="12" y="0"/>
                      <a:pt x="18" y="3"/>
                      <a:pt x="20" y="7"/>
                    </a:cubicBezTo>
                    <a:close/>
                  </a:path>
                </a:pathLst>
              </a:custGeom>
              <a:solidFill>
                <a:srgbClr val="EF4823"/>
              </a:solidFill>
              <a:ln w="9525">
                <a:noFill/>
                <a:round/>
                <a:headEnd/>
                <a:tailEnd/>
              </a:ln>
            </p:spPr>
            <p:txBody>
              <a:bodyPr/>
              <a:lstStyle/>
              <a:p>
                <a:endParaRPr lang="en-GB"/>
              </a:p>
            </p:txBody>
          </p:sp>
          <p:sp>
            <p:nvSpPr>
              <p:cNvPr id="184" name="Freeform 26"/>
              <p:cNvSpPr>
                <a:spLocks noChangeAspect="1"/>
              </p:cNvSpPr>
              <p:nvPr/>
            </p:nvSpPr>
            <p:spPr bwMode="gray">
              <a:xfrm>
                <a:off x="4371" y="2177"/>
                <a:ext cx="36" cy="34"/>
              </a:xfrm>
              <a:custGeom>
                <a:avLst/>
                <a:gdLst>
                  <a:gd name="T0" fmla="*/ 550829 w 21"/>
                  <a:gd name="T1" fmla="*/ 199889 h 20"/>
                  <a:gd name="T2" fmla="*/ 344592 w 21"/>
                  <a:gd name="T3" fmla="*/ 446930 h 20"/>
                  <a:gd name="T4" fmla="*/ 28853 w 21"/>
                  <a:gd name="T5" fmla="*/ 283096 h 20"/>
                  <a:gd name="T6" fmla="*/ 249185 w 21"/>
                  <a:gd name="T7" fmla="*/ 24424 h 20"/>
                  <a:gd name="T8" fmla="*/ 550829 w 21"/>
                  <a:gd name="T9" fmla="*/ 199889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0" y="8"/>
                    </a:moveTo>
                    <a:cubicBezTo>
                      <a:pt x="21" y="13"/>
                      <a:pt x="18" y="18"/>
                      <a:pt x="12" y="19"/>
                    </a:cubicBezTo>
                    <a:cubicBezTo>
                      <a:pt x="7" y="20"/>
                      <a:pt x="2" y="17"/>
                      <a:pt x="1" y="12"/>
                    </a:cubicBezTo>
                    <a:cubicBezTo>
                      <a:pt x="0" y="7"/>
                      <a:pt x="3" y="2"/>
                      <a:pt x="9" y="1"/>
                    </a:cubicBezTo>
                    <a:cubicBezTo>
                      <a:pt x="14" y="0"/>
                      <a:pt x="19" y="3"/>
                      <a:pt x="20" y="8"/>
                    </a:cubicBezTo>
                    <a:close/>
                  </a:path>
                </a:pathLst>
              </a:custGeom>
              <a:solidFill>
                <a:srgbClr val="EF4823"/>
              </a:solidFill>
              <a:ln w="9525">
                <a:noFill/>
                <a:round/>
                <a:headEnd/>
                <a:tailEnd/>
              </a:ln>
            </p:spPr>
            <p:txBody>
              <a:bodyPr/>
              <a:lstStyle/>
              <a:p>
                <a:endParaRPr lang="en-GB"/>
              </a:p>
            </p:txBody>
          </p:sp>
          <p:sp>
            <p:nvSpPr>
              <p:cNvPr id="185" name="Freeform 27"/>
              <p:cNvSpPr>
                <a:spLocks noChangeAspect="1"/>
              </p:cNvSpPr>
              <p:nvPr/>
            </p:nvSpPr>
            <p:spPr bwMode="gray">
              <a:xfrm>
                <a:off x="5208" y="2431"/>
                <a:ext cx="35" cy="36"/>
              </a:xfrm>
              <a:custGeom>
                <a:avLst/>
                <a:gdLst>
                  <a:gd name="T0" fmla="*/ 277028 w 21"/>
                  <a:gd name="T1" fmla="*/ 477204 h 21"/>
                  <a:gd name="T2" fmla="*/ 277028 w 21"/>
                  <a:gd name="T3" fmla="*/ 117257 h 21"/>
                  <a:gd name="T4" fmla="*/ 70255 w 21"/>
                  <a:gd name="T5" fmla="*/ 117257 h 21"/>
                  <a:gd name="T6" fmla="*/ 70255 w 21"/>
                  <a:gd name="T7" fmla="*/ 477204 h 21"/>
                  <a:gd name="T8" fmla="*/ 277028 w 21"/>
                  <a:gd name="T9" fmla="*/ 47720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17"/>
                    </a:moveTo>
                    <a:cubicBezTo>
                      <a:pt x="21" y="14"/>
                      <a:pt x="21" y="7"/>
                      <a:pt x="17" y="4"/>
                    </a:cubicBezTo>
                    <a:cubicBezTo>
                      <a:pt x="14" y="0"/>
                      <a:pt x="7" y="0"/>
                      <a:pt x="4" y="4"/>
                    </a:cubicBezTo>
                    <a:cubicBezTo>
                      <a:pt x="0" y="7"/>
                      <a:pt x="0" y="13"/>
                      <a:pt x="4" y="17"/>
                    </a:cubicBezTo>
                    <a:cubicBezTo>
                      <a:pt x="7" y="21"/>
                      <a:pt x="13" y="21"/>
                      <a:pt x="17" y="17"/>
                    </a:cubicBezTo>
                    <a:close/>
                  </a:path>
                </a:pathLst>
              </a:custGeom>
              <a:solidFill>
                <a:srgbClr val="EF4823"/>
              </a:solidFill>
              <a:ln w="9525">
                <a:noFill/>
                <a:round/>
                <a:headEnd/>
                <a:tailEnd/>
              </a:ln>
            </p:spPr>
            <p:txBody>
              <a:bodyPr/>
              <a:lstStyle/>
              <a:p>
                <a:endParaRPr lang="en-GB"/>
              </a:p>
            </p:txBody>
          </p:sp>
          <p:sp>
            <p:nvSpPr>
              <p:cNvPr id="186" name="Freeform 28"/>
              <p:cNvSpPr>
                <a:spLocks noChangeAspect="1"/>
              </p:cNvSpPr>
              <p:nvPr/>
            </p:nvSpPr>
            <p:spPr bwMode="gray">
              <a:xfrm>
                <a:off x="5074" y="2318"/>
                <a:ext cx="37" cy="37"/>
              </a:xfrm>
              <a:custGeom>
                <a:avLst/>
                <a:gdLst>
                  <a:gd name="T0" fmla="*/ 89474 w 22"/>
                  <a:gd name="T1" fmla="*/ 372487 h 22"/>
                  <a:gd name="T2" fmla="*/ 372487 w 22"/>
                  <a:gd name="T3" fmla="*/ 335874 h 22"/>
                  <a:gd name="T4" fmla="*/ 311762 w 22"/>
                  <a:gd name="T5" fmla="*/ 53201 h 22"/>
                  <a:gd name="T6" fmla="*/ 53201 w 22"/>
                  <a:gd name="T7" fmla="*/ 118746 h 22"/>
                  <a:gd name="T8" fmla="*/ 89474 w 22"/>
                  <a:gd name="T9" fmla="*/ 37248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5" y="19"/>
                    </a:moveTo>
                    <a:cubicBezTo>
                      <a:pt x="10" y="22"/>
                      <a:pt x="16" y="21"/>
                      <a:pt x="19" y="17"/>
                    </a:cubicBezTo>
                    <a:cubicBezTo>
                      <a:pt x="22" y="12"/>
                      <a:pt x="20" y="6"/>
                      <a:pt x="16" y="3"/>
                    </a:cubicBezTo>
                    <a:cubicBezTo>
                      <a:pt x="12" y="0"/>
                      <a:pt x="6" y="1"/>
                      <a:pt x="3" y="6"/>
                    </a:cubicBezTo>
                    <a:cubicBezTo>
                      <a:pt x="0" y="10"/>
                      <a:pt x="1" y="16"/>
                      <a:pt x="5" y="19"/>
                    </a:cubicBezTo>
                    <a:close/>
                  </a:path>
                </a:pathLst>
              </a:custGeom>
              <a:solidFill>
                <a:srgbClr val="EF4823"/>
              </a:solidFill>
              <a:ln w="9525">
                <a:noFill/>
                <a:round/>
                <a:headEnd/>
                <a:tailEnd/>
              </a:ln>
            </p:spPr>
            <p:txBody>
              <a:bodyPr/>
              <a:lstStyle/>
              <a:p>
                <a:endParaRPr lang="en-GB"/>
              </a:p>
            </p:txBody>
          </p:sp>
          <p:sp>
            <p:nvSpPr>
              <p:cNvPr id="187" name="Freeform 29"/>
              <p:cNvSpPr>
                <a:spLocks noChangeAspect="1"/>
              </p:cNvSpPr>
              <p:nvPr/>
            </p:nvSpPr>
            <p:spPr bwMode="gray">
              <a:xfrm>
                <a:off x="5315" y="2564"/>
                <a:ext cx="37" cy="36"/>
              </a:xfrm>
              <a:custGeom>
                <a:avLst/>
                <a:gdLst>
                  <a:gd name="T0" fmla="*/ 311762 w 22"/>
                  <a:gd name="T1" fmla="*/ 505704 h 21"/>
                  <a:gd name="T2" fmla="*/ 372487 w 22"/>
                  <a:gd name="T3" fmla="*/ 145358 h 21"/>
                  <a:gd name="T4" fmla="*/ 118746 w 22"/>
                  <a:gd name="T5" fmla="*/ 84792 h 21"/>
                  <a:gd name="T6" fmla="*/ 53201 w 22"/>
                  <a:gd name="T7" fmla="*/ 437304 h 21"/>
                  <a:gd name="T8" fmla="*/ 311762 w 22"/>
                  <a:gd name="T9" fmla="*/ 50570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6" y="18"/>
                    </a:moveTo>
                    <a:cubicBezTo>
                      <a:pt x="20" y="15"/>
                      <a:pt x="22" y="10"/>
                      <a:pt x="19" y="5"/>
                    </a:cubicBezTo>
                    <a:cubicBezTo>
                      <a:pt x="16" y="1"/>
                      <a:pt x="10" y="0"/>
                      <a:pt x="6" y="3"/>
                    </a:cubicBezTo>
                    <a:cubicBezTo>
                      <a:pt x="1" y="5"/>
                      <a:pt x="0" y="11"/>
                      <a:pt x="3" y="16"/>
                    </a:cubicBezTo>
                    <a:cubicBezTo>
                      <a:pt x="6" y="20"/>
                      <a:pt x="12" y="21"/>
                      <a:pt x="16" y="18"/>
                    </a:cubicBezTo>
                    <a:close/>
                  </a:path>
                </a:pathLst>
              </a:custGeom>
              <a:solidFill>
                <a:srgbClr val="EF4823"/>
              </a:solidFill>
              <a:ln w="9525">
                <a:noFill/>
                <a:round/>
                <a:headEnd/>
                <a:tailEnd/>
              </a:ln>
            </p:spPr>
            <p:txBody>
              <a:bodyPr/>
              <a:lstStyle/>
              <a:p>
                <a:endParaRPr lang="en-GB"/>
              </a:p>
            </p:txBody>
          </p:sp>
          <p:sp>
            <p:nvSpPr>
              <p:cNvPr id="188" name="Freeform 30"/>
              <p:cNvSpPr>
                <a:spLocks noChangeAspect="1"/>
              </p:cNvSpPr>
              <p:nvPr/>
            </p:nvSpPr>
            <p:spPr bwMode="gray">
              <a:xfrm>
                <a:off x="5199" y="3719"/>
                <a:ext cx="36" cy="36"/>
              </a:xfrm>
              <a:custGeom>
                <a:avLst/>
                <a:gdLst>
                  <a:gd name="T0" fmla="*/ 117257 w 21"/>
                  <a:gd name="T1" fmla="*/ 84792 h 21"/>
                  <a:gd name="T2" fmla="*/ 117257 w 21"/>
                  <a:gd name="T3" fmla="*/ 477204 h 21"/>
                  <a:gd name="T4" fmla="*/ 477204 w 21"/>
                  <a:gd name="T5" fmla="*/ 477204 h 21"/>
                  <a:gd name="T6" fmla="*/ 477204 w 21"/>
                  <a:gd name="T7" fmla="*/ 117257 h 21"/>
                  <a:gd name="T8" fmla="*/ 117257 w 21"/>
                  <a:gd name="T9" fmla="*/ 84792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4" y="3"/>
                    </a:moveTo>
                    <a:cubicBezTo>
                      <a:pt x="0" y="7"/>
                      <a:pt x="0" y="13"/>
                      <a:pt x="4" y="17"/>
                    </a:cubicBezTo>
                    <a:cubicBezTo>
                      <a:pt x="7" y="21"/>
                      <a:pt x="13" y="21"/>
                      <a:pt x="17" y="17"/>
                    </a:cubicBezTo>
                    <a:cubicBezTo>
                      <a:pt x="21" y="13"/>
                      <a:pt x="21" y="7"/>
                      <a:pt x="17" y="4"/>
                    </a:cubicBezTo>
                    <a:cubicBezTo>
                      <a:pt x="13" y="0"/>
                      <a:pt x="7" y="0"/>
                      <a:pt x="4" y="3"/>
                    </a:cubicBezTo>
                    <a:close/>
                  </a:path>
                </a:pathLst>
              </a:custGeom>
              <a:solidFill>
                <a:srgbClr val="EF4823"/>
              </a:solidFill>
              <a:ln w="9525">
                <a:noFill/>
                <a:round/>
                <a:headEnd/>
                <a:tailEnd/>
              </a:ln>
            </p:spPr>
            <p:txBody>
              <a:bodyPr/>
              <a:lstStyle/>
              <a:p>
                <a:endParaRPr lang="en-GB"/>
              </a:p>
            </p:txBody>
          </p:sp>
          <p:sp>
            <p:nvSpPr>
              <p:cNvPr id="189" name="Freeform 31"/>
              <p:cNvSpPr>
                <a:spLocks noChangeAspect="1"/>
              </p:cNvSpPr>
              <p:nvPr/>
            </p:nvSpPr>
            <p:spPr bwMode="gray">
              <a:xfrm>
                <a:off x="5298" y="3601"/>
                <a:ext cx="37" cy="37"/>
              </a:xfrm>
              <a:custGeom>
                <a:avLst/>
                <a:gdLst>
                  <a:gd name="T0" fmla="*/ 335874 w 22"/>
                  <a:gd name="T1" fmla="*/ 53201 h 22"/>
                  <a:gd name="T2" fmla="*/ 53201 w 22"/>
                  <a:gd name="T3" fmla="*/ 89474 h 22"/>
                  <a:gd name="T4" fmla="*/ 118746 w 22"/>
                  <a:gd name="T5" fmla="*/ 372487 h 22"/>
                  <a:gd name="T6" fmla="*/ 372487 w 22"/>
                  <a:gd name="T7" fmla="*/ 335874 h 22"/>
                  <a:gd name="T8" fmla="*/ 335874 w 22"/>
                  <a:gd name="T9" fmla="*/ 53201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7" y="3"/>
                    </a:moveTo>
                    <a:cubicBezTo>
                      <a:pt x="12" y="0"/>
                      <a:pt x="7" y="1"/>
                      <a:pt x="3" y="5"/>
                    </a:cubicBezTo>
                    <a:cubicBezTo>
                      <a:pt x="0" y="10"/>
                      <a:pt x="1" y="16"/>
                      <a:pt x="6" y="19"/>
                    </a:cubicBezTo>
                    <a:cubicBezTo>
                      <a:pt x="10" y="22"/>
                      <a:pt x="16" y="21"/>
                      <a:pt x="19" y="17"/>
                    </a:cubicBezTo>
                    <a:cubicBezTo>
                      <a:pt x="22" y="12"/>
                      <a:pt x="21" y="6"/>
                      <a:pt x="17" y="3"/>
                    </a:cubicBezTo>
                    <a:close/>
                  </a:path>
                </a:pathLst>
              </a:custGeom>
              <a:solidFill>
                <a:srgbClr val="EF4823"/>
              </a:solidFill>
              <a:ln w="9525">
                <a:noFill/>
                <a:round/>
                <a:headEnd/>
                <a:tailEnd/>
              </a:ln>
            </p:spPr>
            <p:txBody>
              <a:bodyPr/>
              <a:lstStyle/>
              <a:p>
                <a:endParaRPr lang="en-GB"/>
              </a:p>
            </p:txBody>
          </p:sp>
          <p:sp>
            <p:nvSpPr>
              <p:cNvPr id="190" name="Freeform 32"/>
              <p:cNvSpPr>
                <a:spLocks noChangeAspect="1"/>
              </p:cNvSpPr>
              <p:nvPr/>
            </p:nvSpPr>
            <p:spPr bwMode="gray">
              <a:xfrm>
                <a:off x="5452" y="3244"/>
                <a:ext cx="36" cy="34"/>
              </a:xfrm>
              <a:custGeom>
                <a:avLst/>
                <a:gdLst>
                  <a:gd name="T0" fmla="*/ 344592 w 21"/>
                  <a:gd name="T1" fmla="*/ 24424 h 20"/>
                  <a:gd name="T2" fmla="*/ 28853 w 21"/>
                  <a:gd name="T3" fmla="*/ 199889 h 20"/>
                  <a:gd name="T4" fmla="*/ 249185 w 21"/>
                  <a:gd name="T5" fmla="*/ 446930 h 20"/>
                  <a:gd name="T6" fmla="*/ 550829 w 21"/>
                  <a:gd name="T7" fmla="*/ 283096 h 20"/>
                  <a:gd name="T8" fmla="*/ 344592 w 21"/>
                  <a:gd name="T9" fmla="*/ 2442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2" y="1"/>
                    </a:moveTo>
                    <a:cubicBezTo>
                      <a:pt x="7" y="0"/>
                      <a:pt x="2" y="3"/>
                      <a:pt x="1" y="8"/>
                    </a:cubicBezTo>
                    <a:cubicBezTo>
                      <a:pt x="0" y="13"/>
                      <a:pt x="4" y="18"/>
                      <a:pt x="9" y="19"/>
                    </a:cubicBezTo>
                    <a:cubicBezTo>
                      <a:pt x="14" y="20"/>
                      <a:pt x="19" y="17"/>
                      <a:pt x="20" y="12"/>
                    </a:cubicBezTo>
                    <a:cubicBezTo>
                      <a:pt x="21" y="7"/>
                      <a:pt x="18" y="2"/>
                      <a:pt x="12" y="1"/>
                    </a:cubicBezTo>
                    <a:close/>
                  </a:path>
                </a:pathLst>
              </a:custGeom>
              <a:solidFill>
                <a:srgbClr val="EF4823"/>
              </a:solidFill>
              <a:ln w="9525">
                <a:noFill/>
                <a:round/>
                <a:headEnd/>
                <a:tailEnd/>
              </a:ln>
            </p:spPr>
            <p:txBody>
              <a:bodyPr/>
              <a:lstStyle/>
              <a:p>
                <a:endParaRPr lang="en-GB"/>
              </a:p>
            </p:txBody>
          </p:sp>
          <p:sp>
            <p:nvSpPr>
              <p:cNvPr id="191" name="Freeform 33"/>
              <p:cNvSpPr>
                <a:spLocks noChangeAspect="1"/>
              </p:cNvSpPr>
              <p:nvPr/>
            </p:nvSpPr>
            <p:spPr bwMode="gray">
              <a:xfrm>
                <a:off x="5448" y="2880"/>
                <a:ext cx="36" cy="35"/>
              </a:xfrm>
              <a:custGeom>
                <a:avLst/>
                <a:gdLst>
                  <a:gd name="T0" fmla="*/ 344592 w 21"/>
                  <a:gd name="T1" fmla="*/ 325255 h 21"/>
                  <a:gd name="T2" fmla="*/ 550829 w 21"/>
                  <a:gd name="T3" fmla="*/ 131750 h 21"/>
                  <a:gd name="T4" fmla="*/ 227335 w 21"/>
                  <a:gd name="T5" fmla="*/ 17075 h 21"/>
                  <a:gd name="T6" fmla="*/ 28853 w 21"/>
                  <a:gd name="T7" fmla="*/ 195153 h 21"/>
                  <a:gd name="T8" fmla="*/ 344592 w 21"/>
                  <a:gd name="T9" fmla="*/ 325255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0"/>
                    </a:moveTo>
                    <a:cubicBezTo>
                      <a:pt x="18" y="19"/>
                      <a:pt x="21" y="14"/>
                      <a:pt x="20" y="8"/>
                    </a:cubicBezTo>
                    <a:cubicBezTo>
                      <a:pt x="19" y="3"/>
                      <a:pt x="14" y="0"/>
                      <a:pt x="8" y="1"/>
                    </a:cubicBezTo>
                    <a:cubicBezTo>
                      <a:pt x="3" y="2"/>
                      <a:pt x="0" y="7"/>
                      <a:pt x="1" y="12"/>
                    </a:cubicBezTo>
                    <a:cubicBezTo>
                      <a:pt x="2" y="18"/>
                      <a:pt x="7" y="21"/>
                      <a:pt x="12" y="20"/>
                    </a:cubicBezTo>
                    <a:close/>
                  </a:path>
                </a:pathLst>
              </a:custGeom>
              <a:solidFill>
                <a:srgbClr val="EF4823"/>
              </a:solidFill>
              <a:ln w="9525">
                <a:noFill/>
                <a:round/>
                <a:headEnd/>
                <a:tailEnd/>
              </a:ln>
            </p:spPr>
            <p:txBody>
              <a:bodyPr/>
              <a:lstStyle/>
              <a:p>
                <a:endParaRPr lang="en-GB"/>
              </a:p>
            </p:txBody>
          </p:sp>
          <p:sp>
            <p:nvSpPr>
              <p:cNvPr id="192" name="Freeform 34"/>
              <p:cNvSpPr>
                <a:spLocks noChangeAspect="1"/>
              </p:cNvSpPr>
              <p:nvPr/>
            </p:nvSpPr>
            <p:spPr bwMode="gray">
              <a:xfrm>
                <a:off x="5471" y="3059"/>
                <a:ext cx="32" cy="34"/>
              </a:xfrm>
              <a:custGeom>
                <a:avLst/>
                <a:gdLst>
                  <a:gd name="T0" fmla="*/ 177197 w 19"/>
                  <a:gd name="T1" fmla="*/ 24424 h 20"/>
                  <a:gd name="T2" fmla="*/ 0 w 19"/>
                  <a:gd name="T3" fmla="*/ 237881 h 20"/>
                  <a:gd name="T4" fmla="*/ 177197 w 19"/>
                  <a:gd name="T5" fmla="*/ 481263 h 20"/>
                  <a:gd name="T6" fmla="*/ 381974 w 19"/>
                  <a:gd name="T7" fmla="*/ 237881 h 20"/>
                  <a:gd name="T8" fmla="*/ 177197 w 19"/>
                  <a:gd name="T9" fmla="*/ 24424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9" y="1"/>
                    </a:moveTo>
                    <a:cubicBezTo>
                      <a:pt x="4" y="1"/>
                      <a:pt x="0" y="5"/>
                      <a:pt x="0" y="10"/>
                    </a:cubicBezTo>
                    <a:cubicBezTo>
                      <a:pt x="0" y="15"/>
                      <a:pt x="4" y="20"/>
                      <a:pt x="9" y="20"/>
                    </a:cubicBezTo>
                    <a:cubicBezTo>
                      <a:pt x="15" y="19"/>
                      <a:pt x="19" y="15"/>
                      <a:pt x="19" y="10"/>
                    </a:cubicBezTo>
                    <a:cubicBezTo>
                      <a:pt x="19" y="5"/>
                      <a:pt x="14" y="0"/>
                      <a:pt x="9" y="1"/>
                    </a:cubicBezTo>
                    <a:close/>
                  </a:path>
                </a:pathLst>
              </a:custGeom>
              <a:solidFill>
                <a:srgbClr val="EF4823"/>
              </a:solidFill>
              <a:ln w="9525">
                <a:noFill/>
                <a:round/>
                <a:headEnd/>
                <a:tailEnd/>
              </a:ln>
            </p:spPr>
            <p:txBody>
              <a:bodyPr/>
              <a:lstStyle/>
              <a:p>
                <a:endParaRPr lang="en-GB"/>
              </a:p>
            </p:txBody>
          </p:sp>
          <p:sp>
            <p:nvSpPr>
              <p:cNvPr id="193" name="Freeform 35"/>
              <p:cNvSpPr>
                <a:spLocks noChangeAspect="1"/>
              </p:cNvSpPr>
              <p:nvPr/>
            </p:nvSpPr>
            <p:spPr bwMode="gray">
              <a:xfrm>
                <a:off x="5397" y="2718"/>
                <a:ext cx="38" cy="37"/>
              </a:xfrm>
              <a:custGeom>
                <a:avLst/>
                <a:gdLst>
                  <a:gd name="T0" fmla="*/ 225801 w 22"/>
                  <a:gd name="T1" fmla="*/ 31633 h 22"/>
                  <a:gd name="T2" fmla="*/ 58470 w 22"/>
                  <a:gd name="T3" fmla="*/ 289407 h 22"/>
                  <a:gd name="T4" fmla="*/ 489478 w 22"/>
                  <a:gd name="T5" fmla="*/ 392970 h 22"/>
                  <a:gd name="T6" fmla="*/ 654604 w 22"/>
                  <a:gd name="T7" fmla="*/ 138928 h 22"/>
                  <a:gd name="T8" fmla="*/ 225801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7" y="2"/>
                    </a:moveTo>
                    <a:cubicBezTo>
                      <a:pt x="2" y="4"/>
                      <a:pt x="0" y="10"/>
                      <a:pt x="2" y="15"/>
                    </a:cubicBezTo>
                    <a:cubicBezTo>
                      <a:pt x="4" y="20"/>
                      <a:pt x="10" y="22"/>
                      <a:pt x="15" y="20"/>
                    </a:cubicBezTo>
                    <a:cubicBezTo>
                      <a:pt x="19" y="18"/>
                      <a:pt x="22" y="12"/>
                      <a:pt x="20" y="7"/>
                    </a:cubicBezTo>
                    <a:cubicBezTo>
                      <a:pt x="18" y="3"/>
                      <a:pt x="12" y="0"/>
                      <a:pt x="7" y="2"/>
                    </a:cubicBezTo>
                    <a:close/>
                  </a:path>
                </a:pathLst>
              </a:custGeom>
              <a:solidFill>
                <a:srgbClr val="EF4823"/>
              </a:solidFill>
              <a:ln w="9525">
                <a:noFill/>
                <a:round/>
                <a:headEnd/>
                <a:tailEnd/>
              </a:ln>
            </p:spPr>
            <p:txBody>
              <a:bodyPr/>
              <a:lstStyle/>
              <a:p>
                <a:endParaRPr lang="en-GB"/>
              </a:p>
            </p:txBody>
          </p:sp>
          <p:sp>
            <p:nvSpPr>
              <p:cNvPr id="194" name="Freeform 36"/>
              <p:cNvSpPr>
                <a:spLocks noChangeAspect="1"/>
              </p:cNvSpPr>
              <p:nvPr/>
            </p:nvSpPr>
            <p:spPr bwMode="gray">
              <a:xfrm>
                <a:off x="5391" y="3438"/>
                <a:ext cx="37" cy="37"/>
              </a:xfrm>
              <a:custGeom>
                <a:avLst/>
                <a:gdLst>
                  <a:gd name="T0" fmla="*/ 289407 w 22"/>
                  <a:gd name="T1" fmla="*/ 31633 h 22"/>
                  <a:gd name="T2" fmla="*/ 31633 w 22"/>
                  <a:gd name="T3" fmla="*/ 138928 h 22"/>
                  <a:gd name="T4" fmla="*/ 138928 w 22"/>
                  <a:gd name="T5" fmla="*/ 392970 h 22"/>
                  <a:gd name="T6" fmla="*/ 392970 w 22"/>
                  <a:gd name="T7" fmla="*/ 289407 h 22"/>
                  <a:gd name="T8" fmla="*/ 289407 w 22"/>
                  <a:gd name="T9" fmla="*/ 3163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5" y="2"/>
                    </a:moveTo>
                    <a:cubicBezTo>
                      <a:pt x="10" y="0"/>
                      <a:pt x="4" y="2"/>
                      <a:pt x="2" y="7"/>
                    </a:cubicBezTo>
                    <a:cubicBezTo>
                      <a:pt x="0" y="12"/>
                      <a:pt x="2" y="17"/>
                      <a:pt x="7" y="20"/>
                    </a:cubicBezTo>
                    <a:cubicBezTo>
                      <a:pt x="12" y="22"/>
                      <a:pt x="17" y="20"/>
                      <a:pt x="20" y="15"/>
                    </a:cubicBezTo>
                    <a:cubicBezTo>
                      <a:pt x="22" y="10"/>
                      <a:pt x="19" y="4"/>
                      <a:pt x="15" y="2"/>
                    </a:cubicBezTo>
                    <a:close/>
                  </a:path>
                </a:pathLst>
              </a:custGeom>
              <a:solidFill>
                <a:srgbClr val="EF4823"/>
              </a:solidFill>
              <a:ln w="9525">
                <a:noFill/>
                <a:round/>
                <a:headEnd/>
                <a:tailEnd/>
              </a:ln>
            </p:spPr>
            <p:txBody>
              <a:bodyPr/>
              <a:lstStyle/>
              <a:p>
                <a:endParaRPr lang="en-GB"/>
              </a:p>
            </p:txBody>
          </p:sp>
          <p:sp>
            <p:nvSpPr>
              <p:cNvPr id="195" name="Freeform 37"/>
              <p:cNvSpPr>
                <a:spLocks noChangeAspect="1"/>
              </p:cNvSpPr>
              <p:nvPr/>
            </p:nvSpPr>
            <p:spPr bwMode="gray">
              <a:xfrm>
                <a:off x="5057" y="3833"/>
                <a:ext cx="37" cy="36"/>
              </a:xfrm>
              <a:custGeom>
                <a:avLst/>
                <a:gdLst>
                  <a:gd name="T0" fmla="*/ 118746 w 22"/>
                  <a:gd name="T1" fmla="*/ 84792 h 21"/>
                  <a:gd name="T2" fmla="*/ 53201 w 22"/>
                  <a:gd name="T3" fmla="*/ 437304 h 21"/>
                  <a:gd name="T4" fmla="*/ 335874 w 22"/>
                  <a:gd name="T5" fmla="*/ 545604 h 21"/>
                  <a:gd name="T6" fmla="*/ 372487 w 22"/>
                  <a:gd name="T7" fmla="*/ 145358 h 21"/>
                  <a:gd name="T8" fmla="*/ 118746 w 22"/>
                  <a:gd name="T9" fmla="*/ 84792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6" y="3"/>
                    </a:moveTo>
                    <a:cubicBezTo>
                      <a:pt x="2" y="6"/>
                      <a:pt x="0" y="11"/>
                      <a:pt x="3" y="16"/>
                    </a:cubicBezTo>
                    <a:cubicBezTo>
                      <a:pt x="6" y="20"/>
                      <a:pt x="12" y="21"/>
                      <a:pt x="17" y="19"/>
                    </a:cubicBezTo>
                    <a:cubicBezTo>
                      <a:pt x="21" y="16"/>
                      <a:pt x="22" y="10"/>
                      <a:pt x="19" y="5"/>
                    </a:cubicBezTo>
                    <a:cubicBezTo>
                      <a:pt x="16" y="1"/>
                      <a:pt x="11" y="0"/>
                      <a:pt x="6" y="3"/>
                    </a:cubicBezTo>
                    <a:close/>
                  </a:path>
                </a:pathLst>
              </a:custGeom>
              <a:solidFill>
                <a:srgbClr val="EF4823"/>
              </a:solidFill>
              <a:ln w="9525">
                <a:noFill/>
                <a:round/>
                <a:headEnd/>
                <a:tailEnd/>
              </a:ln>
            </p:spPr>
            <p:txBody>
              <a:bodyPr/>
              <a:lstStyle/>
              <a:p>
                <a:endParaRPr lang="en-GB"/>
              </a:p>
            </p:txBody>
          </p:sp>
        </p:grpSp>
        <p:grpSp>
          <p:nvGrpSpPr>
            <p:cNvPr id="59394" name="Group 38"/>
            <p:cNvGrpSpPr>
              <a:grpSpLocks/>
            </p:cNvGrpSpPr>
            <p:nvPr/>
          </p:nvGrpSpPr>
          <p:grpSpPr bwMode="auto">
            <a:xfrm>
              <a:off x="3727" y="2245"/>
              <a:ext cx="1693" cy="1688"/>
              <a:chOff x="3727" y="2245"/>
              <a:chExt cx="1693" cy="1688"/>
            </a:xfrm>
          </p:grpSpPr>
          <p:sp>
            <p:nvSpPr>
              <p:cNvPr id="132" name="Oval 39"/>
              <p:cNvSpPr>
                <a:spLocks noChangeAspect="1" noChangeArrowheads="1"/>
              </p:cNvSpPr>
              <p:nvPr/>
            </p:nvSpPr>
            <p:spPr bwMode="gray">
              <a:xfrm>
                <a:off x="4470" y="2245"/>
                <a:ext cx="41" cy="41"/>
              </a:xfrm>
              <a:prstGeom prst="ellipse">
                <a:avLst/>
              </a:prstGeom>
              <a:solidFill>
                <a:srgbClr val="EF4823"/>
              </a:solidFill>
              <a:ln w="9525">
                <a:noFill/>
                <a:round/>
                <a:headEnd/>
                <a:tailEnd/>
              </a:ln>
            </p:spPr>
            <p:txBody>
              <a:bodyPr/>
              <a:lstStyle/>
              <a:p>
                <a:pPr algn="ctr"/>
                <a:endParaRPr lang="en-GB"/>
              </a:p>
            </p:txBody>
          </p:sp>
          <p:sp>
            <p:nvSpPr>
              <p:cNvPr id="133" name="Freeform 40"/>
              <p:cNvSpPr>
                <a:spLocks noChangeAspect="1"/>
              </p:cNvSpPr>
              <p:nvPr/>
            </p:nvSpPr>
            <p:spPr bwMode="gray">
              <a:xfrm>
                <a:off x="4655" y="2245"/>
                <a:ext cx="44" cy="44"/>
              </a:xfrm>
              <a:custGeom>
                <a:avLst/>
                <a:gdLst>
                  <a:gd name="T0" fmla="*/ 529845 w 26"/>
                  <a:gd name="T1" fmla="*/ 352252 h 26"/>
                  <a:gd name="T2" fmla="*/ 221345 w 26"/>
                  <a:gd name="T3" fmla="*/ 543481 h 26"/>
                  <a:gd name="T4" fmla="*/ 22557 w 26"/>
                  <a:gd name="T5" fmla="*/ 221345 h 26"/>
                  <a:gd name="T6" fmla="*/ 321148 w 26"/>
                  <a:gd name="T7" fmla="*/ 22557 h 26"/>
                  <a:gd name="T8" fmla="*/ 529845 w 26"/>
                  <a:gd name="T9" fmla="*/ 3522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4" y="16"/>
                    </a:moveTo>
                    <a:cubicBezTo>
                      <a:pt x="23" y="22"/>
                      <a:pt x="16" y="26"/>
                      <a:pt x="10" y="25"/>
                    </a:cubicBezTo>
                    <a:cubicBezTo>
                      <a:pt x="4" y="23"/>
                      <a:pt x="0" y="17"/>
                      <a:pt x="1" y="10"/>
                    </a:cubicBezTo>
                    <a:cubicBezTo>
                      <a:pt x="3" y="4"/>
                      <a:pt x="9" y="0"/>
                      <a:pt x="15" y="1"/>
                    </a:cubicBezTo>
                    <a:cubicBezTo>
                      <a:pt x="22" y="3"/>
                      <a:pt x="26" y="9"/>
                      <a:pt x="24" y="16"/>
                    </a:cubicBezTo>
                    <a:close/>
                  </a:path>
                </a:pathLst>
              </a:custGeom>
              <a:solidFill>
                <a:srgbClr val="EF4823"/>
              </a:solidFill>
              <a:ln w="9525">
                <a:noFill/>
                <a:round/>
                <a:headEnd/>
                <a:tailEnd/>
              </a:ln>
            </p:spPr>
            <p:txBody>
              <a:bodyPr/>
              <a:lstStyle/>
              <a:p>
                <a:endParaRPr lang="en-GB"/>
              </a:p>
            </p:txBody>
          </p:sp>
          <p:sp>
            <p:nvSpPr>
              <p:cNvPr id="134" name="Freeform 41"/>
              <p:cNvSpPr>
                <a:spLocks noChangeAspect="1"/>
              </p:cNvSpPr>
              <p:nvPr/>
            </p:nvSpPr>
            <p:spPr bwMode="gray">
              <a:xfrm>
                <a:off x="4821" y="2282"/>
                <a:ext cx="46" cy="46"/>
              </a:xfrm>
              <a:custGeom>
                <a:avLst/>
                <a:gdLst>
                  <a:gd name="T0" fmla="*/ 599954 w 27"/>
                  <a:gd name="T1" fmla="*/ 473468 h 27"/>
                  <a:gd name="T2" fmla="*/ 206695 w 27"/>
                  <a:gd name="T3" fmla="*/ 623677 h 27"/>
                  <a:gd name="T4" fmla="*/ 76449 w 27"/>
                  <a:gd name="T5" fmla="*/ 221901 h 27"/>
                  <a:gd name="T6" fmla="*/ 452993 w 27"/>
                  <a:gd name="T7" fmla="*/ 76449 h 27"/>
                  <a:gd name="T8" fmla="*/ 599954 w 27"/>
                  <a:gd name="T9" fmla="*/ 47346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19"/>
                    </a:moveTo>
                    <a:cubicBezTo>
                      <a:pt x="21" y="25"/>
                      <a:pt x="14" y="27"/>
                      <a:pt x="8" y="25"/>
                    </a:cubicBezTo>
                    <a:cubicBezTo>
                      <a:pt x="2" y="22"/>
                      <a:pt x="0" y="15"/>
                      <a:pt x="3" y="9"/>
                    </a:cubicBezTo>
                    <a:cubicBezTo>
                      <a:pt x="5" y="3"/>
                      <a:pt x="12" y="0"/>
                      <a:pt x="18" y="3"/>
                    </a:cubicBezTo>
                    <a:cubicBezTo>
                      <a:pt x="24" y="6"/>
                      <a:pt x="27" y="13"/>
                      <a:pt x="24" y="19"/>
                    </a:cubicBezTo>
                    <a:close/>
                  </a:path>
                </a:pathLst>
              </a:custGeom>
              <a:solidFill>
                <a:srgbClr val="EF4823"/>
              </a:solidFill>
              <a:ln w="9525">
                <a:noFill/>
                <a:round/>
                <a:headEnd/>
                <a:tailEnd/>
              </a:ln>
            </p:spPr>
            <p:txBody>
              <a:bodyPr/>
              <a:lstStyle/>
              <a:p>
                <a:endParaRPr lang="en-GB"/>
              </a:p>
            </p:txBody>
          </p:sp>
          <p:sp>
            <p:nvSpPr>
              <p:cNvPr id="135" name="Freeform 42"/>
              <p:cNvSpPr>
                <a:spLocks noChangeAspect="1"/>
              </p:cNvSpPr>
              <p:nvPr/>
            </p:nvSpPr>
            <p:spPr bwMode="gray">
              <a:xfrm>
                <a:off x="4952" y="2342"/>
                <a:ext cx="46" cy="46"/>
              </a:xfrm>
              <a:custGeom>
                <a:avLst/>
                <a:gdLst>
                  <a:gd name="T0" fmla="*/ 564543 w 27"/>
                  <a:gd name="T1" fmla="*/ 500419 h 27"/>
                  <a:gd name="T2" fmla="*/ 172403 w 27"/>
                  <a:gd name="T3" fmla="*/ 564543 h 27"/>
                  <a:gd name="T4" fmla="*/ 101193 w 27"/>
                  <a:gd name="T5" fmla="*/ 143525 h 27"/>
                  <a:gd name="T6" fmla="*/ 500419 w 27"/>
                  <a:gd name="T7" fmla="*/ 76449 h 27"/>
                  <a:gd name="T8" fmla="*/ 564543 w 27"/>
                  <a:gd name="T9" fmla="*/ 50041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20"/>
                    </a:moveTo>
                    <a:cubicBezTo>
                      <a:pt x="20" y="25"/>
                      <a:pt x="12" y="27"/>
                      <a:pt x="7" y="23"/>
                    </a:cubicBezTo>
                    <a:cubicBezTo>
                      <a:pt x="1" y="19"/>
                      <a:pt x="0" y="12"/>
                      <a:pt x="4" y="6"/>
                    </a:cubicBezTo>
                    <a:cubicBezTo>
                      <a:pt x="7" y="1"/>
                      <a:pt x="15" y="0"/>
                      <a:pt x="20" y="3"/>
                    </a:cubicBezTo>
                    <a:cubicBezTo>
                      <a:pt x="26" y="7"/>
                      <a:pt x="27" y="15"/>
                      <a:pt x="23" y="20"/>
                    </a:cubicBezTo>
                    <a:close/>
                  </a:path>
                </a:pathLst>
              </a:custGeom>
              <a:solidFill>
                <a:srgbClr val="EF4823"/>
              </a:solidFill>
              <a:ln w="9525">
                <a:noFill/>
                <a:round/>
                <a:headEnd/>
                <a:tailEnd/>
              </a:ln>
            </p:spPr>
            <p:txBody>
              <a:bodyPr/>
              <a:lstStyle/>
              <a:p>
                <a:endParaRPr lang="en-GB"/>
              </a:p>
            </p:txBody>
          </p:sp>
          <p:sp>
            <p:nvSpPr>
              <p:cNvPr id="136" name="Freeform 43"/>
              <p:cNvSpPr>
                <a:spLocks noChangeAspect="1"/>
              </p:cNvSpPr>
              <p:nvPr/>
            </p:nvSpPr>
            <p:spPr bwMode="gray">
              <a:xfrm>
                <a:off x="5082" y="2431"/>
                <a:ext cx="44" cy="45"/>
              </a:xfrm>
              <a:custGeom>
                <a:avLst/>
                <a:gdLst>
                  <a:gd name="T0" fmla="*/ 109323 w 26"/>
                  <a:gd name="T1" fmla="*/ 133674 h 26"/>
                  <a:gd name="T2" fmla="*/ 91745 w 26"/>
                  <a:gd name="T3" fmla="*/ 693050 h 26"/>
                  <a:gd name="T4" fmla="*/ 465265 w 26"/>
                  <a:gd name="T5" fmla="*/ 693050 h 26"/>
                  <a:gd name="T6" fmla="*/ 465265 w 26"/>
                  <a:gd name="T7" fmla="*/ 133674 h 26"/>
                  <a:gd name="T8" fmla="*/ 109323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5" y="4"/>
                    </a:moveTo>
                    <a:cubicBezTo>
                      <a:pt x="0" y="9"/>
                      <a:pt x="0" y="16"/>
                      <a:pt x="4" y="21"/>
                    </a:cubicBezTo>
                    <a:cubicBezTo>
                      <a:pt x="9" y="26"/>
                      <a:pt x="17" y="26"/>
                      <a:pt x="21" y="21"/>
                    </a:cubicBezTo>
                    <a:cubicBezTo>
                      <a:pt x="26" y="17"/>
                      <a:pt x="26" y="9"/>
                      <a:pt x="21" y="4"/>
                    </a:cubicBezTo>
                    <a:cubicBezTo>
                      <a:pt x="17" y="0"/>
                      <a:pt x="9" y="0"/>
                      <a:pt x="5" y="4"/>
                    </a:cubicBezTo>
                    <a:close/>
                  </a:path>
                </a:pathLst>
              </a:custGeom>
              <a:solidFill>
                <a:srgbClr val="EF4823"/>
              </a:solidFill>
              <a:ln w="9525">
                <a:noFill/>
                <a:round/>
                <a:headEnd/>
                <a:tailEnd/>
              </a:ln>
            </p:spPr>
            <p:txBody>
              <a:bodyPr/>
              <a:lstStyle/>
              <a:p>
                <a:endParaRPr lang="en-GB"/>
              </a:p>
            </p:txBody>
          </p:sp>
          <p:sp>
            <p:nvSpPr>
              <p:cNvPr id="137" name="Freeform 44"/>
              <p:cNvSpPr>
                <a:spLocks noChangeAspect="1"/>
              </p:cNvSpPr>
              <p:nvPr/>
            </p:nvSpPr>
            <p:spPr bwMode="gray">
              <a:xfrm>
                <a:off x="5286" y="2684"/>
                <a:ext cx="45" cy="46"/>
              </a:xfrm>
              <a:custGeom>
                <a:avLst/>
                <a:gdLst>
                  <a:gd name="T0" fmla="*/ 293042 w 27"/>
                  <a:gd name="T1" fmla="*/ 599954 h 27"/>
                  <a:gd name="T2" fmla="*/ 398187 w 27"/>
                  <a:gd name="T3" fmla="*/ 221901 h 27"/>
                  <a:gd name="T4" fmla="*/ 149328 w 27"/>
                  <a:gd name="T5" fmla="*/ 44872 h 27"/>
                  <a:gd name="T6" fmla="*/ 28458 w 27"/>
                  <a:gd name="T7" fmla="*/ 452993 h 27"/>
                  <a:gd name="T8" fmla="*/ 293042 w 27"/>
                  <a:gd name="T9" fmla="*/ 599954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4"/>
                    </a:moveTo>
                    <a:cubicBezTo>
                      <a:pt x="24" y="22"/>
                      <a:pt x="27" y="15"/>
                      <a:pt x="24" y="9"/>
                    </a:cubicBezTo>
                    <a:cubicBezTo>
                      <a:pt x="22" y="3"/>
                      <a:pt x="15" y="0"/>
                      <a:pt x="9" y="2"/>
                    </a:cubicBezTo>
                    <a:cubicBezTo>
                      <a:pt x="3" y="5"/>
                      <a:pt x="0" y="12"/>
                      <a:pt x="2" y="18"/>
                    </a:cubicBezTo>
                    <a:cubicBezTo>
                      <a:pt x="5" y="24"/>
                      <a:pt x="12" y="27"/>
                      <a:pt x="18" y="24"/>
                    </a:cubicBezTo>
                    <a:close/>
                  </a:path>
                </a:pathLst>
              </a:custGeom>
              <a:solidFill>
                <a:srgbClr val="EF4823"/>
              </a:solidFill>
              <a:ln w="9525">
                <a:noFill/>
                <a:round/>
                <a:headEnd/>
                <a:tailEnd/>
              </a:ln>
            </p:spPr>
            <p:txBody>
              <a:bodyPr/>
              <a:lstStyle/>
              <a:p>
                <a:endParaRPr lang="en-GB"/>
              </a:p>
            </p:txBody>
          </p:sp>
          <p:sp>
            <p:nvSpPr>
              <p:cNvPr id="138" name="Freeform 45"/>
              <p:cNvSpPr>
                <a:spLocks noChangeAspect="1"/>
              </p:cNvSpPr>
              <p:nvPr/>
            </p:nvSpPr>
            <p:spPr bwMode="gray">
              <a:xfrm>
                <a:off x="5344" y="2821"/>
                <a:ext cx="42" cy="45"/>
              </a:xfrm>
              <a:custGeom>
                <a:avLst/>
                <a:gdLst>
                  <a:gd name="T0" fmla="*/ 18658 w 25"/>
                  <a:gd name="T1" fmla="*/ 538925 h 26"/>
                  <a:gd name="T2" fmla="*/ 285294 w 25"/>
                  <a:gd name="T3" fmla="*/ 831709 h 26"/>
                  <a:gd name="T4" fmla="*/ 454917 w 25"/>
                  <a:gd name="T5" fmla="*/ 369756 h 26"/>
                  <a:gd name="T6" fmla="*/ 197020 w 25"/>
                  <a:gd name="T7" fmla="*/ 60058 h 26"/>
                  <a:gd name="T8" fmla="*/ 18658 w 25"/>
                  <a:gd name="T9" fmla="*/ 53892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16"/>
                    </a:moveTo>
                    <a:cubicBezTo>
                      <a:pt x="2" y="22"/>
                      <a:pt x="8" y="26"/>
                      <a:pt x="15" y="25"/>
                    </a:cubicBezTo>
                    <a:cubicBezTo>
                      <a:pt x="21" y="24"/>
                      <a:pt x="25" y="17"/>
                      <a:pt x="24" y="11"/>
                    </a:cubicBezTo>
                    <a:cubicBezTo>
                      <a:pt x="23" y="4"/>
                      <a:pt x="17" y="0"/>
                      <a:pt x="10" y="2"/>
                    </a:cubicBezTo>
                    <a:cubicBezTo>
                      <a:pt x="4" y="3"/>
                      <a:pt x="0" y="9"/>
                      <a:pt x="1" y="16"/>
                    </a:cubicBezTo>
                    <a:close/>
                  </a:path>
                </a:pathLst>
              </a:custGeom>
              <a:solidFill>
                <a:srgbClr val="EF4823"/>
              </a:solidFill>
              <a:ln w="9525">
                <a:noFill/>
                <a:round/>
                <a:headEnd/>
                <a:tailEnd/>
              </a:ln>
            </p:spPr>
            <p:txBody>
              <a:bodyPr/>
              <a:lstStyle/>
              <a:p>
                <a:endParaRPr lang="en-GB"/>
              </a:p>
            </p:txBody>
          </p:sp>
          <p:sp>
            <p:nvSpPr>
              <p:cNvPr id="139" name="Freeform 46"/>
              <p:cNvSpPr>
                <a:spLocks noChangeAspect="1"/>
              </p:cNvSpPr>
              <p:nvPr/>
            </p:nvSpPr>
            <p:spPr bwMode="gray">
              <a:xfrm>
                <a:off x="5376" y="2968"/>
                <a:ext cx="40" cy="40"/>
              </a:xfrm>
              <a:custGeom>
                <a:avLst/>
                <a:gdLst>
                  <a:gd name="T0" fmla="*/ 175825 w 24"/>
                  <a:gd name="T1" fmla="*/ 0 h 24"/>
                  <a:gd name="T2" fmla="*/ 0 w 24"/>
                  <a:gd name="T3" fmla="*/ 195153 h 24"/>
                  <a:gd name="T4" fmla="*/ 195153 w 24"/>
                  <a:gd name="T5" fmla="*/ 398187 h 24"/>
                  <a:gd name="T6" fmla="*/ 372880 w 24"/>
                  <a:gd name="T7" fmla="*/ 195153 h 24"/>
                  <a:gd name="T8" fmla="*/ 175825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1" y="0"/>
                    </a:moveTo>
                    <a:cubicBezTo>
                      <a:pt x="5" y="0"/>
                      <a:pt x="0" y="6"/>
                      <a:pt x="0" y="12"/>
                    </a:cubicBezTo>
                    <a:cubicBezTo>
                      <a:pt x="0" y="19"/>
                      <a:pt x="5" y="24"/>
                      <a:pt x="12" y="24"/>
                    </a:cubicBezTo>
                    <a:cubicBezTo>
                      <a:pt x="18" y="24"/>
                      <a:pt x="24" y="18"/>
                      <a:pt x="23" y="12"/>
                    </a:cubicBezTo>
                    <a:cubicBezTo>
                      <a:pt x="23" y="5"/>
                      <a:pt x="18" y="0"/>
                      <a:pt x="11" y="0"/>
                    </a:cubicBezTo>
                    <a:close/>
                  </a:path>
                </a:pathLst>
              </a:custGeom>
              <a:solidFill>
                <a:srgbClr val="EF4823"/>
              </a:solidFill>
              <a:ln w="9525">
                <a:noFill/>
                <a:round/>
                <a:headEnd/>
                <a:tailEnd/>
              </a:ln>
            </p:spPr>
            <p:txBody>
              <a:bodyPr/>
              <a:lstStyle/>
              <a:p>
                <a:endParaRPr lang="en-GB"/>
              </a:p>
            </p:txBody>
          </p:sp>
          <p:sp>
            <p:nvSpPr>
              <p:cNvPr id="140" name="Freeform 47"/>
              <p:cNvSpPr>
                <a:spLocks noChangeAspect="1"/>
              </p:cNvSpPr>
              <p:nvPr/>
            </p:nvSpPr>
            <p:spPr bwMode="gray">
              <a:xfrm>
                <a:off x="5376" y="3139"/>
                <a:ext cx="44" cy="44"/>
              </a:xfrm>
              <a:custGeom>
                <a:avLst/>
                <a:gdLst>
                  <a:gd name="T0" fmla="*/ 38173 w 26"/>
                  <a:gd name="T1" fmla="*/ 243875 h 26"/>
                  <a:gd name="T2" fmla="*/ 243875 w 26"/>
                  <a:gd name="T3" fmla="*/ 543481 h 26"/>
                  <a:gd name="T4" fmla="*/ 543481 w 26"/>
                  <a:gd name="T5" fmla="*/ 352252 h 26"/>
                  <a:gd name="T6" fmla="*/ 352252 w 26"/>
                  <a:gd name="T7" fmla="*/ 38173 h 26"/>
                  <a:gd name="T8" fmla="*/ 38173 w 26"/>
                  <a:gd name="T9" fmla="*/ 24387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 y="11"/>
                    </a:moveTo>
                    <a:cubicBezTo>
                      <a:pt x="0" y="18"/>
                      <a:pt x="5" y="24"/>
                      <a:pt x="11" y="25"/>
                    </a:cubicBezTo>
                    <a:cubicBezTo>
                      <a:pt x="18" y="26"/>
                      <a:pt x="24" y="22"/>
                      <a:pt x="25" y="16"/>
                    </a:cubicBezTo>
                    <a:cubicBezTo>
                      <a:pt x="26" y="9"/>
                      <a:pt x="22" y="3"/>
                      <a:pt x="16" y="2"/>
                    </a:cubicBezTo>
                    <a:cubicBezTo>
                      <a:pt x="9" y="0"/>
                      <a:pt x="3" y="5"/>
                      <a:pt x="2" y="11"/>
                    </a:cubicBezTo>
                    <a:close/>
                  </a:path>
                </a:pathLst>
              </a:custGeom>
              <a:solidFill>
                <a:srgbClr val="EF4823"/>
              </a:solidFill>
              <a:ln w="9525">
                <a:noFill/>
                <a:round/>
                <a:headEnd/>
                <a:tailEnd/>
              </a:ln>
            </p:spPr>
            <p:txBody>
              <a:bodyPr/>
              <a:lstStyle/>
              <a:p>
                <a:endParaRPr lang="en-GB"/>
              </a:p>
            </p:txBody>
          </p:sp>
          <p:sp>
            <p:nvSpPr>
              <p:cNvPr id="141" name="Freeform 48"/>
              <p:cNvSpPr>
                <a:spLocks noChangeAspect="1"/>
              </p:cNvSpPr>
              <p:nvPr/>
            </p:nvSpPr>
            <p:spPr bwMode="gray">
              <a:xfrm>
                <a:off x="5191" y="2542"/>
                <a:ext cx="46" cy="45"/>
              </a:xfrm>
              <a:custGeom>
                <a:avLst/>
                <a:gdLst>
                  <a:gd name="T0" fmla="*/ 500419 w 27"/>
                  <a:gd name="T1" fmla="*/ 372880 h 27"/>
                  <a:gd name="T2" fmla="*/ 599954 w 27"/>
                  <a:gd name="T3" fmla="*/ 117092 h 27"/>
                  <a:gd name="T4" fmla="*/ 172403 w 27"/>
                  <a:gd name="T5" fmla="*/ 47430 h 27"/>
                  <a:gd name="T6" fmla="*/ 101193 w 27"/>
                  <a:gd name="T7" fmla="*/ 325255 h 27"/>
                  <a:gd name="T8" fmla="*/ 500419 w 27"/>
                  <a:gd name="T9" fmla="*/ 37288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23"/>
                    </a:moveTo>
                    <a:cubicBezTo>
                      <a:pt x="26" y="19"/>
                      <a:pt x="27" y="12"/>
                      <a:pt x="24" y="7"/>
                    </a:cubicBezTo>
                    <a:cubicBezTo>
                      <a:pt x="20" y="1"/>
                      <a:pt x="13" y="0"/>
                      <a:pt x="7" y="3"/>
                    </a:cubicBezTo>
                    <a:cubicBezTo>
                      <a:pt x="2" y="7"/>
                      <a:pt x="0" y="14"/>
                      <a:pt x="4" y="20"/>
                    </a:cubicBezTo>
                    <a:cubicBezTo>
                      <a:pt x="8" y="25"/>
                      <a:pt x="15" y="27"/>
                      <a:pt x="20" y="23"/>
                    </a:cubicBezTo>
                    <a:close/>
                  </a:path>
                </a:pathLst>
              </a:custGeom>
              <a:solidFill>
                <a:srgbClr val="EF4823"/>
              </a:solidFill>
              <a:ln w="9525">
                <a:noFill/>
                <a:round/>
                <a:headEnd/>
                <a:tailEnd/>
              </a:ln>
            </p:spPr>
            <p:txBody>
              <a:bodyPr/>
              <a:lstStyle/>
              <a:p>
                <a:endParaRPr lang="en-GB"/>
              </a:p>
            </p:txBody>
          </p:sp>
          <p:sp>
            <p:nvSpPr>
              <p:cNvPr id="142" name="Freeform 49"/>
              <p:cNvSpPr>
                <a:spLocks noChangeAspect="1"/>
              </p:cNvSpPr>
              <p:nvPr/>
            </p:nvSpPr>
            <p:spPr bwMode="gray">
              <a:xfrm>
                <a:off x="5071" y="3711"/>
                <a:ext cx="45" cy="46"/>
              </a:xfrm>
              <a:custGeom>
                <a:avLst/>
                <a:gdLst>
                  <a:gd name="T0" fmla="*/ 117092 w 27"/>
                  <a:gd name="T1" fmla="*/ 76449 h 27"/>
                  <a:gd name="T2" fmla="*/ 47430 w 27"/>
                  <a:gd name="T3" fmla="*/ 500419 h 27"/>
                  <a:gd name="T4" fmla="*/ 325255 w 27"/>
                  <a:gd name="T5" fmla="*/ 564543 h 27"/>
                  <a:gd name="T6" fmla="*/ 372880 w 27"/>
                  <a:gd name="T7" fmla="*/ 172403 h 27"/>
                  <a:gd name="T8" fmla="*/ 117092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 y="7"/>
                      <a:pt x="0" y="14"/>
                      <a:pt x="3" y="20"/>
                    </a:cubicBezTo>
                    <a:cubicBezTo>
                      <a:pt x="7" y="25"/>
                      <a:pt x="14" y="27"/>
                      <a:pt x="20" y="23"/>
                    </a:cubicBezTo>
                    <a:cubicBezTo>
                      <a:pt x="25" y="20"/>
                      <a:pt x="27" y="12"/>
                      <a:pt x="23" y="7"/>
                    </a:cubicBezTo>
                    <a:cubicBezTo>
                      <a:pt x="20" y="1"/>
                      <a:pt x="12" y="0"/>
                      <a:pt x="7" y="3"/>
                    </a:cubicBezTo>
                    <a:close/>
                  </a:path>
                </a:pathLst>
              </a:custGeom>
              <a:solidFill>
                <a:srgbClr val="EF4823"/>
              </a:solidFill>
              <a:ln w="9525">
                <a:noFill/>
                <a:round/>
                <a:headEnd/>
                <a:tailEnd/>
              </a:ln>
            </p:spPr>
            <p:txBody>
              <a:bodyPr/>
              <a:lstStyle/>
              <a:p>
                <a:endParaRPr lang="en-GB"/>
              </a:p>
            </p:txBody>
          </p:sp>
          <p:sp>
            <p:nvSpPr>
              <p:cNvPr id="143" name="Freeform 50"/>
              <p:cNvSpPr>
                <a:spLocks noChangeAspect="1"/>
              </p:cNvSpPr>
              <p:nvPr/>
            </p:nvSpPr>
            <p:spPr bwMode="gray">
              <a:xfrm>
                <a:off x="5278" y="3461"/>
                <a:ext cx="45" cy="46"/>
              </a:xfrm>
              <a:custGeom>
                <a:avLst/>
                <a:gdLst>
                  <a:gd name="T0" fmla="*/ 398187 w 27"/>
                  <a:gd name="T1" fmla="*/ 524339 h 27"/>
                  <a:gd name="T2" fmla="*/ 325255 w 27"/>
                  <a:gd name="T3" fmla="*/ 101193 h 27"/>
                  <a:gd name="T4" fmla="*/ 70255 w 27"/>
                  <a:gd name="T5" fmla="*/ 172403 h 27"/>
                  <a:gd name="T6" fmla="*/ 117092 w 27"/>
                  <a:gd name="T7" fmla="*/ 599954 h 27"/>
                  <a:gd name="T8" fmla="*/ 398187 w 27"/>
                  <a:gd name="T9" fmla="*/ 52433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21"/>
                    </a:moveTo>
                    <a:cubicBezTo>
                      <a:pt x="27" y="15"/>
                      <a:pt x="26" y="8"/>
                      <a:pt x="20" y="4"/>
                    </a:cubicBezTo>
                    <a:cubicBezTo>
                      <a:pt x="15" y="0"/>
                      <a:pt x="8" y="2"/>
                      <a:pt x="4" y="7"/>
                    </a:cubicBezTo>
                    <a:cubicBezTo>
                      <a:pt x="0" y="13"/>
                      <a:pt x="2" y="20"/>
                      <a:pt x="7" y="24"/>
                    </a:cubicBezTo>
                    <a:cubicBezTo>
                      <a:pt x="12" y="27"/>
                      <a:pt x="20" y="26"/>
                      <a:pt x="24" y="21"/>
                    </a:cubicBezTo>
                    <a:close/>
                  </a:path>
                </a:pathLst>
              </a:custGeom>
              <a:solidFill>
                <a:srgbClr val="EF4823"/>
              </a:solidFill>
              <a:ln w="9525">
                <a:noFill/>
                <a:round/>
                <a:headEnd/>
                <a:tailEnd/>
              </a:ln>
            </p:spPr>
            <p:txBody>
              <a:bodyPr/>
              <a:lstStyle/>
              <a:p>
                <a:endParaRPr lang="en-GB"/>
              </a:p>
            </p:txBody>
          </p:sp>
          <p:sp>
            <p:nvSpPr>
              <p:cNvPr id="144" name="Freeform 51"/>
              <p:cNvSpPr>
                <a:spLocks noChangeAspect="1"/>
              </p:cNvSpPr>
              <p:nvPr/>
            </p:nvSpPr>
            <p:spPr bwMode="gray">
              <a:xfrm>
                <a:off x="5189" y="3596"/>
                <a:ext cx="44" cy="44"/>
              </a:xfrm>
              <a:custGeom>
                <a:avLst/>
                <a:gdLst>
                  <a:gd name="T0" fmla="*/ 465265 w 26"/>
                  <a:gd name="T1" fmla="*/ 465265 h 26"/>
                  <a:gd name="T2" fmla="*/ 465265 w 26"/>
                  <a:gd name="T3" fmla="*/ 91745 h 26"/>
                  <a:gd name="T4" fmla="*/ 109323 w 26"/>
                  <a:gd name="T5" fmla="*/ 91745 h 26"/>
                  <a:gd name="T6" fmla="*/ 109323 w 26"/>
                  <a:gd name="T7" fmla="*/ 465265 h 26"/>
                  <a:gd name="T8" fmla="*/ 465265 w 26"/>
                  <a:gd name="T9" fmla="*/ 465265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21"/>
                    </a:moveTo>
                    <a:cubicBezTo>
                      <a:pt x="26" y="16"/>
                      <a:pt x="26" y="9"/>
                      <a:pt x="21" y="4"/>
                    </a:cubicBezTo>
                    <a:cubicBezTo>
                      <a:pt x="17" y="0"/>
                      <a:pt x="9" y="0"/>
                      <a:pt x="5" y="4"/>
                    </a:cubicBezTo>
                    <a:cubicBezTo>
                      <a:pt x="0" y="9"/>
                      <a:pt x="0" y="16"/>
                      <a:pt x="5" y="21"/>
                    </a:cubicBezTo>
                    <a:cubicBezTo>
                      <a:pt x="9" y="26"/>
                      <a:pt x="17" y="26"/>
                      <a:pt x="21" y="21"/>
                    </a:cubicBezTo>
                    <a:close/>
                  </a:path>
                </a:pathLst>
              </a:custGeom>
              <a:solidFill>
                <a:srgbClr val="EF4823"/>
              </a:solidFill>
              <a:ln w="9525">
                <a:noFill/>
                <a:round/>
                <a:headEnd/>
                <a:tailEnd/>
              </a:ln>
            </p:spPr>
            <p:txBody>
              <a:bodyPr/>
              <a:lstStyle/>
              <a:p>
                <a:endParaRPr lang="en-GB"/>
              </a:p>
            </p:txBody>
          </p:sp>
          <p:sp>
            <p:nvSpPr>
              <p:cNvPr id="145" name="Freeform 52"/>
              <p:cNvSpPr>
                <a:spLocks noChangeAspect="1"/>
              </p:cNvSpPr>
              <p:nvPr/>
            </p:nvSpPr>
            <p:spPr bwMode="gray">
              <a:xfrm>
                <a:off x="5344" y="3302"/>
                <a:ext cx="46" cy="46"/>
              </a:xfrm>
              <a:custGeom>
                <a:avLst/>
                <a:gdLst>
                  <a:gd name="T0" fmla="*/ 452993 w 27"/>
                  <a:gd name="T1" fmla="*/ 76449 h 27"/>
                  <a:gd name="T2" fmla="*/ 76449 w 27"/>
                  <a:gd name="T3" fmla="*/ 221901 h 27"/>
                  <a:gd name="T4" fmla="*/ 221901 w 27"/>
                  <a:gd name="T5" fmla="*/ 623677 h 27"/>
                  <a:gd name="T6" fmla="*/ 623677 w 27"/>
                  <a:gd name="T7" fmla="*/ 452993 h 27"/>
                  <a:gd name="T8" fmla="*/ 45299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3"/>
                    </a:moveTo>
                    <a:cubicBezTo>
                      <a:pt x="12" y="0"/>
                      <a:pt x="5" y="3"/>
                      <a:pt x="3" y="9"/>
                    </a:cubicBezTo>
                    <a:cubicBezTo>
                      <a:pt x="0" y="15"/>
                      <a:pt x="3" y="22"/>
                      <a:pt x="9" y="25"/>
                    </a:cubicBezTo>
                    <a:cubicBezTo>
                      <a:pt x="15" y="27"/>
                      <a:pt x="22" y="24"/>
                      <a:pt x="25" y="18"/>
                    </a:cubicBezTo>
                    <a:cubicBezTo>
                      <a:pt x="27" y="12"/>
                      <a:pt x="24" y="5"/>
                      <a:pt x="18" y="3"/>
                    </a:cubicBezTo>
                    <a:close/>
                  </a:path>
                </a:pathLst>
              </a:custGeom>
              <a:solidFill>
                <a:srgbClr val="EF4823"/>
              </a:solidFill>
              <a:ln w="9525">
                <a:noFill/>
                <a:round/>
                <a:headEnd/>
                <a:tailEnd/>
              </a:ln>
            </p:spPr>
            <p:txBody>
              <a:bodyPr/>
              <a:lstStyle/>
              <a:p>
                <a:endParaRPr lang="en-GB"/>
              </a:p>
            </p:txBody>
          </p:sp>
          <p:sp>
            <p:nvSpPr>
              <p:cNvPr id="146" name="Freeform 53"/>
              <p:cNvSpPr>
                <a:spLocks noChangeAspect="1"/>
              </p:cNvSpPr>
              <p:nvPr/>
            </p:nvSpPr>
            <p:spPr bwMode="gray">
              <a:xfrm>
                <a:off x="4941" y="3795"/>
                <a:ext cx="46" cy="46"/>
              </a:xfrm>
              <a:custGeom>
                <a:avLst/>
                <a:gdLst>
                  <a:gd name="T0" fmla="*/ 44872 w 27"/>
                  <a:gd name="T1" fmla="*/ 452993 h 27"/>
                  <a:gd name="T2" fmla="*/ 221901 w 27"/>
                  <a:gd name="T3" fmla="*/ 76449 h 27"/>
                  <a:gd name="T4" fmla="*/ 599954 w 27"/>
                  <a:gd name="T5" fmla="*/ 221901 h 27"/>
                  <a:gd name="T6" fmla="*/ 452993 w 27"/>
                  <a:gd name="T7" fmla="*/ 623677 h 27"/>
                  <a:gd name="T8" fmla="*/ 44872 w 27"/>
                  <a:gd name="T9" fmla="*/ 45299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 y="18"/>
                    </a:moveTo>
                    <a:cubicBezTo>
                      <a:pt x="0" y="12"/>
                      <a:pt x="3" y="5"/>
                      <a:pt x="9" y="3"/>
                    </a:cubicBezTo>
                    <a:cubicBezTo>
                      <a:pt x="15" y="0"/>
                      <a:pt x="22" y="3"/>
                      <a:pt x="24" y="9"/>
                    </a:cubicBezTo>
                    <a:cubicBezTo>
                      <a:pt x="27" y="15"/>
                      <a:pt x="24" y="22"/>
                      <a:pt x="18" y="25"/>
                    </a:cubicBezTo>
                    <a:cubicBezTo>
                      <a:pt x="12" y="27"/>
                      <a:pt x="5" y="24"/>
                      <a:pt x="2" y="18"/>
                    </a:cubicBezTo>
                    <a:close/>
                  </a:path>
                </a:pathLst>
              </a:custGeom>
              <a:solidFill>
                <a:srgbClr val="EF4823"/>
              </a:solidFill>
              <a:ln w="9525">
                <a:noFill/>
                <a:round/>
                <a:headEnd/>
                <a:tailEnd/>
              </a:ln>
            </p:spPr>
            <p:txBody>
              <a:bodyPr/>
              <a:lstStyle/>
              <a:p>
                <a:endParaRPr lang="en-GB"/>
              </a:p>
            </p:txBody>
          </p:sp>
          <p:sp>
            <p:nvSpPr>
              <p:cNvPr id="147" name="Freeform 54"/>
              <p:cNvSpPr>
                <a:spLocks noChangeAspect="1"/>
              </p:cNvSpPr>
              <p:nvPr/>
            </p:nvSpPr>
            <p:spPr bwMode="gray">
              <a:xfrm>
                <a:off x="4794" y="3859"/>
                <a:ext cx="44" cy="43"/>
              </a:xfrm>
              <a:custGeom>
                <a:avLst/>
                <a:gdLst>
                  <a:gd name="T0" fmla="*/ 22557 w 26"/>
                  <a:gd name="T1" fmla="*/ 211904 h 26"/>
                  <a:gd name="T2" fmla="*/ 243875 w 26"/>
                  <a:gd name="T3" fmla="*/ 15172 h 26"/>
                  <a:gd name="T4" fmla="*/ 529845 w 26"/>
                  <a:gd name="T5" fmla="*/ 156892 h 26"/>
                  <a:gd name="T6" fmla="*/ 321148 w 26"/>
                  <a:gd name="T7" fmla="*/ 350457 h 26"/>
                  <a:gd name="T8" fmla="*/ 22557 w 26"/>
                  <a:gd name="T9" fmla="*/ 21190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15"/>
                    </a:moveTo>
                    <a:cubicBezTo>
                      <a:pt x="0" y="9"/>
                      <a:pt x="4" y="3"/>
                      <a:pt x="11" y="1"/>
                    </a:cubicBezTo>
                    <a:cubicBezTo>
                      <a:pt x="17" y="0"/>
                      <a:pt x="23" y="4"/>
                      <a:pt x="24" y="11"/>
                    </a:cubicBezTo>
                    <a:cubicBezTo>
                      <a:pt x="26" y="17"/>
                      <a:pt x="22" y="23"/>
                      <a:pt x="15" y="25"/>
                    </a:cubicBezTo>
                    <a:cubicBezTo>
                      <a:pt x="9" y="26"/>
                      <a:pt x="2" y="22"/>
                      <a:pt x="1" y="15"/>
                    </a:cubicBezTo>
                    <a:close/>
                  </a:path>
                </a:pathLst>
              </a:custGeom>
              <a:solidFill>
                <a:srgbClr val="EF4823"/>
              </a:solidFill>
              <a:ln w="9525">
                <a:noFill/>
                <a:round/>
                <a:headEnd/>
                <a:tailEnd/>
              </a:ln>
            </p:spPr>
            <p:txBody>
              <a:bodyPr/>
              <a:lstStyle/>
              <a:p>
                <a:endParaRPr lang="en-GB"/>
              </a:p>
            </p:txBody>
          </p:sp>
          <p:sp>
            <p:nvSpPr>
              <p:cNvPr id="148" name="Freeform 55"/>
              <p:cNvSpPr>
                <a:spLocks noChangeAspect="1"/>
              </p:cNvSpPr>
              <p:nvPr/>
            </p:nvSpPr>
            <p:spPr bwMode="gray">
              <a:xfrm>
                <a:off x="4624" y="3894"/>
                <a:ext cx="41" cy="39"/>
              </a:xfrm>
              <a:custGeom>
                <a:avLst/>
                <a:gdLst>
                  <a:gd name="T0" fmla="*/ 0 w 24"/>
                  <a:gd name="T1" fmla="*/ 253400 h 23"/>
                  <a:gd name="T2" fmla="*/ 326283 w 24"/>
                  <a:gd name="T3" fmla="*/ 0 h 23"/>
                  <a:gd name="T4" fmla="*/ 631542 w 24"/>
                  <a:gd name="T5" fmla="*/ 268874 h 23"/>
                  <a:gd name="T6" fmla="*/ 326283 w 24"/>
                  <a:gd name="T7" fmla="*/ 523116 h 23"/>
                  <a:gd name="T8" fmla="*/ 0 w 24"/>
                  <a:gd name="T9" fmla="*/ 25340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1"/>
                    </a:moveTo>
                    <a:cubicBezTo>
                      <a:pt x="0" y="5"/>
                      <a:pt x="6" y="0"/>
                      <a:pt x="12" y="0"/>
                    </a:cubicBezTo>
                    <a:cubicBezTo>
                      <a:pt x="19" y="0"/>
                      <a:pt x="24" y="5"/>
                      <a:pt x="24" y="12"/>
                    </a:cubicBezTo>
                    <a:cubicBezTo>
                      <a:pt x="24" y="18"/>
                      <a:pt x="19" y="23"/>
                      <a:pt x="12" y="23"/>
                    </a:cubicBezTo>
                    <a:cubicBezTo>
                      <a:pt x="5" y="23"/>
                      <a:pt x="0" y="18"/>
                      <a:pt x="0" y="11"/>
                    </a:cubicBezTo>
                    <a:close/>
                  </a:path>
                </a:pathLst>
              </a:custGeom>
              <a:solidFill>
                <a:srgbClr val="EF4823"/>
              </a:solidFill>
              <a:ln w="9525">
                <a:noFill/>
                <a:round/>
                <a:headEnd/>
                <a:tailEnd/>
              </a:ln>
            </p:spPr>
            <p:txBody>
              <a:bodyPr/>
              <a:lstStyle/>
              <a:p>
                <a:endParaRPr lang="en-GB"/>
              </a:p>
            </p:txBody>
          </p:sp>
          <p:sp>
            <p:nvSpPr>
              <p:cNvPr id="149" name="Freeform 56"/>
              <p:cNvSpPr>
                <a:spLocks noChangeAspect="1"/>
              </p:cNvSpPr>
              <p:nvPr/>
            </p:nvSpPr>
            <p:spPr bwMode="gray">
              <a:xfrm>
                <a:off x="4441" y="3887"/>
                <a:ext cx="46" cy="44"/>
              </a:xfrm>
              <a:custGeom>
                <a:avLst/>
                <a:gdLst>
                  <a:gd name="T0" fmla="*/ 44872 w 27"/>
                  <a:gd name="T1" fmla="*/ 221345 h 26"/>
                  <a:gd name="T2" fmla="*/ 394087 w 27"/>
                  <a:gd name="T3" fmla="*/ 22557 h 26"/>
                  <a:gd name="T4" fmla="*/ 623677 w 27"/>
                  <a:gd name="T5" fmla="*/ 352252 h 26"/>
                  <a:gd name="T6" fmla="*/ 277905 w 27"/>
                  <a:gd name="T7" fmla="*/ 543481 h 26"/>
                  <a:gd name="T8" fmla="*/ 44872 w 27"/>
                  <a:gd name="T9" fmla="*/ 22134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 y="10"/>
                    </a:moveTo>
                    <a:cubicBezTo>
                      <a:pt x="3" y="4"/>
                      <a:pt x="10" y="0"/>
                      <a:pt x="16" y="1"/>
                    </a:cubicBezTo>
                    <a:cubicBezTo>
                      <a:pt x="23" y="3"/>
                      <a:pt x="27" y="9"/>
                      <a:pt x="25" y="16"/>
                    </a:cubicBezTo>
                    <a:cubicBezTo>
                      <a:pt x="24" y="22"/>
                      <a:pt x="17" y="26"/>
                      <a:pt x="11" y="25"/>
                    </a:cubicBezTo>
                    <a:cubicBezTo>
                      <a:pt x="4" y="23"/>
                      <a:pt x="0" y="17"/>
                      <a:pt x="2" y="10"/>
                    </a:cubicBezTo>
                    <a:close/>
                  </a:path>
                </a:pathLst>
              </a:custGeom>
              <a:solidFill>
                <a:srgbClr val="EF4823"/>
              </a:solidFill>
              <a:ln w="9525">
                <a:noFill/>
                <a:round/>
                <a:headEnd/>
                <a:tailEnd/>
              </a:ln>
            </p:spPr>
            <p:txBody>
              <a:bodyPr/>
              <a:lstStyle/>
              <a:p>
                <a:endParaRPr lang="en-GB"/>
              </a:p>
            </p:txBody>
          </p:sp>
          <p:sp>
            <p:nvSpPr>
              <p:cNvPr id="150" name="Freeform 57"/>
              <p:cNvSpPr>
                <a:spLocks noChangeAspect="1"/>
              </p:cNvSpPr>
              <p:nvPr/>
            </p:nvSpPr>
            <p:spPr bwMode="gray">
              <a:xfrm>
                <a:off x="4295" y="3854"/>
                <a:ext cx="46" cy="45"/>
              </a:xfrm>
              <a:custGeom>
                <a:avLst/>
                <a:gdLst>
                  <a:gd name="T0" fmla="*/ 76449 w 27"/>
                  <a:gd name="T1" fmla="*/ 149328 h 27"/>
                  <a:gd name="T2" fmla="*/ 452993 w 27"/>
                  <a:gd name="T3" fmla="*/ 47430 h 27"/>
                  <a:gd name="T4" fmla="*/ 599954 w 27"/>
                  <a:gd name="T5" fmla="*/ 293042 h 27"/>
                  <a:gd name="T6" fmla="*/ 221901 w 27"/>
                  <a:gd name="T7" fmla="*/ 398187 h 27"/>
                  <a:gd name="T8" fmla="*/ 76449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3" y="9"/>
                    </a:moveTo>
                    <a:cubicBezTo>
                      <a:pt x="5" y="3"/>
                      <a:pt x="12" y="0"/>
                      <a:pt x="18" y="3"/>
                    </a:cubicBezTo>
                    <a:cubicBezTo>
                      <a:pt x="24" y="5"/>
                      <a:pt x="27" y="12"/>
                      <a:pt x="24" y="18"/>
                    </a:cubicBezTo>
                    <a:cubicBezTo>
                      <a:pt x="22" y="24"/>
                      <a:pt x="15" y="27"/>
                      <a:pt x="9" y="24"/>
                    </a:cubicBezTo>
                    <a:cubicBezTo>
                      <a:pt x="3" y="22"/>
                      <a:pt x="0" y="15"/>
                      <a:pt x="3" y="9"/>
                    </a:cubicBezTo>
                    <a:close/>
                  </a:path>
                </a:pathLst>
              </a:custGeom>
              <a:solidFill>
                <a:srgbClr val="EF4823"/>
              </a:solidFill>
              <a:ln w="9525">
                <a:noFill/>
                <a:round/>
                <a:headEnd/>
                <a:tailEnd/>
              </a:ln>
            </p:spPr>
            <p:txBody>
              <a:bodyPr/>
              <a:lstStyle/>
              <a:p>
                <a:endParaRPr lang="en-GB"/>
              </a:p>
            </p:txBody>
          </p:sp>
          <p:sp>
            <p:nvSpPr>
              <p:cNvPr id="151" name="Freeform 58"/>
              <p:cNvSpPr>
                <a:spLocks noChangeAspect="1"/>
              </p:cNvSpPr>
              <p:nvPr/>
            </p:nvSpPr>
            <p:spPr bwMode="gray">
              <a:xfrm>
                <a:off x="4131" y="3779"/>
                <a:ext cx="45" cy="46"/>
              </a:xfrm>
              <a:custGeom>
                <a:avLst/>
                <a:gdLst>
                  <a:gd name="T0" fmla="*/ 70255 w 27"/>
                  <a:gd name="T1" fmla="*/ 172403 h 27"/>
                  <a:gd name="T2" fmla="*/ 325255 w 27"/>
                  <a:gd name="T3" fmla="*/ 101193 h 27"/>
                  <a:gd name="T4" fmla="*/ 372880 w 27"/>
                  <a:gd name="T5" fmla="*/ 524339 h 27"/>
                  <a:gd name="T6" fmla="*/ 99730 w 27"/>
                  <a:gd name="T7" fmla="*/ 564543 h 27"/>
                  <a:gd name="T8" fmla="*/ 70255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7"/>
                    </a:moveTo>
                    <a:cubicBezTo>
                      <a:pt x="8" y="1"/>
                      <a:pt x="15" y="0"/>
                      <a:pt x="20" y="4"/>
                    </a:cubicBezTo>
                    <a:cubicBezTo>
                      <a:pt x="26" y="8"/>
                      <a:pt x="27" y="15"/>
                      <a:pt x="23" y="21"/>
                    </a:cubicBezTo>
                    <a:cubicBezTo>
                      <a:pt x="19" y="26"/>
                      <a:pt x="11" y="27"/>
                      <a:pt x="6" y="23"/>
                    </a:cubicBezTo>
                    <a:cubicBezTo>
                      <a:pt x="1" y="19"/>
                      <a:pt x="0" y="12"/>
                      <a:pt x="4" y="7"/>
                    </a:cubicBezTo>
                    <a:close/>
                  </a:path>
                </a:pathLst>
              </a:custGeom>
              <a:solidFill>
                <a:srgbClr val="EF4823"/>
              </a:solidFill>
              <a:ln w="9525">
                <a:noFill/>
                <a:round/>
                <a:headEnd/>
                <a:tailEnd/>
              </a:ln>
            </p:spPr>
            <p:txBody>
              <a:bodyPr/>
              <a:lstStyle/>
              <a:p>
                <a:endParaRPr lang="en-GB"/>
              </a:p>
            </p:txBody>
          </p:sp>
          <p:sp>
            <p:nvSpPr>
              <p:cNvPr id="152" name="Freeform 59"/>
              <p:cNvSpPr>
                <a:spLocks noChangeAspect="1"/>
              </p:cNvSpPr>
              <p:nvPr/>
            </p:nvSpPr>
            <p:spPr bwMode="gray">
              <a:xfrm>
                <a:off x="4002" y="3685"/>
                <a:ext cx="46" cy="46"/>
              </a:xfrm>
              <a:custGeom>
                <a:avLst/>
                <a:gdLst>
                  <a:gd name="T0" fmla="*/ 143525 w 27"/>
                  <a:gd name="T1" fmla="*/ 130246 h 27"/>
                  <a:gd name="T2" fmla="*/ 538129 w 27"/>
                  <a:gd name="T3" fmla="*/ 143525 h 27"/>
                  <a:gd name="T4" fmla="*/ 538129 w 27"/>
                  <a:gd name="T5" fmla="*/ 538129 h 27"/>
                  <a:gd name="T6" fmla="*/ 130246 w 27"/>
                  <a:gd name="T7" fmla="*/ 538129 h 27"/>
                  <a:gd name="T8" fmla="*/ 143525 w 27"/>
                  <a:gd name="T9" fmla="*/ 130246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rgbClr val="EF4823"/>
              </a:solidFill>
              <a:ln w="9525">
                <a:noFill/>
                <a:round/>
                <a:headEnd/>
                <a:tailEnd/>
              </a:ln>
            </p:spPr>
            <p:txBody>
              <a:bodyPr/>
              <a:lstStyle/>
              <a:p>
                <a:endParaRPr lang="en-GB"/>
              </a:p>
            </p:txBody>
          </p:sp>
          <p:sp>
            <p:nvSpPr>
              <p:cNvPr id="153" name="Freeform 60"/>
              <p:cNvSpPr>
                <a:spLocks noChangeAspect="1"/>
              </p:cNvSpPr>
              <p:nvPr/>
            </p:nvSpPr>
            <p:spPr bwMode="gray">
              <a:xfrm>
                <a:off x="3903" y="3582"/>
                <a:ext cx="46" cy="46"/>
              </a:xfrm>
              <a:custGeom>
                <a:avLst/>
                <a:gdLst>
                  <a:gd name="T0" fmla="*/ 172403 w 27"/>
                  <a:gd name="T1" fmla="*/ 76449 h 27"/>
                  <a:gd name="T2" fmla="*/ 564543 w 27"/>
                  <a:gd name="T3" fmla="*/ 172403 h 27"/>
                  <a:gd name="T4" fmla="*/ 500419 w 27"/>
                  <a:gd name="T5" fmla="*/ 564543 h 27"/>
                  <a:gd name="T6" fmla="*/ 76449 w 27"/>
                  <a:gd name="T7" fmla="*/ 500419 h 27"/>
                  <a:gd name="T8" fmla="*/ 172403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rgbClr val="EF4823"/>
              </a:solidFill>
              <a:ln w="9525">
                <a:noFill/>
                <a:round/>
                <a:headEnd/>
                <a:tailEnd/>
              </a:ln>
            </p:spPr>
            <p:txBody>
              <a:bodyPr/>
              <a:lstStyle/>
              <a:p>
                <a:endParaRPr lang="en-GB"/>
              </a:p>
            </p:txBody>
          </p:sp>
          <p:sp>
            <p:nvSpPr>
              <p:cNvPr id="154" name="Freeform 61"/>
              <p:cNvSpPr>
                <a:spLocks noChangeAspect="1"/>
              </p:cNvSpPr>
              <p:nvPr/>
            </p:nvSpPr>
            <p:spPr bwMode="gray">
              <a:xfrm>
                <a:off x="3825" y="3465"/>
                <a:ext cx="46" cy="46"/>
              </a:xfrm>
              <a:custGeom>
                <a:avLst/>
                <a:gdLst>
                  <a:gd name="T0" fmla="*/ 221901 w 27"/>
                  <a:gd name="T1" fmla="*/ 76449 h 27"/>
                  <a:gd name="T2" fmla="*/ 623677 w 27"/>
                  <a:gd name="T3" fmla="*/ 221901 h 27"/>
                  <a:gd name="T4" fmla="*/ 452993 w 27"/>
                  <a:gd name="T5" fmla="*/ 623677 h 27"/>
                  <a:gd name="T6" fmla="*/ 76449 w 27"/>
                  <a:gd name="T7" fmla="*/ 452993 h 27"/>
                  <a:gd name="T8" fmla="*/ 221901 w 27"/>
                  <a:gd name="T9" fmla="*/ 76449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rgbClr val="EF4823"/>
              </a:solidFill>
              <a:ln w="9525">
                <a:noFill/>
                <a:round/>
                <a:headEnd/>
                <a:tailEnd/>
              </a:ln>
            </p:spPr>
            <p:txBody>
              <a:bodyPr/>
              <a:lstStyle/>
              <a:p>
                <a:endParaRPr lang="en-GB"/>
              </a:p>
            </p:txBody>
          </p:sp>
          <p:sp>
            <p:nvSpPr>
              <p:cNvPr id="155" name="Freeform 62"/>
              <p:cNvSpPr>
                <a:spLocks noChangeAspect="1"/>
              </p:cNvSpPr>
              <p:nvPr/>
            </p:nvSpPr>
            <p:spPr bwMode="gray">
              <a:xfrm>
                <a:off x="3766" y="3327"/>
                <a:ext cx="44" cy="45"/>
              </a:xfrm>
              <a:custGeom>
                <a:avLst/>
                <a:gdLst>
                  <a:gd name="T0" fmla="*/ 221345 w 26"/>
                  <a:gd name="T1" fmla="*/ 34700 h 26"/>
                  <a:gd name="T2" fmla="*/ 543481 w 26"/>
                  <a:gd name="T3" fmla="*/ 326352 h 26"/>
                  <a:gd name="T4" fmla="*/ 321148 w 26"/>
                  <a:gd name="T5" fmla="*/ 816570 h 26"/>
                  <a:gd name="T6" fmla="*/ 22557 w 26"/>
                  <a:gd name="T7" fmla="*/ 506324 h 26"/>
                  <a:gd name="T8" fmla="*/ 221345 w 26"/>
                  <a:gd name="T9" fmla="*/ 3470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rgbClr val="EF4823"/>
              </a:solidFill>
              <a:ln w="9525">
                <a:noFill/>
                <a:round/>
                <a:headEnd/>
                <a:tailEnd/>
              </a:ln>
            </p:spPr>
            <p:txBody>
              <a:bodyPr/>
              <a:lstStyle/>
              <a:p>
                <a:endParaRPr lang="en-GB"/>
              </a:p>
            </p:txBody>
          </p:sp>
          <p:sp>
            <p:nvSpPr>
              <p:cNvPr id="156" name="Oval 63"/>
              <p:cNvSpPr>
                <a:spLocks noChangeAspect="1" noChangeArrowheads="1"/>
              </p:cNvSpPr>
              <p:nvPr/>
            </p:nvSpPr>
            <p:spPr bwMode="gray">
              <a:xfrm>
                <a:off x="3730" y="3153"/>
                <a:ext cx="41" cy="40"/>
              </a:xfrm>
              <a:prstGeom prst="ellipse">
                <a:avLst/>
              </a:prstGeom>
              <a:solidFill>
                <a:srgbClr val="EF4823"/>
              </a:solidFill>
              <a:ln w="9525">
                <a:noFill/>
                <a:round/>
                <a:headEnd/>
                <a:tailEnd/>
              </a:ln>
            </p:spPr>
            <p:txBody>
              <a:bodyPr/>
              <a:lstStyle/>
              <a:p>
                <a:pPr algn="ctr"/>
                <a:endParaRPr lang="en-GB"/>
              </a:p>
            </p:txBody>
          </p:sp>
          <p:sp>
            <p:nvSpPr>
              <p:cNvPr id="157" name="Freeform 64"/>
              <p:cNvSpPr>
                <a:spLocks noChangeAspect="1"/>
              </p:cNvSpPr>
              <p:nvPr/>
            </p:nvSpPr>
            <p:spPr bwMode="gray">
              <a:xfrm>
                <a:off x="3727" y="2993"/>
                <a:ext cx="44" cy="44"/>
              </a:xfrm>
              <a:custGeom>
                <a:avLst/>
                <a:gdLst>
                  <a:gd name="T0" fmla="*/ 321148 w 26"/>
                  <a:gd name="T1" fmla="*/ 38173 h 26"/>
                  <a:gd name="T2" fmla="*/ 543481 w 26"/>
                  <a:gd name="T3" fmla="*/ 352252 h 26"/>
                  <a:gd name="T4" fmla="*/ 243875 w 26"/>
                  <a:gd name="T5" fmla="*/ 543481 h 26"/>
                  <a:gd name="T6" fmla="*/ 22557 w 26"/>
                  <a:gd name="T7" fmla="*/ 243875 h 26"/>
                  <a:gd name="T8" fmla="*/ 321148 w 26"/>
                  <a:gd name="T9" fmla="*/ 38173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rgbClr val="EF4823"/>
              </a:solidFill>
              <a:ln w="9525">
                <a:noFill/>
                <a:round/>
                <a:headEnd/>
                <a:tailEnd/>
              </a:ln>
            </p:spPr>
            <p:txBody>
              <a:bodyPr/>
              <a:lstStyle/>
              <a:p>
                <a:endParaRPr lang="en-GB"/>
              </a:p>
            </p:txBody>
          </p:sp>
          <p:sp>
            <p:nvSpPr>
              <p:cNvPr id="158" name="Freeform 65"/>
              <p:cNvSpPr>
                <a:spLocks noChangeAspect="1"/>
              </p:cNvSpPr>
              <p:nvPr/>
            </p:nvSpPr>
            <p:spPr bwMode="gray">
              <a:xfrm>
                <a:off x="3757" y="2830"/>
                <a:ext cx="46" cy="46"/>
              </a:xfrm>
              <a:custGeom>
                <a:avLst/>
                <a:gdLst>
                  <a:gd name="T0" fmla="*/ 452993 w 27"/>
                  <a:gd name="T1" fmla="*/ 44872 h 27"/>
                  <a:gd name="T2" fmla="*/ 599954 w 27"/>
                  <a:gd name="T3" fmla="*/ 452993 h 27"/>
                  <a:gd name="T4" fmla="*/ 221901 w 27"/>
                  <a:gd name="T5" fmla="*/ 599954 h 27"/>
                  <a:gd name="T6" fmla="*/ 44872 w 27"/>
                  <a:gd name="T7" fmla="*/ 221901 h 27"/>
                  <a:gd name="T8" fmla="*/ 452993 w 27"/>
                  <a:gd name="T9" fmla="*/ 44872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rgbClr val="EF4823"/>
              </a:solidFill>
              <a:ln w="9525">
                <a:noFill/>
                <a:round/>
                <a:headEnd/>
                <a:tailEnd/>
              </a:ln>
            </p:spPr>
            <p:txBody>
              <a:bodyPr/>
              <a:lstStyle/>
              <a:p>
                <a:endParaRPr lang="en-GB"/>
              </a:p>
            </p:txBody>
          </p:sp>
          <p:sp>
            <p:nvSpPr>
              <p:cNvPr id="159" name="Freeform 66"/>
              <p:cNvSpPr>
                <a:spLocks noChangeAspect="1"/>
              </p:cNvSpPr>
              <p:nvPr/>
            </p:nvSpPr>
            <p:spPr bwMode="gray">
              <a:xfrm>
                <a:off x="3820" y="2678"/>
                <a:ext cx="46" cy="45"/>
              </a:xfrm>
              <a:custGeom>
                <a:avLst/>
                <a:gdLst>
                  <a:gd name="T0" fmla="*/ 500419 w 27"/>
                  <a:gd name="T1" fmla="*/ 47430 h 27"/>
                  <a:gd name="T2" fmla="*/ 564543 w 27"/>
                  <a:gd name="T3" fmla="*/ 325255 h 27"/>
                  <a:gd name="T4" fmla="*/ 172403 w 27"/>
                  <a:gd name="T5" fmla="*/ 372880 h 27"/>
                  <a:gd name="T6" fmla="*/ 76449 w 27"/>
                  <a:gd name="T7" fmla="*/ 117092 h 27"/>
                  <a:gd name="T8" fmla="*/ 500419 w 27"/>
                  <a:gd name="T9" fmla="*/ 4743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rgbClr val="EF4823"/>
              </a:solidFill>
              <a:ln w="9525">
                <a:noFill/>
                <a:round/>
                <a:headEnd/>
                <a:tailEnd/>
              </a:ln>
            </p:spPr>
            <p:txBody>
              <a:bodyPr/>
              <a:lstStyle/>
              <a:p>
                <a:endParaRPr lang="en-GB"/>
              </a:p>
            </p:txBody>
          </p:sp>
          <p:sp>
            <p:nvSpPr>
              <p:cNvPr id="160" name="Freeform 67"/>
              <p:cNvSpPr>
                <a:spLocks noChangeAspect="1"/>
              </p:cNvSpPr>
              <p:nvPr/>
            </p:nvSpPr>
            <p:spPr bwMode="gray">
              <a:xfrm>
                <a:off x="3920" y="2531"/>
                <a:ext cx="44" cy="45"/>
              </a:xfrm>
              <a:custGeom>
                <a:avLst/>
                <a:gdLst>
                  <a:gd name="T0" fmla="*/ 465265 w 26"/>
                  <a:gd name="T1" fmla="*/ 133674 h 26"/>
                  <a:gd name="T2" fmla="*/ 465265 w 26"/>
                  <a:gd name="T3" fmla="*/ 693050 h 26"/>
                  <a:gd name="T4" fmla="*/ 91745 w 26"/>
                  <a:gd name="T5" fmla="*/ 693050 h 26"/>
                  <a:gd name="T6" fmla="*/ 109323 w 26"/>
                  <a:gd name="T7" fmla="*/ 133674 h 26"/>
                  <a:gd name="T8" fmla="*/ 465265 w 26"/>
                  <a:gd name="T9" fmla="*/ 13367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1" y="4"/>
                    </a:moveTo>
                    <a:cubicBezTo>
                      <a:pt x="26" y="9"/>
                      <a:pt x="26" y="17"/>
                      <a:pt x="21" y="21"/>
                    </a:cubicBezTo>
                    <a:cubicBezTo>
                      <a:pt x="16" y="26"/>
                      <a:pt x="9" y="26"/>
                      <a:pt x="4" y="21"/>
                    </a:cubicBezTo>
                    <a:cubicBezTo>
                      <a:pt x="0" y="16"/>
                      <a:pt x="0" y="9"/>
                      <a:pt x="5" y="4"/>
                    </a:cubicBezTo>
                    <a:cubicBezTo>
                      <a:pt x="9" y="0"/>
                      <a:pt x="17" y="0"/>
                      <a:pt x="21" y="4"/>
                    </a:cubicBezTo>
                    <a:close/>
                  </a:path>
                </a:pathLst>
              </a:custGeom>
              <a:solidFill>
                <a:srgbClr val="EF4823"/>
              </a:solidFill>
              <a:ln w="9525">
                <a:noFill/>
                <a:round/>
                <a:headEnd/>
                <a:tailEnd/>
              </a:ln>
            </p:spPr>
            <p:txBody>
              <a:bodyPr/>
              <a:lstStyle/>
              <a:p>
                <a:endParaRPr lang="en-GB"/>
              </a:p>
            </p:txBody>
          </p:sp>
          <p:sp>
            <p:nvSpPr>
              <p:cNvPr id="161" name="Freeform 68"/>
              <p:cNvSpPr>
                <a:spLocks noChangeAspect="1"/>
              </p:cNvSpPr>
              <p:nvPr/>
            </p:nvSpPr>
            <p:spPr bwMode="gray">
              <a:xfrm>
                <a:off x="4037" y="2416"/>
                <a:ext cx="46" cy="46"/>
              </a:xfrm>
              <a:custGeom>
                <a:avLst/>
                <a:gdLst>
                  <a:gd name="T0" fmla="*/ 564543 w 27"/>
                  <a:gd name="T1" fmla="*/ 172403 h 27"/>
                  <a:gd name="T2" fmla="*/ 500419 w 27"/>
                  <a:gd name="T3" fmla="*/ 599954 h 27"/>
                  <a:gd name="T4" fmla="*/ 76449 w 27"/>
                  <a:gd name="T5" fmla="*/ 500419 h 27"/>
                  <a:gd name="T6" fmla="*/ 172403 w 27"/>
                  <a:gd name="T7" fmla="*/ 101193 h 27"/>
                  <a:gd name="T8" fmla="*/ 564543 w 27"/>
                  <a:gd name="T9" fmla="*/ 172403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3" y="7"/>
                    </a:moveTo>
                    <a:cubicBezTo>
                      <a:pt x="27" y="13"/>
                      <a:pt x="25" y="20"/>
                      <a:pt x="20" y="24"/>
                    </a:cubicBezTo>
                    <a:cubicBezTo>
                      <a:pt x="14" y="27"/>
                      <a:pt x="7" y="25"/>
                      <a:pt x="3" y="20"/>
                    </a:cubicBezTo>
                    <a:cubicBezTo>
                      <a:pt x="0" y="14"/>
                      <a:pt x="1" y="7"/>
                      <a:pt x="7" y="4"/>
                    </a:cubicBezTo>
                    <a:cubicBezTo>
                      <a:pt x="12" y="0"/>
                      <a:pt x="20" y="2"/>
                      <a:pt x="23" y="7"/>
                    </a:cubicBezTo>
                    <a:close/>
                  </a:path>
                </a:pathLst>
              </a:custGeom>
              <a:solidFill>
                <a:srgbClr val="EF4823"/>
              </a:solidFill>
              <a:ln w="9525">
                <a:noFill/>
                <a:round/>
                <a:headEnd/>
                <a:tailEnd/>
              </a:ln>
            </p:spPr>
            <p:txBody>
              <a:bodyPr/>
              <a:lstStyle/>
              <a:p>
                <a:endParaRPr lang="en-GB"/>
              </a:p>
            </p:txBody>
          </p:sp>
          <p:sp>
            <p:nvSpPr>
              <p:cNvPr id="162" name="Freeform 69"/>
              <p:cNvSpPr>
                <a:spLocks noChangeAspect="1"/>
              </p:cNvSpPr>
              <p:nvPr/>
            </p:nvSpPr>
            <p:spPr bwMode="gray">
              <a:xfrm>
                <a:off x="4166" y="2332"/>
                <a:ext cx="46" cy="45"/>
              </a:xfrm>
              <a:custGeom>
                <a:avLst/>
                <a:gdLst>
                  <a:gd name="T0" fmla="*/ 623677 w 27"/>
                  <a:gd name="T1" fmla="*/ 149328 h 27"/>
                  <a:gd name="T2" fmla="*/ 452993 w 27"/>
                  <a:gd name="T3" fmla="*/ 414800 h 27"/>
                  <a:gd name="T4" fmla="*/ 76449 w 27"/>
                  <a:gd name="T5" fmla="*/ 293042 h 27"/>
                  <a:gd name="T6" fmla="*/ 221901 w 27"/>
                  <a:gd name="T7" fmla="*/ 47430 h 27"/>
                  <a:gd name="T8" fmla="*/ 623677 w 27"/>
                  <a:gd name="T9" fmla="*/ 14932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5" y="9"/>
                    </a:moveTo>
                    <a:cubicBezTo>
                      <a:pt x="27" y="16"/>
                      <a:pt x="24" y="22"/>
                      <a:pt x="18" y="25"/>
                    </a:cubicBezTo>
                    <a:cubicBezTo>
                      <a:pt x="12" y="27"/>
                      <a:pt x="5" y="24"/>
                      <a:pt x="3" y="18"/>
                    </a:cubicBezTo>
                    <a:cubicBezTo>
                      <a:pt x="0" y="12"/>
                      <a:pt x="3" y="5"/>
                      <a:pt x="9" y="3"/>
                    </a:cubicBezTo>
                    <a:cubicBezTo>
                      <a:pt x="15" y="0"/>
                      <a:pt x="22" y="3"/>
                      <a:pt x="25" y="9"/>
                    </a:cubicBezTo>
                    <a:close/>
                  </a:path>
                </a:pathLst>
              </a:custGeom>
              <a:solidFill>
                <a:srgbClr val="EF4823"/>
              </a:solidFill>
              <a:ln w="9525">
                <a:noFill/>
                <a:round/>
                <a:headEnd/>
                <a:tailEnd/>
              </a:ln>
            </p:spPr>
            <p:txBody>
              <a:bodyPr/>
              <a:lstStyle/>
              <a:p>
                <a:endParaRPr lang="en-GB"/>
              </a:p>
            </p:txBody>
          </p:sp>
          <p:sp>
            <p:nvSpPr>
              <p:cNvPr id="163" name="Freeform 70"/>
              <p:cNvSpPr>
                <a:spLocks noChangeAspect="1"/>
              </p:cNvSpPr>
              <p:nvPr/>
            </p:nvSpPr>
            <p:spPr bwMode="gray">
              <a:xfrm>
                <a:off x="4319" y="2272"/>
                <a:ext cx="42" cy="44"/>
              </a:xfrm>
              <a:custGeom>
                <a:avLst/>
                <a:gdLst>
                  <a:gd name="T0" fmla="*/ 454917 w 25"/>
                  <a:gd name="T1" fmla="*/ 243875 h 26"/>
                  <a:gd name="T2" fmla="*/ 285294 w 25"/>
                  <a:gd name="T3" fmla="*/ 543481 h 26"/>
                  <a:gd name="T4" fmla="*/ 18658 w 25"/>
                  <a:gd name="T5" fmla="*/ 321148 h 26"/>
                  <a:gd name="T6" fmla="*/ 197020 w 25"/>
                  <a:gd name="T7" fmla="*/ 22557 h 26"/>
                  <a:gd name="T8" fmla="*/ 454917 w 25"/>
                  <a:gd name="T9" fmla="*/ 24387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4" y="11"/>
                    </a:moveTo>
                    <a:cubicBezTo>
                      <a:pt x="25" y="17"/>
                      <a:pt x="21" y="23"/>
                      <a:pt x="15" y="25"/>
                    </a:cubicBezTo>
                    <a:cubicBezTo>
                      <a:pt x="8" y="26"/>
                      <a:pt x="2" y="22"/>
                      <a:pt x="1" y="15"/>
                    </a:cubicBezTo>
                    <a:cubicBezTo>
                      <a:pt x="0" y="9"/>
                      <a:pt x="4" y="3"/>
                      <a:pt x="10" y="1"/>
                    </a:cubicBezTo>
                    <a:cubicBezTo>
                      <a:pt x="17" y="0"/>
                      <a:pt x="23" y="4"/>
                      <a:pt x="24" y="11"/>
                    </a:cubicBezTo>
                    <a:close/>
                  </a:path>
                </a:pathLst>
              </a:custGeom>
              <a:solidFill>
                <a:srgbClr val="EF4823"/>
              </a:solidFill>
              <a:ln w="9525">
                <a:noFill/>
                <a:round/>
                <a:headEnd/>
                <a:tailEnd/>
              </a:ln>
            </p:spPr>
            <p:txBody>
              <a:bodyPr/>
              <a:lstStyle/>
              <a:p>
                <a:endParaRPr lang="en-GB"/>
              </a:p>
            </p:txBody>
          </p:sp>
        </p:grpSp>
      </p:grpSp>
      <p:grpSp>
        <p:nvGrpSpPr>
          <p:cNvPr id="59395" name="Group 193"/>
          <p:cNvGrpSpPr>
            <a:grpSpLocks/>
          </p:cNvGrpSpPr>
          <p:nvPr/>
        </p:nvGrpSpPr>
        <p:grpSpPr bwMode="auto">
          <a:xfrm>
            <a:off x="1548136" y="2794397"/>
            <a:ext cx="1127125" cy="1135063"/>
            <a:chOff x="4216" y="2729"/>
            <a:chExt cx="710" cy="715"/>
          </a:xfrm>
        </p:grpSpPr>
        <p:sp>
          <p:nvSpPr>
            <p:cNvPr id="197" name="Freeform 194"/>
            <p:cNvSpPr>
              <a:spLocks noChangeAspect="1"/>
            </p:cNvSpPr>
            <p:nvPr/>
          </p:nvSpPr>
          <p:spPr bwMode="gray">
            <a:xfrm>
              <a:off x="4553" y="2729"/>
              <a:ext cx="116" cy="115"/>
            </a:xfrm>
            <a:custGeom>
              <a:avLst/>
              <a:gdLst>
                <a:gd name="T0" fmla="*/ 1631883 w 68"/>
                <a:gd name="T1" fmla="*/ 908167 h 68"/>
                <a:gd name="T2" fmla="*/ 657519 w 68"/>
                <a:gd name="T3" fmla="*/ 1368381 h 68"/>
                <a:gd name="T4" fmla="*/ 132453 w 68"/>
                <a:gd name="T5" fmla="*/ 537003 h 68"/>
                <a:gd name="T6" fmla="*/ 1093544 w 68"/>
                <a:gd name="T7" fmla="*/ 90891 h 68"/>
                <a:gd name="T8" fmla="*/ 1631883 w 68"/>
                <a:gd name="T9" fmla="*/ 908167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64" y="42"/>
                  </a:moveTo>
                  <a:cubicBezTo>
                    <a:pt x="59" y="58"/>
                    <a:pt x="42" y="68"/>
                    <a:pt x="26" y="63"/>
                  </a:cubicBezTo>
                  <a:cubicBezTo>
                    <a:pt x="10" y="59"/>
                    <a:pt x="0" y="42"/>
                    <a:pt x="5" y="25"/>
                  </a:cubicBezTo>
                  <a:cubicBezTo>
                    <a:pt x="9" y="9"/>
                    <a:pt x="26" y="0"/>
                    <a:pt x="43" y="4"/>
                  </a:cubicBezTo>
                  <a:cubicBezTo>
                    <a:pt x="59" y="9"/>
                    <a:pt x="68" y="26"/>
                    <a:pt x="64" y="42"/>
                  </a:cubicBezTo>
                  <a:close/>
                </a:path>
              </a:pathLst>
            </a:custGeom>
            <a:solidFill>
              <a:srgbClr val="EF4823"/>
            </a:solidFill>
            <a:ln w="9525">
              <a:noFill/>
              <a:round/>
              <a:headEnd/>
              <a:tailEnd/>
            </a:ln>
          </p:spPr>
          <p:txBody>
            <a:bodyPr/>
            <a:lstStyle/>
            <a:p>
              <a:endParaRPr lang="en-GB"/>
            </a:p>
          </p:txBody>
        </p:sp>
        <p:sp>
          <p:nvSpPr>
            <p:cNvPr id="198" name="Freeform 195"/>
            <p:cNvSpPr>
              <a:spLocks noChangeAspect="1"/>
            </p:cNvSpPr>
            <p:nvPr/>
          </p:nvSpPr>
          <p:spPr bwMode="gray">
            <a:xfrm>
              <a:off x="4538" y="3334"/>
              <a:ext cx="108" cy="110"/>
            </a:xfrm>
            <a:custGeom>
              <a:avLst/>
              <a:gdLst>
                <a:gd name="T0" fmla="*/ 35704 w 64"/>
                <a:gd name="T1" fmla="*/ 659866 h 65"/>
                <a:gd name="T2" fmla="*/ 730723 w 64"/>
                <a:gd name="T3" fmla="*/ 38173 h 65"/>
                <a:gd name="T4" fmla="*/ 1307674 w 64"/>
                <a:gd name="T5" fmla="*/ 764835 h 65"/>
                <a:gd name="T6" fmla="*/ 627264 w 64"/>
                <a:gd name="T7" fmla="*/ 1385397 h 65"/>
                <a:gd name="T8" fmla="*/ 35704 w 64"/>
                <a:gd name="T9" fmla="*/ 659866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2" y="30"/>
                  </a:moveTo>
                  <a:cubicBezTo>
                    <a:pt x="3" y="13"/>
                    <a:pt x="18" y="0"/>
                    <a:pt x="35" y="2"/>
                  </a:cubicBezTo>
                  <a:cubicBezTo>
                    <a:pt x="52" y="3"/>
                    <a:pt x="64" y="18"/>
                    <a:pt x="63" y="35"/>
                  </a:cubicBezTo>
                  <a:cubicBezTo>
                    <a:pt x="61" y="52"/>
                    <a:pt x="46" y="65"/>
                    <a:pt x="30" y="63"/>
                  </a:cubicBezTo>
                  <a:cubicBezTo>
                    <a:pt x="13" y="62"/>
                    <a:pt x="0" y="47"/>
                    <a:pt x="2" y="30"/>
                  </a:cubicBezTo>
                  <a:close/>
                </a:path>
              </a:pathLst>
            </a:custGeom>
            <a:solidFill>
              <a:srgbClr val="EF4823"/>
            </a:solidFill>
            <a:ln w="9525">
              <a:noFill/>
              <a:round/>
              <a:headEnd/>
              <a:tailEnd/>
            </a:ln>
          </p:spPr>
          <p:txBody>
            <a:bodyPr/>
            <a:lstStyle/>
            <a:p>
              <a:endParaRPr lang="en-GB"/>
            </a:p>
          </p:txBody>
        </p:sp>
        <p:sp>
          <p:nvSpPr>
            <p:cNvPr id="199" name="Freeform 196"/>
            <p:cNvSpPr>
              <a:spLocks noChangeAspect="1"/>
            </p:cNvSpPr>
            <p:nvPr/>
          </p:nvSpPr>
          <p:spPr bwMode="gray">
            <a:xfrm>
              <a:off x="4416" y="3314"/>
              <a:ext cx="118" cy="119"/>
            </a:xfrm>
            <a:custGeom>
              <a:avLst/>
              <a:gdLst>
                <a:gd name="T0" fmla="*/ 156739 w 70"/>
                <a:gd name="T1" fmla="*/ 506845 h 70"/>
                <a:gd name="T2" fmla="*/ 1004247 w 70"/>
                <a:gd name="T3" fmla="*/ 199889 h 70"/>
                <a:gd name="T4" fmla="*/ 1265646 w 70"/>
                <a:gd name="T5" fmla="*/ 1168711 h 70"/>
                <a:gd name="T6" fmla="*/ 408007 w 70"/>
                <a:gd name="T7" fmla="*/ 1474763 h 70"/>
                <a:gd name="T8" fmla="*/ 156739 w 70"/>
                <a:gd name="T9" fmla="*/ 50684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8" y="21"/>
                  </a:moveTo>
                  <a:cubicBezTo>
                    <a:pt x="16" y="6"/>
                    <a:pt x="34" y="0"/>
                    <a:pt x="49" y="8"/>
                  </a:cubicBezTo>
                  <a:cubicBezTo>
                    <a:pt x="64" y="16"/>
                    <a:pt x="70" y="34"/>
                    <a:pt x="62" y="49"/>
                  </a:cubicBezTo>
                  <a:cubicBezTo>
                    <a:pt x="54" y="64"/>
                    <a:pt x="35" y="70"/>
                    <a:pt x="20" y="62"/>
                  </a:cubicBezTo>
                  <a:cubicBezTo>
                    <a:pt x="5" y="54"/>
                    <a:pt x="0" y="36"/>
                    <a:pt x="8" y="21"/>
                  </a:cubicBezTo>
                  <a:close/>
                </a:path>
              </a:pathLst>
            </a:custGeom>
            <a:solidFill>
              <a:srgbClr val="EF4823"/>
            </a:solidFill>
            <a:ln w="9525">
              <a:noFill/>
              <a:round/>
              <a:headEnd/>
              <a:tailEnd/>
            </a:ln>
          </p:spPr>
          <p:txBody>
            <a:bodyPr/>
            <a:lstStyle/>
            <a:p>
              <a:endParaRPr lang="en-GB"/>
            </a:p>
          </p:txBody>
        </p:sp>
        <p:sp>
          <p:nvSpPr>
            <p:cNvPr id="200" name="Freeform 197"/>
            <p:cNvSpPr>
              <a:spLocks noChangeAspect="1"/>
            </p:cNvSpPr>
            <p:nvPr/>
          </p:nvSpPr>
          <p:spPr bwMode="gray">
            <a:xfrm>
              <a:off x="4309" y="3251"/>
              <a:ext cx="118" cy="117"/>
            </a:xfrm>
            <a:custGeom>
              <a:avLst/>
              <a:gdLst>
                <a:gd name="T0" fmla="*/ 331010 w 70"/>
                <a:gd name="T1" fmla="*/ 228894 h 69"/>
                <a:gd name="T2" fmla="*/ 1198393 w 70"/>
                <a:gd name="T3" fmla="*/ 329548 h 69"/>
                <a:gd name="T4" fmla="*/ 1097248 w 70"/>
                <a:gd name="T5" fmla="*/ 1310870 h 69"/>
                <a:gd name="T6" fmla="*/ 229062 w 70"/>
                <a:gd name="T7" fmla="*/ 1209269 h 69"/>
                <a:gd name="T8" fmla="*/ 331010 w 70"/>
                <a:gd name="T9" fmla="*/ 228894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rgbClr val="EF4823"/>
            </a:solidFill>
            <a:ln w="9525">
              <a:noFill/>
              <a:round/>
              <a:headEnd/>
              <a:tailEnd/>
            </a:ln>
          </p:spPr>
          <p:txBody>
            <a:bodyPr/>
            <a:lstStyle/>
            <a:p>
              <a:endParaRPr lang="en-GB"/>
            </a:p>
          </p:txBody>
        </p:sp>
        <p:sp>
          <p:nvSpPr>
            <p:cNvPr id="201" name="Freeform 198"/>
            <p:cNvSpPr>
              <a:spLocks noChangeAspect="1"/>
            </p:cNvSpPr>
            <p:nvPr/>
          </p:nvSpPr>
          <p:spPr bwMode="gray">
            <a:xfrm>
              <a:off x="4239" y="3151"/>
              <a:ext cx="115" cy="115"/>
            </a:xfrm>
            <a:custGeom>
              <a:avLst/>
              <a:gdLst>
                <a:gd name="T0" fmla="*/ 558985 w 68"/>
                <a:gd name="T1" fmla="*/ 90891 h 68"/>
                <a:gd name="T2" fmla="*/ 1368381 w 68"/>
                <a:gd name="T3" fmla="*/ 558985 h 68"/>
                <a:gd name="T4" fmla="*/ 908167 w 68"/>
                <a:gd name="T5" fmla="*/ 1368381 h 68"/>
                <a:gd name="T6" fmla="*/ 90891 w 68"/>
                <a:gd name="T7" fmla="*/ 908167 h 68"/>
                <a:gd name="T8" fmla="*/ 558985 w 68"/>
                <a:gd name="T9" fmla="*/ 90891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rgbClr val="EF4823"/>
            </a:solidFill>
            <a:ln w="9525">
              <a:noFill/>
              <a:round/>
              <a:headEnd/>
              <a:tailEnd/>
            </a:ln>
          </p:spPr>
          <p:txBody>
            <a:bodyPr/>
            <a:lstStyle/>
            <a:p>
              <a:endParaRPr lang="en-GB"/>
            </a:p>
          </p:txBody>
        </p:sp>
        <p:sp>
          <p:nvSpPr>
            <p:cNvPr id="202" name="Freeform 199"/>
            <p:cNvSpPr>
              <a:spLocks noChangeAspect="1"/>
            </p:cNvSpPr>
            <p:nvPr/>
          </p:nvSpPr>
          <p:spPr bwMode="gray">
            <a:xfrm>
              <a:off x="4216" y="3037"/>
              <a:ext cx="109" cy="111"/>
            </a:xfrm>
            <a:custGeom>
              <a:avLst/>
              <a:gdLst>
                <a:gd name="T0" fmla="*/ 681384 w 65"/>
                <a:gd name="T1" fmla="*/ 46196 h 65"/>
                <a:gd name="T2" fmla="*/ 1165094 w 65"/>
                <a:gd name="T3" fmla="*/ 930701 h 65"/>
                <a:gd name="T4" fmla="*/ 537985 w 65"/>
                <a:gd name="T5" fmla="*/ 1641763 h 65"/>
                <a:gd name="T6" fmla="*/ 30642 w 65"/>
                <a:gd name="T7" fmla="*/ 731905 h 65"/>
                <a:gd name="T8" fmla="*/ 681384 w 65"/>
                <a:gd name="T9" fmla="*/ 4619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rgbClr val="EF4823"/>
            </a:solidFill>
            <a:ln w="9525">
              <a:noFill/>
              <a:round/>
              <a:headEnd/>
              <a:tailEnd/>
            </a:ln>
          </p:spPr>
          <p:txBody>
            <a:bodyPr/>
            <a:lstStyle/>
            <a:p>
              <a:endParaRPr lang="en-GB"/>
            </a:p>
          </p:txBody>
        </p:sp>
        <p:sp>
          <p:nvSpPr>
            <p:cNvPr id="203" name="Freeform 200"/>
            <p:cNvSpPr>
              <a:spLocks noChangeAspect="1"/>
            </p:cNvSpPr>
            <p:nvPr/>
          </p:nvSpPr>
          <p:spPr bwMode="gray">
            <a:xfrm>
              <a:off x="4234" y="2912"/>
              <a:ext cx="119" cy="118"/>
            </a:xfrm>
            <a:custGeom>
              <a:avLst/>
              <a:gdLst>
                <a:gd name="T0" fmla="*/ 1226553 w 70"/>
                <a:gd name="T1" fmla="*/ 179503 h 70"/>
                <a:gd name="T2" fmla="*/ 1474763 w 70"/>
                <a:gd name="T3" fmla="*/ 1036745 h 70"/>
                <a:gd name="T4" fmla="*/ 446930 w 70"/>
                <a:gd name="T5" fmla="*/ 1246240 h 70"/>
                <a:gd name="T6" fmla="*/ 203993 w 70"/>
                <a:gd name="T7" fmla="*/ 386133 h 70"/>
                <a:gd name="T8" fmla="*/ 1226553 w 70"/>
                <a:gd name="T9" fmla="*/ 179503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rgbClr val="EF4823"/>
            </a:solidFill>
            <a:ln w="9525">
              <a:noFill/>
              <a:round/>
              <a:headEnd/>
              <a:tailEnd/>
            </a:ln>
          </p:spPr>
          <p:txBody>
            <a:bodyPr/>
            <a:lstStyle/>
            <a:p>
              <a:endParaRPr lang="en-GB"/>
            </a:p>
          </p:txBody>
        </p:sp>
        <p:sp>
          <p:nvSpPr>
            <p:cNvPr id="204" name="Freeform 201"/>
            <p:cNvSpPr>
              <a:spLocks noChangeAspect="1"/>
            </p:cNvSpPr>
            <p:nvPr/>
          </p:nvSpPr>
          <p:spPr bwMode="gray">
            <a:xfrm>
              <a:off x="4304" y="2810"/>
              <a:ext cx="118" cy="118"/>
            </a:xfrm>
            <a:custGeom>
              <a:avLst/>
              <a:gdLst>
                <a:gd name="T0" fmla="*/ 1221592 w 70"/>
                <a:gd name="T1" fmla="*/ 353405 h 70"/>
                <a:gd name="T2" fmla="*/ 1074120 w 70"/>
                <a:gd name="T3" fmla="*/ 1221592 h 70"/>
                <a:gd name="T4" fmla="*/ 209647 w 70"/>
                <a:gd name="T5" fmla="*/ 1074120 h 70"/>
                <a:gd name="T6" fmla="*/ 353405 w 70"/>
                <a:gd name="T7" fmla="*/ 209647 h 70"/>
                <a:gd name="T8" fmla="*/ 1221592 w 70"/>
                <a:gd name="T9" fmla="*/ 353405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rgbClr val="EF4823"/>
            </a:solidFill>
            <a:ln w="9525">
              <a:noFill/>
              <a:round/>
              <a:headEnd/>
              <a:tailEnd/>
            </a:ln>
          </p:spPr>
          <p:txBody>
            <a:bodyPr/>
            <a:lstStyle/>
            <a:p>
              <a:endParaRPr lang="en-GB"/>
            </a:p>
          </p:txBody>
        </p:sp>
        <p:sp>
          <p:nvSpPr>
            <p:cNvPr id="205" name="Freeform 202"/>
            <p:cNvSpPr>
              <a:spLocks noChangeAspect="1"/>
            </p:cNvSpPr>
            <p:nvPr/>
          </p:nvSpPr>
          <p:spPr bwMode="gray">
            <a:xfrm>
              <a:off x="4424" y="2742"/>
              <a:ext cx="112" cy="112"/>
            </a:xfrm>
            <a:custGeom>
              <a:avLst/>
              <a:gdLst>
                <a:gd name="T0" fmla="*/ 1460509 w 66"/>
                <a:gd name="T1" fmla="*/ 647194 h 66"/>
                <a:gd name="T2" fmla="*/ 874713 w 66"/>
                <a:gd name="T3" fmla="*/ 1460509 h 66"/>
                <a:gd name="T4" fmla="*/ 67964 w 66"/>
                <a:gd name="T5" fmla="*/ 874713 h 66"/>
                <a:gd name="T6" fmla="*/ 647194 w 66"/>
                <a:gd name="T7" fmla="*/ 67964 h 66"/>
                <a:gd name="T8" fmla="*/ 1460509 w 66"/>
                <a:gd name="T9" fmla="*/ 647194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3" y="28"/>
                  </a:moveTo>
                  <a:cubicBezTo>
                    <a:pt x="66" y="45"/>
                    <a:pt x="55" y="61"/>
                    <a:pt x="38" y="63"/>
                  </a:cubicBezTo>
                  <a:cubicBezTo>
                    <a:pt x="21" y="66"/>
                    <a:pt x="5" y="55"/>
                    <a:pt x="3" y="38"/>
                  </a:cubicBezTo>
                  <a:cubicBezTo>
                    <a:pt x="0" y="22"/>
                    <a:pt x="11" y="6"/>
                    <a:pt x="28" y="3"/>
                  </a:cubicBezTo>
                  <a:cubicBezTo>
                    <a:pt x="44" y="0"/>
                    <a:pt x="60" y="11"/>
                    <a:pt x="63" y="28"/>
                  </a:cubicBezTo>
                  <a:close/>
                </a:path>
              </a:pathLst>
            </a:custGeom>
            <a:solidFill>
              <a:srgbClr val="EF4823"/>
            </a:solidFill>
            <a:ln w="9525">
              <a:noFill/>
              <a:round/>
              <a:headEnd/>
              <a:tailEnd/>
            </a:ln>
          </p:spPr>
          <p:txBody>
            <a:bodyPr/>
            <a:lstStyle/>
            <a:p>
              <a:endParaRPr lang="en-GB"/>
            </a:p>
          </p:txBody>
        </p:sp>
        <p:sp>
          <p:nvSpPr>
            <p:cNvPr id="206" name="Freeform 203"/>
            <p:cNvSpPr>
              <a:spLocks noChangeAspect="1"/>
            </p:cNvSpPr>
            <p:nvPr/>
          </p:nvSpPr>
          <p:spPr bwMode="gray">
            <a:xfrm>
              <a:off x="4806" y="3114"/>
              <a:ext cx="118" cy="118"/>
            </a:xfrm>
            <a:custGeom>
              <a:avLst/>
              <a:gdLst>
                <a:gd name="T0" fmla="*/ 445394 w 70"/>
                <a:gd name="T1" fmla="*/ 1283688 h 70"/>
                <a:gd name="T2" fmla="*/ 1283688 w 70"/>
                <a:gd name="T3" fmla="*/ 981438 h 70"/>
                <a:gd name="T4" fmla="*/ 981438 w 70"/>
                <a:gd name="T5" fmla="*/ 143582 h 70"/>
                <a:gd name="T6" fmla="*/ 143582 w 70"/>
                <a:gd name="T7" fmla="*/ 445394 h 70"/>
                <a:gd name="T8" fmla="*/ 445394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22" y="63"/>
                  </a:moveTo>
                  <a:cubicBezTo>
                    <a:pt x="37" y="70"/>
                    <a:pt x="55" y="63"/>
                    <a:pt x="63" y="48"/>
                  </a:cubicBezTo>
                  <a:cubicBezTo>
                    <a:pt x="70" y="33"/>
                    <a:pt x="63" y="14"/>
                    <a:pt x="48" y="7"/>
                  </a:cubicBezTo>
                  <a:cubicBezTo>
                    <a:pt x="33" y="0"/>
                    <a:pt x="14" y="7"/>
                    <a:pt x="7" y="22"/>
                  </a:cubicBezTo>
                  <a:cubicBezTo>
                    <a:pt x="0" y="37"/>
                    <a:pt x="7" y="56"/>
                    <a:pt x="22" y="63"/>
                  </a:cubicBezTo>
                  <a:close/>
                </a:path>
              </a:pathLst>
            </a:custGeom>
            <a:solidFill>
              <a:srgbClr val="EF4823"/>
            </a:solidFill>
            <a:ln w="9525">
              <a:noFill/>
              <a:round/>
              <a:headEnd/>
              <a:tailEnd/>
            </a:ln>
          </p:spPr>
          <p:txBody>
            <a:bodyPr/>
            <a:lstStyle/>
            <a:p>
              <a:endParaRPr lang="en-GB"/>
            </a:p>
          </p:txBody>
        </p:sp>
        <p:sp>
          <p:nvSpPr>
            <p:cNvPr id="207" name="Freeform 204"/>
            <p:cNvSpPr>
              <a:spLocks noChangeAspect="1"/>
            </p:cNvSpPr>
            <p:nvPr/>
          </p:nvSpPr>
          <p:spPr bwMode="gray">
            <a:xfrm>
              <a:off x="4768" y="2861"/>
              <a:ext cx="119" cy="118"/>
            </a:xfrm>
            <a:custGeom>
              <a:avLst/>
              <a:gdLst>
                <a:gd name="T0" fmla="*/ 1147711 w 70"/>
                <a:gd name="T1" fmla="*/ 1283688 h 70"/>
                <a:gd name="T2" fmla="*/ 1503891 w 70"/>
                <a:gd name="T3" fmla="*/ 445394 h 70"/>
                <a:gd name="T4" fmla="*/ 520377 w 70"/>
                <a:gd name="T5" fmla="*/ 143582 h 70"/>
                <a:gd name="T6" fmla="*/ 166527 w 70"/>
                <a:gd name="T7" fmla="*/ 981438 h 70"/>
                <a:gd name="T8" fmla="*/ 1147711 w 70"/>
                <a:gd name="T9" fmla="*/ 1283688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48" y="63"/>
                  </a:moveTo>
                  <a:cubicBezTo>
                    <a:pt x="63" y="56"/>
                    <a:pt x="70" y="38"/>
                    <a:pt x="63" y="22"/>
                  </a:cubicBezTo>
                  <a:cubicBezTo>
                    <a:pt x="56" y="7"/>
                    <a:pt x="38" y="0"/>
                    <a:pt x="22" y="7"/>
                  </a:cubicBezTo>
                  <a:cubicBezTo>
                    <a:pt x="7" y="14"/>
                    <a:pt x="0" y="32"/>
                    <a:pt x="7" y="48"/>
                  </a:cubicBezTo>
                  <a:cubicBezTo>
                    <a:pt x="14" y="63"/>
                    <a:pt x="32" y="70"/>
                    <a:pt x="48" y="63"/>
                  </a:cubicBezTo>
                  <a:close/>
                </a:path>
              </a:pathLst>
            </a:custGeom>
            <a:solidFill>
              <a:srgbClr val="EF4823"/>
            </a:solidFill>
            <a:ln w="9525">
              <a:noFill/>
              <a:round/>
              <a:headEnd/>
              <a:tailEnd/>
            </a:ln>
          </p:spPr>
          <p:txBody>
            <a:bodyPr/>
            <a:lstStyle/>
            <a:p>
              <a:endParaRPr lang="en-GB"/>
            </a:p>
          </p:txBody>
        </p:sp>
        <p:sp>
          <p:nvSpPr>
            <p:cNvPr id="208" name="Freeform 205"/>
            <p:cNvSpPr>
              <a:spLocks noChangeAspect="1"/>
            </p:cNvSpPr>
            <p:nvPr/>
          </p:nvSpPr>
          <p:spPr bwMode="gray">
            <a:xfrm>
              <a:off x="4823" y="2992"/>
              <a:ext cx="103" cy="105"/>
            </a:xfrm>
            <a:custGeom>
              <a:avLst/>
              <a:gdLst>
                <a:gd name="T0" fmla="*/ 652042 w 61"/>
                <a:gd name="T1" fmla="*/ 0 h 62"/>
                <a:gd name="T2" fmla="*/ 0 w 61"/>
                <a:gd name="T3" fmla="*/ 694790 h 62"/>
                <a:gd name="T4" fmla="*/ 633778 w 61"/>
                <a:gd name="T5" fmla="*/ 1379505 h 62"/>
                <a:gd name="T6" fmla="*/ 1283321 w 61"/>
                <a:gd name="T7" fmla="*/ 694790 h 62"/>
                <a:gd name="T8" fmla="*/ 652042 w 61"/>
                <a:gd name="T9" fmla="*/ 0 h 62"/>
                <a:gd name="T10" fmla="*/ 0 60000 65536"/>
                <a:gd name="T11" fmla="*/ 0 60000 65536"/>
                <a:gd name="T12" fmla="*/ 0 60000 65536"/>
                <a:gd name="T13" fmla="*/ 0 60000 65536"/>
                <a:gd name="T14" fmla="*/ 0 60000 65536"/>
                <a:gd name="T15" fmla="*/ 0 w 61"/>
                <a:gd name="T16" fmla="*/ 0 h 62"/>
                <a:gd name="T17" fmla="*/ 61 w 61"/>
                <a:gd name="T18" fmla="*/ 62 h 62"/>
              </a:gdLst>
              <a:ahLst/>
              <a:cxnLst>
                <a:cxn ang="T10">
                  <a:pos x="T0" y="T1"/>
                </a:cxn>
                <a:cxn ang="T11">
                  <a:pos x="T2" y="T3"/>
                </a:cxn>
                <a:cxn ang="T12">
                  <a:pos x="T4" y="T5"/>
                </a:cxn>
                <a:cxn ang="T13">
                  <a:pos x="T6" y="T7"/>
                </a:cxn>
                <a:cxn ang="T14">
                  <a:pos x="T8" y="T9"/>
                </a:cxn>
              </a:cxnLst>
              <a:rect l="T15" t="T16" r="T17" b="T18"/>
              <a:pathLst>
                <a:path w="61" h="62">
                  <a:moveTo>
                    <a:pt x="31" y="0"/>
                  </a:moveTo>
                  <a:cubicBezTo>
                    <a:pt x="14" y="0"/>
                    <a:pt x="0" y="14"/>
                    <a:pt x="0" y="31"/>
                  </a:cubicBezTo>
                  <a:cubicBezTo>
                    <a:pt x="0" y="48"/>
                    <a:pt x="13" y="62"/>
                    <a:pt x="30" y="62"/>
                  </a:cubicBezTo>
                  <a:cubicBezTo>
                    <a:pt x="47" y="62"/>
                    <a:pt x="61" y="48"/>
                    <a:pt x="61" y="31"/>
                  </a:cubicBezTo>
                  <a:cubicBezTo>
                    <a:pt x="61" y="14"/>
                    <a:pt x="48" y="1"/>
                    <a:pt x="31" y="0"/>
                  </a:cubicBezTo>
                  <a:close/>
                </a:path>
              </a:pathLst>
            </a:custGeom>
            <a:solidFill>
              <a:srgbClr val="EF4823"/>
            </a:solidFill>
            <a:ln w="9525">
              <a:noFill/>
              <a:round/>
              <a:headEnd/>
              <a:tailEnd/>
            </a:ln>
          </p:spPr>
          <p:txBody>
            <a:bodyPr/>
            <a:lstStyle/>
            <a:p>
              <a:endParaRPr lang="en-GB"/>
            </a:p>
          </p:txBody>
        </p:sp>
        <p:sp>
          <p:nvSpPr>
            <p:cNvPr id="209" name="Freeform 206"/>
            <p:cNvSpPr>
              <a:spLocks noChangeAspect="1"/>
            </p:cNvSpPr>
            <p:nvPr/>
          </p:nvSpPr>
          <p:spPr bwMode="gray">
            <a:xfrm>
              <a:off x="4651" y="3301"/>
              <a:ext cx="117" cy="114"/>
            </a:xfrm>
            <a:custGeom>
              <a:avLst/>
              <a:gdLst>
                <a:gd name="T0" fmla="*/ 558799 w 69"/>
                <a:gd name="T1" fmla="*/ 85882 h 68"/>
                <a:gd name="T2" fmla="*/ 114431 w 69"/>
                <a:gd name="T3" fmla="*/ 790058 h 68"/>
                <a:gd name="T4" fmla="*/ 1005522 w 69"/>
                <a:gd name="T5" fmla="*/ 1160835 h 68"/>
                <a:gd name="T6" fmla="*/ 1434133 w 69"/>
                <a:gd name="T7" fmla="*/ 456012 h 68"/>
                <a:gd name="T8" fmla="*/ 558799 w 69"/>
                <a:gd name="T9" fmla="*/ 85882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25" y="5"/>
                  </a:moveTo>
                  <a:cubicBezTo>
                    <a:pt x="9" y="10"/>
                    <a:pt x="0" y="27"/>
                    <a:pt x="5" y="43"/>
                  </a:cubicBezTo>
                  <a:cubicBezTo>
                    <a:pt x="10" y="60"/>
                    <a:pt x="28" y="68"/>
                    <a:pt x="44" y="63"/>
                  </a:cubicBezTo>
                  <a:cubicBezTo>
                    <a:pt x="60" y="58"/>
                    <a:pt x="69" y="41"/>
                    <a:pt x="63" y="25"/>
                  </a:cubicBezTo>
                  <a:cubicBezTo>
                    <a:pt x="58" y="9"/>
                    <a:pt x="41" y="0"/>
                    <a:pt x="25" y="5"/>
                  </a:cubicBezTo>
                  <a:close/>
                </a:path>
              </a:pathLst>
            </a:custGeom>
            <a:solidFill>
              <a:srgbClr val="EF4823"/>
            </a:solidFill>
            <a:ln w="9525">
              <a:noFill/>
              <a:round/>
              <a:headEnd/>
              <a:tailEnd/>
            </a:ln>
          </p:spPr>
          <p:txBody>
            <a:bodyPr/>
            <a:lstStyle/>
            <a:p>
              <a:endParaRPr lang="en-GB"/>
            </a:p>
          </p:txBody>
        </p:sp>
        <p:sp>
          <p:nvSpPr>
            <p:cNvPr id="210" name="Freeform 207"/>
            <p:cNvSpPr>
              <a:spLocks noChangeAspect="1"/>
            </p:cNvSpPr>
            <p:nvPr/>
          </p:nvSpPr>
          <p:spPr bwMode="gray">
            <a:xfrm>
              <a:off x="4675" y="2771"/>
              <a:ext cx="117" cy="115"/>
            </a:xfrm>
            <a:custGeom>
              <a:avLst/>
              <a:gdLst>
                <a:gd name="T0" fmla="*/ 329016 w 69"/>
                <a:gd name="T1" fmla="*/ 1225535 h 68"/>
                <a:gd name="T2" fmla="*/ 1310870 w 69"/>
                <a:gd name="T3" fmla="*/ 1164072 h 68"/>
                <a:gd name="T4" fmla="*/ 1235425 w 69"/>
                <a:gd name="T5" fmla="*/ 219542 h 68"/>
                <a:gd name="T6" fmla="*/ 253400 w 69"/>
                <a:gd name="T7" fmla="*/ 310393 h 68"/>
                <a:gd name="T8" fmla="*/ 329016 w 69"/>
                <a:gd name="T9" fmla="*/ 1225535 h 68"/>
                <a:gd name="T10" fmla="*/ 0 60000 65536"/>
                <a:gd name="T11" fmla="*/ 0 60000 65536"/>
                <a:gd name="T12" fmla="*/ 0 60000 65536"/>
                <a:gd name="T13" fmla="*/ 0 60000 65536"/>
                <a:gd name="T14" fmla="*/ 0 60000 65536"/>
                <a:gd name="T15" fmla="*/ 0 w 69"/>
                <a:gd name="T16" fmla="*/ 0 h 68"/>
                <a:gd name="T17" fmla="*/ 69 w 69"/>
                <a:gd name="T18" fmla="*/ 68 h 68"/>
              </a:gdLst>
              <a:ahLst/>
              <a:cxnLst>
                <a:cxn ang="T10">
                  <a:pos x="T0" y="T1"/>
                </a:cxn>
                <a:cxn ang="T11">
                  <a:pos x="T2" y="T3"/>
                </a:cxn>
                <a:cxn ang="T12">
                  <a:pos x="T4" y="T5"/>
                </a:cxn>
                <a:cxn ang="T13">
                  <a:pos x="T6" y="T7"/>
                </a:cxn>
                <a:cxn ang="T14">
                  <a:pos x="T8" y="T9"/>
                </a:cxn>
              </a:cxnLst>
              <a:rect l="T15" t="T16" r="T17" b="T18"/>
              <a:pathLst>
                <a:path w="69" h="68">
                  <a:moveTo>
                    <a:pt x="14" y="57"/>
                  </a:moveTo>
                  <a:cubicBezTo>
                    <a:pt x="27" y="68"/>
                    <a:pt x="47" y="67"/>
                    <a:pt x="58" y="54"/>
                  </a:cubicBezTo>
                  <a:cubicBezTo>
                    <a:pt x="69" y="41"/>
                    <a:pt x="67" y="21"/>
                    <a:pt x="54" y="10"/>
                  </a:cubicBezTo>
                  <a:cubicBezTo>
                    <a:pt x="41" y="0"/>
                    <a:pt x="22" y="1"/>
                    <a:pt x="11" y="14"/>
                  </a:cubicBezTo>
                  <a:cubicBezTo>
                    <a:pt x="0" y="27"/>
                    <a:pt x="2" y="46"/>
                    <a:pt x="14" y="57"/>
                  </a:cubicBezTo>
                  <a:close/>
                </a:path>
              </a:pathLst>
            </a:custGeom>
            <a:solidFill>
              <a:srgbClr val="EF4823"/>
            </a:solidFill>
            <a:ln w="9525">
              <a:noFill/>
              <a:round/>
              <a:headEnd/>
              <a:tailEnd/>
            </a:ln>
          </p:spPr>
          <p:txBody>
            <a:bodyPr/>
            <a:lstStyle/>
            <a:p>
              <a:endParaRPr lang="en-GB"/>
            </a:p>
          </p:txBody>
        </p:sp>
        <p:sp>
          <p:nvSpPr>
            <p:cNvPr id="211" name="Freeform 208"/>
            <p:cNvSpPr>
              <a:spLocks noChangeAspect="1"/>
            </p:cNvSpPr>
            <p:nvPr/>
          </p:nvSpPr>
          <p:spPr bwMode="gray">
            <a:xfrm>
              <a:off x="4751" y="3221"/>
              <a:ext cx="116" cy="117"/>
            </a:xfrm>
            <a:custGeom>
              <a:avLst/>
              <a:gdLst>
                <a:gd name="T0" fmla="*/ 1379195 w 68"/>
                <a:gd name="T1" fmla="*/ 1298508 h 69"/>
                <a:gd name="T2" fmla="*/ 1444261 w 68"/>
                <a:gd name="T3" fmla="*/ 329016 h 69"/>
                <a:gd name="T4" fmla="*/ 333437 w 68"/>
                <a:gd name="T5" fmla="*/ 268874 h 69"/>
                <a:gd name="T6" fmla="*/ 282955 w 68"/>
                <a:gd name="T7" fmla="*/ 1251539 h 69"/>
                <a:gd name="T8" fmla="*/ 1379195 w 68"/>
                <a:gd name="T9" fmla="*/ 1298508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54" y="57"/>
                  </a:moveTo>
                  <a:cubicBezTo>
                    <a:pt x="67" y="46"/>
                    <a:pt x="68" y="26"/>
                    <a:pt x="57" y="14"/>
                  </a:cubicBezTo>
                  <a:cubicBezTo>
                    <a:pt x="45" y="1"/>
                    <a:pt x="26" y="0"/>
                    <a:pt x="13" y="12"/>
                  </a:cubicBezTo>
                  <a:cubicBezTo>
                    <a:pt x="1" y="23"/>
                    <a:pt x="0" y="42"/>
                    <a:pt x="11" y="55"/>
                  </a:cubicBezTo>
                  <a:cubicBezTo>
                    <a:pt x="22" y="68"/>
                    <a:pt x="42" y="69"/>
                    <a:pt x="54" y="57"/>
                  </a:cubicBezTo>
                  <a:close/>
                </a:path>
              </a:pathLst>
            </a:custGeom>
            <a:solidFill>
              <a:srgbClr val="EF4823"/>
            </a:solidFill>
            <a:ln w="9525">
              <a:noFill/>
              <a:round/>
              <a:headEnd/>
              <a:tailEnd/>
            </a:ln>
          </p:spPr>
          <p:txBody>
            <a:bodyPr/>
            <a:lstStyle/>
            <a:p>
              <a:endParaRPr lang="en-GB"/>
            </a:p>
          </p:txBody>
        </p:sp>
      </p:grpSp>
      <p:sp>
        <p:nvSpPr>
          <p:cNvPr id="212" name="Freeform 210"/>
          <p:cNvSpPr>
            <a:spLocks/>
          </p:cNvSpPr>
          <p:nvPr/>
        </p:nvSpPr>
        <p:spPr bwMode="gray">
          <a:xfrm>
            <a:off x="2529211" y="3027760"/>
            <a:ext cx="425450" cy="668337"/>
          </a:xfrm>
          <a:custGeom>
            <a:avLst/>
            <a:gdLst>
              <a:gd name="T0" fmla="*/ 2147483647 w 132"/>
              <a:gd name="T1" fmla="*/ 2147483647 h 208"/>
              <a:gd name="T2" fmla="*/ 0 w 132"/>
              <a:gd name="T3" fmla="*/ 2147483647 h 208"/>
              <a:gd name="T4" fmla="*/ 0 w 132"/>
              <a:gd name="T5" fmla="*/ 2147483647 h 208"/>
              <a:gd name="T6" fmla="*/ 2147483647 w 132"/>
              <a:gd name="T7" fmla="*/ 2147483647 h 208"/>
              <a:gd name="T8" fmla="*/ 2147483647 w 132"/>
              <a:gd name="T9" fmla="*/ 2147483647 h 208"/>
              <a:gd name="T10" fmla="*/ 2147483647 w 132"/>
              <a:gd name="T11" fmla="*/ 2147483647 h 208"/>
              <a:gd name="T12" fmla="*/ 2147483647 w 132"/>
              <a:gd name="T13" fmla="*/ 0 h 208"/>
              <a:gd name="T14" fmla="*/ 2147483647 w 132"/>
              <a:gd name="T15" fmla="*/ 2147483647 h 208"/>
              <a:gd name="T16" fmla="*/ 2147483647 w 132"/>
              <a:gd name="T17" fmla="*/ 2147483647 h 208"/>
              <a:gd name="T18" fmla="*/ 2147483647 w 132"/>
              <a:gd name="T19" fmla="*/ 2147483647 h 208"/>
              <a:gd name="T20" fmla="*/ 2147483647 w 132"/>
              <a:gd name="T21" fmla="*/ 2147483647 h 208"/>
              <a:gd name="T22" fmla="*/ 2147483647 w 132"/>
              <a:gd name="T23" fmla="*/ 2147483647 h 208"/>
              <a:gd name="T24" fmla="*/ 2147483647 w 132"/>
              <a:gd name="T25" fmla="*/ 2147483647 h 208"/>
              <a:gd name="T26" fmla="*/ 2147483647 w 132"/>
              <a:gd name="T27" fmla="*/ 2147483647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08"/>
              <a:gd name="T44" fmla="*/ 132 w 132"/>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08">
                <a:moveTo>
                  <a:pt x="54" y="208"/>
                </a:moveTo>
                <a:cubicBezTo>
                  <a:pt x="0" y="208"/>
                  <a:pt x="0" y="208"/>
                  <a:pt x="0" y="208"/>
                </a:cubicBezTo>
                <a:cubicBezTo>
                  <a:pt x="0" y="5"/>
                  <a:pt x="0" y="5"/>
                  <a:pt x="0" y="5"/>
                </a:cubicBezTo>
                <a:cubicBezTo>
                  <a:pt x="50" y="5"/>
                  <a:pt x="50" y="5"/>
                  <a:pt x="50" y="5"/>
                </a:cubicBezTo>
                <a:cubicBezTo>
                  <a:pt x="50" y="33"/>
                  <a:pt x="50" y="33"/>
                  <a:pt x="50" y="33"/>
                </a:cubicBezTo>
                <a:cubicBezTo>
                  <a:pt x="58" y="20"/>
                  <a:pt x="66" y="11"/>
                  <a:pt x="73" y="7"/>
                </a:cubicBezTo>
                <a:cubicBezTo>
                  <a:pt x="80" y="2"/>
                  <a:pt x="87" y="0"/>
                  <a:pt x="96" y="0"/>
                </a:cubicBezTo>
                <a:cubicBezTo>
                  <a:pt x="108" y="0"/>
                  <a:pt x="120" y="3"/>
                  <a:pt x="132" y="10"/>
                </a:cubicBezTo>
                <a:cubicBezTo>
                  <a:pt x="115" y="57"/>
                  <a:pt x="115" y="57"/>
                  <a:pt x="115" y="57"/>
                </a:cubicBezTo>
                <a:cubicBezTo>
                  <a:pt x="106" y="51"/>
                  <a:pt x="97" y="48"/>
                  <a:pt x="90" y="48"/>
                </a:cubicBezTo>
                <a:cubicBezTo>
                  <a:pt x="82" y="48"/>
                  <a:pt x="76" y="50"/>
                  <a:pt x="70" y="55"/>
                </a:cubicBezTo>
                <a:cubicBezTo>
                  <a:pt x="65" y="59"/>
                  <a:pt x="61" y="66"/>
                  <a:pt x="58" y="77"/>
                </a:cubicBezTo>
                <a:cubicBezTo>
                  <a:pt x="55" y="88"/>
                  <a:pt x="54" y="111"/>
                  <a:pt x="54" y="145"/>
                </a:cubicBezTo>
                <a:lnTo>
                  <a:pt x="54" y="208"/>
                </a:ln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3" name="Freeform 211"/>
          <p:cNvSpPr>
            <a:spLocks/>
          </p:cNvSpPr>
          <p:nvPr/>
        </p:nvSpPr>
        <p:spPr bwMode="gray">
          <a:xfrm>
            <a:off x="2989586" y="3027760"/>
            <a:ext cx="617537" cy="684212"/>
          </a:xfrm>
          <a:custGeom>
            <a:avLst/>
            <a:gdLst>
              <a:gd name="T0" fmla="*/ 2147483647 w 192"/>
              <a:gd name="T1" fmla="*/ 2147483647 h 213"/>
              <a:gd name="T2" fmla="*/ 2147483647 w 192"/>
              <a:gd name="T3" fmla="*/ 2147483647 h 213"/>
              <a:gd name="T4" fmla="*/ 2147483647 w 192"/>
              <a:gd name="T5" fmla="*/ 2147483647 h 213"/>
              <a:gd name="T6" fmla="*/ 2147483647 w 192"/>
              <a:gd name="T7" fmla="*/ 2147483647 h 213"/>
              <a:gd name="T8" fmla="*/ 2147483647 w 192"/>
              <a:gd name="T9" fmla="*/ 2147483647 h 213"/>
              <a:gd name="T10" fmla="*/ 2147483647 w 192"/>
              <a:gd name="T11" fmla="*/ 2147483647 h 213"/>
              <a:gd name="T12" fmla="*/ 2147483647 w 192"/>
              <a:gd name="T13" fmla="*/ 2147483647 h 213"/>
              <a:gd name="T14" fmla="*/ 2147483647 w 192"/>
              <a:gd name="T15" fmla="*/ 2147483647 h 213"/>
              <a:gd name="T16" fmla="*/ 2147483647 w 192"/>
              <a:gd name="T17" fmla="*/ 2147483647 h 213"/>
              <a:gd name="T18" fmla="*/ 2147483647 w 192"/>
              <a:gd name="T19" fmla="*/ 2147483647 h 213"/>
              <a:gd name="T20" fmla="*/ 2147483647 w 192"/>
              <a:gd name="T21" fmla="*/ 2147483647 h 213"/>
              <a:gd name="T22" fmla="*/ 2147483647 w 192"/>
              <a:gd name="T23" fmla="*/ 2147483647 h 213"/>
              <a:gd name="T24" fmla="*/ 2147483647 w 192"/>
              <a:gd name="T25" fmla="*/ 2147483647 h 213"/>
              <a:gd name="T26" fmla="*/ 2147483647 w 192"/>
              <a:gd name="T27" fmla="*/ 2147483647 h 213"/>
              <a:gd name="T28" fmla="*/ 0 w 192"/>
              <a:gd name="T29" fmla="*/ 2147483647 h 213"/>
              <a:gd name="T30" fmla="*/ 2147483647 w 192"/>
              <a:gd name="T31" fmla="*/ 2147483647 h 213"/>
              <a:gd name="T32" fmla="*/ 2147483647 w 192"/>
              <a:gd name="T33" fmla="*/ 0 h 213"/>
              <a:gd name="T34" fmla="*/ 2147483647 w 192"/>
              <a:gd name="T35" fmla="*/ 2147483647 h 213"/>
              <a:gd name="T36" fmla="*/ 2147483647 w 192"/>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213"/>
              <a:gd name="T59" fmla="*/ 192 w 192"/>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213">
                <a:moveTo>
                  <a:pt x="189" y="65"/>
                </a:moveTo>
                <a:cubicBezTo>
                  <a:pt x="136" y="74"/>
                  <a:pt x="136" y="74"/>
                  <a:pt x="136" y="74"/>
                </a:cubicBezTo>
                <a:cubicBezTo>
                  <a:pt x="134" y="64"/>
                  <a:pt x="130" y="56"/>
                  <a:pt x="124" y="50"/>
                </a:cubicBezTo>
                <a:cubicBezTo>
                  <a:pt x="117" y="45"/>
                  <a:pt x="109" y="42"/>
                  <a:pt x="99" y="42"/>
                </a:cubicBezTo>
                <a:cubicBezTo>
                  <a:pt x="86" y="42"/>
                  <a:pt x="75" y="47"/>
                  <a:pt x="67" y="56"/>
                </a:cubicBezTo>
                <a:cubicBezTo>
                  <a:pt x="59" y="66"/>
                  <a:pt x="55" y="81"/>
                  <a:pt x="55" y="103"/>
                </a:cubicBezTo>
                <a:cubicBezTo>
                  <a:pt x="55" y="127"/>
                  <a:pt x="59" y="144"/>
                  <a:pt x="67" y="154"/>
                </a:cubicBezTo>
                <a:cubicBezTo>
                  <a:pt x="75" y="164"/>
                  <a:pt x="86" y="169"/>
                  <a:pt x="100" y="169"/>
                </a:cubicBezTo>
                <a:cubicBezTo>
                  <a:pt x="110" y="169"/>
                  <a:pt x="119" y="166"/>
                  <a:pt x="125" y="160"/>
                </a:cubicBezTo>
                <a:cubicBezTo>
                  <a:pt x="132" y="154"/>
                  <a:pt x="136" y="144"/>
                  <a:pt x="139" y="130"/>
                </a:cubicBezTo>
                <a:cubicBezTo>
                  <a:pt x="192" y="139"/>
                  <a:pt x="192" y="139"/>
                  <a:pt x="192" y="139"/>
                </a:cubicBezTo>
                <a:cubicBezTo>
                  <a:pt x="186" y="163"/>
                  <a:pt x="176" y="182"/>
                  <a:pt x="160" y="194"/>
                </a:cubicBezTo>
                <a:cubicBezTo>
                  <a:pt x="145" y="207"/>
                  <a:pt x="124" y="213"/>
                  <a:pt x="97" y="213"/>
                </a:cubicBezTo>
                <a:cubicBezTo>
                  <a:pt x="68" y="213"/>
                  <a:pt x="44" y="203"/>
                  <a:pt x="26" y="185"/>
                </a:cubicBezTo>
                <a:cubicBezTo>
                  <a:pt x="9" y="166"/>
                  <a:pt x="0" y="140"/>
                  <a:pt x="0" y="107"/>
                </a:cubicBezTo>
                <a:cubicBezTo>
                  <a:pt x="0" y="73"/>
                  <a:pt x="9" y="47"/>
                  <a:pt x="26" y="28"/>
                </a:cubicBezTo>
                <a:cubicBezTo>
                  <a:pt x="44" y="9"/>
                  <a:pt x="68" y="0"/>
                  <a:pt x="98" y="0"/>
                </a:cubicBezTo>
                <a:cubicBezTo>
                  <a:pt x="123" y="0"/>
                  <a:pt x="143" y="5"/>
                  <a:pt x="158" y="16"/>
                </a:cubicBezTo>
                <a:cubicBezTo>
                  <a:pt x="172" y="27"/>
                  <a:pt x="183" y="43"/>
                  <a:pt x="189" y="65"/>
                </a:cubicBezTo>
                <a:close/>
              </a:path>
            </a:pathLst>
          </a:custGeom>
          <a:solidFill>
            <a:srgbClr val="000E14"/>
          </a:solidFill>
          <a:ln w="9525">
            <a:noFill/>
            <a:round/>
            <a:headEnd/>
            <a:tailEnd/>
          </a:ln>
        </p:spPr>
        <p:txBody>
          <a:bodyPr/>
          <a:lstStyle/>
          <a:p>
            <a:endParaRPr lang="en-GB">
              <a:solidFill>
                <a:schemeClr val="accent2">
                  <a:lumMod val="50000"/>
                </a:schemeClr>
              </a:solidFill>
            </a:endParaRPr>
          </a:p>
        </p:txBody>
      </p:sp>
      <p:sp>
        <p:nvSpPr>
          <p:cNvPr id="214" name="Freeform 212"/>
          <p:cNvSpPr>
            <a:spLocks noEditPoints="1"/>
          </p:cNvSpPr>
          <p:nvPr/>
        </p:nvSpPr>
        <p:spPr bwMode="gray">
          <a:xfrm>
            <a:off x="1783086" y="3027760"/>
            <a:ext cx="614362" cy="684212"/>
          </a:xfrm>
          <a:custGeom>
            <a:avLst/>
            <a:gdLst>
              <a:gd name="T0" fmla="*/ 2147483647 w 191"/>
              <a:gd name="T1" fmla="*/ 2147483647 h 213"/>
              <a:gd name="T2" fmla="*/ 2147483647 w 191"/>
              <a:gd name="T3" fmla="*/ 2147483647 h 213"/>
              <a:gd name="T4" fmla="*/ 2147483647 w 191"/>
              <a:gd name="T5" fmla="*/ 2147483647 h 213"/>
              <a:gd name="T6" fmla="*/ 2147483647 w 191"/>
              <a:gd name="T7" fmla="*/ 2147483647 h 213"/>
              <a:gd name="T8" fmla="*/ 2147483647 w 191"/>
              <a:gd name="T9" fmla="*/ 2147483647 h 213"/>
              <a:gd name="T10" fmla="*/ 0 w 191"/>
              <a:gd name="T11" fmla="*/ 2147483647 h 213"/>
              <a:gd name="T12" fmla="*/ 2147483647 w 191"/>
              <a:gd name="T13" fmla="*/ 2147483647 h 213"/>
              <a:gd name="T14" fmla="*/ 2147483647 w 191"/>
              <a:gd name="T15" fmla="*/ 0 h 213"/>
              <a:gd name="T16" fmla="*/ 2147483647 w 191"/>
              <a:gd name="T17" fmla="*/ 2147483647 h 213"/>
              <a:gd name="T18" fmla="*/ 2147483647 w 191"/>
              <a:gd name="T19" fmla="*/ 2147483647 h 213"/>
              <a:gd name="T20" fmla="*/ 2147483647 w 191"/>
              <a:gd name="T21" fmla="*/ 2147483647 h 213"/>
              <a:gd name="T22" fmla="*/ 2147483647 w 191"/>
              <a:gd name="T23" fmla="*/ 2147483647 h 213"/>
              <a:gd name="T24" fmla="*/ 2147483647 w 191"/>
              <a:gd name="T25" fmla="*/ 2147483647 h 213"/>
              <a:gd name="T26" fmla="*/ 2147483647 w 191"/>
              <a:gd name="T27" fmla="*/ 2147483647 h 213"/>
              <a:gd name="T28" fmla="*/ 2147483647 w 191"/>
              <a:gd name="T29" fmla="*/ 2147483647 h 213"/>
              <a:gd name="T30" fmla="*/ 2147483647 w 191"/>
              <a:gd name="T31" fmla="*/ 2147483647 h 213"/>
              <a:gd name="T32" fmla="*/ 2147483647 w 191"/>
              <a:gd name="T33" fmla="*/ 2147483647 h 213"/>
              <a:gd name="T34" fmla="*/ 2147483647 w 191"/>
              <a:gd name="T35" fmla="*/ 2147483647 h 213"/>
              <a:gd name="T36" fmla="*/ 2147483647 w 191"/>
              <a:gd name="T37" fmla="*/ 2147483647 h 213"/>
              <a:gd name="T38" fmla="*/ 2147483647 w 191"/>
              <a:gd name="T39" fmla="*/ 2147483647 h 213"/>
              <a:gd name="T40" fmla="*/ 2147483647 w 191"/>
              <a:gd name="T41" fmla="*/ 214748364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213"/>
              <a:gd name="T65" fmla="*/ 191 w 19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213">
                <a:moveTo>
                  <a:pt x="133" y="143"/>
                </a:moveTo>
                <a:cubicBezTo>
                  <a:pt x="187" y="152"/>
                  <a:pt x="187" y="152"/>
                  <a:pt x="187" y="152"/>
                </a:cubicBezTo>
                <a:cubicBezTo>
                  <a:pt x="180" y="172"/>
                  <a:pt x="169" y="187"/>
                  <a:pt x="155" y="197"/>
                </a:cubicBezTo>
                <a:cubicBezTo>
                  <a:pt x="140" y="208"/>
                  <a:pt x="121" y="213"/>
                  <a:pt x="99" y="213"/>
                </a:cubicBezTo>
                <a:cubicBezTo>
                  <a:pt x="63" y="213"/>
                  <a:pt x="37" y="201"/>
                  <a:pt x="20" y="178"/>
                </a:cubicBezTo>
                <a:cubicBezTo>
                  <a:pt x="7" y="160"/>
                  <a:pt x="0" y="136"/>
                  <a:pt x="0" y="108"/>
                </a:cubicBezTo>
                <a:cubicBezTo>
                  <a:pt x="0" y="74"/>
                  <a:pt x="9" y="48"/>
                  <a:pt x="26" y="29"/>
                </a:cubicBezTo>
                <a:cubicBezTo>
                  <a:pt x="44" y="10"/>
                  <a:pt x="66" y="0"/>
                  <a:pt x="93" y="0"/>
                </a:cubicBezTo>
                <a:cubicBezTo>
                  <a:pt x="124" y="0"/>
                  <a:pt x="148" y="10"/>
                  <a:pt x="165" y="30"/>
                </a:cubicBezTo>
                <a:cubicBezTo>
                  <a:pt x="183" y="50"/>
                  <a:pt x="191" y="81"/>
                  <a:pt x="190" y="122"/>
                </a:cubicBezTo>
                <a:cubicBezTo>
                  <a:pt x="55" y="122"/>
                  <a:pt x="55" y="122"/>
                  <a:pt x="55" y="122"/>
                </a:cubicBezTo>
                <a:cubicBezTo>
                  <a:pt x="55" y="138"/>
                  <a:pt x="60" y="150"/>
                  <a:pt x="68" y="159"/>
                </a:cubicBezTo>
                <a:cubicBezTo>
                  <a:pt x="76" y="168"/>
                  <a:pt x="87" y="173"/>
                  <a:pt x="99" y="173"/>
                </a:cubicBezTo>
                <a:cubicBezTo>
                  <a:pt x="108" y="173"/>
                  <a:pt x="115" y="170"/>
                  <a:pt x="120" y="166"/>
                </a:cubicBezTo>
                <a:cubicBezTo>
                  <a:pt x="126" y="161"/>
                  <a:pt x="130" y="154"/>
                  <a:pt x="133" y="143"/>
                </a:cubicBezTo>
                <a:close/>
                <a:moveTo>
                  <a:pt x="137" y="89"/>
                </a:moveTo>
                <a:cubicBezTo>
                  <a:pt x="136" y="73"/>
                  <a:pt x="132" y="61"/>
                  <a:pt x="125" y="53"/>
                </a:cubicBezTo>
                <a:cubicBezTo>
                  <a:pt x="117" y="45"/>
                  <a:pt x="108" y="41"/>
                  <a:pt x="97" y="41"/>
                </a:cubicBezTo>
                <a:cubicBezTo>
                  <a:pt x="85" y="41"/>
                  <a:pt x="75" y="45"/>
                  <a:pt x="67" y="54"/>
                </a:cubicBezTo>
                <a:cubicBezTo>
                  <a:pt x="60" y="63"/>
                  <a:pt x="56" y="74"/>
                  <a:pt x="56" y="89"/>
                </a:cubicBezTo>
                <a:lnTo>
                  <a:pt x="137" y="89"/>
                </a:lnTo>
                <a:close/>
              </a:path>
            </a:pathLst>
          </a:custGeom>
          <a:solidFill>
            <a:srgbClr val="000E14"/>
          </a:solidFill>
          <a:ln w="9525">
            <a:noFill/>
            <a:round/>
            <a:headEnd/>
            <a:tailEnd/>
          </a:ln>
        </p:spPr>
        <p:txBody>
          <a:bodyPr/>
          <a:lstStyle/>
          <a:p>
            <a:endParaRPr lang="en-GB" dirty="0">
              <a:solidFill>
                <a:schemeClr val="accent2">
                  <a:lumMod val="50000"/>
                </a:schemeClr>
              </a:solidFill>
            </a:endParaRPr>
          </a:p>
        </p:txBody>
      </p:sp>
      <p:sp>
        <p:nvSpPr>
          <p:cNvPr id="215" name="Titolo 214"/>
          <p:cNvSpPr>
            <a:spLocks noGrp="1"/>
          </p:cNvSpPr>
          <p:nvPr>
            <p:ph type="ctrTitle"/>
          </p:nvPr>
        </p:nvSpPr>
        <p:spPr>
          <a:xfrm>
            <a:off x="3347864" y="3573016"/>
            <a:ext cx="5796136" cy="1470025"/>
          </a:xfrm>
        </p:spPr>
        <p:txBody>
          <a:bodyPr/>
          <a:lstStyle/>
          <a:p>
            <a:r>
              <a:rPr lang="it-IT" sz="3600" b="1" i="1" dirty="0" err="1" smtClean="0"/>
              <a:t>European</a:t>
            </a:r>
            <a:r>
              <a:rPr lang="it-IT" sz="3600" b="1" i="1" dirty="0" smtClean="0"/>
              <a:t> Research </a:t>
            </a:r>
            <a:r>
              <a:rPr lang="it-IT" sz="3600" b="1" i="1" dirty="0" err="1" smtClean="0"/>
              <a:t>Council</a:t>
            </a:r>
            <a:r>
              <a:rPr lang="it-IT" sz="3600" b="1" i="1" dirty="0" smtClean="0"/>
              <a:t> </a:t>
            </a:r>
            <a:br>
              <a:rPr lang="it-IT" sz="3600" b="1" i="1" dirty="0" smtClean="0"/>
            </a:br>
            <a:r>
              <a:rPr lang="it-IT" sz="3600" b="1" i="1" dirty="0" smtClean="0"/>
              <a:t>- ERC- </a:t>
            </a:r>
            <a:endParaRPr lang="it-IT"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360"/>
                                          </p:val>
                                        </p:tav>
                                        <p:tav tm="100000">
                                          <p:val>
                                            <p:fltVal val="0"/>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90"/>
                                          </p:val>
                                        </p:tav>
                                        <p:tav tm="100000">
                                          <p:val>
                                            <p:fltVal val="0"/>
                                          </p:val>
                                        </p:tav>
                                      </p:tavLst>
                                    </p:anim>
                                    <p:animEffect transition="in" filter="fade">
                                      <p:cBhvr>
                                        <p:cTn id="26" dur="2000"/>
                                        <p:tgtEl>
                                          <p:spTgt spid="8"/>
                                        </p:tgtEl>
                                      </p:cBhvr>
                                    </p:animEffect>
                                  </p:childTnLst>
                                </p:cTn>
                              </p:par>
                              <p:par>
                                <p:cTn id="27" presetID="35" presetClass="entr" presetSubtype="0" fill="hold" nodeType="withEffect">
                                  <p:stCondLst>
                                    <p:cond delay="0"/>
                                  </p:stCondLst>
                                  <p:iterate type="lt">
                                    <p:tmPct val="0"/>
                                  </p:iterate>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anim calcmode="lin" valueType="num">
                                      <p:cBhvr>
                                        <p:cTn id="30" dur="2000" fill="hold"/>
                                        <p:tgtEl>
                                          <p:spTgt spid="59395"/>
                                        </p:tgtEl>
                                        <p:attrNameLst>
                                          <p:attrName>style.rotation</p:attrName>
                                        </p:attrNameLst>
                                      </p:cBhvr>
                                      <p:tavLst>
                                        <p:tav tm="0">
                                          <p:val>
                                            <p:fltVal val="720"/>
                                          </p:val>
                                        </p:tav>
                                        <p:tav tm="100000">
                                          <p:val>
                                            <p:fltVal val="0"/>
                                          </p:val>
                                        </p:tav>
                                      </p:tavLst>
                                    </p:anim>
                                    <p:anim calcmode="lin" valueType="num">
                                      <p:cBhvr>
                                        <p:cTn id="31" dur="2000" fill="hold"/>
                                        <p:tgtEl>
                                          <p:spTgt spid="59395"/>
                                        </p:tgtEl>
                                        <p:attrNameLst>
                                          <p:attrName>ppt_h</p:attrName>
                                        </p:attrNameLst>
                                      </p:cBhvr>
                                      <p:tavLst>
                                        <p:tav tm="0">
                                          <p:val>
                                            <p:fltVal val="0"/>
                                          </p:val>
                                        </p:tav>
                                        <p:tav tm="100000">
                                          <p:val>
                                            <p:strVal val="#ppt_h"/>
                                          </p:val>
                                        </p:tav>
                                      </p:tavLst>
                                    </p:anim>
                                    <p:anim calcmode="lin" valueType="num">
                                      <p:cBhvr>
                                        <p:cTn id="32" dur="2000" fill="hold"/>
                                        <p:tgtEl>
                                          <p:spTgt spid="59395"/>
                                        </p:tgtEl>
                                        <p:attrNameLst>
                                          <p:attrName>ppt_w</p:attrName>
                                        </p:attrNameLst>
                                      </p:cBhvr>
                                      <p:tavLst>
                                        <p:tav tm="0">
                                          <p:val>
                                            <p:fltVal val="0"/>
                                          </p:val>
                                        </p:tav>
                                        <p:tav tm="100000">
                                          <p:val>
                                            <p:strVal val="#ppt_w"/>
                                          </p:val>
                                        </p:tav>
                                      </p:tavLst>
                                    </p:anim>
                                  </p:childTnLst>
                                </p:cTn>
                              </p:par>
                              <p:par>
                                <p:cTn id="33" presetID="53"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12"/>
                                        </p:tgtEl>
                                        <p:attrNameLst>
                                          <p:attrName>style.visibility</p:attrName>
                                        </p:attrNameLst>
                                      </p:cBhvr>
                                      <p:to>
                                        <p:strVal val="visible"/>
                                      </p:to>
                                    </p:set>
                                    <p:anim calcmode="lin" valueType="num">
                                      <p:cBhvr>
                                        <p:cTn id="40" dur="1000" fill="hold"/>
                                        <p:tgtEl>
                                          <p:spTgt spid="212"/>
                                        </p:tgtEl>
                                        <p:attrNameLst>
                                          <p:attrName>ppt_w</p:attrName>
                                        </p:attrNameLst>
                                      </p:cBhvr>
                                      <p:tavLst>
                                        <p:tav tm="0">
                                          <p:val>
                                            <p:fltVal val="0"/>
                                          </p:val>
                                        </p:tav>
                                        <p:tav tm="100000">
                                          <p:val>
                                            <p:strVal val="#ppt_w"/>
                                          </p:val>
                                        </p:tav>
                                      </p:tavLst>
                                    </p:anim>
                                    <p:anim calcmode="lin" valueType="num">
                                      <p:cBhvr>
                                        <p:cTn id="41" dur="1000" fill="hold"/>
                                        <p:tgtEl>
                                          <p:spTgt spid="212"/>
                                        </p:tgtEl>
                                        <p:attrNameLst>
                                          <p:attrName>ppt_h</p:attrName>
                                        </p:attrNameLst>
                                      </p:cBhvr>
                                      <p:tavLst>
                                        <p:tav tm="0">
                                          <p:val>
                                            <p:fltVal val="0"/>
                                          </p:val>
                                        </p:tav>
                                        <p:tav tm="100000">
                                          <p:val>
                                            <p:strVal val="#ppt_h"/>
                                          </p:val>
                                        </p:tav>
                                      </p:tavLst>
                                    </p:anim>
                                    <p:animEffect transition="in" filter="fade">
                                      <p:cBhvr>
                                        <p:cTn id="42" dur="1000"/>
                                        <p:tgtEl>
                                          <p:spTgt spid="21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2000" fill="hold"/>
                                        <p:tgtEl>
                                          <p:spTgt spid="213"/>
                                        </p:tgtEl>
                                        <p:attrNameLst>
                                          <p:attrName>ppt_w</p:attrName>
                                        </p:attrNameLst>
                                      </p:cBhvr>
                                      <p:tavLst>
                                        <p:tav tm="0">
                                          <p:val>
                                            <p:fltVal val="0"/>
                                          </p:val>
                                        </p:tav>
                                        <p:tav tm="100000">
                                          <p:val>
                                            <p:strVal val="#ppt_w"/>
                                          </p:val>
                                        </p:tav>
                                      </p:tavLst>
                                    </p:anim>
                                    <p:anim calcmode="lin" valueType="num">
                                      <p:cBhvr>
                                        <p:cTn id="46" dur="2000" fill="hold"/>
                                        <p:tgtEl>
                                          <p:spTgt spid="213"/>
                                        </p:tgtEl>
                                        <p:attrNameLst>
                                          <p:attrName>ppt_h</p:attrName>
                                        </p:attrNameLst>
                                      </p:cBhvr>
                                      <p:tavLst>
                                        <p:tav tm="0">
                                          <p:val>
                                            <p:fltVal val="0"/>
                                          </p:val>
                                        </p:tav>
                                        <p:tav tm="100000">
                                          <p:val>
                                            <p:strVal val="#ppt_h"/>
                                          </p:val>
                                        </p:tav>
                                      </p:tavLst>
                                    </p:anim>
                                    <p:animEffect transition="in" filter="fade">
                                      <p:cBhvr>
                                        <p:cTn id="47"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12" grpId="0" animBg="1"/>
      <p:bldP spid="213" grpId="0" animBg="1"/>
      <p:bldP spid="214" grpId="0" animBg="1"/>
    </p:bldLst>
  </p:timing>
</p:sld>
</file>

<file path=ppt/theme/theme1.xml><?xml version="1.0" encoding="utf-8"?>
<a:theme xmlns:a="http://schemas.openxmlformats.org/drawingml/2006/main" name="prova 1 - Cop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3387</TotalTime>
  <Words>2660</Words>
  <Application>Microsoft Office PowerPoint</Application>
  <PresentationFormat>Presentazione su schermo (4:3)</PresentationFormat>
  <Paragraphs>725</Paragraphs>
  <Slides>67</Slides>
  <Notes>35</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prova 1 - Copia</vt:lpstr>
      <vt:lpstr>Diapositiva 1</vt:lpstr>
      <vt:lpstr>Horizon 2020: Excellent Science   </vt:lpstr>
      <vt:lpstr>Horizon2020: struttura</vt:lpstr>
      <vt:lpstr>Excellent Science</vt:lpstr>
      <vt:lpstr>Diapositiva 5</vt:lpstr>
      <vt:lpstr>Excellent Science: obiettivo</vt:lpstr>
      <vt:lpstr>Diapositiva 7</vt:lpstr>
      <vt:lpstr>Excellent Science: budget/2</vt:lpstr>
      <vt:lpstr>European Research Council  - ERC- </vt:lpstr>
      <vt:lpstr>Diapositiva 10</vt:lpstr>
      <vt:lpstr>Diapositiva 11</vt:lpstr>
      <vt:lpstr>Diapositiva 12</vt:lpstr>
      <vt:lpstr>Diapositiva 13</vt:lpstr>
      <vt:lpstr>Diapositiva 14</vt:lpstr>
      <vt:lpstr>ERC Starting Grant (StG)</vt:lpstr>
      <vt:lpstr>StG: budget e durata</vt:lpstr>
      <vt:lpstr> Principal Investigator (PI)</vt:lpstr>
      <vt:lpstr> PI StG: il candidato competitivo</vt:lpstr>
      <vt:lpstr>ERC Consolidator Grant (CoG)</vt:lpstr>
      <vt:lpstr>CoG: budget e durata</vt:lpstr>
      <vt:lpstr> Principal Investigator</vt:lpstr>
      <vt:lpstr> PI CoG: il candidato competitivo</vt:lpstr>
      <vt:lpstr> Medical Doctors: StG e CoG</vt:lpstr>
      <vt:lpstr> Estensione eleggibilità: StG e CoG</vt:lpstr>
      <vt:lpstr>ERC Advanced Grant (AdG)</vt:lpstr>
      <vt:lpstr>AdG: budget e durata</vt:lpstr>
      <vt:lpstr> Principal Investigator</vt:lpstr>
      <vt:lpstr> Principal Investigator: requisiti</vt:lpstr>
      <vt:lpstr>Proof of Concept (PoC)</vt:lpstr>
      <vt:lpstr>Diapositiva 30</vt:lpstr>
      <vt:lpstr>The “Valley of Death”</vt:lpstr>
      <vt:lpstr>Diapositiva 32</vt:lpstr>
      <vt:lpstr>Team di ricerca</vt:lpstr>
      <vt:lpstr>Team di ricerca: Chi ne può far parte?</vt:lpstr>
      <vt:lpstr>Host Institution</vt:lpstr>
      <vt:lpstr>Host Institution</vt:lpstr>
      <vt:lpstr>Diapositiva 37</vt:lpstr>
      <vt:lpstr>Additional participant</vt:lpstr>
      <vt:lpstr>Diapositiva 39</vt:lpstr>
      <vt:lpstr>Valutazione</vt:lpstr>
      <vt:lpstr>Valutazione: Progetto </vt:lpstr>
      <vt:lpstr>Valutazione: PI StG &amp; CoG</vt:lpstr>
      <vt:lpstr>Valutazione: PI AdG</vt:lpstr>
      <vt:lpstr>Valutazione </vt:lpstr>
      <vt:lpstr>Diapositiva 45</vt:lpstr>
      <vt:lpstr>Diapositiva 46</vt:lpstr>
      <vt:lpstr>Diapositiva 47</vt:lpstr>
      <vt:lpstr>Diapositiva 48</vt:lpstr>
      <vt:lpstr>Diapositiva 49</vt:lpstr>
      <vt:lpstr>Diapositiva 50</vt:lpstr>
      <vt:lpstr>Sottomissione e moduli </vt:lpstr>
      <vt:lpstr>Home page</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Novità legali e finanziarie</vt:lpstr>
      <vt:lpstr>Diapositiva 64</vt:lpstr>
      <vt:lpstr>Diapositiva 65</vt:lpstr>
      <vt:lpstr>Diapositiva 66</vt:lpstr>
      <vt:lpstr>Diapositiva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borgna</dc:creator>
  <cp:lastModifiedBy>schisani</cp:lastModifiedBy>
  <cp:revision>315</cp:revision>
  <dcterms:created xsi:type="dcterms:W3CDTF">2013-03-14T16:26:28Z</dcterms:created>
  <dcterms:modified xsi:type="dcterms:W3CDTF">2013-12-11T10:58:40Z</dcterms:modified>
</cp:coreProperties>
</file>