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74" d="100"/>
          <a:sy n="74" d="100"/>
        </p:scale>
        <p:origin x="-1128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C265E-1023-4C2A-A497-3EBA4A5A8E7D}" type="datetimeFigureOut">
              <a:rPr lang="it-IT" smtClean="0"/>
              <a:t>19/11/2013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B605E-664A-485D-AEE5-7B0EE156A1C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80284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C265E-1023-4C2A-A497-3EBA4A5A8E7D}" type="datetimeFigureOut">
              <a:rPr lang="it-IT" smtClean="0"/>
              <a:t>19/11/2013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B605E-664A-485D-AEE5-7B0EE156A1C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82942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C265E-1023-4C2A-A497-3EBA4A5A8E7D}" type="datetimeFigureOut">
              <a:rPr lang="it-IT" smtClean="0"/>
              <a:t>19/11/2013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B605E-664A-485D-AEE5-7B0EE156A1C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10060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C265E-1023-4C2A-A497-3EBA4A5A8E7D}" type="datetimeFigureOut">
              <a:rPr lang="it-IT" smtClean="0"/>
              <a:t>19/11/2013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B605E-664A-485D-AEE5-7B0EE156A1C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068916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C265E-1023-4C2A-A497-3EBA4A5A8E7D}" type="datetimeFigureOut">
              <a:rPr lang="it-IT" smtClean="0"/>
              <a:t>19/11/2013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B605E-664A-485D-AEE5-7B0EE156A1C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280999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C265E-1023-4C2A-A497-3EBA4A5A8E7D}" type="datetimeFigureOut">
              <a:rPr lang="it-IT" smtClean="0"/>
              <a:t>19/11/2013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B605E-664A-485D-AEE5-7B0EE156A1C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38940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C265E-1023-4C2A-A497-3EBA4A5A8E7D}" type="datetimeFigureOut">
              <a:rPr lang="it-IT" smtClean="0"/>
              <a:t>19/11/2013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B605E-664A-485D-AEE5-7B0EE156A1C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20396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C265E-1023-4C2A-A497-3EBA4A5A8E7D}" type="datetimeFigureOut">
              <a:rPr lang="it-IT" smtClean="0"/>
              <a:t>19/11/2013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B605E-664A-485D-AEE5-7B0EE156A1C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60597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C265E-1023-4C2A-A497-3EBA4A5A8E7D}" type="datetimeFigureOut">
              <a:rPr lang="it-IT" smtClean="0"/>
              <a:t>19/11/2013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B605E-664A-485D-AEE5-7B0EE156A1C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90351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C265E-1023-4C2A-A497-3EBA4A5A8E7D}" type="datetimeFigureOut">
              <a:rPr lang="it-IT" smtClean="0"/>
              <a:t>19/11/2013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B605E-664A-485D-AEE5-7B0EE156A1C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98556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C265E-1023-4C2A-A497-3EBA4A5A8E7D}" type="datetimeFigureOut">
              <a:rPr lang="it-IT" smtClean="0"/>
              <a:t>19/11/2013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B605E-664A-485D-AEE5-7B0EE156A1C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66908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6C265E-1023-4C2A-A497-3EBA4A5A8E7D}" type="datetimeFigureOut">
              <a:rPr lang="it-IT" smtClean="0"/>
              <a:t>19/11/2013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3B605E-664A-485D-AEE5-7B0EE156A1C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10015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events.unitn.it/en/ifd2014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919900" y="404664"/>
            <a:ext cx="722236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800" b="1" dirty="0" smtClean="0">
                <a:solidFill>
                  <a:srgbClr val="FF0000"/>
                </a:solidFill>
              </a:rPr>
              <a:t>INFN Workshop on Future Detectors for HL-LHC</a:t>
            </a:r>
          </a:p>
          <a:p>
            <a:pPr algn="ctr"/>
            <a:r>
              <a:rPr lang="it-IT" sz="2800" b="1" dirty="0" smtClean="0">
                <a:solidFill>
                  <a:srgbClr val="FF0000"/>
                </a:solidFill>
              </a:rPr>
              <a:t>Trento, 11-13 marzo 2013 </a:t>
            </a:r>
            <a:endParaRPr lang="it-IT" sz="2800" b="1" dirty="0">
              <a:solidFill>
                <a:srgbClr val="FF0000"/>
              </a:solidFill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324429" y="1412776"/>
            <a:ext cx="8568051" cy="13388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dirty="0" smtClean="0">
                <a:solidFill>
                  <a:srgbClr val="FF0000"/>
                </a:solidFill>
              </a:rPr>
              <a:t>Organizzazione locale </a:t>
            </a:r>
            <a:r>
              <a:rPr lang="it-IT" dirty="0" smtClean="0"/>
              <a:t>tramite Università di Trento (Divisione Comunicazione ed Eventi)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dirty="0" smtClean="0">
                <a:solidFill>
                  <a:srgbClr val="FF0000"/>
                </a:solidFill>
              </a:rPr>
              <a:t>Comitato locale</a:t>
            </a:r>
            <a:r>
              <a:rPr lang="it-IT" dirty="0" smtClean="0"/>
              <a:t>: G.-F. Dalla Betta (</a:t>
            </a:r>
            <a:r>
              <a:rPr lang="it-IT" dirty="0" err="1" smtClean="0"/>
              <a:t>UniTN</a:t>
            </a:r>
            <a:r>
              <a:rPr lang="it-IT" dirty="0" smtClean="0"/>
              <a:t>), M. </a:t>
            </a:r>
            <a:r>
              <a:rPr lang="it-IT" dirty="0" err="1" smtClean="0"/>
              <a:t>Boscardin</a:t>
            </a:r>
            <a:r>
              <a:rPr lang="it-IT" dirty="0" smtClean="0"/>
              <a:t> (FBK), M. Lorenzi (</a:t>
            </a:r>
            <a:r>
              <a:rPr lang="it-IT" dirty="0" err="1" smtClean="0"/>
              <a:t>UniTN</a:t>
            </a:r>
            <a:r>
              <a:rPr lang="it-IT" dirty="0" smtClean="0"/>
              <a:t>)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dirty="0" smtClean="0">
                <a:solidFill>
                  <a:srgbClr val="FF0000"/>
                </a:solidFill>
              </a:rPr>
              <a:t>Luogo</a:t>
            </a:r>
            <a:r>
              <a:rPr lang="it-IT" dirty="0" smtClean="0"/>
              <a:t>: Fondazione Bruno Kessler, 3° edificio. Povo di Trento.</a:t>
            </a:r>
          </a:p>
        </p:txBody>
      </p:sp>
      <p:pic>
        <p:nvPicPr>
          <p:cNvPr id="9" name="Immagin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6370" y="2898263"/>
            <a:ext cx="4971894" cy="3771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67924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323528" y="1658124"/>
            <a:ext cx="5256584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dirty="0" smtClean="0"/>
              <a:t>AULA 101 (~200 posti) [Affitto: ~400 Euro]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dirty="0" smtClean="0"/>
              <a:t>Ampio spazio adiacente l’aula per pause caffe </a:t>
            </a:r>
          </a:p>
          <a:p>
            <a:pPr>
              <a:lnSpc>
                <a:spcPct val="150000"/>
              </a:lnSpc>
            </a:pPr>
            <a:r>
              <a:rPr lang="it-IT" dirty="0" smtClean="0"/>
              <a:t>e pranzo  compresa un’aula piccola per riunioni (102)</a:t>
            </a:r>
            <a:endParaRPr lang="it-IT" dirty="0" smtClean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912914"/>
            <a:ext cx="3604955" cy="27071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3930848"/>
            <a:ext cx="3601520" cy="26712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CasellaDiTesto 4"/>
          <p:cNvSpPr txBox="1"/>
          <p:nvPr/>
        </p:nvSpPr>
        <p:spPr>
          <a:xfrm>
            <a:off x="1747418" y="3532366"/>
            <a:ext cx="10963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AULA 102</a:t>
            </a:r>
            <a:endParaRPr lang="it-IT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5884779" y="3532366"/>
            <a:ext cx="17835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Spazio antistante</a:t>
            </a:r>
            <a:endParaRPr lang="it-IT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919900" y="260648"/>
            <a:ext cx="722236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800" b="1" dirty="0" smtClean="0">
                <a:solidFill>
                  <a:srgbClr val="FF0000"/>
                </a:solidFill>
              </a:rPr>
              <a:t>INFN Workshop on Future Detectors for HL-LHC</a:t>
            </a:r>
          </a:p>
          <a:p>
            <a:pPr algn="ctr"/>
            <a:r>
              <a:rPr lang="it-IT" sz="2800" b="1" dirty="0" smtClean="0">
                <a:solidFill>
                  <a:srgbClr val="FF0000"/>
                </a:solidFill>
              </a:rPr>
              <a:t>Trento, 11-13 marzo 2013 </a:t>
            </a:r>
            <a:endParaRPr lang="it-IT" sz="2800" b="1" dirty="0">
              <a:solidFill>
                <a:srgbClr val="FF0000"/>
              </a:solidFill>
            </a:endParaRPr>
          </a:p>
        </p:txBody>
      </p:sp>
      <p:pic>
        <p:nvPicPr>
          <p:cNvPr id="8" name="Immagin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4128" y="1549169"/>
            <a:ext cx="3208402" cy="1735815"/>
          </a:xfrm>
          <a:prstGeom prst="rect">
            <a:avLst/>
          </a:prstGeom>
        </p:spPr>
      </p:pic>
      <p:sp>
        <p:nvSpPr>
          <p:cNvPr id="14" name="Freccia curva 13"/>
          <p:cNvSpPr/>
          <p:nvPr/>
        </p:nvSpPr>
        <p:spPr>
          <a:xfrm flipH="1">
            <a:off x="7426328" y="2573912"/>
            <a:ext cx="484031" cy="484365"/>
          </a:xfrm>
          <a:prstGeom prst="ben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  <p:sp>
        <p:nvSpPr>
          <p:cNvPr id="15" name="CasellaDiTesto 14"/>
          <p:cNvSpPr txBox="1"/>
          <p:nvPr/>
        </p:nvSpPr>
        <p:spPr>
          <a:xfrm>
            <a:off x="6729311" y="1179837"/>
            <a:ext cx="13710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Ingresso FBK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832395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683568" y="1412776"/>
            <a:ext cx="7627281" cy="47089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sz="2000" dirty="0" smtClean="0"/>
              <a:t>Sito web locale: </a:t>
            </a:r>
            <a:r>
              <a:rPr lang="it-IT" sz="2000" dirty="0" smtClean="0">
                <a:hlinkClick r:id="rId2"/>
              </a:rPr>
              <a:t>http://events.unitn.it/en/ifd2014</a:t>
            </a:r>
            <a:r>
              <a:rPr lang="it-IT" sz="2000" dirty="0" smtClean="0"/>
              <a:t>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sz="2000" dirty="0" smtClean="0"/>
              <a:t>In preparazione, sarà pronto per metà dicembre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sz="2000" dirty="0" smtClean="0"/>
              <a:t>Conterrà tutte le informazioni logistiche + registrazione (da gennaio) </a:t>
            </a:r>
          </a:p>
          <a:p>
            <a:pPr>
              <a:lnSpc>
                <a:spcPct val="150000"/>
              </a:lnSpc>
            </a:pPr>
            <a:r>
              <a:rPr lang="it-IT" sz="2000" dirty="0"/>
              <a:t>	</a:t>
            </a:r>
            <a:r>
              <a:rPr lang="it-IT" sz="2000" dirty="0" smtClean="0"/>
              <a:t>+  link a INDICO per la parte scientifica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sz="2000" dirty="0" smtClean="0"/>
              <a:t>Manifesto evento in preparazione, stessa tempistica sito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sz="2000" dirty="0" smtClean="0"/>
              <a:t>Dimensioni 30 cm x 70 cm, 100 copie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sz="2000" dirty="0" smtClean="0"/>
              <a:t>Budget in costruzione (</a:t>
            </a:r>
            <a:r>
              <a:rPr lang="it-IT" sz="2000" dirty="0" smtClean="0">
                <a:sym typeface="Wingdings" panose="05000000000000000000" pitchFamily="2" charset="2"/>
              </a:rPr>
              <a:t> </a:t>
            </a:r>
            <a:r>
              <a:rPr lang="it-IT" sz="2000" dirty="0" err="1" smtClean="0">
                <a:sym typeface="Wingdings" panose="05000000000000000000" pitchFamily="2" charset="2"/>
              </a:rPr>
              <a:t>registration</a:t>
            </a:r>
            <a:r>
              <a:rPr lang="it-IT" sz="2000" dirty="0" smtClean="0">
                <a:sym typeface="Wingdings" panose="05000000000000000000" pitchFamily="2" charset="2"/>
              </a:rPr>
              <a:t> </a:t>
            </a:r>
            <a:r>
              <a:rPr lang="it-IT" sz="2000" dirty="0" err="1" smtClean="0">
                <a:sym typeface="Wingdings" panose="05000000000000000000" pitchFamily="2" charset="2"/>
              </a:rPr>
              <a:t>fee</a:t>
            </a:r>
            <a:r>
              <a:rPr lang="it-IT" sz="2000" dirty="0" smtClean="0">
                <a:sym typeface="Wingdings" panose="05000000000000000000" pitchFamily="2" charset="2"/>
              </a:rPr>
              <a:t>)</a:t>
            </a:r>
            <a:r>
              <a:rPr lang="it-IT" sz="2000" dirty="0" smtClean="0"/>
              <a:t> 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sz="2000" dirty="0" smtClean="0"/>
              <a:t>richieste offerte per coffee e lunch break 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sz="2000" dirty="0" smtClean="0"/>
              <a:t>trasporto con bus privati da/per città 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sz="2000" dirty="0" smtClean="0"/>
              <a:t>cena 12/03/2013 presso Museo della Scienza (MUSE) con visita</a:t>
            </a:r>
            <a:endParaRPr lang="it-IT" sz="2000" dirty="0"/>
          </a:p>
        </p:txBody>
      </p:sp>
      <p:sp>
        <p:nvSpPr>
          <p:cNvPr id="9" name="CasellaDiTesto 8"/>
          <p:cNvSpPr txBox="1"/>
          <p:nvPr/>
        </p:nvSpPr>
        <p:spPr>
          <a:xfrm>
            <a:off x="919900" y="260648"/>
            <a:ext cx="722236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800" b="1" dirty="0" smtClean="0">
                <a:solidFill>
                  <a:srgbClr val="FF0000"/>
                </a:solidFill>
              </a:rPr>
              <a:t>INFN Workshop on Future Detectors for HL-LHC</a:t>
            </a:r>
          </a:p>
          <a:p>
            <a:pPr algn="ctr"/>
            <a:r>
              <a:rPr lang="it-IT" sz="2800" b="1" dirty="0" smtClean="0">
                <a:solidFill>
                  <a:srgbClr val="FF0000"/>
                </a:solidFill>
              </a:rPr>
              <a:t>Trento, 11-13 marzo 2013 </a:t>
            </a:r>
            <a:endParaRPr lang="it-IT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36998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148</Words>
  <Application>Microsoft Office PowerPoint</Application>
  <PresentationFormat>Presentazione su schermo (4:3)</PresentationFormat>
  <Paragraphs>25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4" baseType="lpstr">
      <vt:lpstr>Tema di Office</vt:lpstr>
      <vt:lpstr>Presentazione standard di PowerPoint</vt:lpstr>
      <vt:lpstr>Presentazione standard di PowerPoint</vt:lpstr>
      <vt:lpstr>Presentazione standard di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dallabe</dc:creator>
  <cp:lastModifiedBy>dallabe</cp:lastModifiedBy>
  <cp:revision>17</cp:revision>
  <dcterms:created xsi:type="dcterms:W3CDTF">2013-11-19T07:50:13Z</dcterms:created>
  <dcterms:modified xsi:type="dcterms:W3CDTF">2013-11-19T09:29:23Z</dcterms:modified>
</cp:coreProperties>
</file>