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1" autoAdjust="0"/>
    <p:restoredTop sz="99552" autoAdjust="0"/>
  </p:normalViewPr>
  <p:slideViewPr>
    <p:cSldViewPr snapToGrid="0" snapToObjects="1">
      <p:cViewPr varScale="1">
        <p:scale>
          <a:sx n="118" d="100"/>
          <a:sy n="118" d="100"/>
        </p:scale>
        <p:origin x="-1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D511-D0C0-DF49-A388-0D866AF4E2D4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F8B3A-95D0-3F48-9637-9454A5C3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1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2177-2CA6-6145-8CFC-67A35794C55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437F-637B-1B4D-AB45-E00A8D79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80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6557"/>
            <a:ext cx="7772400" cy="68645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3598"/>
            <a:ext cx="6400800" cy="24067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28B-8313-334D-8A34-D3F7FDE5AA01}" type="datetime1">
              <a:rPr lang="en-AU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AD75-4453-464B-B20E-FA2068C2860A}" type="datetime1">
              <a:rPr lang="en-AU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769-B8E5-1048-9355-DE39B803AD71}" type="datetime1">
              <a:rPr lang="en-AU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7A6-D92A-E047-AD25-F78B017177D2}" type="datetime1">
              <a:rPr lang="en-AU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5BF-E0E6-D64C-AC98-9C6974292CD9}" type="datetime1">
              <a:rPr lang="en-AU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313-2AC0-1341-BADC-2B425D1DD05B}" type="datetime1">
              <a:rPr lang="en-AU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57E-156C-A548-B0A9-C620D0295414}" type="datetime1">
              <a:rPr lang="en-AU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1FBA-5B8F-484A-8F93-63DD08ABF7F5}" type="datetime1">
              <a:rPr lang="en-AU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4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005C-F710-044D-9535-F678871BBB3E}" type="datetime1">
              <a:rPr lang="en-AU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6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722C-702C-E643-9B07-3B3ED910AEFA}" type="datetime1">
              <a:rPr lang="en-AU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C48E-8602-7A49-BF63-EB1D31490A29}" type="datetime1">
              <a:rPr lang="en-AU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9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5180"/>
            <a:ext cx="8229600" cy="638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658"/>
            <a:ext cx="8229600" cy="510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5C7B-5784-144A-9AFB-7938B3E6C8E6}" type="datetime1">
              <a:rPr lang="en-AU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B6B1-AD92-5B41-8B25-7103E1D1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0" dirty="0" smtClean="0"/>
              <a:t>FTK integration in tau trigger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Takashi Kubota</a:t>
            </a:r>
          </a:p>
          <a:p>
            <a:r>
              <a:rPr lang="en-US" dirty="0" smtClean="0">
                <a:latin typeface="+mn-lt"/>
              </a:rPr>
              <a:t>The</a:t>
            </a:r>
            <a:r>
              <a:rPr lang="en-US" dirty="0" smtClean="0">
                <a:latin typeface="+mj-lt"/>
              </a:rPr>
              <a:t> University of Melbourne</a:t>
            </a:r>
          </a:p>
          <a:p>
            <a:endParaRPr lang="en-US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ATLAS Pisa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meeting</a:t>
            </a:r>
          </a:p>
          <a:p>
            <a:r>
              <a:rPr lang="en-US" dirty="0" smtClean="0">
                <a:latin typeface="+mj-lt"/>
              </a:rPr>
              <a:t>12</a:t>
            </a:r>
            <a:r>
              <a:rPr lang="en-US" dirty="0" smtClean="0">
                <a:latin typeface="+mj-lt"/>
              </a:rPr>
              <a:t>/</a:t>
            </a:r>
            <a:r>
              <a:rPr lang="en-US" dirty="0" smtClean="0">
                <a:latin typeface="+mj-lt"/>
              </a:rPr>
              <a:t>11/2013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5" y="4954744"/>
            <a:ext cx="1810048" cy="1810048"/>
          </a:xfrm>
          <a:prstGeom prst="rect">
            <a:avLst/>
          </a:prstGeom>
        </p:spPr>
      </p:pic>
      <p:pic>
        <p:nvPicPr>
          <p:cNvPr id="5" name="Picture 4" descr="at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72" y="4751301"/>
            <a:ext cx="2914727" cy="21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1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my study (why I’m here?)</a:t>
            </a:r>
          </a:p>
          <a:p>
            <a:r>
              <a:rPr lang="en-US" dirty="0" smtClean="0"/>
              <a:t>Scope of the study</a:t>
            </a:r>
          </a:p>
          <a:p>
            <a:r>
              <a:rPr lang="en-US" dirty="0" smtClean="0"/>
              <a:t>Necessary steps &amp; status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my study (why I’m here?)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FTK integration in tau trigger</a:t>
            </a:r>
          </a:p>
          <a:p>
            <a:r>
              <a:rPr lang="en-US" dirty="0" smtClean="0"/>
              <a:t>Associative Memory Module test, R&amp;D</a:t>
            </a:r>
          </a:p>
          <a:p>
            <a:pPr lvl="1"/>
            <a:r>
              <a:rPr lang="en-US" dirty="0" smtClean="0"/>
              <a:t>Upgrade ATLAS trigger for 3</a:t>
            </a:r>
            <a:r>
              <a:rPr lang="en-US" baseline="30000" dirty="0" smtClean="0"/>
              <a:t>rd</a:t>
            </a:r>
            <a:r>
              <a:rPr lang="en-US" dirty="0" smtClean="0"/>
              <a:t> generation fermions</a:t>
            </a:r>
          </a:p>
          <a:p>
            <a:pPr marL="457200" lvl="1" indent="0">
              <a:buNone/>
            </a:pPr>
            <a:r>
              <a:rPr lang="en-US" altLang="ja-JP" dirty="0" smtClean="0"/>
              <a:t>→ (in 3 years) transfer AM technology to human vision study</a:t>
            </a:r>
          </a:p>
          <a:p>
            <a:pPr marL="457200" lvl="1" indent="0">
              <a:buNone/>
            </a:pPr>
            <a:r>
              <a:rPr lang="en-US" dirty="0" smtClean="0"/>
              <a:t>The project has just been granted by ARC with a lot of travel fee ;)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Physics analysis (VH</a:t>
            </a:r>
            <a:r>
              <a:rPr lang="en-US" dirty="0" smtClean="0"/>
              <a:t>→</a:t>
            </a:r>
            <a:r>
              <a:rPr lang="en-US" dirty="0" smtClean="0"/>
              <a:t>WW)</a:t>
            </a:r>
          </a:p>
          <a:p>
            <a:pPr lvl="1"/>
            <a:r>
              <a:rPr lang="en-US" dirty="0" err="1" smtClean="0"/>
              <a:t>Finalising</a:t>
            </a:r>
            <a:r>
              <a:rPr lang="en-US" dirty="0" smtClean="0"/>
              <a:t> Run1 analysis</a:t>
            </a:r>
          </a:p>
          <a:p>
            <a:pPr lvl="1"/>
            <a:r>
              <a:rPr lang="en-US" dirty="0" smtClean="0"/>
              <a:t>Move to Higgs to fermion study?</a:t>
            </a:r>
          </a:p>
          <a:p>
            <a:pPr lvl="1"/>
            <a:r>
              <a:rPr lang="en-US" dirty="0" smtClean="0"/>
              <a:t>Or something which exploit 3</a:t>
            </a:r>
            <a:r>
              <a:rPr lang="en-US" baseline="30000" dirty="0" smtClean="0"/>
              <a:t>rd</a:t>
            </a:r>
            <a:r>
              <a:rPr lang="en-US" dirty="0" smtClean="0"/>
              <a:t> generation fermions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FTK emulation has been developed by other experts</a:t>
            </a:r>
          </a:p>
          <a:p>
            <a:pPr lvl="1"/>
            <a:r>
              <a:rPr lang="en-US" sz="1600" dirty="0" smtClean="0"/>
              <a:t>Guido </a:t>
            </a:r>
            <a:r>
              <a:rPr lang="en-US" sz="1600" i="1" dirty="0" smtClean="0"/>
              <a:t>et al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Performance studies done with offline samples</a:t>
            </a:r>
          </a:p>
          <a:p>
            <a:pPr lvl="1"/>
            <a:r>
              <a:rPr lang="en-US" sz="1600" dirty="0" smtClean="0"/>
              <a:t>Chiara, Lilly, </a:t>
            </a:r>
            <a:r>
              <a:rPr lang="en-US" sz="1600" dirty="0" err="1" smtClean="0"/>
              <a:t>Nicolo</a:t>
            </a:r>
            <a:r>
              <a:rPr lang="en-US" sz="1600" dirty="0" smtClean="0"/>
              <a:t>…</a:t>
            </a:r>
          </a:p>
          <a:p>
            <a:r>
              <a:rPr lang="en-US" sz="1600" dirty="0" smtClean="0"/>
              <a:t>My work is to integrate FTK information in tau trigger with </a:t>
            </a:r>
            <a:r>
              <a:rPr lang="en-US" sz="1600" dirty="0" err="1" smtClean="0"/>
              <a:t>Viviana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61" y="2610515"/>
            <a:ext cx="5612791" cy="3960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6039" y="5919028"/>
            <a:ext cx="1140813" cy="651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9668" y="5919028"/>
            <a:ext cx="215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I’m working here!</a:t>
            </a:r>
            <a:endParaRPr lang="en-US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472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(currently working at L2)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Fetch FTK info.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Fill tau track EDM with FTK info.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Menu building</a:t>
            </a:r>
          </a:p>
          <a:p>
            <a:pPr lvl="1"/>
            <a:r>
              <a:rPr lang="en-US" dirty="0" smtClean="0"/>
              <a:t>Revert the order between the track and </a:t>
            </a:r>
            <a:r>
              <a:rPr lang="en-US" dirty="0" err="1" smtClean="0"/>
              <a:t>calo</a:t>
            </a:r>
            <a:r>
              <a:rPr lang="en-US" dirty="0"/>
              <a:t> </a:t>
            </a:r>
            <a:r>
              <a:rPr lang="en-US" dirty="0" err="1" smtClean="0"/>
              <a:t>Fex&amp;Hypo</a:t>
            </a:r>
            <a:endParaRPr lang="en-US" dirty="0" smtClean="0"/>
          </a:p>
          <a:p>
            <a:pPr lvl="2"/>
            <a:r>
              <a:rPr lang="en-US" dirty="0" smtClean="0"/>
              <a:t>Currently </a:t>
            </a:r>
            <a:r>
              <a:rPr lang="en-US" dirty="0" err="1" smtClean="0"/>
              <a:t>calo</a:t>
            </a:r>
            <a:r>
              <a:rPr lang="en-US" dirty="0" smtClean="0"/>
              <a:t> first, to be track first</a:t>
            </a:r>
          </a:p>
          <a:p>
            <a:pPr lvl="1"/>
            <a:r>
              <a:rPr lang="en-US" dirty="0" smtClean="0"/>
              <a:t>Implement FTK specific track cuts</a:t>
            </a:r>
          </a:p>
          <a:p>
            <a:pPr lvl="2"/>
            <a:r>
              <a:rPr lang="en-US" dirty="0" smtClean="0"/>
              <a:t>Based on peoples effort</a:t>
            </a:r>
          </a:p>
          <a:p>
            <a:pPr lvl="1"/>
            <a:r>
              <a:rPr lang="en-US" dirty="0" smtClean="0"/>
              <a:t>Integrate FTK PV 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 FTK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 track information are filled by TrigL2SiTrackFinder</a:t>
            </a:r>
          </a:p>
          <a:p>
            <a:r>
              <a:rPr lang="en-US" dirty="0" smtClean="0"/>
              <a:t>TrigL2SiTrackFinder is configured depending on the trigger chain</a:t>
            </a:r>
          </a:p>
          <a:p>
            <a:pPr lvl="1"/>
            <a:r>
              <a:rPr lang="en-US" dirty="0" smtClean="0"/>
              <a:t>FTK configuration is called ‘strategy F’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0318" y="2647420"/>
            <a:ext cx="70743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 of ‘Run Time Test’ for L2_tau20_medium:</a:t>
            </a:r>
          </a:p>
          <a:p>
            <a:r>
              <a:rPr lang="en-US" dirty="0" smtClean="0"/>
              <a:t>--- snip ---</a:t>
            </a:r>
          </a:p>
          <a:p>
            <a:r>
              <a:rPr lang="en-US" dirty="0" smtClean="0"/>
              <a:t>T2IDTau_Tau_1GeV_dZ02_dR0103\</a:t>
            </a:r>
          </a:p>
          <a:p>
            <a:r>
              <a:rPr lang="en-US" dirty="0" smtClean="0"/>
              <a:t>DEBUG </a:t>
            </a:r>
            <a:r>
              <a:rPr lang="en-US" dirty="0"/>
              <a:t>Found track </a:t>
            </a:r>
            <a:r>
              <a:rPr lang="en-US" dirty="0" err="1"/>
              <a:t>pT</a:t>
            </a:r>
            <a:r>
              <a:rPr lang="en-US" dirty="0"/>
              <a:t> = -949.399 eta = -1.93313 phi0 = 2.37533 </a:t>
            </a:r>
            <a:r>
              <a:rPr lang="en-US" dirty="0" err="1"/>
              <a:t>AlgId</a:t>
            </a:r>
            <a:r>
              <a:rPr lang="en-US" dirty="0"/>
              <a:t> = </a:t>
            </a:r>
            <a:r>
              <a:rPr lang="en-US" dirty="0" smtClean="0"/>
              <a:t>8</a:t>
            </a:r>
          </a:p>
          <a:p>
            <a:r>
              <a:rPr lang="en-US" dirty="0" smtClean="0"/>
              <a:t>--- snip ---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701" y="4373217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algorithm for ID track fetch in tau trigger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5476" y="3522868"/>
            <a:ext cx="390057" cy="8834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69652" y="3379304"/>
            <a:ext cx="927652" cy="56321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9652" y="4124748"/>
            <a:ext cx="142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s ‘Strategy F’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318" y="5366743"/>
            <a:ext cx="519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ヒラギノ角ゴ Pro W3"/>
                <a:ea typeface="ヒラギノ角ゴ Pro W3"/>
                <a:cs typeface="ヒラギノ角ゴ Pro W3"/>
              </a:rPr>
              <a:t>Fetching FTK info. Has been done properly</a:t>
            </a:r>
          </a:p>
        </p:txBody>
      </p:sp>
    </p:spTree>
    <p:extLst>
      <p:ext uri="{BB962C8B-B14F-4D97-AF65-F5344CB8AC3E}">
        <p14:creationId xmlns:p14="http://schemas.microsoft.com/office/powerpoint/2010/main" val="226090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Fill tau track EDM with FTK info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tau track EDM is shared by strategies</a:t>
            </a:r>
          </a:p>
          <a:p>
            <a:pPr lvl="1"/>
            <a:r>
              <a:rPr lang="en-US" dirty="0" err="1" smtClean="0"/>
              <a:t>TrigTauTracksInfo</a:t>
            </a:r>
            <a:endParaRPr lang="en-US" dirty="0" smtClean="0"/>
          </a:p>
          <a:p>
            <a:r>
              <a:rPr lang="en-US" dirty="0" smtClean="0"/>
              <a:t>Also filling algorithm is shared</a:t>
            </a:r>
          </a:p>
          <a:p>
            <a:pPr lvl="1"/>
            <a:r>
              <a:rPr lang="en-US" dirty="0" smtClean="0"/>
              <a:t>TrigT2IDTau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0318" y="2647420"/>
            <a:ext cx="70743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 of ‘Run Time Test’ for L2_tau20_medium:</a:t>
            </a:r>
          </a:p>
          <a:p>
            <a:r>
              <a:rPr lang="en-US" dirty="0" smtClean="0"/>
              <a:t>--- snip ---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T2IDTau</a:t>
            </a:r>
            <a:r>
              <a:rPr lang="en-US" dirty="0" smtClean="0"/>
              <a:t>_Tau_1GeV_dZ02_dR0103\</a:t>
            </a:r>
          </a:p>
          <a:p>
            <a:r>
              <a:rPr lang="en-US" dirty="0" smtClean="0"/>
              <a:t>DEBUG </a:t>
            </a:r>
            <a:r>
              <a:rPr lang="en-US" dirty="0"/>
              <a:t>Found track </a:t>
            </a:r>
            <a:r>
              <a:rPr lang="en-US" dirty="0" err="1"/>
              <a:t>pT</a:t>
            </a:r>
            <a:r>
              <a:rPr lang="en-US" dirty="0"/>
              <a:t> = -949.399 eta = -1.93313 phi0 = 2.37533 </a:t>
            </a:r>
            <a:r>
              <a:rPr lang="en-US" b="1" dirty="0" err="1">
                <a:solidFill>
                  <a:srgbClr val="FF0000"/>
                </a:solidFill>
              </a:rPr>
              <a:t>AlgId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</a:p>
          <a:p>
            <a:r>
              <a:rPr lang="en-US" dirty="0" smtClean="0"/>
              <a:t>--- snip ---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0318" y="5366743"/>
            <a:ext cx="622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ヒラギノ角ゴ Pro W3"/>
                <a:ea typeface="ヒラギノ角ゴ Pro W3"/>
                <a:cs typeface="ヒラギノ角ゴ Pro W3"/>
              </a:rPr>
              <a:t>FTK track info is correctly filled in the tau track EDM</a:t>
            </a:r>
            <a:endParaRPr lang="en-US" u="sng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01361" y="3820463"/>
            <a:ext cx="4046661" cy="215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6212" y="3886272"/>
            <a:ext cx="146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FTK track info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8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building (on going!!)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Revert </a:t>
            </a:r>
            <a:r>
              <a:rPr lang="en-US" dirty="0"/>
              <a:t>the order between the track and </a:t>
            </a:r>
            <a:r>
              <a:rPr lang="en-US" dirty="0" err="1"/>
              <a:t>calo</a:t>
            </a:r>
            <a:r>
              <a:rPr lang="en-US" dirty="0"/>
              <a:t> </a:t>
            </a:r>
            <a:r>
              <a:rPr lang="en-US" dirty="0" err="1"/>
              <a:t>Fex&amp;</a:t>
            </a:r>
            <a:r>
              <a:rPr lang="en-US" dirty="0" err="1" smtClean="0"/>
              <a:t>Hypo</a:t>
            </a:r>
            <a:endParaRPr lang="en-US" dirty="0" smtClean="0"/>
          </a:p>
          <a:p>
            <a:pPr marL="742950" lvl="2" indent="-342900"/>
            <a:r>
              <a:rPr lang="en-US" dirty="0" smtClean="0"/>
              <a:t>Looks easy (two algorithms share more or less symmetric structure)</a:t>
            </a:r>
          </a:p>
          <a:p>
            <a:pPr marL="742950" lvl="2" indent="-342900"/>
            <a:r>
              <a:rPr lang="en-US" dirty="0" smtClean="0"/>
              <a:t>Waiting for further information from </a:t>
            </a:r>
            <a:r>
              <a:rPr lang="en-US" dirty="0" err="1" smtClean="0"/>
              <a:t>Viviana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Implement FTK specific track </a:t>
            </a:r>
            <a:r>
              <a:rPr lang="en-US" dirty="0" smtClean="0"/>
              <a:t>cuts</a:t>
            </a:r>
          </a:p>
          <a:p>
            <a:pPr marL="742950" lvl="2" indent="-342900"/>
            <a:r>
              <a:rPr lang="en-US" dirty="0" smtClean="0"/>
              <a:t>Will be done in the common filler (TrigT2IDTau)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Integrate FTK PV </a:t>
            </a:r>
            <a:r>
              <a:rPr lang="en-US" dirty="0" smtClean="0"/>
              <a:t>finder</a:t>
            </a:r>
          </a:p>
          <a:p>
            <a:pPr marL="742950" lvl="2" indent="-342900"/>
            <a:r>
              <a:rPr lang="en-US" dirty="0" smtClean="0"/>
              <a:t>Package </a:t>
            </a:r>
            <a:r>
              <a:rPr lang="en-US" dirty="0"/>
              <a:t>already available and testing under </a:t>
            </a:r>
            <a:r>
              <a:rPr lang="en-US" dirty="0" smtClean="0"/>
              <a:t>way</a:t>
            </a:r>
          </a:p>
          <a:p>
            <a:pPr marL="742950" lvl="2" indent="-342900"/>
            <a:r>
              <a:rPr lang="en-US" dirty="0" smtClean="0"/>
              <a:t>Will contact experts</a:t>
            </a:r>
            <a:endParaRPr lang="en-US" dirty="0"/>
          </a:p>
          <a:p>
            <a:pPr marL="742950" lvl="2" indent="-34290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9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been working in FTK integration in tau trigger with </a:t>
            </a:r>
            <a:r>
              <a:rPr lang="en-US" dirty="0" err="1" smtClean="0"/>
              <a:t>Viviana</a:t>
            </a:r>
            <a:endParaRPr lang="en-US" dirty="0" smtClean="0"/>
          </a:p>
          <a:p>
            <a:pPr lvl="1"/>
            <a:r>
              <a:rPr lang="en-US" dirty="0"/>
              <a:t>Tested that FTK info is fetched</a:t>
            </a:r>
          </a:p>
          <a:p>
            <a:pPr lvl="1"/>
            <a:r>
              <a:rPr lang="en-US" dirty="0"/>
              <a:t>Tested that FTK info is filled in tau trigger </a:t>
            </a:r>
            <a:r>
              <a:rPr lang="en-US" dirty="0" smtClean="0"/>
              <a:t>EDM</a:t>
            </a:r>
          </a:p>
          <a:p>
            <a:r>
              <a:rPr lang="en-US" dirty="0" smtClean="0"/>
              <a:t>Will be working on the menu building</a:t>
            </a:r>
          </a:p>
          <a:p>
            <a:pPr lvl="1"/>
            <a:r>
              <a:rPr lang="en-US" dirty="0" smtClean="0"/>
              <a:t>Sounds many of ingredients are there</a:t>
            </a:r>
          </a:p>
          <a:p>
            <a:pPr lvl="1"/>
            <a:r>
              <a:rPr lang="en-US" dirty="0" smtClean="0"/>
              <a:t>Will contact with experts (actually collecting information is the most time consuming in the ATLAS...) and unify them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B6B1-AD92-5B41-8B25-7103E1D109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525</Words>
  <Application>Microsoft Macintosh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FTK integration in tau trigger</vt:lpstr>
      <vt:lpstr>Contents</vt:lpstr>
      <vt:lpstr>Overview of my study (why I’m here?)</vt:lpstr>
      <vt:lpstr>Scope</vt:lpstr>
      <vt:lpstr>Steps (currently working at L2)</vt:lpstr>
      <vt:lpstr>Fetch FTK info</vt:lpstr>
      <vt:lpstr>Fill tau track EDM with FTK info.</vt:lpstr>
      <vt:lpstr>Menu building (on going!!)</vt:lpstr>
      <vt:lpstr>Summary</vt:lpstr>
    </vt:vector>
  </TitlesOfParts>
  <Company>The University of Melbourne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 CAF status</dc:title>
  <dc:creator>Kubota Takashi</dc:creator>
  <cp:lastModifiedBy>Kubota Takashi</cp:lastModifiedBy>
  <cp:revision>621</cp:revision>
  <dcterms:created xsi:type="dcterms:W3CDTF">2012-08-27T10:30:47Z</dcterms:created>
  <dcterms:modified xsi:type="dcterms:W3CDTF">2013-11-11T12:12:41Z</dcterms:modified>
</cp:coreProperties>
</file>