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22A37-3FE4-A248-A9C8-E1DC2F0CD954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5ECCF-1536-AE41-B158-0CCD4E91D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427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41403-DCE3-E646-87AF-3CFEB760BD42}" type="datetimeFigureOut">
              <a:rPr lang="en-US" smtClean="0"/>
              <a:t>13/11/13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49C64-3A49-9A49-997F-FF6BA1241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17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7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4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6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3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2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3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1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0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4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80870"/>
            <a:ext cx="11365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0090"/>
                </a:solidFill>
              </a:defRPr>
            </a:lvl1pPr>
          </a:lstStyle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53704" y="6480870"/>
            <a:ext cx="37229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0090"/>
                </a:solidFill>
              </a:defRPr>
            </a:lvl1pPr>
          </a:lstStyle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4378" y="6480870"/>
            <a:ext cx="11365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0090"/>
                </a:solidFill>
              </a:defRPr>
            </a:lvl1pPr>
          </a:lstStyle>
          <a:p>
            <a:fld id="{B0202486-9858-D946-879A-38EB6F15F1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1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KM3NeT-Italy computing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Solicited by INFN "</a:t>
            </a: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calcolo</a:t>
            </a:r>
            <a:r>
              <a:rPr lang="en-US" dirty="0" smtClean="0"/>
              <a:t>"</a:t>
            </a:r>
          </a:p>
          <a:p>
            <a:r>
              <a:rPr lang="en-US" dirty="0" smtClean="0"/>
              <a:t>We urge to provide a description of our future needs in advance if we want to ask for resources (computing time, storage, hardware, </a:t>
            </a:r>
            <a:r>
              <a:rPr lang="en-US" dirty="0" err="1" smtClean="0"/>
              <a:t>etc</a:t>
            </a:r>
            <a:r>
              <a:rPr lang="en-US" dirty="0" smtClean="0"/>
              <a:t> …)</a:t>
            </a:r>
          </a:p>
          <a:p>
            <a:r>
              <a:rPr lang="en-US" dirty="0" smtClean="0"/>
              <a:t>Several options possible (CINECA, RECAS, …)</a:t>
            </a:r>
          </a:p>
          <a:p>
            <a:r>
              <a:rPr lang="en-US" dirty="0" smtClean="0"/>
              <a:t>What follows is an input to start the discussion, experts work needed.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4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1107" y="284462"/>
            <a:ext cx="123607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Towers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1107" y="2242310"/>
            <a:ext cx="1236075" cy="6155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Post-Trigger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RAW-Data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2504667" y="661695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31107" y="4419068"/>
            <a:ext cx="12360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Selected raw data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43745" y="5541473"/>
            <a:ext cx="12360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Calibrated data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2504667" y="1910898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2504667" y="5073300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2504667" y="4114751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2504667" y="2879203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822993" y="958111"/>
            <a:ext cx="1652303" cy="9254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Trigger</a:t>
            </a:r>
            <a:r>
              <a:rPr lang="en-US" sz="1600" dirty="0" smtClean="0"/>
              <a:t> </a:t>
            </a:r>
          </a:p>
          <a:p>
            <a:pPr algn="ctr"/>
            <a:r>
              <a:rPr lang="en-US" sz="1400" dirty="0" smtClean="0"/>
              <a:t>Event builder </a:t>
            </a:r>
            <a:r>
              <a:rPr lang="en-US" sz="1600" dirty="0" smtClean="0"/>
              <a:t>TRIDAS</a:t>
            </a:r>
            <a:endParaRPr lang="en-US" sz="1600" dirty="0"/>
          </a:p>
        </p:txBody>
      </p:sp>
      <p:sp>
        <p:nvSpPr>
          <p:cNvPr id="25" name="Oval 24"/>
          <p:cNvSpPr/>
          <p:nvPr/>
        </p:nvSpPr>
        <p:spPr>
          <a:xfrm>
            <a:off x="1822993" y="3175619"/>
            <a:ext cx="1652303" cy="8968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 level Trigger Data Filter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621" y="2112011"/>
            <a:ext cx="1656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#TB/day ??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Stored where?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copies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621" y="3328311"/>
            <a:ext cx="1656000" cy="5847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Where 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Flops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621" y="4260962"/>
            <a:ext cx="1656000" cy="86177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#G</a:t>
            </a:r>
            <a:r>
              <a:rPr lang="en-US" sz="1600" dirty="0" smtClean="0">
                <a:solidFill>
                  <a:srgbClr val="FF0000"/>
                </a:solidFill>
              </a:rPr>
              <a:t>B/day ??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Stored where?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copies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1822993" y="5416238"/>
            <a:ext cx="1652303" cy="8968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Acoustic positioning PMT </a:t>
            </a:r>
            <a:r>
              <a:rPr lang="en-US" sz="1400" dirty="0" err="1" smtClean="0"/>
              <a:t>ph</a:t>
            </a:r>
            <a:r>
              <a:rPr lang="en-US" sz="1400" dirty="0" smtClean="0"/>
              <a:t> </a:t>
            </a:r>
            <a:r>
              <a:rPr lang="en-US" sz="1400" dirty="0" err="1" smtClean="0"/>
              <a:t>calib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32" name="Can 31"/>
          <p:cNvSpPr/>
          <p:nvPr/>
        </p:nvSpPr>
        <p:spPr>
          <a:xfrm>
            <a:off x="4246834" y="764659"/>
            <a:ext cx="1051466" cy="423292"/>
          </a:xfrm>
          <a:prstGeom prst="can">
            <a:avLst>
              <a:gd name="adj" fmla="val 3387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33" name="Down Arrow 32"/>
          <p:cNvSpPr/>
          <p:nvPr/>
        </p:nvSpPr>
        <p:spPr>
          <a:xfrm rot="16200000">
            <a:off x="3514254" y="5716431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23" idx="6"/>
            <a:endCxn id="32" idx="2"/>
          </p:cNvCxnSpPr>
          <p:nvPr/>
        </p:nvCxnSpPr>
        <p:spPr>
          <a:xfrm flipV="1">
            <a:off x="3475296" y="976305"/>
            <a:ext cx="771538" cy="44454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5" idx="6"/>
          </p:cNvCxnSpPr>
          <p:nvPr/>
        </p:nvCxnSpPr>
        <p:spPr>
          <a:xfrm flipV="1">
            <a:off x="3475296" y="1187951"/>
            <a:ext cx="923938" cy="243606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1" idx="7"/>
          </p:cNvCxnSpPr>
          <p:nvPr/>
        </p:nvCxnSpPr>
        <p:spPr>
          <a:xfrm flipH="1">
            <a:off x="3233322" y="1187951"/>
            <a:ext cx="1368552" cy="43596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655963" y="4762756"/>
            <a:ext cx="1656000" cy="73866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G</a:t>
            </a:r>
            <a:r>
              <a:rPr lang="en-US" sz="1400" dirty="0" smtClean="0">
                <a:solidFill>
                  <a:srgbClr val="FF0000"/>
                </a:solidFill>
              </a:rPr>
              <a:t>B/day ??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Stored where?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Distributed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294491" y="482783"/>
            <a:ext cx="979653" cy="295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986445" y="0"/>
            <a:ext cx="2157555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Real Data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5" name="Down Arrow 64"/>
          <p:cNvSpPr/>
          <p:nvPr/>
        </p:nvSpPr>
        <p:spPr>
          <a:xfrm rot="16200000">
            <a:off x="5135254" y="5716431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450608" y="5416238"/>
            <a:ext cx="1652303" cy="8968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Track, geometry, energy </a:t>
            </a:r>
            <a:r>
              <a:rPr lang="en-US" sz="1400" dirty="0" err="1" smtClean="0"/>
              <a:t>reconst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68" name="Rectangle 67"/>
          <p:cNvSpPr/>
          <p:nvPr/>
        </p:nvSpPr>
        <p:spPr>
          <a:xfrm>
            <a:off x="7225758" y="5572250"/>
            <a:ext cx="1656000" cy="5847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Where 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Flops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9" name="Date Placeholder 6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9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54513" y="1442871"/>
            <a:ext cx="123607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MC event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5645" y="2488100"/>
            <a:ext cx="1236075" cy="6155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FF"/>
                </a:solidFill>
              </a:rPr>
              <a:t>Post-Trigger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MC-Data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339815" y="327364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75645" y="4664858"/>
            <a:ext cx="12360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Selected MC events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8283" y="5787263"/>
            <a:ext cx="123607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Calibrated MC events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149205" y="2156688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149205" y="5319090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149205" y="4360541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4149205" y="3124993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467531" y="1164799"/>
            <a:ext cx="1652303" cy="9254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 Level Trigger</a:t>
            </a:r>
            <a:r>
              <a:rPr lang="en-US" sz="1600" dirty="0" smtClean="0"/>
              <a:t> </a:t>
            </a:r>
          </a:p>
        </p:txBody>
      </p:sp>
      <p:sp>
        <p:nvSpPr>
          <p:cNvPr id="25" name="Oval 24"/>
          <p:cNvSpPr/>
          <p:nvPr/>
        </p:nvSpPr>
        <p:spPr>
          <a:xfrm>
            <a:off x="3467531" y="3421409"/>
            <a:ext cx="1652303" cy="8968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 level Trigger Data Filter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699159" y="2357801"/>
            <a:ext cx="16560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# events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Stored where?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copies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99159" y="3574101"/>
            <a:ext cx="1656000" cy="5847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Where 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Flops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99159" y="4725232"/>
            <a:ext cx="1656000" cy="5847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Stored where?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copies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3467531" y="5662028"/>
            <a:ext cx="1652303" cy="8968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Acoustic positioning PMT </a:t>
            </a:r>
            <a:r>
              <a:rPr lang="en-US" sz="1400" dirty="0" err="1" smtClean="0"/>
              <a:t>ph</a:t>
            </a:r>
            <a:r>
              <a:rPr lang="en-US" sz="1400" dirty="0" smtClean="0"/>
              <a:t> </a:t>
            </a:r>
            <a:r>
              <a:rPr lang="en-US" sz="1400" dirty="0" err="1" smtClean="0"/>
              <a:t>calib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32" name="Can 31"/>
          <p:cNvSpPr/>
          <p:nvPr/>
        </p:nvSpPr>
        <p:spPr>
          <a:xfrm>
            <a:off x="6208879" y="2685239"/>
            <a:ext cx="1051466" cy="423292"/>
          </a:xfrm>
          <a:prstGeom prst="can">
            <a:avLst>
              <a:gd name="adj" fmla="val 3387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33" name="Down Arrow 32"/>
          <p:cNvSpPr/>
          <p:nvPr/>
        </p:nvSpPr>
        <p:spPr>
          <a:xfrm rot="16200000">
            <a:off x="5158792" y="5962221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4157" y="152406"/>
            <a:ext cx="123607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Physics event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" name="Straight Arrow Connector 2"/>
          <p:cNvCxnSpPr>
            <a:stCxn id="32" idx="1"/>
            <a:endCxn id="34" idx="5"/>
          </p:cNvCxnSpPr>
          <p:nvPr/>
        </p:nvCxnSpPr>
        <p:spPr>
          <a:xfrm flipH="1" flipV="1">
            <a:off x="3068682" y="802777"/>
            <a:ext cx="3665930" cy="18824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658353" y="12833"/>
            <a:ext cx="1652303" cy="9254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Geometry</a:t>
            </a:r>
            <a:endParaRPr lang="en-US" sz="16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3658778" y="152406"/>
            <a:ext cx="123607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"</a:t>
            </a:r>
            <a:r>
              <a:rPr lang="en-US" b="1" dirty="0" err="1" smtClean="0">
                <a:solidFill>
                  <a:srgbClr val="0000FF"/>
                </a:solidFill>
              </a:rPr>
              <a:t>ideologic</a:t>
            </a:r>
            <a:r>
              <a:rPr lang="en-US" b="1" dirty="0" smtClean="0">
                <a:solidFill>
                  <a:srgbClr val="0000FF"/>
                </a:solidFill>
              </a:rPr>
              <a:t>" MC event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242974" y="12833"/>
            <a:ext cx="1652303" cy="9254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PMT, electronics, detector simulation</a:t>
            </a:r>
            <a:endParaRPr lang="en-US" sz="16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7260345" y="152406"/>
            <a:ext cx="123607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Physics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MC event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 rot="16200000">
            <a:off x="3340240" y="327363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own Arrow 43"/>
          <p:cNvSpPr/>
          <p:nvPr/>
        </p:nvSpPr>
        <p:spPr>
          <a:xfrm rot="16200000">
            <a:off x="4924436" y="327363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 rot="16200000">
            <a:off x="6924861" y="327363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260345" y="2121312"/>
            <a:ext cx="618038" cy="5949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2" idx="2"/>
            <a:endCxn id="23" idx="5"/>
          </p:cNvCxnSpPr>
          <p:nvPr/>
        </p:nvCxnSpPr>
        <p:spPr>
          <a:xfrm flipH="1" flipV="1">
            <a:off x="4877860" y="1954743"/>
            <a:ext cx="1331019" cy="9421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Down Arrow 50"/>
          <p:cNvSpPr/>
          <p:nvPr/>
        </p:nvSpPr>
        <p:spPr>
          <a:xfrm rot="5400000" flipH="1">
            <a:off x="6720782" y="1479329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052231" y="1164799"/>
            <a:ext cx="1652303" cy="9254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Add Optical Noise Simulation</a:t>
            </a:r>
            <a:endParaRPr lang="en-US" sz="1600" dirty="0" smtClean="0"/>
          </a:p>
        </p:txBody>
      </p:sp>
      <p:cxnSp>
        <p:nvCxnSpPr>
          <p:cNvPr id="56" name="Straight Arrow Connector 55"/>
          <p:cNvCxnSpPr>
            <a:endCxn id="31" idx="7"/>
          </p:cNvCxnSpPr>
          <p:nvPr/>
        </p:nvCxnSpPr>
        <p:spPr>
          <a:xfrm flipH="1">
            <a:off x="4877860" y="3124993"/>
            <a:ext cx="2174371" cy="26683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25" idx="6"/>
          </p:cNvCxnSpPr>
          <p:nvPr/>
        </p:nvCxnSpPr>
        <p:spPr>
          <a:xfrm flipH="1">
            <a:off x="5119834" y="3103653"/>
            <a:ext cx="1089045" cy="7661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Down Arrow 68"/>
          <p:cNvSpPr/>
          <p:nvPr/>
        </p:nvSpPr>
        <p:spPr>
          <a:xfrm rot="5400000" flipH="1">
            <a:off x="5139726" y="1487252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own Arrow 69"/>
          <p:cNvSpPr/>
          <p:nvPr/>
        </p:nvSpPr>
        <p:spPr>
          <a:xfrm rot="16200000">
            <a:off x="6787557" y="6006479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102911" y="5698364"/>
            <a:ext cx="1652303" cy="8968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Track, geometry, energy </a:t>
            </a:r>
            <a:r>
              <a:rPr lang="en-US" sz="1400" dirty="0" err="1" smtClean="0"/>
              <a:t>reconst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7102911" y="5017620"/>
            <a:ext cx="1656000" cy="5847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Where ?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How many Flops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13/11/13</a:t>
            </a:r>
            <a:endParaRPr lang="en-US"/>
          </a:p>
        </p:txBody>
      </p:sp>
      <p:sp>
        <p:nvSpPr>
          <p:cNvPr id="74" name="Footer Placeholder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KM3NeT Collaboration meeting</a:t>
            </a:r>
            <a:endParaRPr lang="en-US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02486-9858-D946-879A-38EB6F15F134}" type="slidenum">
              <a:rPr lang="en-US" smtClean="0"/>
              <a:t>3</a:t>
            </a:fld>
            <a:endParaRPr lang="en-US"/>
          </a:p>
        </p:txBody>
      </p:sp>
      <p:sp>
        <p:nvSpPr>
          <p:cNvPr id="76" name="Down Arrow 75"/>
          <p:cNvSpPr/>
          <p:nvPr/>
        </p:nvSpPr>
        <p:spPr>
          <a:xfrm>
            <a:off x="7733906" y="839025"/>
            <a:ext cx="288954" cy="2964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9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263</Words>
  <Application>Microsoft Macintosh PowerPoint</Application>
  <PresentationFormat>On-screen Show (4:3)</PresentationFormat>
  <Paragraphs>65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KM3NeT-Italy computing model</vt:lpstr>
      <vt:lpstr>PowerPoint Presentation</vt:lpstr>
      <vt:lpstr>PowerPoint Presentation</vt:lpstr>
    </vt:vector>
  </TitlesOfParts>
  <Company>University "La Sapienza" and 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Capone</dc:creator>
  <cp:lastModifiedBy>Antonio Capone</cp:lastModifiedBy>
  <cp:revision>12</cp:revision>
  <dcterms:created xsi:type="dcterms:W3CDTF">2013-11-12T21:28:30Z</dcterms:created>
  <dcterms:modified xsi:type="dcterms:W3CDTF">2013-11-12T23:42:01Z</dcterms:modified>
</cp:coreProperties>
</file>