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D658A-6392-4AD5-AACB-6C50B7173356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6115F-D62B-4204-A276-DEEA31B212F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0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2772" indent="-28183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7341" indent="-22546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8277" indent="-22546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9214" indent="-22546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80150" indent="-2254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1086" indent="-2254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82023" indent="-2254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32959" indent="-2254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FBC223B-7890-4DB6-9DA8-3F5076E91029}" type="slidenum">
              <a:rPr lang="it-IT" altLang="en-US">
                <a:solidFill>
                  <a:prstClr val="black"/>
                </a:solidFill>
              </a:rPr>
              <a:pPr eaLnBrk="1" hangingPunct="1"/>
              <a:t>9</a:t>
            </a:fld>
            <a:endParaRPr lang="it-IT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291B9-42F8-455E-A899-C38CAFF604FB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A914C-22C6-46C6-A29C-FA06E770D8E0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60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18912-51F2-4EF3-BBE0-4B8EA06B1359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833D7-7ADF-46EF-9553-392E87A6C30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1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B2F4C-E2C6-4CE7-A7FD-DD6FA2DE8257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7A1F6-B4FE-4E21-A7BF-4B25DE0F6884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8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4C44B-7DF5-4C8E-92A8-F610C66605A1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E3BCC-AC3B-425B-A49C-13BF2BFDB885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5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C4281-0EC5-4970-AFA6-35554B7AC26D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260D8-031F-456F-8DC6-FA2B44B28675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ED62-A25E-46C6-8549-734A6944D3F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EA1F3-5C42-4700-9E86-077BDA7E0ABC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90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65143-C3F0-436A-B602-042974F2FDE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6FE7-35F3-4044-820C-BC9DAF6D8735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7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E4F5F-374A-4114-B96F-B83BF1CC3C01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7F6E3-AC32-4F85-8A72-5E6374AC77BB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7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9137E-B52F-4E09-BFF9-C553417C6FB3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1F53F-0A5B-4745-9E94-9B51EAB041BE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E653F-1A24-402D-9416-8E25630F0391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C7DDF-14EE-4907-A21A-E311530E376F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E45D4-BFF2-4B98-8011-D77F7447825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FDDBF-1245-4286-B2B0-804CA4EF3EF3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05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27651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DEAE41-21D6-4162-A414-6560DAE4DA6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297D46-3A04-49C6-8C0F-24B7D6168634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6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asellaDiTesto 41"/>
          <p:cNvSpPr txBox="1">
            <a:spLocks noChangeArrowheads="1"/>
          </p:cNvSpPr>
          <p:nvPr/>
        </p:nvSpPr>
        <p:spPr bwMode="auto">
          <a:xfrm>
            <a:off x="1168400" y="2857500"/>
            <a:ext cx="69040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A PARTIAL REPRESENTATION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(a </a:t>
            </a:r>
            <a:r>
              <a:rPr lang="it-IT" altLang="en-US" sz="3600" b="1" i="1">
                <a:solidFill>
                  <a:prstClr val="white"/>
                </a:solidFill>
              </a:rPr>
              <a:t>physics-</a:t>
            </a:r>
            <a:r>
              <a:rPr lang="it-IT" altLang="en-US" sz="3600" b="1">
                <a:solidFill>
                  <a:prstClr val="white"/>
                </a:solidFill>
              </a:rPr>
              <a:t>ological drama)</a:t>
            </a:r>
          </a:p>
        </p:txBody>
      </p:sp>
    </p:spTree>
    <p:extLst>
      <p:ext uri="{BB962C8B-B14F-4D97-AF65-F5344CB8AC3E}">
        <p14:creationId xmlns:p14="http://schemas.microsoft.com/office/powerpoint/2010/main" val="19513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7067550" y="0"/>
            <a:ext cx="1333500" cy="1555750"/>
            <a:chOff x="685800" y="2782888"/>
            <a:chExt cx="1333500" cy="1555750"/>
          </a:xfrm>
        </p:grpSpPr>
        <p:sp>
          <p:nvSpPr>
            <p:cNvPr id="67" name="Ovale 2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8" name="Ovale 67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9" name="Ovale 68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304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9305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9306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9307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3" name="Gruppo 9"/>
          <p:cNvGrpSpPr>
            <a:grpSpLocks/>
          </p:cNvGrpSpPr>
          <p:nvPr/>
        </p:nvGrpSpPr>
        <p:grpSpPr bwMode="auto">
          <a:xfrm>
            <a:off x="4856163" y="952500"/>
            <a:ext cx="1466850" cy="1836738"/>
            <a:chOff x="2341563" y="484188"/>
            <a:chExt cx="1466850" cy="1836737"/>
          </a:xfrm>
        </p:grpSpPr>
        <p:sp>
          <p:nvSpPr>
            <p:cNvPr id="75" name="Ovale 74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6" name="Ovale 75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298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299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300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4" name="Gruppo 15"/>
          <p:cNvGrpSpPr>
            <a:grpSpLocks/>
          </p:cNvGrpSpPr>
          <p:nvPr/>
        </p:nvGrpSpPr>
        <p:grpSpPr bwMode="auto">
          <a:xfrm>
            <a:off x="6305550" y="2101850"/>
            <a:ext cx="1466850" cy="1866900"/>
            <a:chOff x="5110163" y="390525"/>
            <a:chExt cx="1466850" cy="1866900"/>
          </a:xfrm>
        </p:grpSpPr>
        <p:sp>
          <p:nvSpPr>
            <p:cNvPr id="81" name="Ovale 80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2" name="Ovale 81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293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9294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9295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uppo 85"/>
          <p:cNvGrpSpPr>
            <a:grpSpLocks/>
          </p:cNvGrpSpPr>
          <p:nvPr/>
        </p:nvGrpSpPr>
        <p:grpSpPr bwMode="auto">
          <a:xfrm>
            <a:off x="477838" y="2652713"/>
            <a:ext cx="1333500" cy="1555750"/>
            <a:chOff x="685800" y="2782888"/>
            <a:chExt cx="1333500" cy="1555750"/>
          </a:xfrm>
        </p:grpSpPr>
        <p:sp>
          <p:nvSpPr>
            <p:cNvPr id="87" name="Ovale 86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8" name="Ovale 87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9" name="Ovale 88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287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9288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9289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9290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6" name="Gruppo 93"/>
          <p:cNvGrpSpPr>
            <a:grpSpLocks/>
          </p:cNvGrpSpPr>
          <p:nvPr/>
        </p:nvGrpSpPr>
        <p:grpSpPr bwMode="auto">
          <a:xfrm>
            <a:off x="2455863" y="2298700"/>
            <a:ext cx="1466850" cy="1836738"/>
            <a:chOff x="2341563" y="484188"/>
            <a:chExt cx="1466850" cy="1836737"/>
          </a:xfrm>
        </p:grpSpPr>
        <p:sp>
          <p:nvSpPr>
            <p:cNvPr id="95" name="Ovale 94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6" name="Ovale 95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281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282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283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7" name="Gruppo 99"/>
          <p:cNvGrpSpPr>
            <a:grpSpLocks/>
          </p:cNvGrpSpPr>
          <p:nvPr/>
        </p:nvGrpSpPr>
        <p:grpSpPr bwMode="auto">
          <a:xfrm>
            <a:off x="3570288" y="1165225"/>
            <a:ext cx="1466850" cy="1866900"/>
            <a:chOff x="5110163" y="390525"/>
            <a:chExt cx="1466850" cy="1866900"/>
          </a:xfrm>
        </p:grpSpPr>
        <p:sp>
          <p:nvSpPr>
            <p:cNvPr id="101" name="Ovale 100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2" name="Ovale 101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276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9277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9278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" name="Gruppo 105"/>
          <p:cNvGrpSpPr>
            <a:grpSpLocks/>
          </p:cNvGrpSpPr>
          <p:nvPr/>
        </p:nvGrpSpPr>
        <p:grpSpPr bwMode="auto">
          <a:xfrm>
            <a:off x="2943225" y="4133850"/>
            <a:ext cx="2349500" cy="2543175"/>
            <a:chOff x="4014783" y="2755209"/>
            <a:chExt cx="3382960" cy="3672583"/>
          </a:xfrm>
        </p:grpSpPr>
        <p:grpSp>
          <p:nvGrpSpPr>
            <p:cNvPr id="49209" name="Gruppo 85"/>
            <p:cNvGrpSpPr>
              <a:grpSpLocks/>
            </p:cNvGrpSpPr>
            <p:nvPr/>
          </p:nvGrpSpPr>
          <p:grpSpPr bwMode="auto">
            <a:xfrm>
              <a:off x="4014781" y="3219452"/>
              <a:ext cx="3382960" cy="3208340"/>
              <a:chOff x="5047488" y="3346704"/>
              <a:chExt cx="3383280" cy="3209544"/>
            </a:xfrm>
          </p:grpSpPr>
          <p:sp>
            <p:nvSpPr>
              <p:cNvPr id="109" name="Cubo 108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9212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111" name="Cubo 110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Cubo 111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3" name="Cubo 112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Cubo 113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Cubo 114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Cubo 115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8" name="Cubo 117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9" name="Cubo 118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0" name="Cubo 119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1" name="Cubo 120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2" name="Cubo 121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3" name="Cubo 122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4" name="Cubo 123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5" name="Cubo 124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" name="Cubo 125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7" name="Cubo 126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8" name="Cubo 127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9" name="Cubo 128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0" name="Cubo 129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1" name="Cubo 130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2" name="Cubo 131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3" name="Cubo 132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4" name="Cubo 133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5" name="Cubo 134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6" name="Cubo 135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7" name="Cubo 136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8" name="Cubo 137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9" name="Cubo 138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0" name="Cubo 139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1" name="Cubo 140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2" name="Cubo 141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3" name="Cubo 142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4" name="Cubo 143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5" name="Cubo 144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6" name="Cubo 145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7" name="Cubo 146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8" name="Cubo 147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9" name="Cubo 148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0" name="Cubo 149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1" name="Cubo 150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2" name="Cubo 151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3" name="Cubo 152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4" name="Cubo 153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5" name="Cubo 154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6" name="Cubo 155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7" name="Cubo 156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" name="Cubo 157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" name="Cubo 158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0" name="Cubo 159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1" name="Cubo 160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2" name="Cubo 161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3" name="Cubo 162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4" name="Cubo 163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5" name="Cubo 164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6" name="Cubo 165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7" name="Cubo 166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8" name="Cubo 167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9" name="Ovale 168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49210" name="CasellaDiTesto 86"/>
            <p:cNvSpPr txBox="1">
              <a:spLocks noChangeArrowheads="1"/>
            </p:cNvSpPr>
            <p:nvPr/>
          </p:nvSpPr>
          <p:spPr bwMode="auto">
            <a:xfrm>
              <a:off x="4523963" y="2755209"/>
              <a:ext cx="1662112" cy="369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11" name="Gruppo 169"/>
          <p:cNvGrpSpPr>
            <a:grpSpLocks/>
          </p:cNvGrpSpPr>
          <p:nvPr/>
        </p:nvGrpSpPr>
        <p:grpSpPr bwMode="auto">
          <a:xfrm>
            <a:off x="7537450" y="1539875"/>
            <a:ext cx="1466850" cy="1836738"/>
            <a:chOff x="2341563" y="484188"/>
            <a:chExt cx="1466850" cy="1836737"/>
          </a:xfrm>
        </p:grpSpPr>
        <p:sp>
          <p:nvSpPr>
            <p:cNvPr id="171" name="Ovale 170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72" name="Ovale 171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206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207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208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2" name="Gruppo 175"/>
          <p:cNvGrpSpPr>
            <a:grpSpLocks/>
          </p:cNvGrpSpPr>
          <p:nvPr/>
        </p:nvGrpSpPr>
        <p:grpSpPr bwMode="auto">
          <a:xfrm>
            <a:off x="4979988" y="3636963"/>
            <a:ext cx="1466850" cy="1836737"/>
            <a:chOff x="2341563" y="484188"/>
            <a:chExt cx="1466850" cy="1836737"/>
          </a:xfrm>
        </p:grpSpPr>
        <p:sp>
          <p:nvSpPr>
            <p:cNvPr id="177" name="Ovale 176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78" name="Ovale 177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201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202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203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3" name="Gruppo 181"/>
          <p:cNvGrpSpPr>
            <a:grpSpLocks/>
          </p:cNvGrpSpPr>
          <p:nvPr/>
        </p:nvGrpSpPr>
        <p:grpSpPr bwMode="auto">
          <a:xfrm>
            <a:off x="7272338" y="4551363"/>
            <a:ext cx="1466850" cy="1836737"/>
            <a:chOff x="2341563" y="484188"/>
            <a:chExt cx="1466850" cy="1836737"/>
          </a:xfrm>
        </p:grpSpPr>
        <p:sp>
          <p:nvSpPr>
            <p:cNvPr id="183" name="Ovale 182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84" name="Ovale 183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196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197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198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4" name="Gruppo 187"/>
          <p:cNvGrpSpPr>
            <a:grpSpLocks/>
          </p:cNvGrpSpPr>
          <p:nvPr/>
        </p:nvGrpSpPr>
        <p:grpSpPr bwMode="auto">
          <a:xfrm>
            <a:off x="523875" y="739775"/>
            <a:ext cx="1466850" cy="1836738"/>
            <a:chOff x="2341563" y="484188"/>
            <a:chExt cx="1466850" cy="1836737"/>
          </a:xfrm>
        </p:grpSpPr>
        <p:sp>
          <p:nvSpPr>
            <p:cNvPr id="189" name="Ovale 188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0" name="Ovale 189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191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192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9193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5" name="Gruppo 193"/>
          <p:cNvGrpSpPr>
            <a:grpSpLocks/>
          </p:cNvGrpSpPr>
          <p:nvPr/>
        </p:nvGrpSpPr>
        <p:grpSpPr bwMode="auto">
          <a:xfrm>
            <a:off x="1108075" y="4476750"/>
            <a:ext cx="1466850" cy="1866900"/>
            <a:chOff x="5110163" y="390525"/>
            <a:chExt cx="1466850" cy="1866900"/>
          </a:xfrm>
        </p:grpSpPr>
        <p:sp>
          <p:nvSpPr>
            <p:cNvPr id="195" name="Ovale 194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6" name="Ovale 195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186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9187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9188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6" name="Gruppo 199"/>
          <p:cNvGrpSpPr>
            <a:grpSpLocks noChangeAspect="1"/>
          </p:cNvGrpSpPr>
          <p:nvPr/>
        </p:nvGrpSpPr>
        <p:grpSpPr bwMode="auto">
          <a:xfrm>
            <a:off x="6419850" y="5686425"/>
            <a:ext cx="500063" cy="998538"/>
            <a:chOff x="304800" y="1052513"/>
            <a:chExt cx="2000250" cy="3994150"/>
          </a:xfrm>
        </p:grpSpPr>
        <p:sp>
          <p:nvSpPr>
            <p:cNvPr id="201" name="Figura a mano libera 200"/>
            <p:cNvSpPr/>
            <p:nvPr/>
          </p:nvSpPr>
          <p:spPr>
            <a:xfrm rot="16200000">
              <a:off x="263524" y="1912941"/>
              <a:ext cx="2070099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02" name="Ovale 201"/>
            <p:cNvSpPr/>
            <p:nvPr/>
          </p:nvSpPr>
          <p:spPr>
            <a:xfrm>
              <a:off x="304800" y="3116264"/>
              <a:ext cx="2000250" cy="1930399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3" name="Ovale 202"/>
            <p:cNvSpPr/>
            <p:nvPr/>
          </p:nvSpPr>
          <p:spPr>
            <a:xfrm>
              <a:off x="736600" y="3605212"/>
              <a:ext cx="273052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4" name="Ovale 203"/>
            <p:cNvSpPr/>
            <p:nvPr/>
          </p:nvSpPr>
          <p:spPr>
            <a:xfrm>
              <a:off x="1593851" y="3605212"/>
              <a:ext cx="273048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5" name="Ovale 204"/>
            <p:cNvSpPr>
              <a:spLocks noChangeAspect="1"/>
            </p:cNvSpPr>
            <p:nvPr/>
          </p:nvSpPr>
          <p:spPr>
            <a:xfrm>
              <a:off x="844551" y="3617912"/>
              <a:ext cx="69848" cy="69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6" name="Ovale 205"/>
            <p:cNvSpPr>
              <a:spLocks noChangeAspect="1"/>
            </p:cNvSpPr>
            <p:nvPr/>
          </p:nvSpPr>
          <p:spPr>
            <a:xfrm>
              <a:off x="1701799" y="3605212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7" name="Ovale 206"/>
            <p:cNvSpPr/>
            <p:nvPr/>
          </p:nvSpPr>
          <p:spPr>
            <a:xfrm>
              <a:off x="1117599" y="4246563"/>
              <a:ext cx="400052" cy="577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uppo 207"/>
          <p:cNvGrpSpPr>
            <a:grpSpLocks noChangeAspect="1"/>
          </p:cNvGrpSpPr>
          <p:nvPr/>
        </p:nvGrpSpPr>
        <p:grpSpPr bwMode="auto">
          <a:xfrm>
            <a:off x="6446838" y="3432175"/>
            <a:ext cx="939800" cy="482600"/>
            <a:chOff x="527050" y="895350"/>
            <a:chExt cx="3757613" cy="1928813"/>
          </a:xfrm>
        </p:grpSpPr>
        <p:sp>
          <p:nvSpPr>
            <p:cNvPr id="209" name="Figura a mano libera 208"/>
            <p:cNvSpPr/>
            <p:nvPr/>
          </p:nvSpPr>
          <p:spPr>
            <a:xfrm rot="1198151">
              <a:off x="2215437" y="2069136"/>
              <a:ext cx="2069226" cy="348961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10" name="Ovale 209"/>
            <p:cNvSpPr/>
            <p:nvPr/>
          </p:nvSpPr>
          <p:spPr>
            <a:xfrm>
              <a:off x="527050" y="895350"/>
              <a:ext cx="1999404" cy="1928813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1" name="Ovale 210"/>
            <p:cNvSpPr/>
            <p:nvPr/>
          </p:nvSpPr>
          <p:spPr>
            <a:xfrm>
              <a:off x="1752081" y="1339485"/>
              <a:ext cx="399883" cy="39972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2" name="Ovale 211"/>
            <p:cNvSpPr/>
            <p:nvPr/>
          </p:nvSpPr>
          <p:spPr>
            <a:xfrm>
              <a:off x="863456" y="1339485"/>
              <a:ext cx="399883" cy="39972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3" name="Arco 212"/>
            <p:cNvSpPr/>
            <p:nvPr/>
          </p:nvSpPr>
          <p:spPr>
            <a:xfrm>
              <a:off x="1060225" y="2119894"/>
              <a:ext cx="914014" cy="513925"/>
            </a:xfrm>
            <a:prstGeom prst="arc">
              <a:avLst>
                <a:gd name="adj1" fmla="val 10867076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cxnSp>
          <p:nvCxnSpPr>
            <p:cNvPr id="214" name="Connettore 1 213"/>
            <p:cNvCxnSpPr>
              <a:stCxn id="211" idx="2"/>
              <a:endCxn id="211" idx="6"/>
            </p:cNvCxnSpPr>
            <p:nvPr/>
          </p:nvCxnSpPr>
          <p:spPr>
            <a:xfrm rot="10800000" flipH="1">
              <a:off x="1752081" y="1536175"/>
              <a:ext cx="39988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1 214"/>
            <p:cNvCxnSpPr/>
            <p:nvPr/>
          </p:nvCxnSpPr>
          <p:spPr>
            <a:xfrm rot="10800000" flipH="1">
              <a:off x="876151" y="1536175"/>
              <a:ext cx="399883" cy="6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168" name="CasellaDiTesto 215"/>
          <p:cNvSpPr txBox="1">
            <a:spLocks noChangeArrowheads="1"/>
          </p:cNvSpPr>
          <p:nvPr/>
        </p:nvSpPr>
        <p:spPr bwMode="auto">
          <a:xfrm>
            <a:off x="1447800" y="141288"/>
            <a:ext cx="4098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b="1">
                <a:solidFill>
                  <a:prstClr val="white"/>
                </a:solidFill>
              </a:rPr>
              <a:t>MOLECULAR EXTINCTION</a:t>
            </a:r>
          </a:p>
        </p:txBody>
      </p:sp>
      <p:sp>
        <p:nvSpPr>
          <p:cNvPr id="170" name="CasellaDiTesto 225"/>
          <p:cNvSpPr txBox="1">
            <a:spLocks noChangeArrowheads="1"/>
          </p:cNvSpPr>
          <p:nvPr/>
        </p:nvSpPr>
        <p:spPr bwMode="auto">
          <a:xfrm>
            <a:off x="7627938" y="4143375"/>
            <a:ext cx="1449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lost …</a:t>
            </a:r>
          </a:p>
        </p:txBody>
      </p:sp>
    </p:spTree>
    <p:extLst>
      <p:ext uri="{BB962C8B-B14F-4D97-AF65-F5344CB8AC3E}">
        <p14:creationId xmlns:p14="http://schemas.microsoft.com/office/powerpoint/2010/main" val="344525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10602 C -0.01615 0.10162 -0.02847 0.09398 -0.02847 0.07894 C -0.02847 0.06204 -0.01615 0.05625 -0.0033 0.0507 C 0.01094 0.04306 0.025 0.0375 0.025 0.01852 C 0.02483 0.00116 0.01094 -0.0037 -0.0033 -0.01157 C -0.01632 -0.01504 -0.02847 -0.02222 -0.02847 -0.03935 C -0.02847 -0.05393 -0.01615 -0.06157 -0.00347 -0.06736 C 0.01094 -0.07315 0.025 -0.08032 0.025 -0.09699 C 0.025 -0.11435 -0.0033 -0.12778 -0.00312 -0.12778 C -0.01615 -0.13194 -0.02847 -0.13889 -0.02847 -0.15555 C -0.02847 -0.17222 -0.01615 -0.17847 -0.0033 -0.18403 C 0.01076 -0.19143 0.025 -0.19699 0.025 -0.21574 C 0.025 -0.23264 0.01094 -0.23819 -0.0033 -0.24421 C -0.01615 -0.25162 -0.02847 -0.25694 -0.02847 -0.27407 C -0.02847 -0.28889 -0.01615 -0.29676 -0.00347 -0.30231 C 0.01094 -0.30787 0.025 -0.31528 0.025 -0.33241 C 0.025 -0.34907 0.01094 -0.35463 -0.00347 -0.3625 " pathEditMode="relative" rAng="-5400000" ptsTypes="fffffffffffffffff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342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1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56 0.0037 C -0.02188 -0.01921 -0.01059 -0.04051 4.44444E-6 -0.03681 C 0.01267 -0.03241 0.01215 -0.00741 0.01111 0.01829 C 0.01197 0.04514 0.01163 0.07268 0.02569 0.08032 C 0.03784 0.08426 0.04878 0.05579 0.05798 0.03426 C 0.06562 0.00972 0.07621 -0.01042 0.08854 -0.00556 C 0.1 -0.00324 0.10138 0.02338 0.10086 0.04838 C 0.09982 0.07477 0.10138 0.10509 0.11267 0.10879 C 0.125 0.11366 0.14548 0.06366 0.146 0.06504 C 0.15451 0.0412 0.16406 0.02014 0.17638 0.02222 C 0.18906 0.02708 0.18836 0.05416 0.18732 0.07778 C 0.18767 0.10833 0.18697 0.1375 0.20086 0.14051 C 0.21441 0.14606 0.22343 0.12129 0.23333 0.09491 C 0.2434 0.07176 0.25191 0.04977 0.26527 0.05463 C 0.27604 0.05903 0.27638 0.08403 0.27725 0.10648 C 0.275 0.13935 0.27569 0.16852 0.28888 0.17014 C 0.30069 0.17569 0.31007 0.14815 0.32187 0.12662 " pathEditMode="relative" rAng="882317" ptsTypes="fffffffffffffffff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87" y="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CasellaDiTesto 41"/>
          <p:cNvSpPr txBox="1">
            <a:spLocks noChangeArrowheads="1"/>
          </p:cNvSpPr>
          <p:nvPr/>
        </p:nvSpPr>
        <p:spPr bwMode="auto">
          <a:xfrm>
            <a:off x="1571625" y="2286000"/>
            <a:ext cx="63484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SCENE III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LOCAL BACK-SCATTERING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2208213" y="3516313"/>
          <a:ext cx="47339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zione" r:id="rId3" imgW="2361960" imgH="419040" progId="Equation.3">
                  <p:embed/>
                </p:oleObj>
              </mc:Choice>
              <mc:Fallback>
                <p:oleObj name="Equazione" r:id="rId3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3516313"/>
                        <a:ext cx="4733925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CasellaDiTesto 41"/>
          <p:cNvSpPr txBox="1">
            <a:spLocks noChangeArrowheads="1"/>
          </p:cNvSpPr>
          <p:nvPr/>
        </p:nvSpPr>
        <p:spPr bwMode="auto">
          <a:xfrm>
            <a:off x="571500" y="5214938"/>
            <a:ext cx="4479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“mission accomplished! but …” </a:t>
            </a:r>
          </a:p>
        </p:txBody>
      </p:sp>
    </p:spTree>
    <p:extLst>
      <p:ext uri="{BB962C8B-B14F-4D97-AF65-F5344CB8AC3E}">
        <p14:creationId xmlns:p14="http://schemas.microsoft.com/office/powerpoint/2010/main" val="29065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3"/>
          <p:cNvGrpSpPr>
            <a:grpSpLocks/>
          </p:cNvGrpSpPr>
          <p:nvPr/>
        </p:nvGrpSpPr>
        <p:grpSpPr bwMode="auto">
          <a:xfrm>
            <a:off x="7677150" y="709613"/>
            <a:ext cx="1466850" cy="1836737"/>
            <a:chOff x="2341563" y="484188"/>
            <a:chExt cx="1466850" cy="1836737"/>
          </a:xfrm>
        </p:grpSpPr>
        <p:sp>
          <p:nvSpPr>
            <p:cNvPr id="3" name="Ovale 2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" name="Ovale 3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323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324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325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uppo 7"/>
          <p:cNvGrpSpPr>
            <a:grpSpLocks noChangeAspect="1"/>
          </p:cNvGrpSpPr>
          <p:nvPr/>
        </p:nvGrpSpPr>
        <p:grpSpPr bwMode="auto">
          <a:xfrm>
            <a:off x="3540125" y="5686425"/>
            <a:ext cx="500063" cy="998538"/>
            <a:chOff x="304800" y="1052513"/>
            <a:chExt cx="2000250" cy="3994150"/>
          </a:xfrm>
        </p:grpSpPr>
        <p:sp>
          <p:nvSpPr>
            <p:cNvPr id="9" name="Figura a mano libera 8"/>
            <p:cNvSpPr/>
            <p:nvPr/>
          </p:nvSpPr>
          <p:spPr>
            <a:xfrm rot="16200000">
              <a:off x="263524" y="1912941"/>
              <a:ext cx="2070099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0" name="Ovale 9"/>
            <p:cNvSpPr/>
            <p:nvPr/>
          </p:nvSpPr>
          <p:spPr>
            <a:xfrm>
              <a:off x="304800" y="3116264"/>
              <a:ext cx="2000250" cy="1930399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" name="Ovale 10"/>
            <p:cNvSpPr/>
            <p:nvPr/>
          </p:nvSpPr>
          <p:spPr>
            <a:xfrm>
              <a:off x="736600" y="3605212"/>
              <a:ext cx="273052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1593851" y="3605212"/>
              <a:ext cx="273048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3" name="Ovale 12"/>
            <p:cNvSpPr>
              <a:spLocks noChangeAspect="1"/>
            </p:cNvSpPr>
            <p:nvPr/>
          </p:nvSpPr>
          <p:spPr>
            <a:xfrm>
              <a:off x="844551" y="3617912"/>
              <a:ext cx="69848" cy="69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" name="Ovale 13"/>
            <p:cNvSpPr>
              <a:spLocks noChangeAspect="1"/>
            </p:cNvSpPr>
            <p:nvPr/>
          </p:nvSpPr>
          <p:spPr>
            <a:xfrm>
              <a:off x="1701799" y="3605212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" name="Ovale 14"/>
            <p:cNvSpPr/>
            <p:nvPr/>
          </p:nvSpPr>
          <p:spPr>
            <a:xfrm>
              <a:off x="1117599" y="4246563"/>
              <a:ext cx="400052" cy="577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Gruppo 21"/>
          <p:cNvGrpSpPr>
            <a:grpSpLocks/>
          </p:cNvGrpSpPr>
          <p:nvPr/>
        </p:nvGrpSpPr>
        <p:grpSpPr bwMode="auto">
          <a:xfrm>
            <a:off x="2160588" y="687388"/>
            <a:ext cx="3382962" cy="3635375"/>
            <a:chOff x="4014788" y="2792413"/>
            <a:chExt cx="3382962" cy="3635375"/>
          </a:xfrm>
        </p:grpSpPr>
        <p:grpSp>
          <p:nvGrpSpPr>
            <p:cNvPr id="50249" name="Gruppo 85"/>
            <p:cNvGrpSpPr>
              <a:grpSpLocks/>
            </p:cNvGrpSpPr>
            <p:nvPr/>
          </p:nvGrpSpPr>
          <p:grpSpPr bwMode="auto">
            <a:xfrm>
              <a:off x="4014779" y="3219452"/>
              <a:ext cx="3382960" cy="3208340"/>
              <a:chOff x="5047488" y="3346704"/>
              <a:chExt cx="3383280" cy="3209544"/>
            </a:xfrm>
          </p:grpSpPr>
          <p:sp>
            <p:nvSpPr>
              <p:cNvPr id="19" name="Cubo 18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0252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21" name="Cubo 20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" name="Cubo 21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" name="Cubo 22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" name="Cubo 23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" name="Cubo 24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" name="Cubo 25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Cubo 27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Cubo 28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Cubo 29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Cubo 30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Cubo 31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Cubo 32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Cubo 33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Cubo 34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Cubo 35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Cubo 36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Cubo 37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Cubo 38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Cubo 39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Cubo 40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Cubo 41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Cubo 42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Cubo 43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Cubo 44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Cubo 45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Cubo 46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Cubo 47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Cubo 48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Cubo 49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ubo 50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" name="Cubo 51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3" name="Cubo 52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Cubo 53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Cubo 54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6" name="Cubo 55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7" name="Cubo 56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Cubo 57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Cubo 58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Cubo 59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Cubo 60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Cubo 61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Cubo 62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Cubo 63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Cubo 64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" name="Cubo 65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" name="Cubo 66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" name="Cubo 67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Cubo 68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Cubo 69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Cubo 70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" name="Cubo 71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Cubo 72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" name="Cubo 73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" name="Cubo 74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Cubo 75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" name="Cubo 76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Cubo 77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Ovale 78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50250" name="CasellaDiTesto 86"/>
            <p:cNvSpPr txBox="1">
              <a:spLocks noChangeArrowheads="1"/>
            </p:cNvSpPr>
            <p:nvPr/>
          </p:nvSpPr>
          <p:spPr bwMode="auto">
            <a:xfrm>
              <a:off x="4857750" y="2792413"/>
              <a:ext cx="16621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16" name="Gruppo 1"/>
          <p:cNvGrpSpPr>
            <a:grpSpLocks/>
          </p:cNvGrpSpPr>
          <p:nvPr/>
        </p:nvGrpSpPr>
        <p:grpSpPr bwMode="auto">
          <a:xfrm>
            <a:off x="7524750" y="2460625"/>
            <a:ext cx="1333500" cy="1555750"/>
            <a:chOff x="685800" y="2782888"/>
            <a:chExt cx="1333500" cy="1555750"/>
          </a:xfrm>
        </p:grpSpPr>
        <p:sp>
          <p:nvSpPr>
            <p:cNvPr id="81" name="Ovale 2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2" name="Ovale 81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3" name="Ovale 82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45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0246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0247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0248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17" name="Gruppo 9"/>
          <p:cNvGrpSpPr>
            <a:grpSpLocks/>
          </p:cNvGrpSpPr>
          <p:nvPr/>
        </p:nvGrpSpPr>
        <p:grpSpPr bwMode="auto">
          <a:xfrm>
            <a:off x="6162675" y="2857500"/>
            <a:ext cx="1466850" cy="1836738"/>
            <a:chOff x="2341563" y="484188"/>
            <a:chExt cx="1466850" cy="1836737"/>
          </a:xfrm>
        </p:grpSpPr>
        <p:sp>
          <p:nvSpPr>
            <p:cNvPr id="89" name="Ovale 88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0" name="Ovale 89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39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40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41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8" name="Gruppo 15"/>
          <p:cNvGrpSpPr>
            <a:grpSpLocks/>
          </p:cNvGrpSpPr>
          <p:nvPr/>
        </p:nvGrpSpPr>
        <p:grpSpPr bwMode="auto">
          <a:xfrm>
            <a:off x="6153150" y="468313"/>
            <a:ext cx="1466850" cy="1866900"/>
            <a:chOff x="5110163" y="390525"/>
            <a:chExt cx="1466850" cy="1866900"/>
          </a:xfrm>
        </p:grpSpPr>
        <p:sp>
          <p:nvSpPr>
            <p:cNvPr id="95" name="Ovale 94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6" name="Ovale 95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34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0235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0236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0" name="Gruppo 85"/>
          <p:cNvGrpSpPr>
            <a:grpSpLocks/>
          </p:cNvGrpSpPr>
          <p:nvPr/>
        </p:nvGrpSpPr>
        <p:grpSpPr bwMode="auto">
          <a:xfrm>
            <a:off x="325438" y="2630488"/>
            <a:ext cx="1333500" cy="1555750"/>
            <a:chOff x="685800" y="2782888"/>
            <a:chExt cx="1333500" cy="1555750"/>
          </a:xfrm>
        </p:grpSpPr>
        <p:sp>
          <p:nvSpPr>
            <p:cNvPr id="101" name="Ovale 100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2" name="Ovale 101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3" name="Ovale 102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28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0229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0230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0231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80" name="Gruppo 169"/>
          <p:cNvGrpSpPr>
            <a:grpSpLocks/>
          </p:cNvGrpSpPr>
          <p:nvPr/>
        </p:nvGrpSpPr>
        <p:grpSpPr bwMode="auto">
          <a:xfrm>
            <a:off x="4554538" y="1125538"/>
            <a:ext cx="1466850" cy="1836737"/>
            <a:chOff x="2341563" y="484188"/>
            <a:chExt cx="1466850" cy="1836737"/>
          </a:xfrm>
        </p:grpSpPr>
        <p:sp>
          <p:nvSpPr>
            <p:cNvPr id="109" name="Ovale 108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0" name="Ovale 109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22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23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24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4" name="Gruppo 175"/>
          <p:cNvGrpSpPr>
            <a:grpSpLocks/>
          </p:cNvGrpSpPr>
          <p:nvPr/>
        </p:nvGrpSpPr>
        <p:grpSpPr bwMode="auto">
          <a:xfrm>
            <a:off x="4979988" y="3636963"/>
            <a:ext cx="1466850" cy="1836737"/>
            <a:chOff x="2341563" y="484188"/>
            <a:chExt cx="1466850" cy="1836737"/>
          </a:xfrm>
        </p:grpSpPr>
        <p:sp>
          <p:nvSpPr>
            <p:cNvPr id="115" name="Ovale 114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6" name="Ovale 115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17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18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19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5" name="Gruppo 181"/>
          <p:cNvGrpSpPr>
            <a:grpSpLocks/>
          </p:cNvGrpSpPr>
          <p:nvPr/>
        </p:nvGrpSpPr>
        <p:grpSpPr bwMode="auto">
          <a:xfrm>
            <a:off x="7272338" y="4551363"/>
            <a:ext cx="1466850" cy="1836737"/>
            <a:chOff x="2341563" y="484188"/>
            <a:chExt cx="1466850" cy="1836737"/>
          </a:xfrm>
        </p:grpSpPr>
        <p:sp>
          <p:nvSpPr>
            <p:cNvPr id="121" name="Ovale 120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2" name="Ovale 121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12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13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14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6" name="Gruppo 187"/>
          <p:cNvGrpSpPr>
            <a:grpSpLocks/>
          </p:cNvGrpSpPr>
          <p:nvPr/>
        </p:nvGrpSpPr>
        <p:grpSpPr bwMode="auto">
          <a:xfrm>
            <a:off x="523875" y="739775"/>
            <a:ext cx="1466850" cy="1836738"/>
            <a:chOff x="2341563" y="484188"/>
            <a:chExt cx="1466850" cy="1836737"/>
          </a:xfrm>
        </p:grpSpPr>
        <p:sp>
          <p:nvSpPr>
            <p:cNvPr id="127" name="Ovale 126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8" name="Ovale 127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07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08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0209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7" name="Gruppo 193"/>
          <p:cNvGrpSpPr>
            <a:grpSpLocks/>
          </p:cNvGrpSpPr>
          <p:nvPr/>
        </p:nvGrpSpPr>
        <p:grpSpPr bwMode="auto">
          <a:xfrm>
            <a:off x="1390650" y="4400550"/>
            <a:ext cx="1466850" cy="1866900"/>
            <a:chOff x="5110163" y="390525"/>
            <a:chExt cx="1466850" cy="1866900"/>
          </a:xfrm>
        </p:grpSpPr>
        <p:sp>
          <p:nvSpPr>
            <p:cNvPr id="133" name="Ovale 132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34" name="Ovale 133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202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0203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0204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8" name="Gruppo 32"/>
          <p:cNvGrpSpPr>
            <a:grpSpLocks noChangeAspect="1"/>
          </p:cNvGrpSpPr>
          <p:nvPr/>
        </p:nvGrpSpPr>
        <p:grpSpPr bwMode="auto">
          <a:xfrm>
            <a:off x="3470275" y="3471863"/>
            <a:ext cx="500063" cy="938212"/>
            <a:chOff x="2482850" y="1277938"/>
            <a:chExt cx="2000250" cy="3751262"/>
          </a:xfrm>
        </p:grpSpPr>
        <p:sp>
          <p:nvSpPr>
            <p:cNvPr id="139" name="Figura a mano libera 138"/>
            <p:cNvSpPr/>
            <p:nvPr/>
          </p:nvSpPr>
          <p:spPr>
            <a:xfrm rot="5400000">
              <a:off x="2442010" y="3819966"/>
              <a:ext cx="2069225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40" name="Ovale 19"/>
            <p:cNvSpPr/>
            <p:nvPr/>
          </p:nvSpPr>
          <p:spPr>
            <a:xfrm>
              <a:off x="2482850" y="1277938"/>
              <a:ext cx="2000250" cy="1929584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1" name="Ovale 140"/>
            <p:cNvSpPr/>
            <p:nvPr/>
          </p:nvSpPr>
          <p:spPr>
            <a:xfrm>
              <a:off x="2914650" y="1563565"/>
              <a:ext cx="273052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2" name="Ovale 141"/>
            <p:cNvSpPr/>
            <p:nvPr/>
          </p:nvSpPr>
          <p:spPr>
            <a:xfrm>
              <a:off x="3771901" y="1563565"/>
              <a:ext cx="273048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3" name="Ovale 142"/>
            <p:cNvSpPr>
              <a:spLocks noChangeAspect="1"/>
            </p:cNvSpPr>
            <p:nvPr/>
          </p:nvSpPr>
          <p:spPr>
            <a:xfrm>
              <a:off x="3022601" y="1874586"/>
              <a:ext cx="69848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4" name="Ovale 143"/>
            <p:cNvSpPr>
              <a:spLocks noChangeAspect="1"/>
            </p:cNvSpPr>
            <p:nvPr/>
          </p:nvSpPr>
          <p:spPr>
            <a:xfrm>
              <a:off x="3867149" y="1874586"/>
              <a:ext cx="69852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5" name="Ovale 144"/>
            <p:cNvSpPr/>
            <p:nvPr/>
          </p:nvSpPr>
          <p:spPr>
            <a:xfrm>
              <a:off x="3054349" y="2426800"/>
              <a:ext cx="927099" cy="52682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50191" name="CasellaDiTesto 145"/>
          <p:cNvSpPr txBox="1">
            <a:spLocks noChangeArrowheads="1"/>
          </p:cNvSpPr>
          <p:nvPr/>
        </p:nvSpPr>
        <p:spPr bwMode="auto">
          <a:xfrm>
            <a:off x="347663" y="152400"/>
            <a:ext cx="3787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b="1">
                <a:solidFill>
                  <a:prstClr val="white"/>
                </a:solidFill>
              </a:rPr>
              <a:t>MIE BACK-SCATTERING</a:t>
            </a:r>
          </a:p>
        </p:txBody>
      </p:sp>
      <p:sp>
        <p:nvSpPr>
          <p:cNvPr id="147" name="CasellaDiTesto 225"/>
          <p:cNvSpPr txBox="1">
            <a:spLocks noChangeArrowheads="1"/>
          </p:cNvSpPr>
          <p:nvPr/>
        </p:nvSpPr>
        <p:spPr bwMode="auto">
          <a:xfrm>
            <a:off x="4143375" y="5643563"/>
            <a:ext cx="3452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immutable identity …</a:t>
            </a:r>
          </a:p>
        </p:txBody>
      </p:sp>
    </p:spTree>
    <p:extLst>
      <p:ext uri="{BB962C8B-B14F-4D97-AF65-F5344CB8AC3E}">
        <p14:creationId xmlns:p14="http://schemas.microsoft.com/office/powerpoint/2010/main" val="372274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4 0.21227 C -0.02048 0.20671 -0.03281 0.19815 -0.03281 0.18079 C -0.03281 0.16111 -0.02048 0.1544 -0.00764 0.14815 C 0.0066 0.13935 0.02066 0.1331 0.02066 0.11111 C 0.02049 0.0912 0.0066 0.08565 -0.00764 0.07662 C -0.02066 0.07245 -0.03281 0.06412 -0.03281 0.04467 C -0.03281 0.02778 -0.02048 0.01898 -0.00781 0.01227 C 0.0066 0.00555 0.02066 -0.00278 0.02066 -0.02199 C 0.02066 -0.0419 -0.00764 -0.05741 -0.00746 -0.05741 C -0.02048 -0.06227 -0.03281 -0.07014 -0.03281 -0.08935 C -0.03281 -0.10857 -0.02048 -0.11574 -0.00764 -0.12199 C 0.00643 -0.13079 0.02066 -0.13704 0.02066 -0.15857 C 0.02066 -0.17801 0.0066 -0.18449 -0.00764 -0.1912 C -0.02048 -0.2 -0.03281 -0.20602 -0.03281 -0.22593 C -0.03281 -0.24283 -0.02048 -0.25185 -0.00781 -0.2581 C 0.0066 -0.26458 0.02066 -0.27315 0.02066 -0.29283 C 0.02066 -0.31204 0.0066 -0.31829 -0.00781 -0.32755 " pathEditMode="relative" rAng="-5400000" ptsTypes="fffffffffffffffff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699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046 C 0.01858 0.00417 0.03664 0.01204 0.03664 0.02801 C 0.03664 0.04583 0.01858 0.05185 -0.00034 0.0581 C -0.02135 0.06574 -0.04218 0.07153 -0.04218 0.09143 C -0.04218 0.10949 -0.02135 0.11551 -0.00034 0.12338 C 0.01841 0.12708 0.03664 0.13472 0.03646 0.15254 C 0.03664 0.16829 0.01858 0.17616 -0.00034 0.18264 C -0.02135 0.18842 -0.04218 0.19606 -0.04218 0.21389 C -0.04218 0.23171 -0.00034 0.24583 -0.00052 0.2456 C 0.01858 0.25139 0.03664 0.25741 0.03664 0.275 C 0.03664 0.29282 0.01858 0.29907 -0.00052 0.30486 C -0.02118 0.31273 -0.04218 0.31852 -0.04218 0.33842 C -0.04218 0.35625 -0.02135 0.36227 -0.00034 0.36805 C 0.01858 0.37592 0.03664 0.38171 0.03664 0.39954 C 0.03664 0.41528 0.01875 0.42315 -0.00034 0.4294 C -0.02135 0.43518 -0.04218 0.44305 -0.04218 0.46065 C -0.04218 0.47893 -0.02135 0.48472 -0.00034 0.49236 " pathEditMode="relative" rAng="5400000" ptsTypes="fffffffffffffffff">
                                      <p:cBhvr>
                                        <p:cTn id="5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3"/>
          <p:cNvGrpSpPr>
            <a:grpSpLocks/>
          </p:cNvGrpSpPr>
          <p:nvPr/>
        </p:nvGrpSpPr>
        <p:grpSpPr bwMode="auto">
          <a:xfrm>
            <a:off x="3228975" y="2005013"/>
            <a:ext cx="1466850" cy="1836737"/>
            <a:chOff x="2341563" y="484188"/>
            <a:chExt cx="1466850" cy="1836737"/>
          </a:xfrm>
        </p:grpSpPr>
        <p:sp>
          <p:nvSpPr>
            <p:cNvPr id="119" name="Ovale 118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0" name="Ovale 119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347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348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349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0" name="Gruppo 1"/>
          <p:cNvGrpSpPr>
            <a:grpSpLocks noChangeAspect="1"/>
          </p:cNvGrpSpPr>
          <p:nvPr/>
        </p:nvGrpSpPr>
        <p:grpSpPr bwMode="auto">
          <a:xfrm>
            <a:off x="3540125" y="5686425"/>
            <a:ext cx="500063" cy="998538"/>
            <a:chOff x="304800" y="1052513"/>
            <a:chExt cx="2000250" cy="3994150"/>
          </a:xfrm>
        </p:grpSpPr>
        <p:sp>
          <p:nvSpPr>
            <p:cNvPr id="3" name="Figura a mano libera 2"/>
            <p:cNvSpPr/>
            <p:nvPr/>
          </p:nvSpPr>
          <p:spPr>
            <a:xfrm rot="16200000">
              <a:off x="263524" y="1912941"/>
              <a:ext cx="2070099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4" name="Ovale 3"/>
            <p:cNvSpPr/>
            <p:nvPr/>
          </p:nvSpPr>
          <p:spPr>
            <a:xfrm>
              <a:off x="304800" y="3116264"/>
              <a:ext cx="2000250" cy="1930399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736600" y="3605212"/>
              <a:ext cx="273052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" name="Ovale 5"/>
            <p:cNvSpPr/>
            <p:nvPr/>
          </p:nvSpPr>
          <p:spPr>
            <a:xfrm>
              <a:off x="1593851" y="3605212"/>
              <a:ext cx="273048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" name="Ovale 6"/>
            <p:cNvSpPr>
              <a:spLocks noChangeAspect="1"/>
            </p:cNvSpPr>
            <p:nvPr/>
          </p:nvSpPr>
          <p:spPr>
            <a:xfrm>
              <a:off x="844551" y="3617912"/>
              <a:ext cx="69848" cy="69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" name="Ovale 7"/>
            <p:cNvSpPr>
              <a:spLocks noChangeAspect="1"/>
            </p:cNvSpPr>
            <p:nvPr/>
          </p:nvSpPr>
          <p:spPr>
            <a:xfrm>
              <a:off x="1701799" y="3605212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" name="Ovale 8"/>
            <p:cNvSpPr/>
            <p:nvPr/>
          </p:nvSpPr>
          <p:spPr>
            <a:xfrm>
              <a:off x="1117599" y="4246563"/>
              <a:ext cx="400052" cy="577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11" name="Gruppo 21"/>
          <p:cNvGrpSpPr>
            <a:grpSpLocks/>
          </p:cNvGrpSpPr>
          <p:nvPr/>
        </p:nvGrpSpPr>
        <p:grpSpPr bwMode="auto">
          <a:xfrm>
            <a:off x="5327650" y="230188"/>
            <a:ext cx="3382963" cy="3635375"/>
            <a:chOff x="4014788" y="2792413"/>
            <a:chExt cx="3382962" cy="3635375"/>
          </a:xfrm>
        </p:grpSpPr>
        <p:grpSp>
          <p:nvGrpSpPr>
            <p:cNvPr id="51273" name="Gruppo 85"/>
            <p:cNvGrpSpPr>
              <a:grpSpLocks/>
            </p:cNvGrpSpPr>
            <p:nvPr/>
          </p:nvGrpSpPr>
          <p:grpSpPr bwMode="auto">
            <a:xfrm>
              <a:off x="4014781" y="3219452"/>
              <a:ext cx="3382960" cy="3208340"/>
              <a:chOff x="5047488" y="3346704"/>
              <a:chExt cx="3383280" cy="3209544"/>
            </a:xfrm>
          </p:grpSpPr>
          <p:sp>
            <p:nvSpPr>
              <p:cNvPr id="29" name="Cubo 28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276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31" name="Cubo 30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Cubo 31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Cubo 32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Cubo 33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Cubo 34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Cubo 35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Cubo 37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Cubo 38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Cubo 39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Cubo 40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Cubo 41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Cubo 42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Cubo 43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Cubo 44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Cubo 45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Cubo 46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Cubo 47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Cubo 48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Cubo 49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ubo 50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" name="Cubo 51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3" name="Cubo 52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Cubo 53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Cubo 54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6" name="Cubo 55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7" name="Cubo 56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Cubo 57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Cubo 58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Cubo 59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Cubo 60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Cubo 61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Cubo 62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Cubo 63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Cubo 64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" name="Cubo 65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" name="Cubo 66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" name="Cubo 67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Cubo 68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Cubo 69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Cubo 70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" name="Cubo 71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Cubo 72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" name="Cubo 73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" name="Cubo 74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Cubo 75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" name="Cubo 76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Cubo 77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Cubo 78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Cubo 79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Cubo 80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Cubo 81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Cubo 82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" name="Cubo 83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Cubo 84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Cubo 85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" name="Cubo 86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Cubo 87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Ovale 88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51274" name="CasellaDiTesto 86"/>
            <p:cNvSpPr txBox="1">
              <a:spLocks noChangeArrowheads="1"/>
            </p:cNvSpPr>
            <p:nvPr/>
          </p:nvSpPr>
          <p:spPr bwMode="auto">
            <a:xfrm>
              <a:off x="4857750" y="2792413"/>
              <a:ext cx="16621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14" name="Gruppo 1"/>
          <p:cNvGrpSpPr>
            <a:grpSpLocks/>
          </p:cNvGrpSpPr>
          <p:nvPr/>
        </p:nvGrpSpPr>
        <p:grpSpPr bwMode="auto">
          <a:xfrm>
            <a:off x="7524750" y="2460625"/>
            <a:ext cx="1333500" cy="1555750"/>
            <a:chOff x="685800" y="2782888"/>
            <a:chExt cx="1333500" cy="1555750"/>
          </a:xfrm>
        </p:grpSpPr>
        <p:sp>
          <p:nvSpPr>
            <p:cNvPr id="91" name="Ovale 2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2" name="Ovale 91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3" name="Ovale 92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69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1270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1271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1272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15" name="Gruppo 9"/>
          <p:cNvGrpSpPr>
            <a:grpSpLocks/>
          </p:cNvGrpSpPr>
          <p:nvPr/>
        </p:nvGrpSpPr>
        <p:grpSpPr bwMode="auto">
          <a:xfrm>
            <a:off x="1938338" y="1028700"/>
            <a:ext cx="1466850" cy="1836738"/>
            <a:chOff x="2341563" y="484188"/>
            <a:chExt cx="1466850" cy="1836737"/>
          </a:xfrm>
        </p:grpSpPr>
        <p:sp>
          <p:nvSpPr>
            <p:cNvPr id="99" name="Ovale 98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0" name="Ovale 99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63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64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65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6" name="Gruppo 15"/>
          <p:cNvGrpSpPr>
            <a:grpSpLocks/>
          </p:cNvGrpSpPr>
          <p:nvPr/>
        </p:nvGrpSpPr>
        <p:grpSpPr bwMode="auto">
          <a:xfrm>
            <a:off x="6153150" y="468313"/>
            <a:ext cx="1466850" cy="1866900"/>
            <a:chOff x="5110163" y="390525"/>
            <a:chExt cx="1466850" cy="1866900"/>
          </a:xfrm>
        </p:grpSpPr>
        <p:sp>
          <p:nvSpPr>
            <p:cNvPr id="105" name="Ovale 104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6" name="Ovale 105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58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1259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1260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7" name="Gruppo 85"/>
          <p:cNvGrpSpPr>
            <a:grpSpLocks/>
          </p:cNvGrpSpPr>
          <p:nvPr/>
        </p:nvGrpSpPr>
        <p:grpSpPr bwMode="auto">
          <a:xfrm>
            <a:off x="477838" y="2652713"/>
            <a:ext cx="1333500" cy="1555750"/>
            <a:chOff x="685800" y="2782888"/>
            <a:chExt cx="1333500" cy="1555750"/>
          </a:xfrm>
        </p:grpSpPr>
        <p:sp>
          <p:nvSpPr>
            <p:cNvPr id="111" name="Ovale 110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2" name="Ovale 111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3" name="Ovale 112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52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1253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1254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1255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18" name="Gruppo 169"/>
          <p:cNvGrpSpPr>
            <a:grpSpLocks/>
          </p:cNvGrpSpPr>
          <p:nvPr/>
        </p:nvGrpSpPr>
        <p:grpSpPr bwMode="auto">
          <a:xfrm>
            <a:off x="4554538" y="1125538"/>
            <a:ext cx="1466850" cy="1836737"/>
            <a:chOff x="2341563" y="484188"/>
            <a:chExt cx="1466850" cy="1836737"/>
          </a:xfrm>
        </p:grpSpPr>
        <p:sp>
          <p:nvSpPr>
            <p:cNvPr id="189" name="Ovale 188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0" name="Ovale 189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46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47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48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6" name="Gruppo 175"/>
          <p:cNvGrpSpPr>
            <a:grpSpLocks/>
          </p:cNvGrpSpPr>
          <p:nvPr/>
        </p:nvGrpSpPr>
        <p:grpSpPr bwMode="auto">
          <a:xfrm>
            <a:off x="4979988" y="3636963"/>
            <a:ext cx="1466850" cy="1836737"/>
            <a:chOff x="2341563" y="484188"/>
            <a:chExt cx="1466850" cy="1836737"/>
          </a:xfrm>
        </p:grpSpPr>
        <p:sp>
          <p:nvSpPr>
            <p:cNvPr id="195" name="Ovale 194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6" name="Ovale 195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41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42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43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7" name="Gruppo 181"/>
          <p:cNvGrpSpPr>
            <a:grpSpLocks/>
          </p:cNvGrpSpPr>
          <p:nvPr/>
        </p:nvGrpSpPr>
        <p:grpSpPr bwMode="auto">
          <a:xfrm>
            <a:off x="7272338" y="4551363"/>
            <a:ext cx="1466850" cy="1836737"/>
            <a:chOff x="2341563" y="484188"/>
            <a:chExt cx="1466850" cy="1836737"/>
          </a:xfrm>
        </p:grpSpPr>
        <p:sp>
          <p:nvSpPr>
            <p:cNvPr id="201" name="Ovale 200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2" name="Ovale 201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36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37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38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8" name="Gruppo 187"/>
          <p:cNvGrpSpPr>
            <a:grpSpLocks/>
          </p:cNvGrpSpPr>
          <p:nvPr/>
        </p:nvGrpSpPr>
        <p:grpSpPr bwMode="auto">
          <a:xfrm>
            <a:off x="523875" y="739775"/>
            <a:ext cx="1466850" cy="1836738"/>
            <a:chOff x="2341563" y="484188"/>
            <a:chExt cx="1466850" cy="1836737"/>
          </a:xfrm>
        </p:grpSpPr>
        <p:sp>
          <p:nvSpPr>
            <p:cNvPr id="207" name="Ovale 206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8" name="Ovale 207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31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32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1233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30" name="Gruppo 193"/>
          <p:cNvGrpSpPr>
            <a:grpSpLocks/>
          </p:cNvGrpSpPr>
          <p:nvPr/>
        </p:nvGrpSpPr>
        <p:grpSpPr bwMode="auto">
          <a:xfrm>
            <a:off x="639763" y="4716463"/>
            <a:ext cx="1466850" cy="1866900"/>
            <a:chOff x="5110163" y="390525"/>
            <a:chExt cx="1466850" cy="1866900"/>
          </a:xfrm>
        </p:grpSpPr>
        <p:sp>
          <p:nvSpPr>
            <p:cNvPr id="213" name="Ovale 212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4" name="Ovale 213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26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1227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1228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90" name="Gruppo 32"/>
          <p:cNvGrpSpPr>
            <a:grpSpLocks noChangeAspect="1"/>
          </p:cNvGrpSpPr>
          <p:nvPr/>
        </p:nvGrpSpPr>
        <p:grpSpPr bwMode="auto">
          <a:xfrm>
            <a:off x="3470275" y="3471863"/>
            <a:ext cx="500063" cy="938212"/>
            <a:chOff x="2482850" y="1277938"/>
            <a:chExt cx="2000250" cy="3751262"/>
          </a:xfrm>
        </p:grpSpPr>
        <p:sp>
          <p:nvSpPr>
            <p:cNvPr id="19" name="Figura a mano libera 18"/>
            <p:cNvSpPr/>
            <p:nvPr/>
          </p:nvSpPr>
          <p:spPr>
            <a:xfrm rot="5400000">
              <a:off x="2442010" y="3819966"/>
              <a:ext cx="2069225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0" name="Ovale 19"/>
            <p:cNvSpPr/>
            <p:nvPr/>
          </p:nvSpPr>
          <p:spPr>
            <a:xfrm>
              <a:off x="2482850" y="1277938"/>
              <a:ext cx="2000250" cy="1929584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" name="Ovale 20"/>
            <p:cNvSpPr/>
            <p:nvPr/>
          </p:nvSpPr>
          <p:spPr>
            <a:xfrm>
              <a:off x="2914650" y="1563565"/>
              <a:ext cx="273052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2" name="Ovale 21"/>
            <p:cNvSpPr/>
            <p:nvPr/>
          </p:nvSpPr>
          <p:spPr>
            <a:xfrm>
              <a:off x="3771901" y="1563565"/>
              <a:ext cx="273048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3" name="Ovale 22"/>
            <p:cNvSpPr>
              <a:spLocks noChangeAspect="1"/>
            </p:cNvSpPr>
            <p:nvPr/>
          </p:nvSpPr>
          <p:spPr>
            <a:xfrm>
              <a:off x="3022601" y="1874586"/>
              <a:ext cx="69848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4" name="Ovale 23"/>
            <p:cNvSpPr>
              <a:spLocks noChangeAspect="1"/>
            </p:cNvSpPr>
            <p:nvPr/>
          </p:nvSpPr>
          <p:spPr>
            <a:xfrm>
              <a:off x="3867149" y="1874586"/>
              <a:ext cx="69852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5" name="Ovale 24"/>
            <p:cNvSpPr/>
            <p:nvPr/>
          </p:nvSpPr>
          <p:spPr>
            <a:xfrm>
              <a:off x="3054349" y="2426800"/>
              <a:ext cx="927099" cy="52682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51215" name="CasellaDiTesto 234"/>
          <p:cNvSpPr txBox="1">
            <a:spLocks noChangeArrowheads="1"/>
          </p:cNvSpPr>
          <p:nvPr/>
        </p:nvSpPr>
        <p:spPr bwMode="auto">
          <a:xfrm>
            <a:off x="347663" y="152400"/>
            <a:ext cx="5208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b="1">
                <a:solidFill>
                  <a:prstClr val="white"/>
                </a:solidFill>
              </a:rPr>
              <a:t>MOLECULAR BACK-SCATTERING</a:t>
            </a:r>
          </a:p>
        </p:txBody>
      </p:sp>
      <p:sp>
        <p:nvSpPr>
          <p:cNvPr id="147" name="CasellaDiTesto 225"/>
          <p:cNvSpPr txBox="1">
            <a:spLocks noChangeArrowheads="1"/>
          </p:cNvSpPr>
          <p:nvPr/>
        </p:nvSpPr>
        <p:spPr bwMode="auto">
          <a:xfrm>
            <a:off x="2214563" y="5572125"/>
            <a:ext cx="5900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preserving the identity … apparently </a:t>
            </a:r>
            <a:r>
              <a:rPr lang="it-IT" altLang="en-US" sz="2400" b="1">
                <a:solidFill>
                  <a:prstClr val="white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7092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4 0.21227 C -0.02048 0.20671 -0.03281 0.19815 -0.03281 0.18079 C -0.03281 0.16111 -0.02048 0.1544 -0.00764 0.14815 C 0.0066 0.13935 0.02066 0.1331 0.02066 0.11111 C 0.02049 0.0912 0.0066 0.08565 -0.00764 0.07662 C -0.02066 0.07245 -0.03281 0.06412 -0.03281 0.04467 C -0.03281 0.02778 -0.02048 0.01898 -0.00781 0.01227 C 0.0066 0.00555 0.02066 -0.00278 0.02066 -0.02199 C 0.02066 -0.0419 -0.00764 -0.05741 -0.00746 -0.05741 C -0.02048 -0.06227 -0.03281 -0.07014 -0.03281 -0.08935 C -0.03281 -0.10857 -0.02048 -0.11574 -0.00764 -0.12199 C 0.00643 -0.13079 0.02066 -0.13704 0.02066 -0.15857 C 0.02066 -0.17801 0.0066 -0.18449 -0.00764 -0.1912 C -0.02048 -0.2 -0.03281 -0.20602 -0.03281 -0.22593 C -0.03281 -0.24283 -0.02048 -0.25185 -0.00781 -0.2581 C 0.0066 -0.26458 0.02066 -0.27315 0.02066 -0.29283 C 0.02066 -0.31204 0.0066 -0.31829 -0.00781 -0.32755 " pathEditMode="relative" rAng="-5400000" ptsTypes="fffffffffffffffff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699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046 C 0.01858 0.00417 0.03664 0.01204 0.03664 0.02801 C 0.03664 0.04583 0.01858 0.05185 -0.00034 0.0581 C -0.02135 0.06574 -0.04218 0.07153 -0.04218 0.09143 C -0.04218 0.10949 -0.02135 0.11551 -0.00034 0.12338 C 0.01841 0.12708 0.03664 0.13472 0.03646 0.15254 C 0.03664 0.16829 0.01858 0.17616 -0.00034 0.18264 C -0.02135 0.18842 -0.04218 0.19606 -0.04218 0.21389 C -0.04218 0.23171 -0.00034 0.24583 -0.00052 0.2456 C 0.01858 0.25139 0.03664 0.25741 0.03664 0.275 C 0.03664 0.29282 0.01858 0.29907 -0.00052 0.30486 C -0.02118 0.31273 -0.04218 0.31852 -0.04218 0.33842 C -0.04218 0.35625 -0.02135 0.36227 -0.00034 0.36805 C 0.01858 0.37592 0.03664 0.38171 0.03664 0.39954 C 0.03664 0.41528 0.01875 0.42315 -0.00034 0.4294 C -0.02135 0.43518 -0.04218 0.44305 -0.04218 0.46065 C -0.04218 0.47893 -0.02135 0.48472 -0.00034 0.49236 " pathEditMode="relative" rAng="5400000" ptsTypes="fffffffffffffffff">
                                      <p:cBhvr>
                                        <p:cTn id="5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1"/>
          <p:cNvGrpSpPr>
            <a:grpSpLocks/>
          </p:cNvGrpSpPr>
          <p:nvPr/>
        </p:nvGrpSpPr>
        <p:grpSpPr bwMode="auto">
          <a:xfrm>
            <a:off x="896938" y="893763"/>
            <a:ext cx="3382962" cy="3635375"/>
            <a:chOff x="4014788" y="2792413"/>
            <a:chExt cx="3382962" cy="3635375"/>
          </a:xfrm>
        </p:grpSpPr>
        <p:grpSp>
          <p:nvGrpSpPr>
            <p:cNvPr id="52310" name="Gruppo 85"/>
            <p:cNvGrpSpPr>
              <a:grpSpLocks/>
            </p:cNvGrpSpPr>
            <p:nvPr/>
          </p:nvGrpSpPr>
          <p:grpSpPr bwMode="auto">
            <a:xfrm>
              <a:off x="4014779" y="3219452"/>
              <a:ext cx="3382960" cy="3208340"/>
              <a:chOff x="5047488" y="3346704"/>
              <a:chExt cx="3383280" cy="3209544"/>
            </a:xfrm>
          </p:grpSpPr>
          <p:sp>
            <p:nvSpPr>
              <p:cNvPr id="19" name="Cubo 18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313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21" name="Cubo 20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" name="Cubo 21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" name="Cubo 22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" name="Cubo 23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" name="Cubo 24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" name="Cubo 25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Cubo 27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Cubo 28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Cubo 29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Cubo 30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Cubo 31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Cubo 32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Cubo 33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Cubo 34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Cubo 35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Cubo 36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Cubo 37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Cubo 38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Cubo 39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Cubo 40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Cubo 41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Cubo 42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Cubo 43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Cubo 44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Cubo 45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Cubo 46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Cubo 47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Cubo 48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Cubo 49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ubo 50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" name="Cubo 51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3" name="Cubo 52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Cubo 53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Cubo 54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6" name="Cubo 55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7" name="Cubo 56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Cubo 57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Cubo 58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Cubo 59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Cubo 60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Cubo 61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Cubo 62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Cubo 63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Cubo 64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" name="Cubo 65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" name="Cubo 66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" name="Cubo 67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Cubo 68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Cubo 69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Cubo 70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" name="Cubo 71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Cubo 72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" name="Cubo 73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" name="Cubo 74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Cubo 75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" name="Cubo 76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Cubo 77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Ovale 78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52311" name="CasellaDiTesto 86"/>
            <p:cNvSpPr txBox="1">
              <a:spLocks noChangeArrowheads="1"/>
            </p:cNvSpPr>
            <p:nvPr/>
          </p:nvSpPr>
          <p:spPr bwMode="auto">
            <a:xfrm>
              <a:off x="4857750" y="2792413"/>
              <a:ext cx="16621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7" name="Gruppo 93"/>
          <p:cNvGrpSpPr>
            <a:grpSpLocks/>
          </p:cNvGrpSpPr>
          <p:nvPr/>
        </p:nvGrpSpPr>
        <p:grpSpPr bwMode="auto">
          <a:xfrm>
            <a:off x="3228975" y="2005013"/>
            <a:ext cx="1466850" cy="1836737"/>
            <a:chOff x="2341563" y="484188"/>
            <a:chExt cx="1466850" cy="1836737"/>
          </a:xfrm>
        </p:grpSpPr>
        <p:sp>
          <p:nvSpPr>
            <p:cNvPr id="3" name="Ovale 2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" name="Ovale 3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307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308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309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" name="Gruppo 7"/>
          <p:cNvGrpSpPr>
            <a:grpSpLocks noChangeAspect="1"/>
          </p:cNvGrpSpPr>
          <p:nvPr/>
        </p:nvGrpSpPr>
        <p:grpSpPr bwMode="auto">
          <a:xfrm>
            <a:off x="3540125" y="5686425"/>
            <a:ext cx="500063" cy="998538"/>
            <a:chOff x="304800" y="1052513"/>
            <a:chExt cx="2000250" cy="3994150"/>
          </a:xfrm>
        </p:grpSpPr>
        <p:sp>
          <p:nvSpPr>
            <p:cNvPr id="9" name="Figura a mano libera 8"/>
            <p:cNvSpPr/>
            <p:nvPr/>
          </p:nvSpPr>
          <p:spPr>
            <a:xfrm rot="16200000">
              <a:off x="263524" y="1912941"/>
              <a:ext cx="2070099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0" name="Ovale 9"/>
            <p:cNvSpPr/>
            <p:nvPr/>
          </p:nvSpPr>
          <p:spPr>
            <a:xfrm>
              <a:off x="304800" y="3116264"/>
              <a:ext cx="2000250" cy="1930399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" name="Ovale 10"/>
            <p:cNvSpPr/>
            <p:nvPr/>
          </p:nvSpPr>
          <p:spPr>
            <a:xfrm>
              <a:off x="736600" y="3605212"/>
              <a:ext cx="273052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1593851" y="3605212"/>
              <a:ext cx="273048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3" name="Ovale 12"/>
            <p:cNvSpPr>
              <a:spLocks noChangeAspect="1"/>
            </p:cNvSpPr>
            <p:nvPr/>
          </p:nvSpPr>
          <p:spPr>
            <a:xfrm>
              <a:off x="844551" y="3617912"/>
              <a:ext cx="69848" cy="69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" name="Ovale 13"/>
            <p:cNvSpPr>
              <a:spLocks noChangeAspect="1"/>
            </p:cNvSpPr>
            <p:nvPr/>
          </p:nvSpPr>
          <p:spPr>
            <a:xfrm>
              <a:off x="1701799" y="3605212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" name="Ovale 14"/>
            <p:cNvSpPr/>
            <p:nvPr/>
          </p:nvSpPr>
          <p:spPr>
            <a:xfrm>
              <a:off x="1117599" y="4246563"/>
              <a:ext cx="400052" cy="577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16" name="Gruppo 1"/>
          <p:cNvGrpSpPr>
            <a:grpSpLocks/>
          </p:cNvGrpSpPr>
          <p:nvPr/>
        </p:nvGrpSpPr>
        <p:grpSpPr bwMode="auto">
          <a:xfrm>
            <a:off x="7677150" y="3505200"/>
            <a:ext cx="1333500" cy="1555750"/>
            <a:chOff x="685800" y="2782888"/>
            <a:chExt cx="1333500" cy="1555750"/>
          </a:xfrm>
        </p:grpSpPr>
        <p:sp>
          <p:nvSpPr>
            <p:cNvPr id="81" name="Ovale 2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2" name="Ovale 81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3" name="Ovale 82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94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2295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2296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2297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17" name="Gruppo 9"/>
          <p:cNvGrpSpPr>
            <a:grpSpLocks/>
          </p:cNvGrpSpPr>
          <p:nvPr/>
        </p:nvGrpSpPr>
        <p:grpSpPr bwMode="auto">
          <a:xfrm>
            <a:off x="6205538" y="811213"/>
            <a:ext cx="1466850" cy="1836737"/>
            <a:chOff x="2341563" y="484188"/>
            <a:chExt cx="1466850" cy="1836737"/>
          </a:xfrm>
        </p:grpSpPr>
        <p:sp>
          <p:nvSpPr>
            <p:cNvPr id="89" name="Ovale 88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0" name="Ovale 89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88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89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90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8" name="Gruppo 15"/>
          <p:cNvGrpSpPr>
            <a:grpSpLocks/>
          </p:cNvGrpSpPr>
          <p:nvPr/>
        </p:nvGrpSpPr>
        <p:grpSpPr bwMode="auto">
          <a:xfrm>
            <a:off x="7677150" y="479425"/>
            <a:ext cx="1466850" cy="1866900"/>
            <a:chOff x="5110163" y="390525"/>
            <a:chExt cx="1466850" cy="1866900"/>
          </a:xfrm>
        </p:grpSpPr>
        <p:sp>
          <p:nvSpPr>
            <p:cNvPr id="95" name="Ovale 94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6" name="Ovale 95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83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2284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2285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0" name="Gruppo 85"/>
          <p:cNvGrpSpPr>
            <a:grpSpLocks/>
          </p:cNvGrpSpPr>
          <p:nvPr/>
        </p:nvGrpSpPr>
        <p:grpSpPr bwMode="auto">
          <a:xfrm>
            <a:off x="0" y="508000"/>
            <a:ext cx="1333500" cy="1555750"/>
            <a:chOff x="685800" y="2782888"/>
            <a:chExt cx="1333500" cy="1555750"/>
          </a:xfrm>
        </p:grpSpPr>
        <p:sp>
          <p:nvSpPr>
            <p:cNvPr id="101" name="Ovale 100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2" name="Ovale 101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3" name="Ovale 102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77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2278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2279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2280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52224" name="Gruppo 169"/>
          <p:cNvGrpSpPr>
            <a:grpSpLocks/>
          </p:cNvGrpSpPr>
          <p:nvPr/>
        </p:nvGrpSpPr>
        <p:grpSpPr bwMode="auto">
          <a:xfrm>
            <a:off x="4554538" y="1125538"/>
            <a:ext cx="1466850" cy="1836737"/>
            <a:chOff x="2341563" y="484188"/>
            <a:chExt cx="1466850" cy="1836737"/>
          </a:xfrm>
        </p:grpSpPr>
        <p:sp>
          <p:nvSpPr>
            <p:cNvPr id="109" name="Ovale 108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0" name="Ovale 109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71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72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73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2225" name="Gruppo 175"/>
          <p:cNvGrpSpPr>
            <a:grpSpLocks/>
          </p:cNvGrpSpPr>
          <p:nvPr/>
        </p:nvGrpSpPr>
        <p:grpSpPr bwMode="auto">
          <a:xfrm>
            <a:off x="4979988" y="3636963"/>
            <a:ext cx="1466850" cy="1836737"/>
            <a:chOff x="2341563" y="484188"/>
            <a:chExt cx="1466850" cy="1836737"/>
          </a:xfrm>
        </p:grpSpPr>
        <p:sp>
          <p:nvSpPr>
            <p:cNvPr id="115" name="Ovale 114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6" name="Ovale 115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66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67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68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2226" name="Gruppo 181"/>
          <p:cNvGrpSpPr>
            <a:grpSpLocks/>
          </p:cNvGrpSpPr>
          <p:nvPr/>
        </p:nvGrpSpPr>
        <p:grpSpPr bwMode="auto">
          <a:xfrm>
            <a:off x="6761163" y="4757738"/>
            <a:ext cx="1466850" cy="1836737"/>
            <a:chOff x="2341563" y="484188"/>
            <a:chExt cx="1466850" cy="1836737"/>
          </a:xfrm>
        </p:grpSpPr>
        <p:sp>
          <p:nvSpPr>
            <p:cNvPr id="121" name="Ovale 120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2" name="Ovale 121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61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62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63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2227" name="Gruppo 187"/>
          <p:cNvGrpSpPr>
            <a:grpSpLocks/>
          </p:cNvGrpSpPr>
          <p:nvPr/>
        </p:nvGrpSpPr>
        <p:grpSpPr bwMode="auto">
          <a:xfrm>
            <a:off x="1700213" y="4278313"/>
            <a:ext cx="1466850" cy="1836737"/>
            <a:chOff x="2341563" y="484188"/>
            <a:chExt cx="1466850" cy="1836737"/>
          </a:xfrm>
        </p:grpSpPr>
        <p:sp>
          <p:nvSpPr>
            <p:cNvPr id="127" name="Ovale 126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8" name="Ovale 127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56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57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2258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2228" name="Gruppo 193"/>
          <p:cNvGrpSpPr>
            <a:grpSpLocks/>
          </p:cNvGrpSpPr>
          <p:nvPr/>
        </p:nvGrpSpPr>
        <p:grpSpPr bwMode="auto">
          <a:xfrm>
            <a:off x="258763" y="4716463"/>
            <a:ext cx="1466850" cy="1866900"/>
            <a:chOff x="5110163" y="390525"/>
            <a:chExt cx="1466850" cy="1866900"/>
          </a:xfrm>
        </p:grpSpPr>
        <p:sp>
          <p:nvSpPr>
            <p:cNvPr id="133" name="Ovale 132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34" name="Ovale 133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51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2252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2253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sp>
        <p:nvSpPr>
          <p:cNvPr id="52238" name="CasellaDiTesto 145"/>
          <p:cNvSpPr txBox="1">
            <a:spLocks noChangeArrowheads="1"/>
          </p:cNvSpPr>
          <p:nvPr/>
        </p:nvSpPr>
        <p:spPr bwMode="auto">
          <a:xfrm>
            <a:off x="347663" y="152400"/>
            <a:ext cx="4868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b="1">
                <a:solidFill>
                  <a:prstClr val="white"/>
                </a:solidFill>
              </a:rPr>
              <a:t>RAMAN N</a:t>
            </a:r>
            <a:r>
              <a:rPr lang="it-IT" altLang="en-US" sz="2400" b="1" baseline="-25000">
                <a:solidFill>
                  <a:prstClr val="white"/>
                </a:solidFill>
              </a:rPr>
              <a:t>2</a:t>
            </a:r>
            <a:r>
              <a:rPr lang="it-IT" altLang="en-US" sz="2400" b="1">
                <a:solidFill>
                  <a:prstClr val="white"/>
                </a:solidFill>
              </a:rPr>
              <a:t> BACK-SCATTERING</a:t>
            </a:r>
          </a:p>
        </p:txBody>
      </p:sp>
      <p:grpSp>
        <p:nvGrpSpPr>
          <p:cNvPr id="52229" name="Gruppo 34"/>
          <p:cNvGrpSpPr>
            <a:grpSpLocks noChangeAspect="1"/>
          </p:cNvGrpSpPr>
          <p:nvPr/>
        </p:nvGrpSpPr>
        <p:grpSpPr bwMode="auto">
          <a:xfrm>
            <a:off x="3736975" y="2892425"/>
            <a:ext cx="500063" cy="966788"/>
            <a:chOff x="6883400" y="1162050"/>
            <a:chExt cx="2000250" cy="3867150"/>
          </a:xfrm>
        </p:grpSpPr>
        <p:sp>
          <p:nvSpPr>
            <p:cNvPr id="157" name="Figura a mano libera 156"/>
            <p:cNvSpPr/>
            <p:nvPr/>
          </p:nvSpPr>
          <p:spPr>
            <a:xfrm rot="5400000">
              <a:off x="5965824" y="2943229"/>
              <a:ext cx="3822698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58" name="Ovale 157"/>
            <p:cNvSpPr/>
            <p:nvPr/>
          </p:nvSpPr>
          <p:spPr>
            <a:xfrm>
              <a:off x="6883400" y="1206502"/>
              <a:ext cx="2000250" cy="1930399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9" name="Ovale 158"/>
            <p:cNvSpPr/>
            <p:nvPr/>
          </p:nvSpPr>
          <p:spPr>
            <a:xfrm>
              <a:off x="7454899" y="2495549"/>
              <a:ext cx="927099" cy="4889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60" name="Figura a mano libera 159"/>
            <p:cNvSpPr/>
            <p:nvPr/>
          </p:nvSpPr>
          <p:spPr>
            <a:xfrm>
              <a:off x="7150100" y="1162050"/>
              <a:ext cx="1447799" cy="304800"/>
            </a:xfrm>
            <a:custGeom>
              <a:avLst/>
              <a:gdLst>
                <a:gd name="connsiteX0" fmla="*/ 749808 w 1444752"/>
                <a:gd name="connsiteY0" fmla="*/ 192024 h 301752"/>
                <a:gd name="connsiteX1" fmla="*/ 612648 w 1444752"/>
                <a:gd name="connsiteY1" fmla="*/ 283464 h 301752"/>
                <a:gd name="connsiteX2" fmla="*/ 384048 w 1444752"/>
                <a:gd name="connsiteY2" fmla="*/ 301752 h 301752"/>
                <a:gd name="connsiteX3" fmla="*/ 228600 w 1444752"/>
                <a:gd name="connsiteY3" fmla="*/ 292608 h 301752"/>
                <a:gd name="connsiteX4" fmla="*/ 0 w 1444752"/>
                <a:gd name="connsiteY4" fmla="*/ 237744 h 301752"/>
                <a:gd name="connsiteX5" fmla="*/ 265176 w 1444752"/>
                <a:gd name="connsiteY5" fmla="*/ 73152 h 301752"/>
                <a:gd name="connsiteX6" fmla="*/ 548640 w 1444752"/>
                <a:gd name="connsiteY6" fmla="*/ 9144 h 301752"/>
                <a:gd name="connsiteX7" fmla="*/ 768096 w 1444752"/>
                <a:gd name="connsiteY7" fmla="*/ 27432 h 301752"/>
                <a:gd name="connsiteX8" fmla="*/ 978408 w 1444752"/>
                <a:gd name="connsiteY8" fmla="*/ 0 h 301752"/>
                <a:gd name="connsiteX9" fmla="*/ 1271016 w 1444752"/>
                <a:gd name="connsiteY9" fmla="*/ 64008 h 301752"/>
                <a:gd name="connsiteX10" fmla="*/ 1444752 w 1444752"/>
                <a:gd name="connsiteY10" fmla="*/ 237744 h 301752"/>
                <a:gd name="connsiteX11" fmla="*/ 1170432 w 1444752"/>
                <a:gd name="connsiteY11" fmla="*/ 283464 h 301752"/>
                <a:gd name="connsiteX12" fmla="*/ 923544 w 1444752"/>
                <a:gd name="connsiteY12" fmla="*/ 274320 h 301752"/>
                <a:gd name="connsiteX13" fmla="*/ 749808 w 1444752"/>
                <a:gd name="connsiteY13" fmla="*/ 192024 h 30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44752" h="301752">
                  <a:moveTo>
                    <a:pt x="749808" y="192024"/>
                  </a:moveTo>
                  <a:lnTo>
                    <a:pt x="612648" y="283464"/>
                  </a:lnTo>
                  <a:lnTo>
                    <a:pt x="384048" y="301752"/>
                  </a:lnTo>
                  <a:lnTo>
                    <a:pt x="228600" y="292608"/>
                  </a:lnTo>
                  <a:lnTo>
                    <a:pt x="0" y="237744"/>
                  </a:lnTo>
                  <a:lnTo>
                    <a:pt x="265176" y="73152"/>
                  </a:lnTo>
                  <a:lnTo>
                    <a:pt x="548640" y="9144"/>
                  </a:lnTo>
                  <a:lnTo>
                    <a:pt x="768096" y="27432"/>
                  </a:lnTo>
                  <a:lnTo>
                    <a:pt x="978408" y="0"/>
                  </a:lnTo>
                  <a:lnTo>
                    <a:pt x="1271016" y="64008"/>
                  </a:lnTo>
                  <a:lnTo>
                    <a:pt x="1444752" y="237744"/>
                  </a:lnTo>
                  <a:lnTo>
                    <a:pt x="1170432" y="283464"/>
                  </a:lnTo>
                  <a:lnTo>
                    <a:pt x="923544" y="274320"/>
                  </a:lnTo>
                  <a:lnTo>
                    <a:pt x="749808" y="192024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50000"/>
                  </a:schemeClr>
                </a:gs>
                <a:gs pos="30000">
                  <a:schemeClr val="accent6">
                    <a:lumMod val="50000"/>
                  </a:schemeClr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16200000" scaled="0"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61" name="Ovale 160"/>
            <p:cNvSpPr/>
            <p:nvPr/>
          </p:nvSpPr>
          <p:spPr>
            <a:xfrm>
              <a:off x="7505699" y="1720850"/>
              <a:ext cx="273052" cy="4000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62" name="Ovale 161"/>
            <p:cNvSpPr>
              <a:spLocks noChangeAspect="1"/>
            </p:cNvSpPr>
            <p:nvPr/>
          </p:nvSpPr>
          <p:spPr>
            <a:xfrm>
              <a:off x="7600951" y="2032002"/>
              <a:ext cx="69848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63" name="Ovale 162"/>
            <p:cNvSpPr/>
            <p:nvPr/>
          </p:nvSpPr>
          <p:spPr>
            <a:xfrm>
              <a:off x="8051799" y="1733550"/>
              <a:ext cx="273052" cy="4000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64" name="Ovale 163"/>
            <p:cNvSpPr>
              <a:spLocks noChangeAspect="1"/>
            </p:cNvSpPr>
            <p:nvPr/>
          </p:nvSpPr>
          <p:spPr>
            <a:xfrm>
              <a:off x="8147051" y="2051050"/>
              <a:ext cx="69848" cy="69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148" name="CasellaDiTesto 225"/>
          <p:cNvSpPr txBox="1">
            <a:spLocks noChangeArrowheads="1"/>
          </p:cNvSpPr>
          <p:nvPr/>
        </p:nvSpPr>
        <p:spPr bwMode="auto">
          <a:xfrm>
            <a:off x="3143250" y="4572000"/>
            <a:ext cx="290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deep changes …</a:t>
            </a:r>
          </a:p>
        </p:txBody>
      </p:sp>
    </p:spTree>
    <p:extLst>
      <p:ext uri="{BB962C8B-B14F-4D97-AF65-F5344CB8AC3E}">
        <p14:creationId xmlns:p14="http://schemas.microsoft.com/office/powerpoint/2010/main" val="207488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0.18056 C 0.0059 0.17431 -0.00643 0.16482 -0.00643 0.14514 C -0.00643 0.12315 0.0059 0.11551 0.01875 0.10834 C 0.03298 0.09861 0.04705 0.09144 0.04705 0.06667 C 0.04687 0.04421 0.03298 0.03796 0.01875 0.02778 C 0.00573 0.02315 -0.00643 0.01389 -0.00643 -0.0081 C -0.00643 -0.02708 0.0059 -0.03704 0.01857 -0.04467 C 0.03298 -0.05208 0.04705 -0.06157 0.04705 -0.08333 C 0.04705 -0.10555 0.01875 -0.12315 0.01892 -0.12315 C 0.0059 -0.1287 -0.00643 -0.1375 -0.00643 -0.15903 C -0.00643 -0.18079 0.0059 -0.18889 0.01875 -0.19583 C 0.03281 -0.20579 0.04705 -0.21273 0.04705 -0.23704 C 0.04705 -0.25903 0.03298 -0.2662 0.01875 -0.27384 C 0.0059 -0.28379 -0.00643 -0.29051 -0.00643 -0.31296 C -0.00643 -0.33194 0.0059 -0.34213 0.01857 -0.3493 C 0.03298 -0.35648 0.04705 -0.3662 0.04705 -0.38842 C 0.04705 -0.40995 0.03298 -0.4169 0.01857 -0.42754 " pathEditMode="relative" rAng="-5400000" ptsTypes="fffffffffffffffff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303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2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52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9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C 0.01892 0.00672 0.03698 0.01667 0.03698 0.03612 C 0.03698 0.05857 0.01892 0.06621 1.11111E-6 0.07362 C -0.02101 0.08334 -0.04184 0.09098 -0.04184 0.11551 C -0.04184 0.13774 -0.02101 0.14561 1.11111E-6 0.15533 C 0.01892 0.15996 0.03698 0.16991 0.03698 0.19237 C 0.03698 0.21181 0.01892 0.22176 1.11111E-6 0.22987 C -0.02101 0.23658 -0.04184 0.24676 -0.04184 0.26922 C -0.04184 0.29144 1.11111E-6 0.3088 -0.00017 0.3088 C 0.01892 0.31598 0.03698 0.32385 0.03698 0.34537 C 0.03698 0.36783 0.01892 0.37547 1.11111E-6 0.38311 C -0.02101 0.39283 -0.04184 0.40024 -0.04184 0.425 C -0.04184 0.44746 -0.02101 0.45463 1.11111E-6 0.46204 C 0.01892 0.47176 0.03698 0.4794 0.03698 0.50139 C 0.03698 0.5213 0.01892 0.53125 1.11111E-6 0.53889 C -0.02101 0.54584 -0.04184 0.55579 -0.04184 0.57824 C -0.04184 0.6007 -0.02101 0.60787 1.11111E-6 0.61852 " pathEditMode="relative" rAng="5400000" ptsTypes="fffffffffffffffff">
                                      <p:cBhvr>
                                        <p:cTn id="70" dur="2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3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1"/>
          <p:cNvGrpSpPr>
            <a:grpSpLocks/>
          </p:cNvGrpSpPr>
          <p:nvPr/>
        </p:nvGrpSpPr>
        <p:grpSpPr bwMode="auto">
          <a:xfrm>
            <a:off x="896938" y="893763"/>
            <a:ext cx="3382962" cy="3635375"/>
            <a:chOff x="4014788" y="2792413"/>
            <a:chExt cx="3382962" cy="3635375"/>
          </a:xfrm>
        </p:grpSpPr>
        <p:grpSp>
          <p:nvGrpSpPr>
            <p:cNvPr id="53328" name="Gruppo 85"/>
            <p:cNvGrpSpPr>
              <a:grpSpLocks/>
            </p:cNvGrpSpPr>
            <p:nvPr/>
          </p:nvGrpSpPr>
          <p:grpSpPr bwMode="auto">
            <a:xfrm>
              <a:off x="4014777" y="3219452"/>
              <a:ext cx="3382960" cy="3208340"/>
              <a:chOff x="5047488" y="3346704"/>
              <a:chExt cx="3383280" cy="3209544"/>
            </a:xfrm>
          </p:grpSpPr>
          <p:sp>
            <p:nvSpPr>
              <p:cNvPr id="5" name="Cubo 4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3331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7" name="Cubo 6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" name="Cubo 7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" name="Cubo 8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" name="Cubo 9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" name="Cubo 10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" name="Cubo 11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" name="Cubo 13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" name="Cubo 14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" name="Cubo 15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" name="Cubo 16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" name="Cubo 17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" name="Cubo 18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" name="Cubo 19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" name="Cubo 20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" name="Cubo 21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" name="Cubo 22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" name="Cubo 23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" name="Cubo 24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" name="Cubo 25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" name="Cubo 26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Cubo 27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Cubo 28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Cubo 29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Cubo 30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Cubo 31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Cubo 32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Cubo 33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Cubo 34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Cubo 35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Cubo 36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Cubo 37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Cubo 38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Cubo 39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Cubo 40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Cubo 41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Cubo 42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Cubo 43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Cubo 44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Cubo 45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Cubo 46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Cubo 47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Cubo 48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Cubo 49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ubo 50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" name="Cubo 51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3" name="Cubo 52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Cubo 53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Cubo 54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6" name="Cubo 55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7" name="Cubo 56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Cubo 57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Cubo 58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Cubo 59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Cubo 60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Cubo 61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Cubo 62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Cubo 63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Ovale 64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53329" name="CasellaDiTesto 86"/>
            <p:cNvSpPr txBox="1">
              <a:spLocks noChangeArrowheads="1"/>
            </p:cNvSpPr>
            <p:nvPr/>
          </p:nvSpPr>
          <p:spPr bwMode="auto">
            <a:xfrm>
              <a:off x="4857750" y="2792413"/>
              <a:ext cx="16621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6" name="Gruppo 7"/>
          <p:cNvGrpSpPr>
            <a:grpSpLocks noChangeAspect="1"/>
          </p:cNvGrpSpPr>
          <p:nvPr/>
        </p:nvGrpSpPr>
        <p:grpSpPr bwMode="auto">
          <a:xfrm>
            <a:off x="5149850" y="5859463"/>
            <a:ext cx="500063" cy="998537"/>
            <a:chOff x="304800" y="1052513"/>
            <a:chExt cx="2000250" cy="3994150"/>
          </a:xfrm>
        </p:grpSpPr>
        <p:sp>
          <p:nvSpPr>
            <p:cNvPr id="73" name="Figura a mano libera 8"/>
            <p:cNvSpPr/>
            <p:nvPr/>
          </p:nvSpPr>
          <p:spPr>
            <a:xfrm rot="16200000">
              <a:off x="263522" y="1912942"/>
              <a:ext cx="2070101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74" name="Ovale 9"/>
            <p:cNvSpPr/>
            <p:nvPr/>
          </p:nvSpPr>
          <p:spPr>
            <a:xfrm>
              <a:off x="304800" y="3116262"/>
              <a:ext cx="2000250" cy="1930401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5" name="Ovale 10"/>
            <p:cNvSpPr/>
            <p:nvPr/>
          </p:nvSpPr>
          <p:spPr>
            <a:xfrm>
              <a:off x="736600" y="3605214"/>
              <a:ext cx="273052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6" name="Ovale 11"/>
            <p:cNvSpPr/>
            <p:nvPr/>
          </p:nvSpPr>
          <p:spPr>
            <a:xfrm>
              <a:off x="1593851" y="3605214"/>
              <a:ext cx="273048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7" name="Ovale 12"/>
            <p:cNvSpPr>
              <a:spLocks noChangeAspect="1"/>
            </p:cNvSpPr>
            <p:nvPr/>
          </p:nvSpPr>
          <p:spPr>
            <a:xfrm>
              <a:off x="844551" y="3617914"/>
              <a:ext cx="69848" cy="69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8" name="Ovale 13"/>
            <p:cNvSpPr>
              <a:spLocks noChangeAspect="1"/>
            </p:cNvSpPr>
            <p:nvPr/>
          </p:nvSpPr>
          <p:spPr>
            <a:xfrm>
              <a:off x="1701799" y="3605214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9" name="Ovale 14"/>
            <p:cNvSpPr/>
            <p:nvPr/>
          </p:nvSpPr>
          <p:spPr>
            <a:xfrm>
              <a:off x="1117599" y="4246563"/>
              <a:ext cx="400052" cy="577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3314" name="Gruppo 1"/>
          <p:cNvGrpSpPr>
            <a:grpSpLocks/>
          </p:cNvGrpSpPr>
          <p:nvPr/>
        </p:nvGrpSpPr>
        <p:grpSpPr bwMode="auto">
          <a:xfrm>
            <a:off x="7677150" y="3505200"/>
            <a:ext cx="1333500" cy="1555750"/>
            <a:chOff x="685800" y="2782888"/>
            <a:chExt cx="1333500" cy="1555750"/>
          </a:xfrm>
        </p:grpSpPr>
        <p:sp>
          <p:nvSpPr>
            <p:cNvPr id="81" name="Ovale 2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2" name="Ovale 81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3" name="Ovale 82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317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3318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3319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3320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53315" name="Gruppo 9"/>
          <p:cNvGrpSpPr>
            <a:grpSpLocks/>
          </p:cNvGrpSpPr>
          <p:nvPr/>
        </p:nvGrpSpPr>
        <p:grpSpPr bwMode="auto">
          <a:xfrm>
            <a:off x="6205538" y="811213"/>
            <a:ext cx="1466850" cy="1836737"/>
            <a:chOff x="2341563" y="484188"/>
            <a:chExt cx="1466850" cy="1836737"/>
          </a:xfrm>
        </p:grpSpPr>
        <p:sp>
          <p:nvSpPr>
            <p:cNvPr id="89" name="Ovale 88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0" name="Ovale 89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311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312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313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3316" name="Gruppo 15"/>
          <p:cNvGrpSpPr>
            <a:grpSpLocks/>
          </p:cNvGrpSpPr>
          <p:nvPr/>
        </p:nvGrpSpPr>
        <p:grpSpPr bwMode="auto">
          <a:xfrm>
            <a:off x="4694238" y="2613025"/>
            <a:ext cx="1466850" cy="1866900"/>
            <a:chOff x="5110163" y="390525"/>
            <a:chExt cx="1466850" cy="1866900"/>
          </a:xfrm>
        </p:grpSpPr>
        <p:sp>
          <p:nvSpPr>
            <p:cNvPr id="95" name="Ovale 94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6" name="Ovale 95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306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3307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3308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3321" name="Gruppo 85"/>
          <p:cNvGrpSpPr>
            <a:grpSpLocks/>
          </p:cNvGrpSpPr>
          <p:nvPr/>
        </p:nvGrpSpPr>
        <p:grpSpPr bwMode="auto">
          <a:xfrm>
            <a:off x="0" y="508000"/>
            <a:ext cx="1333500" cy="1555750"/>
            <a:chOff x="685800" y="2782888"/>
            <a:chExt cx="1333500" cy="1555750"/>
          </a:xfrm>
        </p:grpSpPr>
        <p:sp>
          <p:nvSpPr>
            <p:cNvPr id="101" name="Ovale 100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2" name="Ovale 101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3" name="Ovale 102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300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3301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3302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3303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53322" name="Gruppo 169"/>
          <p:cNvGrpSpPr>
            <a:grpSpLocks/>
          </p:cNvGrpSpPr>
          <p:nvPr/>
        </p:nvGrpSpPr>
        <p:grpSpPr bwMode="auto">
          <a:xfrm>
            <a:off x="4554538" y="558800"/>
            <a:ext cx="1466850" cy="1836738"/>
            <a:chOff x="2341563" y="484188"/>
            <a:chExt cx="1466850" cy="1836737"/>
          </a:xfrm>
        </p:grpSpPr>
        <p:sp>
          <p:nvSpPr>
            <p:cNvPr id="109" name="Ovale 108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0" name="Ovale 109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294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295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296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3323" name="Gruppo 175"/>
          <p:cNvGrpSpPr>
            <a:grpSpLocks/>
          </p:cNvGrpSpPr>
          <p:nvPr/>
        </p:nvGrpSpPr>
        <p:grpSpPr bwMode="auto">
          <a:xfrm>
            <a:off x="7494588" y="196850"/>
            <a:ext cx="1466850" cy="1836738"/>
            <a:chOff x="2341563" y="484188"/>
            <a:chExt cx="1466850" cy="1836737"/>
          </a:xfrm>
        </p:grpSpPr>
        <p:sp>
          <p:nvSpPr>
            <p:cNvPr id="115" name="Ovale 114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6" name="Ovale 115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289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290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291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3324" name="Gruppo 181"/>
          <p:cNvGrpSpPr>
            <a:grpSpLocks/>
          </p:cNvGrpSpPr>
          <p:nvPr/>
        </p:nvGrpSpPr>
        <p:grpSpPr bwMode="auto">
          <a:xfrm>
            <a:off x="6761163" y="4757738"/>
            <a:ext cx="1466850" cy="1836737"/>
            <a:chOff x="2341563" y="484188"/>
            <a:chExt cx="1466850" cy="1836737"/>
          </a:xfrm>
        </p:grpSpPr>
        <p:sp>
          <p:nvSpPr>
            <p:cNvPr id="121" name="Ovale 120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2" name="Ovale 121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284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285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286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3325" name="Gruppo 187"/>
          <p:cNvGrpSpPr>
            <a:grpSpLocks/>
          </p:cNvGrpSpPr>
          <p:nvPr/>
        </p:nvGrpSpPr>
        <p:grpSpPr bwMode="auto">
          <a:xfrm>
            <a:off x="1700213" y="4278313"/>
            <a:ext cx="1466850" cy="1836737"/>
            <a:chOff x="2341563" y="484188"/>
            <a:chExt cx="1466850" cy="1836737"/>
          </a:xfrm>
        </p:grpSpPr>
        <p:sp>
          <p:nvSpPr>
            <p:cNvPr id="127" name="Ovale 126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8" name="Ovale 127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279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280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3281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53326" name="Gruppo 193"/>
          <p:cNvGrpSpPr>
            <a:grpSpLocks/>
          </p:cNvGrpSpPr>
          <p:nvPr/>
        </p:nvGrpSpPr>
        <p:grpSpPr bwMode="auto">
          <a:xfrm>
            <a:off x="258763" y="4716463"/>
            <a:ext cx="1466850" cy="1866900"/>
            <a:chOff x="5110163" y="390525"/>
            <a:chExt cx="1466850" cy="1866900"/>
          </a:xfrm>
        </p:grpSpPr>
        <p:sp>
          <p:nvSpPr>
            <p:cNvPr id="133" name="Ovale 132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34" name="Ovale 133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274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3275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3276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sp>
        <p:nvSpPr>
          <p:cNvPr id="53261" name="CasellaDiTesto 137"/>
          <p:cNvSpPr txBox="1">
            <a:spLocks noChangeArrowheads="1"/>
          </p:cNvSpPr>
          <p:nvPr/>
        </p:nvSpPr>
        <p:spPr bwMode="auto">
          <a:xfrm>
            <a:off x="347663" y="152400"/>
            <a:ext cx="4827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b="1">
                <a:solidFill>
                  <a:prstClr val="white"/>
                </a:solidFill>
              </a:rPr>
              <a:t>RAMAN O</a:t>
            </a:r>
            <a:r>
              <a:rPr lang="it-IT" altLang="en-US" sz="2400" b="1" baseline="-25000">
                <a:solidFill>
                  <a:prstClr val="white"/>
                </a:solidFill>
              </a:rPr>
              <a:t>2</a:t>
            </a:r>
            <a:r>
              <a:rPr lang="it-IT" altLang="en-US" sz="2400" b="1">
                <a:solidFill>
                  <a:prstClr val="white"/>
                </a:solidFill>
              </a:rPr>
              <a:t> BACK-SCATTERING</a:t>
            </a:r>
          </a:p>
        </p:txBody>
      </p:sp>
      <p:grpSp>
        <p:nvGrpSpPr>
          <p:cNvPr id="53327" name="Gruppo 33"/>
          <p:cNvGrpSpPr>
            <a:grpSpLocks noChangeAspect="1"/>
          </p:cNvGrpSpPr>
          <p:nvPr/>
        </p:nvGrpSpPr>
        <p:grpSpPr bwMode="auto">
          <a:xfrm>
            <a:off x="5086350" y="3635375"/>
            <a:ext cx="500063" cy="1082675"/>
            <a:chOff x="4705350" y="717550"/>
            <a:chExt cx="2000250" cy="4332288"/>
          </a:xfrm>
        </p:grpSpPr>
        <p:sp>
          <p:nvSpPr>
            <p:cNvPr id="149" name="Figura a mano libera 148"/>
            <p:cNvSpPr/>
            <p:nvPr/>
          </p:nvSpPr>
          <p:spPr>
            <a:xfrm>
              <a:off x="4883150" y="717550"/>
              <a:ext cx="1644650" cy="800393"/>
            </a:xfrm>
            <a:custGeom>
              <a:avLst/>
              <a:gdLst>
                <a:gd name="connsiteX0" fmla="*/ 0 w 1179576"/>
                <a:gd name="connsiteY0" fmla="*/ 795528 h 795528"/>
                <a:gd name="connsiteX1" fmla="*/ 0 w 1179576"/>
                <a:gd name="connsiteY1" fmla="*/ 256032 h 795528"/>
                <a:gd name="connsiteX2" fmla="*/ 128016 w 1179576"/>
                <a:gd name="connsiteY2" fmla="*/ 402336 h 795528"/>
                <a:gd name="connsiteX3" fmla="*/ 246888 w 1179576"/>
                <a:gd name="connsiteY3" fmla="*/ 274320 h 795528"/>
                <a:gd name="connsiteX4" fmla="*/ 374904 w 1179576"/>
                <a:gd name="connsiteY4" fmla="*/ 402336 h 795528"/>
                <a:gd name="connsiteX5" fmla="*/ 530352 w 1179576"/>
                <a:gd name="connsiteY5" fmla="*/ 210312 h 795528"/>
                <a:gd name="connsiteX6" fmla="*/ 667512 w 1179576"/>
                <a:gd name="connsiteY6" fmla="*/ 548640 h 795528"/>
                <a:gd name="connsiteX7" fmla="*/ 804672 w 1179576"/>
                <a:gd name="connsiteY7" fmla="*/ 0 h 795528"/>
                <a:gd name="connsiteX8" fmla="*/ 932688 w 1179576"/>
                <a:gd name="connsiteY8" fmla="*/ 484632 h 795528"/>
                <a:gd name="connsiteX9" fmla="*/ 1179576 w 1179576"/>
                <a:gd name="connsiteY9" fmla="*/ 237744 h 795528"/>
                <a:gd name="connsiteX10" fmla="*/ 1179576 w 1179576"/>
                <a:gd name="connsiteY10" fmla="*/ 795528 h 795528"/>
                <a:gd name="connsiteX11" fmla="*/ 941832 w 1179576"/>
                <a:gd name="connsiteY11" fmla="*/ 731520 h 795528"/>
                <a:gd name="connsiteX12" fmla="*/ 758952 w 1179576"/>
                <a:gd name="connsiteY12" fmla="*/ 667512 h 795528"/>
                <a:gd name="connsiteX13" fmla="*/ 585216 w 1179576"/>
                <a:gd name="connsiteY13" fmla="*/ 685800 h 795528"/>
                <a:gd name="connsiteX14" fmla="*/ 448056 w 1179576"/>
                <a:gd name="connsiteY14" fmla="*/ 685800 h 795528"/>
                <a:gd name="connsiteX15" fmla="*/ 210312 w 1179576"/>
                <a:gd name="connsiteY15" fmla="*/ 685800 h 795528"/>
                <a:gd name="connsiteX16" fmla="*/ 118872 w 1179576"/>
                <a:gd name="connsiteY16" fmla="*/ 731520 h 795528"/>
                <a:gd name="connsiteX17" fmla="*/ 0 w 1179576"/>
                <a:gd name="connsiteY17" fmla="*/ 795528 h 795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79576" h="795528">
                  <a:moveTo>
                    <a:pt x="0" y="795528"/>
                  </a:moveTo>
                  <a:lnTo>
                    <a:pt x="0" y="256032"/>
                  </a:lnTo>
                  <a:lnTo>
                    <a:pt x="128016" y="402336"/>
                  </a:lnTo>
                  <a:lnTo>
                    <a:pt x="246888" y="274320"/>
                  </a:lnTo>
                  <a:lnTo>
                    <a:pt x="374904" y="402336"/>
                  </a:lnTo>
                  <a:lnTo>
                    <a:pt x="530352" y="210312"/>
                  </a:lnTo>
                  <a:lnTo>
                    <a:pt x="667512" y="548640"/>
                  </a:lnTo>
                  <a:lnTo>
                    <a:pt x="804672" y="0"/>
                  </a:lnTo>
                  <a:lnTo>
                    <a:pt x="932688" y="484632"/>
                  </a:lnTo>
                  <a:lnTo>
                    <a:pt x="1179576" y="237744"/>
                  </a:lnTo>
                  <a:lnTo>
                    <a:pt x="1179576" y="795528"/>
                  </a:lnTo>
                  <a:lnTo>
                    <a:pt x="941832" y="731520"/>
                  </a:lnTo>
                  <a:lnTo>
                    <a:pt x="758952" y="667512"/>
                  </a:lnTo>
                  <a:lnTo>
                    <a:pt x="585216" y="685800"/>
                  </a:lnTo>
                  <a:lnTo>
                    <a:pt x="448056" y="685800"/>
                  </a:lnTo>
                  <a:lnTo>
                    <a:pt x="210312" y="685800"/>
                  </a:lnTo>
                  <a:lnTo>
                    <a:pt x="118872" y="731520"/>
                  </a:lnTo>
                  <a:lnTo>
                    <a:pt x="0" y="79552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0" name="Figura a mano libera 149"/>
            <p:cNvSpPr/>
            <p:nvPr/>
          </p:nvSpPr>
          <p:spPr>
            <a:xfrm rot="5400000">
              <a:off x="4044342" y="3220436"/>
              <a:ext cx="3309561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51" name="Ovale 150"/>
            <p:cNvSpPr/>
            <p:nvPr/>
          </p:nvSpPr>
          <p:spPr>
            <a:xfrm>
              <a:off x="4705350" y="1162213"/>
              <a:ext cx="2000250" cy="1931108"/>
            </a:xfrm>
            <a:prstGeom prst="ellipse">
              <a:avLst/>
            </a:prstGeom>
            <a:solidFill>
              <a:srgbClr val="FF0000"/>
            </a:solidFill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2" name="Ovale 151"/>
            <p:cNvSpPr/>
            <p:nvPr/>
          </p:nvSpPr>
          <p:spPr>
            <a:xfrm>
              <a:off x="5276849" y="2445383"/>
              <a:ext cx="927099" cy="527245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3" name="Ovale 152"/>
            <p:cNvSpPr/>
            <p:nvPr/>
          </p:nvSpPr>
          <p:spPr>
            <a:xfrm>
              <a:off x="5156202" y="1568762"/>
              <a:ext cx="279400" cy="40019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4" name="Ovale 153"/>
            <p:cNvSpPr>
              <a:spLocks noChangeAspect="1"/>
            </p:cNvSpPr>
            <p:nvPr/>
          </p:nvSpPr>
          <p:spPr>
            <a:xfrm>
              <a:off x="5257801" y="1880028"/>
              <a:ext cx="69848" cy="69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5" name="Ovale 154"/>
            <p:cNvSpPr/>
            <p:nvPr/>
          </p:nvSpPr>
          <p:spPr>
            <a:xfrm>
              <a:off x="5981701" y="1568762"/>
              <a:ext cx="273048" cy="40019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6" name="Ovale 155"/>
            <p:cNvSpPr>
              <a:spLocks noChangeAspect="1"/>
            </p:cNvSpPr>
            <p:nvPr/>
          </p:nvSpPr>
          <p:spPr>
            <a:xfrm>
              <a:off x="6076949" y="1880028"/>
              <a:ext cx="69852" cy="69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142" name="CasellaDiTesto 225"/>
          <p:cNvSpPr txBox="1">
            <a:spLocks noChangeArrowheads="1"/>
          </p:cNvSpPr>
          <p:nvPr/>
        </p:nvSpPr>
        <p:spPr bwMode="auto">
          <a:xfrm>
            <a:off x="2714625" y="6215063"/>
            <a:ext cx="2803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added values …</a:t>
            </a:r>
          </a:p>
        </p:txBody>
      </p:sp>
    </p:spTree>
    <p:extLst>
      <p:ext uri="{BB962C8B-B14F-4D97-AF65-F5344CB8AC3E}">
        <p14:creationId xmlns:p14="http://schemas.microsoft.com/office/powerpoint/2010/main" val="258794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4 0.21227 C -0.02048 0.20671 -0.03281 0.19815 -0.03281 0.18079 C -0.03281 0.16111 -0.02048 0.1544 -0.00764 0.14815 C 0.0066 0.13935 0.02066 0.1331 0.02066 0.11111 C 0.02049 0.0912 0.0066 0.08565 -0.00764 0.07662 C -0.02066 0.07245 -0.03281 0.06412 -0.03281 0.04467 C -0.03281 0.02778 -0.02048 0.01898 -0.00781 0.01227 C 0.0066 0.00555 0.02066 -0.00278 0.02066 -0.02199 C 0.02066 -0.0419 -0.00764 -0.05741 -0.00746 -0.05741 C -0.02048 -0.06227 -0.03281 -0.07014 -0.03281 -0.08935 C -0.03281 -0.10857 -0.02048 -0.11574 -0.00764 -0.12199 C 0.00643 -0.13079 0.02066 -0.13704 0.02066 -0.15857 C 0.02066 -0.17801 0.0066 -0.18449 -0.00764 -0.1912 C -0.02048 -0.2 -0.03281 -0.20602 -0.03281 -0.22593 C -0.03281 -0.24283 -0.02048 -0.25185 -0.00781 -0.2581 C 0.0066 -0.26458 0.02066 -0.27315 0.02066 -0.29283 C 0.02066 -0.31204 0.0066 -0.31829 -0.00781 -0.32755 " pathEditMode="relative" rAng="-5400000" ptsTypes="fffffffffffff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699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5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5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5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5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5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5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533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533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" dur="1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5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3 C 0.01875 0.00555 0.03681 0.01366 0.03681 0.02986 C 0.03681 0.04792 0.01875 0.0544 -0.00017 0.06018 C -0.02118 0.06829 -0.04201 0.0743 -0.04201 0.09468 C -0.04201 0.11273 -0.02118 0.11875 -0.00017 0.12685 C 0.01875 0.13079 0.03681 0.13889 0.03681 0.15694 C 0.03681 0.17315 0.01875 0.18125 -0.00017 0.1875 C -0.02118 0.19352 -0.04201 0.20162 -0.04201 0.21968 C -0.04201 0.23796 -0.00017 0.25208 -0.00034 0.25208 C 0.01875 0.25787 0.03681 0.26412 0.03681 0.28218 C 0.03681 0.30023 0.01875 0.30671 -0.00017 0.3125 C -0.02118 0.3206 -0.04201 0.32662 -0.04201 0.34699 C -0.04201 0.36505 -0.02118 0.37106 -0.00017 0.37708 C 0.01875 0.38518 0.03681 0.3912 0.03681 0.40926 C 0.03681 0.42546 0.01875 0.43356 -0.00017 0.43981 C -0.02118 0.44583 -0.04201 0.45393 -0.04201 0.47199 C -0.04201 0.49028 -0.02118 0.4963 -0.00017 0.5044 " pathEditMode="relative" rAng="5400000" ptsTypes="fffffffffffffffff">
                                      <p:cBhvr>
                                        <p:cTn id="66" dur="2000" fill="hold"/>
                                        <p:tgtEl>
                                          <p:spTgt spid="53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2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1"/>
          <p:cNvGrpSpPr>
            <a:grpSpLocks/>
          </p:cNvGrpSpPr>
          <p:nvPr/>
        </p:nvGrpSpPr>
        <p:grpSpPr bwMode="auto">
          <a:xfrm>
            <a:off x="896938" y="893763"/>
            <a:ext cx="3382962" cy="3635375"/>
            <a:chOff x="4014788" y="2792413"/>
            <a:chExt cx="3382962" cy="3635375"/>
          </a:xfrm>
        </p:grpSpPr>
        <p:grpSp>
          <p:nvGrpSpPr>
            <p:cNvPr id="54352" name="Gruppo 85"/>
            <p:cNvGrpSpPr>
              <a:grpSpLocks/>
            </p:cNvGrpSpPr>
            <p:nvPr/>
          </p:nvGrpSpPr>
          <p:grpSpPr bwMode="auto">
            <a:xfrm>
              <a:off x="4014775" y="3219452"/>
              <a:ext cx="3382960" cy="3208340"/>
              <a:chOff x="5047488" y="3346704"/>
              <a:chExt cx="3383280" cy="3209544"/>
            </a:xfrm>
          </p:grpSpPr>
          <p:sp>
            <p:nvSpPr>
              <p:cNvPr id="5" name="Cubo 4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4355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7" name="Cubo 6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" name="Cubo 7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" name="Cubo 8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" name="Cubo 9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" name="Cubo 10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" name="Cubo 11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" name="Cubo 13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" name="Cubo 14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" name="Cubo 15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" name="Cubo 16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" name="Cubo 17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" name="Cubo 18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" name="Cubo 19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" name="Cubo 20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" name="Cubo 21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" name="Cubo 22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" name="Cubo 23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" name="Cubo 24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" name="Cubo 25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" name="Cubo 26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Cubo 27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Cubo 28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Cubo 29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Cubo 30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Cubo 31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Cubo 32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Cubo 33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Cubo 34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Cubo 35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Cubo 36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Cubo 37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Cubo 38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Cubo 39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Cubo 40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Cubo 41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Cubo 42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Cubo 43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Cubo 44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Cubo 45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Cubo 46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Cubo 47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Cubo 48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Cubo 49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ubo 50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" name="Cubo 51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3" name="Cubo 52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Cubo 53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Cubo 54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6" name="Cubo 55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7" name="Cubo 56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Cubo 57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Cubo 58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Cubo 59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Cubo 60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Cubo 61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Cubo 62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Cubo 63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Ovale 64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54353" name="CasellaDiTesto 86"/>
            <p:cNvSpPr txBox="1">
              <a:spLocks noChangeArrowheads="1"/>
            </p:cNvSpPr>
            <p:nvPr/>
          </p:nvSpPr>
          <p:spPr bwMode="auto">
            <a:xfrm>
              <a:off x="4857750" y="2792413"/>
              <a:ext cx="16621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6" name="Gruppo 7"/>
          <p:cNvGrpSpPr>
            <a:grpSpLocks noChangeAspect="1"/>
          </p:cNvGrpSpPr>
          <p:nvPr/>
        </p:nvGrpSpPr>
        <p:grpSpPr bwMode="auto">
          <a:xfrm>
            <a:off x="5149850" y="5859463"/>
            <a:ext cx="500063" cy="998537"/>
            <a:chOff x="304800" y="1052513"/>
            <a:chExt cx="2000250" cy="3994150"/>
          </a:xfrm>
        </p:grpSpPr>
        <p:sp>
          <p:nvSpPr>
            <p:cNvPr id="67" name="Figura a mano libera 8"/>
            <p:cNvSpPr/>
            <p:nvPr/>
          </p:nvSpPr>
          <p:spPr>
            <a:xfrm rot="16200000">
              <a:off x="263522" y="1912942"/>
              <a:ext cx="2070101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68" name="Ovale 9"/>
            <p:cNvSpPr/>
            <p:nvPr/>
          </p:nvSpPr>
          <p:spPr>
            <a:xfrm>
              <a:off x="304800" y="3116262"/>
              <a:ext cx="2000250" cy="1930401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9" name="Ovale 10"/>
            <p:cNvSpPr/>
            <p:nvPr/>
          </p:nvSpPr>
          <p:spPr>
            <a:xfrm>
              <a:off x="736600" y="3605214"/>
              <a:ext cx="273052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0" name="Ovale 11"/>
            <p:cNvSpPr/>
            <p:nvPr/>
          </p:nvSpPr>
          <p:spPr>
            <a:xfrm>
              <a:off x="1593851" y="3605214"/>
              <a:ext cx="273048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1" name="Ovale 12"/>
            <p:cNvSpPr>
              <a:spLocks noChangeAspect="1"/>
            </p:cNvSpPr>
            <p:nvPr/>
          </p:nvSpPr>
          <p:spPr>
            <a:xfrm>
              <a:off x="844551" y="3617914"/>
              <a:ext cx="69848" cy="69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2" name="Ovale 13"/>
            <p:cNvSpPr>
              <a:spLocks noChangeAspect="1"/>
            </p:cNvSpPr>
            <p:nvPr/>
          </p:nvSpPr>
          <p:spPr>
            <a:xfrm>
              <a:off x="1701799" y="3605214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3" name="Ovale 14"/>
            <p:cNvSpPr/>
            <p:nvPr/>
          </p:nvSpPr>
          <p:spPr>
            <a:xfrm>
              <a:off x="1117599" y="4246563"/>
              <a:ext cx="400052" cy="577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66" name="Gruppo 1"/>
          <p:cNvGrpSpPr>
            <a:grpSpLocks/>
          </p:cNvGrpSpPr>
          <p:nvPr/>
        </p:nvGrpSpPr>
        <p:grpSpPr bwMode="auto">
          <a:xfrm>
            <a:off x="4595813" y="2863850"/>
            <a:ext cx="1333500" cy="1555750"/>
            <a:chOff x="685800" y="2782888"/>
            <a:chExt cx="1333500" cy="1555750"/>
          </a:xfrm>
        </p:grpSpPr>
        <p:sp>
          <p:nvSpPr>
            <p:cNvPr id="75" name="Ovale 2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6" name="Ovale 75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7" name="Ovale 76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41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4342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4343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4344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74" name="Gruppo 9"/>
          <p:cNvGrpSpPr>
            <a:grpSpLocks/>
          </p:cNvGrpSpPr>
          <p:nvPr/>
        </p:nvGrpSpPr>
        <p:grpSpPr bwMode="auto">
          <a:xfrm>
            <a:off x="6205538" y="811213"/>
            <a:ext cx="1466850" cy="1836737"/>
            <a:chOff x="2341563" y="484188"/>
            <a:chExt cx="1466850" cy="1836737"/>
          </a:xfrm>
        </p:grpSpPr>
        <p:sp>
          <p:nvSpPr>
            <p:cNvPr id="83" name="Ovale 82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4" name="Ovale 83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35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36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37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78" name="Gruppo 15"/>
          <p:cNvGrpSpPr>
            <a:grpSpLocks/>
          </p:cNvGrpSpPr>
          <p:nvPr/>
        </p:nvGrpSpPr>
        <p:grpSpPr bwMode="auto">
          <a:xfrm>
            <a:off x="7524750" y="2503488"/>
            <a:ext cx="1466850" cy="1866900"/>
            <a:chOff x="5110163" y="390525"/>
            <a:chExt cx="1466850" cy="1866900"/>
          </a:xfrm>
        </p:grpSpPr>
        <p:sp>
          <p:nvSpPr>
            <p:cNvPr id="89" name="Ovale 88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0" name="Ovale 89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30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4331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4332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79" name="Gruppo 85"/>
          <p:cNvGrpSpPr>
            <a:grpSpLocks/>
          </p:cNvGrpSpPr>
          <p:nvPr/>
        </p:nvGrpSpPr>
        <p:grpSpPr bwMode="auto">
          <a:xfrm>
            <a:off x="0" y="508000"/>
            <a:ext cx="1333500" cy="1555750"/>
            <a:chOff x="685800" y="2782888"/>
            <a:chExt cx="1333500" cy="1555750"/>
          </a:xfrm>
        </p:grpSpPr>
        <p:sp>
          <p:nvSpPr>
            <p:cNvPr id="95" name="Ovale 94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6" name="Ovale 95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7" name="Ovale 96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24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4325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54326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4327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80" name="Gruppo 169"/>
          <p:cNvGrpSpPr>
            <a:grpSpLocks/>
          </p:cNvGrpSpPr>
          <p:nvPr/>
        </p:nvGrpSpPr>
        <p:grpSpPr bwMode="auto">
          <a:xfrm>
            <a:off x="4554538" y="558800"/>
            <a:ext cx="1466850" cy="1836738"/>
            <a:chOff x="2341563" y="484188"/>
            <a:chExt cx="1466850" cy="1836737"/>
          </a:xfrm>
        </p:grpSpPr>
        <p:sp>
          <p:nvSpPr>
            <p:cNvPr id="103" name="Ovale 102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4" name="Ovale 103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18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19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20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1" name="Gruppo 175"/>
          <p:cNvGrpSpPr>
            <a:grpSpLocks/>
          </p:cNvGrpSpPr>
          <p:nvPr/>
        </p:nvGrpSpPr>
        <p:grpSpPr bwMode="auto">
          <a:xfrm>
            <a:off x="7494588" y="196850"/>
            <a:ext cx="1466850" cy="1836738"/>
            <a:chOff x="2341563" y="484188"/>
            <a:chExt cx="1466850" cy="1836737"/>
          </a:xfrm>
        </p:grpSpPr>
        <p:sp>
          <p:nvSpPr>
            <p:cNvPr id="109" name="Ovale 108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0" name="Ovale 109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13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14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15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2" name="Gruppo 181"/>
          <p:cNvGrpSpPr>
            <a:grpSpLocks/>
          </p:cNvGrpSpPr>
          <p:nvPr/>
        </p:nvGrpSpPr>
        <p:grpSpPr bwMode="auto">
          <a:xfrm>
            <a:off x="6761163" y="4757738"/>
            <a:ext cx="1466850" cy="1836737"/>
            <a:chOff x="2341563" y="484188"/>
            <a:chExt cx="1466850" cy="1836737"/>
          </a:xfrm>
        </p:grpSpPr>
        <p:sp>
          <p:nvSpPr>
            <p:cNvPr id="115" name="Ovale 114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6" name="Ovale 115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08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09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10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5" name="Gruppo 187"/>
          <p:cNvGrpSpPr>
            <a:grpSpLocks/>
          </p:cNvGrpSpPr>
          <p:nvPr/>
        </p:nvGrpSpPr>
        <p:grpSpPr bwMode="auto">
          <a:xfrm>
            <a:off x="1700213" y="4278313"/>
            <a:ext cx="1466850" cy="1836737"/>
            <a:chOff x="2341563" y="484188"/>
            <a:chExt cx="1466850" cy="1836737"/>
          </a:xfrm>
        </p:grpSpPr>
        <p:sp>
          <p:nvSpPr>
            <p:cNvPr id="121" name="Ovale 120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2" name="Ovale 121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03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04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54305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6" name="Gruppo 193"/>
          <p:cNvGrpSpPr>
            <a:grpSpLocks/>
          </p:cNvGrpSpPr>
          <p:nvPr/>
        </p:nvGrpSpPr>
        <p:grpSpPr bwMode="auto">
          <a:xfrm>
            <a:off x="258763" y="4716463"/>
            <a:ext cx="1466850" cy="1866900"/>
            <a:chOff x="5110163" y="390525"/>
            <a:chExt cx="1466850" cy="1866900"/>
          </a:xfrm>
        </p:grpSpPr>
        <p:sp>
          <p:nvSpPr>
            <p:cNvPr id="127" name="Ovale 126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8" name="Ovale 127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298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4299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54300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sp>
        <p:nvSpPr>
          <p:cNvPr id="54285" name="CasellaDiTesto 131"/>
          <p:cNvSpPr txBox="1">
            <a:spLocks noChangeArrowheads="1"/>
          </p:cNvSpPr>
          <p:nvPr/>
        </p:nvSpPr>
        <p:spPr bwMode="auto">
          <a:xfrm>
            <a:off x="347663" y="152400"/>
            <a:ext cx="5049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b="1">
                <a:solidFill>
                  <a:prstClr val="white"/>
                </a:solidFill>
              </a:rPr>
              <a:t>RAMAN H</a:t>
            </a:r>
            <a:r>
              <a:rPr lang="it-IT" altLang="en-US" sz="2400" b="1" baseline="-25000">
                <a:solidFill>
                  <a:prstClr val="white"/>
                </a:solidFill>
              </a:rPr>
              <a:t>2</a:t>
            </a:r>
            <a:r>
              <a:rPr lang="it-IT" altLang="en-US" sz="2400" b="1">
                <a:solidFill>
                  <a:prstClr val="white"/>
                </a:solidFill>
              </a:rPr>
              <a:t>O BACK-SCATTERING</a:t>
            </a:r>
          </a:p>
        </p:txBody>
      </p:sp>
      <p:grpSp>
        <p:nvGrpSpPr>
          <p:cNvPr id="87" name="Gruppo 141"/>
          <p:cNvGrpSpPr>
            <a:grpSpLocks noChangeAspect="1"/>
          </p:cNvGrpSpPr>
          <p:nvPr/>
        </p:nvGrpSpPr>
        <p:grpSpPr bwMode="auto">
          <a:xfrm>
            <a:off x="5102225" y="3756025"/>
            <a:ext cx="598488" cy="984250"/>
            <a:chOff x="845456" y="1458686"/>
            <a:chExt cx="2398485" cy="3939503"/>
          </a:xfrm>
        </p:grpSpPr>
        <p:sp>
          <p:nvSpPr>
            <p:cNvPr id="143" name="Figura a mano libera 142"/>
            <p:cNvSpPr/>
            <p:nvPr/>
          </p:nvSpPr>
          <p:spPr bwMode="auto">
            <a:xfrm rot="5400000">
              <a:off x="287678" y="3568011"/>
              <a:ext cx="3310451" cy="349909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44" name="Ovale 143"/>
            <p:cNvSpPr/>
            <p:nvPr/>
          </p:nvSpPr>
          <p:spPr bwMode="auto">
            <a:xfrm>
              <a:off x="947248" y="1509518"/>
              <a:ext cx="2004040" cy="1931627"/>
            </a:xfrm>
            <a:prstGeom prst="ellipse">
              <a:avLst/>
            </a:prstGeom>
            <a:solidFill>
              <a:srgbClr val="00B050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5" name="Ovale 144"/>
            <p:cNvSpPr/>
            <p:nvPr/>
          </p:nvSpPr>
          <p:spPr bwMode="auto">
            <a:xfrm>
              <a:off x="1519831" y="2799390"/>
              <a:ext cx="928855" cy="521031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6" name="Ovale 145"/>
            <p:cNvSpPr/>
            <p:nvPr/>
          </p:nvSpPr>
          <p:spPr bwMode="auto">
            <a:xfrm>
              <a:off x="1398954" y="1916177"/>
              <a:ext cx="279929" cy="40030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7" name="Ovale 146"/>
            <p:cNvSpPr>
              <a:spLocks noChangeAspect="1"/>
            </p:cNvSpPr>
            <p:nvPr/>
          </p:nvSpPr>
          <p:spPr bwMode="auto">
            <a:xfrm>
              <a:off x="1500746" y="2227526"/>
              <a:ext cx="69980" cy="762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8" name="Ovale 147"/>
            <p:cNvSpPr/>
            <p:nvPr/>
          </p:nvSpPr>
          <p:spPr bwMode="auto">
            <a:xfrm>
              <a:off x="2226017" y="1916177"/>
              <a:ext cx="273565" cy="40030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9" name="Ovale 148"/>
            <p:cNvSpPr>
              <a:spLocks noChangeAspect="1"/>
            </p:cNvSpPr>
            <p:nvPr/>
          </p:nvSpPr>
          <p:spPr bwMode="auto">
            <a:xfrm>
              <a:off x="2321446" y="2227526"/>
              <a:ext cx="69984" cy="762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0" name="Figura a mano libera 149"/>
            <p:cNvSpPr/>
            <p:nvPr/>
          </p:nvSpPr>
          <p:spPr>
            <a:xfrm>
              <a:off x="845456" y="1458686"/>
              <a:ext cx="2398485" cy="934045"/>
            </a:xfrm>
            <a:custGeom>
              <a:avLst/>
              <a:gdLst>
                <a:gd name="connsiteX0" fmla="*/ 145142 w 2398485"/>
                <a:gd name="connsiteY0" fmla="*/ 489857 h 936171"/>
                <a:gd name="connsiteX1" fmla="*/ 384628 w 2398485"/>
                <a:gd name="connsiteY1" fmla="*/ 250371 h 936171"/>
                <a:gd name="connsiteX2" fmla="*/ 700313 w 2398485"/>
                <a:gd name="connsiteY2" fmla="*/ 65314 h 936171"/>
                <a:gd name="connsiteX3" fmla="*/ 1135742 w 2398485"/>
                <a:gd name="connsiteY3" fmla="*/ 0 h 936171"/>
                <a:gd name="connsiteX4" fmla="*/ 1494971 w 2398485"/>
                <a:gd name="connsiteY4" fmla="*/ 97971 h 936171"/>
                <a:gd name="connsiteX5" fmla="*/ 1799771 w 2398485"/>
                <a:gd name="connsiteY5" fmla="*/ 272143 h 936171"/>
                <a:gd name="connsiteX6" fmla="*/ 2137228 w 2398485"/>
                <a:gd name="connsiteY6" fmla="*/ 468086 h 936171"/>
                <a:gd name="connsiteX7" fmla="*/ 2398485 w 2398485"/>
                <a:gd name="connsiteY7" fmla="*/ 631371 h 936171"/>
                <a:gd name="connsiteX8" fmla="*/ 1756228 w 2398485"/>
                <a:gd name="connsiteY8" fmla="*/ 522514 h 936171"/>
                <a:gd name="connsiteX9" fmla="*/ 1538513 w 2398485"/>
                <a:gd name="connsiteY9" fmla="*/ 402771 h 936171"/>
                <a:gd name="connsiteX10" fmla="*/ 1222828 w 2398485"/>
                <a:gd name="connsiteY10" fmla="*/ 391886 h 936171"/>
                <a:gd name="connsiteX11" fmla="*/ 907142 w 2398485"/>
                <a:gd name="connsiteY11" fmla="*/ 391886 h 936171"/>
                <a:gd name="connsiteX12" fmla="*/ 678542 w 2398485"/>
                <a:gd name="connsiteY12" fmla="*/ 304800 h 936171"/>
                <a:gd name="connsiteX13" fmla="*/ 602342 w 2398485"/>
                <a:gd name="connsiteY13" fmla="*/ 228600 h 936171"/>
                <a:gd name="connsiteX14" fmla="*/ 526142 w 2398485"/>
                <a:gd name="connsiteY14" fmla="*/ 185057 h 936171"/>
                <a:gd name="connsiteX15" fmla="*/ 330199 w 2398485"/>
                <a:gd name="connsiteY15" fmla="*/ 381000 h 936171"/>
                <a:gd name="connsiteX16" fmla="*/ 286656 w 2398485"/>
                <a:gd name="connsiteY16" fmla="*/ 664029 h 936171"/>
                <a:gd name="connsiteX17" fmla="*/ 177799 w 2398485"/>
                <a:gd name="connsiteY17" fmla="*/ 936171 h 936171"/>
                <a:gd name="connsiteX18" fmla="*/ 58056 w 2398485"/>
                <a:gd name="connsiteY18" fmla="*/ 881743 h 936171"/>
                <a:gd name="connsiteX19" fmla="*/ 101599 w 2398485"/>
                <a:gd name="connsiteY19" fmla="*/ 631371 h 936171"/>
                <a:gd name="connsiteX20" fmla="*/ 145142 w 2398485"/>
                <a:gd name="connsiteY20" fmla="*/ 489857 h 93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98485" h="936171">
                  <a:moveTo>
                    <a:pt x="145142" y="489857"/>
                  </a:moveTo>
                  <a:lnTo>
                    <a:pt x="384628" y="250371"/>
                  </a:lnTo>
                  <a:lnTo>
                    <a:pt x="700313" y="65314"/>
                  </a:lnTo>
                  <a:lnTo>
                    <a:pt x="1135742" y="0"/>
                  </a:lnTo>
                  <a:lnTo>
                    <a:pt x="1494971" y="97971"/>
                  </a:lnTo>
                  <a:lnTo>
                    <a:pt x="1799771" y="272143"/>
                  </a:lnTo>
                  <a:lnTo>
                    <a:pt x="2137228" y="468086"/>
                  </a:lnTo>
                  <a:cubicBezTo>
                    <a:pt x="2390638" y="633353"/>
                    <a:pt x="2287962" y="631371"/>
                    <a:pt x="2398485" y="631371"/>
                  </a:cubicBezTo>
                  <a:lnTo>
                    <a:pt x="1756228" y="522514"/>
                  </a:lnTo>
                  <a:lnTo>
                    <a:pt x="1538513" y="402771"/>
                  </a:lnTo>
                  <a:lnTo>
                    <a:pt x="1222828" y="391886"/>
                  </a:lnTo>
                  <a:lnTo>
                    <a:pt x="907142" y="391886"/>
                  </a:lnTo>
                  <a:lnTo>
                    <a:pt x="678542" y="304800"/>
                  </a:lnTo>
                  <a:lnTo>
                    <a:pt x="602342" y="228600"/>
                  </a:lnTo>
                  <a:lnTo>
                    <a:pt x="526142" y="185057"/>
                  </a:lnTo>
                  <a:lnTo>
                    <a:pt x="330199" y="381000"/>
                  </a:lnTo>
                  <a:lnTo>
                    <a:pt x="286656" y="664029"/>
                  </a:lnTo>
                  <a:lnTo>
                    <a:pt x="177799" y="936171"/>
                  </a:lnTo>
                  <a:cubicBezTo>
                    <a:pt x="43822" y="880347"/>
                    <a:pt x="0" y="881743"/>
                    <a:pt x="58056" y="881743"/>
                  </a:cubicBezTo>
                  <a:cubicBezTo>
                    <a:pt x="91182" y="627773"/>
                    <a:pt x="6549" y="631371"/>
                    <a:pt x="101599" y="631371"/>
                  </a:cubicBezTo>
                  <a:lnTo>
                    <a:pt x="145142" y="489857"/>
                  </a:lnTo>
                  <a:close/>
                </a:path>
              </a:pathLst>
            </a:cu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142" name="CasellaDiTesto 225"/>
          <p:cNvSpPr txBox="1">
            <a:spLocks noChangeArrowheads="1"/>
          </p:cNvSpPr>
          <p:nvPr/>
        </p:nvSpPr>
        <p:spPr bwMode="auto">
          <a:xfrm>
            <a:off x="3643313" y="5286375"/>
            <a:ext cx="3146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apparently new?…</a:t>
            </a:r>
          </a:p>
        </p:txBody>
      </p:sp>
    </p:spTree>
    <p:extLst>
      <p:ext uri="{BB962C8B-B14F-4D97-AF65-F5344CB8AC3E}">
        <p14:creationId xmlns:p14="http://schemas.microsoft.com/office/powerpoint/2010/main" val="207927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4 0.21227 C -0.02048 0.20671 -0.03281 0.19815 -0.03281 0.18079 C -0.03281 0.16111 -0.02048 0.1544 -0.00764 0.14815 C 0.0066 0.13935 0.02066 0.1331 0.02066 0.11111 C 0.02049 0.0912 0.0066 0.08565 -0.00764 0.07662 C -0.02066 0.07245 -0.03281 0.06412 -0.03281 0.04467 C -0.03281 0.02778 -0.02048 0.01898 -0.00781 0.01227 C 0.0066 0.00555 0.02066 -0.00278 0.02066 -0.02199 C 0.02066 -0.0419 -0.00764 -0.05741 -0.00746 -0.05741 C -0.02048 -0.06227 -0.03281 -0.07014 -0.03281 -0.08935 C -0.03281 -0.10857 -0.02048 -0.11574 -0.00764 -0.12199 C 0.00643 -0.13079 0.02066 -0.13704 0.02066 -0.15857 C 0.02066 -0.17801 0.0066 -0.18449 -0.00764 -0.1912 C -0.02048 -0.2 -0.03281 -0.20602 -0.03281 -0.22593 C -0.03281 -0.24283 -0.02048 -0.25185 -0.00781 -0.2581 C 0.0066 -0.26458 0.02066 -0.27315 0.02066 -0.29283 C 0.02066 -0.31204 0.0066 -0.31829 -0.00781 -0.32755 " pathEditMode="relative" rAng="-5400000" ptsTypes="fffffffffffff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699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5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16 -0.02014 C 0.01094 -0.01504 0.02917 -0.00741 0.02969 0.00949 C 0.03021 0.02824 0.01233 0.03565 -0.00642 0.04283 C -0.02726 0.05209 -0.04774 0.06019 -0.04722 0.08056 C -0.0467 0.09954 -0.02569 0.10463 -0.00451 0.11204 C 0.01441 0.11505 0.03281 0.12246 0.03316 0.14144 C 0.03368 0.15834 0.0158 0.16759 -0.00278 0.175 C -0.02361 0.18218 -0.04427 0.19144 -0.04375 0.21042 C -0.04323 0.2294 -0.00104 0.2419 -0.00121 0.24213 C 0.01806 0.24746 0.03629 0.25301 0.03681 0.27153 C 0.03733 0.29051 0.01945 0.29792 0.0007 0.30486 C -0.02014 0.31459 -0.0408 0.32153 -0.0401 0.34283 C -0.03976 0.36181 -0.01875 0.36667 0.00243 0.37199 C 0.02153 0.3794 0.03976 0.38472 0.04028 0.40324 C 0.0408 0.42014 0.02292 0.42963 0.00417 0.43727 C -0.01667 0.44398 -0.03715 0.45394 -0.03663 0.47269 C -0.03611 0.49167 -0.0151 0.49676 0.00608 0.5044 " pathEditMode="relative" rAng="5278896" ptsTypes="fffffffffffffffff">
                                      <p:cBhvr>
                                        <p:cTn id="6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2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CasellaDiTesto 41"/>
          <p:cNvSpPr txBox="1">
            <a:spLocks noChangeArrowheads="1"/>
          </p:cNvSpPr>
          <p:nvPr/>
        </p:nvSpPr>
        <p:spPr bwMode="auto">
          <a:xfrm>
            <a:off x="1571625" y="2357438"/>
            <a:ext cx="60499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SCENE IV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THE DOWNWARD TRAVEL</a:t>
            </a:r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3046413" y="3686175"/>
          <a:ext cx="312261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zione" r:id="rId3" imgW="1333440" imgH="241200" progId="Equation.3">
                  <p:embed/>
                </p:oleObj>
              </mc:Choice>
              <mc:Fallback>
                <p:oleObj name="Equazione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3" y="3686175"/>
                        <a:ext cx="3122612" cy="565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CasellaDiTesto 41"/>
          <p:cNvSpPr txBox="1">
            <a:spLocks noChangeArrowheads="1"/>
          </p:cNvSpPr>
          <p:nvPr/>
        </p:nvSpPr>
        <p:spPr bwMode="auto">
          <a:xfrm>
            <a:off x="571500" y="5214938"/>
            <a:ext cx="309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“on the way back …” </a:t>
            </a:r>
          </a:p>
        </p:txBody>
      </p:sp>
    </p:spTree>
    <p:extLst>
      <p:ext uri="{BB962C8B-B14F-4D97-AF65-F5344CB8AC3E}">
        <p14:creationId xmlns:p14="http://schemas.microsoft.com/office/powerpoint/2010/main" val="13392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20"/>
          <p:cNvGrpSpPr>
            <a:grpSpLocks noChangeAspect="1"/>
          </p:cNvGrpSpPr>
          <p:nvPr/>
        </p:nvGrpSpPr>
        <p:grpSpPr bwMode="auto">
          <a:xfrm>
            <a:off x="1312863" y="425450"/>
            <a:ext cx="250825" cy="241300"/>
            <a:chOff x="1016854" y="194189"/>
            <a:chExt cx="500063" cy="482600"/>
          </a:xfrm>
        </p:grpSpPr>
        <p:sp>
          <p:nvSpPr>
            <p:cNvPr id="88" name="Ovale 87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9" name="Ovale 88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0" name="Ovale 89"/>
            <p:cNvSpPr/>
            <p:nvPr/>
          </p:nvSpPr>
          <p:spPr bwMode="auto">
            <a:xfrm>
              <a:off x="1339679" y="264039"/>
              <a:ext cx="66463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1" name="Ovale 90"/>
            <p:cNvSpPr>
              <a:spLocks noChangeAspect="1"/>
            </p:cNvSpPr>
            <p:nvPr/>
          </p:nvSpPr>
          <p:spPr bwMode="auto">
            <a:xfrm>
              <a:off x="1152946" y="343415"/>
              <a:ext cx="15826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2" name="Ovale 91"/>
            <p:cNvSpPr>
              <a:spLocks noChangeAspect="1"/>
            </p:cNvSpPr>
            <p:nvPr/>
          </p:nvSpPr>
          <p:spPr bwMode="auto">
            <a:xfrm>
              <a:off x="1361833" y="343415"/>
              <a:ext cx="18990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3" name="Ovale 92"/>
            <p:cNvSpPr/>
            <p:nvPr/>
          </p:nvSpPr>
          <p:spPr bwMode="auto">
            <a:xfrm>
              <a:off x="1159276" y="479939"/>
              <a:ext cx="231043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Gruppo 123"/>
          <p:cNvGrpSpPr>
            <a:grpSpLocks noChangeAspect="1"/>
          </p:cNvGrpSpPr>
          <p:nvPr/>
        </p:nvGrpSpPr>
        <p:grpSpPr bwMode="auto">
          <a:xfrm>
            <a:off x="6478588" y="423863"/>
            <a:ext cx="300037" cy="247650"/>
            <a:chOff x="7263727" y="191036"/>
            <a:chExt cx="598488" cy="495300"/>
          </a:xfrm>
        </p:grpSpPr>
        <p:sp>
          <p:nvSpPr>
            <p:cNvPr id="96" name="Ovale 95"/>
            <p:cNvSpPr/>
            <p:nvPr/>
          </p:nvSpPr>
          <p:spPr bwMode="auto">
            <a:xfrm>
              <a:off x="7289060" y="203736"/>
              <a:ext cx="500324" cy="482600"/>
            </a:xfrm>
            <a:prstGeom prst="ellipse">
              <a:avLst/>
            </a:prstGeom>
            <a:solidFill>
              <a:srgbClr val="00B050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7" name="Ovale 96"/>
            <p:cNvSpPr/>
            <p:nvPr/>
          </p:nvSpPr>
          <p:spPr bwMode="auto">
            <a:xfrm>
              <a:off x="7431556" y="527586"/>
              <a:ext cx="231163" cy="1301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8" name="Ovale 97"/>
            <p:cNvSpPr/>
            <p:nvPr/>
          </p:nvSpPr>
          <p:spPr bwMode="auto">
            <a:xfrm>
              <a:off x="7403058" y="305336"/>
              <a:ext cx="696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9" name="Ovale 98"/>
            <p:cNvSpPr>
              <a:spLocks noChangeAspect="1"/>
            </p:cNvSpPr>
            <p:nvPr/>
          </p:nvSpPr>
          <p:spPr bwMode="auto">
            <a:xfrm>
              <a:off x="7428391" y="384710"/>
              <a:ext cx="15832" cy="190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0" name="Ovale 99"/>
            <p:cNvSpPr/>
            <p:nvPr/>
          </p:nvSpPr>
          <p:spPr bwMode="auto">
            <a:xfrm>
              <a:off x="7608886" y="305336"/>
              <a:ext cx="66500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1" name="Ovale 100"/>
            <p:cNvSpPr>
              <a:spLocks noChangeAspect="1"/>
            </p:cNvSpPr>
            <p:nvPr/>
          </p:nvSpPr>
          <p:spPr bwMode="auto">
            <a:xfrm>
              <a:off x="7631054" y="384710"/>
              <a:ext cx="19000" cy="190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2" name="Figura a mano libera 101"/>
            <p:cNvSpPr/>
            <p:nvPr/>
          </p:nvSpPr>
          <p:spPr bwMode="auto">
            <a:xfrm>
              <a:off x="7263727" y="191036"/>
              <a:ext cx="598488" cy="234950"/>
            </a:xfrm>
            <a:custGeom>
              <a:avLst/>
              <a:gdLst>
                <a:gd name="connsiteX0" fmla="*/ 145142 w 2398485"/>
                <a:gd name="connsiteY0" fmla="*/ 489857 h 936171"/>
                <a:gd name="connsiteX1" fmla="*/ 384628 w 2398485"/>
                <a:gd name="connsiteY1" fmla="*/ 250371 h 936171"/>
                <a:gd name="connsiteX2" fmla="*/ 700313 w 2398485"/>
                <a:gd name="connsiteY2" fmla="*/ 65314 h 936171"/>
                <a:gd name="connsiteX3" fmla="*/ 1135742 w 2398485"/>
                <a:gd name="connsiteY3" fmla="*/ 0 h 936171"/>
                <a:gd name="connsiteX4" fmla="*/ 1494971 w 2398485"/>
                <a:gd name="connsiteY4" fmla="*/ 97971 h 936171"/>
                <a:gd name="connsiteX5" fmla="*/ 1799771 w 2398485"/>
                <a:gd name="connsiteY5" fmla="*/ 272143 h 936171"/>
                <a:gd name="connsiteX6" fmla="*/ 2137228 w 2398485"/>
                <a:gd name="connsiteY6" fmla="*/ 468086 h 936171"/>
                <a:gd name="connsiteX7" fmla="*/ 2398485 w 2398485"/>
                <a:gd name="connsiteY7" fmla="*/ 631371 h 936171"/>
                <a:gd name="connsiteX8" fmla="*/ 1756228 w 2398485"/>
                <a:gd name="connsiteY8" fmla="*/ 522514 h 936171"/>
                <a:gd name="connsiteX9" fmla="*/ 1538513 w 2398485"/>
                <a:gd name="connsiteY9" fmla="*/ 402771 h 936171"/>
                <a:gd name="connsiteX10" fmla="*/ 1222828 w 2398485"/>
                <a:gd name="connsiteY10" fmla="*/ 391886 h 936171"/>
                <a:gd name="connsiteX11" fmla="*/ 907142 w 2398485"/>
                <a:gd name="connsiteY11" fmla="*/ 391886 h 936171"/>
                <a:gd name="connsiteX12" fmla="*/ 678542 w 2398485"/>
                <a:gd name="connsiteY12" fmla="*/ 304800 h 936171"/>
                <a:gd name="connsiteX13" fmla="*/ 602342 w 2398485"/>
                <a:gd name="connsiteY13" fmla="*/ 228600 h 936171"/>
                <a:gd name="connsiteX14" fmla="*/ 526142 w 2398485"/>
                <a:gd name="connsiteY14" fmla="*/ 185057 h 936171"/>
                <a:gd name="connsiteX15" fmla="*/ 330199 w 2398485"/>
                <a:gd name="connsiteY15" fmla="*/ 381000 h 936171"/>
                <a:gd name="connsiteX16" fmla="*/ 286656 w 2398485"/>
                <a:gd name="connsiteY16" fmla="*/ 664029 h 936171"/>
                <a:gd name="connsiteX17" fmla="*/ 177799 w 2398485"/>
                <a:gd name="connsiteY17" fmla="*/ 936171 h 936171"/>
                <a:gd name="connsiteX18" fmla="*/ 58056 w 2398485"/>
                <a:gd name="connsiteY18" fmla="*/ 881743 h 936171"/>
                <a:gd name="connsiteX19" fmla="*/ 101599 w 2398485"/>
                <a:gd name="connsiteY19" fmla="*/ 631371 h 936171"/>
                <a:gd name="connsiteX20" fmla="*/ 145142 w 2398485"/>
                <a:gd name="connsiteY20" fmla="*/ 489857 h 93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98485" h="936171">
                  <a:moveTo>
                    <a:pt x="145142" y="489857"/>
                  </a:moveTo>
                  <a:lnTo>
                    <a:pt x="384628" y="250371"/>
                  </a:lnTo>
                  <a:lnTo>
                    <a:pt x="700313" y="65314"/>
                  </a:lnTo>
                  <a:lnTo>
                    <a:pt x="1135742" y="0"/>
                  </a:lnTo>
                  <a:lnTo>
                    <a:pt x="1494971" y="97971"/>
                  </a:lnTo>
                  <a:lnTo>
                    <a:pt x="1799771" y="272143"/>
                  </a:lnTo>
                  <a:lnTo>
                    <a:pt x="2137228" y="468086"/>
                  </a:lnTo>
                  <a:cubicBezTo>
                    <a:pt x="2390638" y="633353"/>
                    <a:pt x="2287962" y="631371"/>
                    <a:pt x="2398485" y="631371"/>
                  </a:cubicBezTo>
                  <a:lnTo>
                    <a:pt x="1756228" y="522514"/>
                  </a:lnTo>
                  <a:lnTo>
                    <a:pt x="1538513" y="402771"/>
                  </a:lnTo>
                  <a:lnTo>
                    <a:pt x="1222828" y="391886"/>
                  </a:lnTo>
                  <a:lnTo>
                    <a:pt x="907142" y="391886"/>
                  </a:lnTo>
                  <a:lnTo>
                    <a:pt x="678542" y="304800"/>
                  </a:lnTo>
                  <a:lnTo>
                    <a:pt x="602342" y="228600"/>
                  </a:lnTo>
                  <a:lnTo>
                    <a:pt x="526142" y="185057"/>
                  </a:lnTo>
                  <a:lnTo>
                    <a:pt x="330199" y="381000"/>
                  </a:lnTo>
                  <a:lnTo>
                    <a:pt x="286656" y="664029"/>
                  </a:lnTo>
                  <a:lnTo>
                    <a:pt x="177799" y="936171"/>
                  </a:lnTo>
                  <a:cubicBezTo>
                    <a:pt x="43822" y="880347"/>
                    <a:pt x="0" y="881743"/>
                    <a:pt x="58056" y="881743"/>
                  </a:cubicBezTo>
                  <a:cubicBezTo>
                    <a:pt x="91182" y="627773"/>
                    <a:pt x="6549" y="631371"/>
                    <a:pt x="101599" y="631371"/>
                  </a:cubicBezTo>
                  <a:lnTo>
                    <a:pt x="145142" y="489857"/>
                  </a:lnTo>
                  <a:close/>
                </a:path>
              </a:pathLst>
            </a:cu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Gruppo 122"/>
          <p:cNvGrpSpPr>
            <a:grpSpLocks noChangeAspect="1"/>
          </p:cNvGrpSpPr>
          <p:nvPr/>
        </p:nvGrpSpPr>
        <p:grpSpPr bwMode="auto">
          <a:xfrm>
            <a:off x="5302250" y="358775"/>
            <a:ext cx="250825" cy="296863"/>
            <a:chOff x="6475120" y="178159"/>
            <a:chExt cx="500063" cy="593725"/>
          </a:xfrm>
        </p:grpSpPr>
        <p:sp>
          <p:nvSpPr>
            <p:cNvPr id="104" name="Figura a mano libera 103"/>
            <p:cNvSpPr/>
            <p:nvPr/>
          </p:nvSpPr>
          <p:spPr bwMode="auto">
            <a:xfrm>
              <a:off x="6519429" y="178159"/>
              <a:ext cx="411444" cy="200026"/>
            </a:xfrm>
            <a:custGeom>
              <a:avLst/>
              <a:gdLst>
                <a:gd name="connsiteX0" fmla="*/ 0 w 1179576"/>
                <a:gd name="connsiteY0" fmla="*/ 795528 h 795528"/>
                <a:gd name="connsiteX1" fmla="*/ 0 w 1179576"/>
                <a:gd name="connsiteY1" fmla="*/ 256032 h 795528"/>
                <a:gd name="connsiteX2" fmla="*/ 128016 w 1179576"/>
                <a:gd name="connsiteY2" fmla="*/ 402336 h 795528"/>
                <a:gd name="connsiteX3" fmla="*/ 246888 w 1179576"/>
                <a:gd name="connsiteY3" fmla="*/ 274320 h 795528"/>
                <a:gd name="connsiteX4" fmla="*/ 374904 w 1179576"/>
                <a:gd name="connsiteY4" fmla="*/ 402336 h 795528"/>
                <a:gd name="connsiteX5" fmla="*/ 530352 w 1179576"/>
                <a:gd name="connsiteY5" fmla="*/ 210312 h 795528"/>
                <a:gd name="connsiteX6" fmla="*/ 667512 w 1179576"/>
                <a:gd name="connsiteY6" fmla="*/ 548640 h 795528"/>
                <a:gd name="connsiteX7" fmla="*/ 804672 w 1179576"/>
                <a:gd name="connsiteY7" fmla="*/ 0 h 795528"/>
                <a:gd name="connsiteX8" fmla="*/ 932688 w 1179576"/>
                <a:gd name="connsiteY8" fmla="*/ 484632 h 795528"/>
                <a:gd name="connsiteX9" fmla="*/ 1179576 w 1179576"/>
                <a:gd name="connsiteY9" fmla="*/ 237744 h 795528"/>
                <a:gd name="connsiteX10" fmla="*/ 1179576 w 1179576"/>
                <a:gd name="connsiteY10" fmla="*/ 795528 h 795528"/>
                <a:gd name="connsiteX11" fmla="*/ 941832 w 1179576"/>
                <a:gd name="connsiteY11" fmla="*/ 731520 h 795528"/>
                <a:gd name="connsiteX12" fmla="*/ 758952 w 1179576"/>
                <a:gd name="connsiteY12" fmla="*/ 667512 h 795528"/>
                <a:gd name="connsiteX13" fmla="*/ 585216 w 1179576"/>
                <a:gd name="connsiteY13" fmla="*/ 685800 h 795528"/>
                <a:gd name="connsiteX14" fmla="*/ 448056 w 1179576"/>
                <a:gd name="connsiteY14" fmla="*/ 685800 h 795528"/>
                <a:gd name="connsiteX15" fmla="*/ 210312 w 1179576"/>
                <a:gd name="connsiteY15" fmla="*/ 685800 h 795528"/>
                <a:gd name="connsiteX16" fmla="*/ 118872 w 1179576"/>
                <a:gd name="connsiteY16" fmla="*/ 731520 h 795528"/>
                <a:gd name="connsiteX17" fmla="*/ 0 w 1179576"/>
                <a:gd name="connsiteY17" fmla="*/ 795528 h 795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79576" h="795528">
                  <a:moveTo>
                    <a:pt x="0" y="795528"/>
                  </a:moveTo>
                  <a:lnTo>
                    <a:pt x="0" y="256032"/>
                  </a:lnTo>
                  <a:lnTo>
                    <a:pt x="128016" y="402336"/>
                  </a:lnTo>
                  <a:lnTo>
                    <a:pt x="246888" y="274320"/>
                  </a:lnTo>
                  <a:lnTo>
                    <a:pt x="374904" y="402336"/>
                  </a:lnTo>
                  <a:lnTo>
                    <a:pt x="530352" y="210312"/>
                  </a:lnTo>
                  <a:lnTo>
                    <a:pt x="667512" y="548640"/>
                  </a:lnTo>
                  <a:lnTo>
                    <a:pt x="804672" y="0"/>
                  </a:lnTo>
                  <a:lnTo>
                    <a:pt x="932688" y="484632"/>
                  </a:lnTo>
                  <a:lnTo>
                    <a:pt x="1179576" y="237744"/>
                  </a:lnTo>
                  <a:lnTo>
                    <a:pt x="1179576" y="795528"/>
                  </a:lnTo>
                  <a:lnTo>
                    <a:pt x="941832" y="731520"/>
                  </a:lnTo>
                  <a:lnTo>
                    <a:pt x="758952" y="667512"/>
                  </a:lnTo>
                  <a:lnTo>
                    <a:pt x="585216" y="685800"/>
                  </a:lnTo>
                  <a:lnTo>
                    <a:pt x="448056" y="685800"/>
                  </a:lnTo>
                  <a:lnTo>
                    <a:pt x="210312" y="685800"/>
                  </a:lnTo>
                  <a:lnTo>
                    <a:pt x="118872" y="731520"/>
                  </a:lnTo>
                  <a:lnTo>
                    <a:pt x="0" y="79552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6" name="Ovale 105"/>
            <p:cNvSpPr/>
            <p:nvPr/>
          </p:nvSpPr>
          <p:spPr bwMode="auto">
            <a:xfrm>
              <a:off x="6475120" y="289285"/>
              <a:ext cx="500063" cy="482599"/>
            </a:xfrm>
            <a:prstGeom prst="ellipse">
              <a:avLst/>
            </a:prstGeom>
            <a:solidFill>
              <a:srgbClr val="FF0000"/>
            </a:solidFill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7" name="Ovale 106"/>
            <p:cNvSpPr/>
            <p:nvPr/>
          </p:nvSpPr>
          <p:spPr bwMode="auto">
            <a:xfrm>
              <a:off x="6617544" y="609958"/>
              <a:ext cx="231041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8" name="Ovale 107"/>
            <p:cNvSpPr/>
            <p:nvPr/>
          </p:nvSpPr>
          <p:spPr bwMode="auto">
            <a:xfrm>
              <a:off x="6589058" y="390885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9" name="Ovale 108"/>
            <p:cNvSpPr>
              <a:spLocks noChangeAspect="1"/>
            </p:cNvSpPr>
            <p:nvPr/>
          </p:nvSpPr>
          <p:spPr bwMode="auto">
            <a:xfrm>
              <a:off x="6614378" y="470259"/>
              <a:ext cx="15826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0" name="Ovale 109"/>
            <p:cNvSpPr/>
            <p:nvPr/>
          </p:nvSpPr>
          <p:spPr bwMode="auto">
            <a:xfrm>
              <a:off x="6794782" y="390885"/>
              <a:ext cx="66463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1" name="Ovale 110"/>
            <p:cNvSpPr>
              <a:spLocks noChangeAspect="1"/>
            </p:cNvSpPr>
            <p:nvPr/>
          </p:nvSpPr>
          <p:spPr bwMode="auto">
            <a:xfrm>
              <a:off x="6816935" y="470259"/>
              <a:ext cx="18990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uppo 121"/>
          <p:cNvGrpSpPr>
            <a:grpSpLocks noChangeAspect="1"/>
          </p:cNvGrpSpPr>
          <p:nvPr/>
        </p:nvGrpSpPr>
        <p:grpSpPr bwMode="auto">
          <a:xfrm>
            <a:off x="4649788" y="392113"/>
            <a:ext cx="249237" cy="247650"/>
            <a:chOff x="5653781" y="224353"/>
            <a:chExt cx="500063" cy="493713"/>
          </a:xfrm>
        </p:grpSpPr>
        <p:sp>
          <p:nvSpPr>
            <p:cNvPr id="114" name="Ovale 113"/>
            <p:cNvSpPr/>
            <p:nvPr/>
          </p:nvSpPr>
          <p:spPr bwMode="auto">
            <a:xfrm>
              <a:off x="5653781" y="237012"/>
              <a:ext cx="500063" cy="481054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5" name="Ovale 114"/>
            <p:cNvSpPr/>
            <p:nvPr/>
          </p:nvSpPr>
          <p:spPr bwMode="auto">
            <a:xfrm>
              <a:off x="5797110" y="556659"/>
              <a:ext cx="232515" cy="12342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6" name="Figura a mano libera 115"/>
            <p:cNvSpPr/>
            <p:nvPr/>
          </p:nvSpPr>
          <p:spPr bwMode="auto">
            <a:xfrm>
              <a:off x="5720668" y="224353"/>
              <a:ext cx="363104" cy="75956"/>
            </a:xfrm>
            <a:custGeom>
              <a:avLst/>
              <a:gdLst>
                <a:gd name="connsiteX0" fmla="*/ 749808 w 1444752"/>
                <a:gd name="connsiteY0" fmla="*/ 192024 h 301752"/>
                <a:gd name="connsiteX1" fmla="*/ 612648 w 1444752"/>
                <a:gd name="connsiteY1" fmla="*/ 283464 h 301752"/>
                <a:gd name="connsiteX2" fmla="*/ 384048 w 1444752"/>
                <a:gd name="connsiteY2" fmla="*/ 301752 h 301752"/>
                <a:gd name="connsiteX3" fmla="*/ 228600 w 1444752"/>
                <a:gd name="connsiteY3" fmla="*/ 292608 h 301752"/>
                <a:gd name="connsiteX4" fmla="*/ 0 w 1444752"/>
                <a:gd name="connsiteY4" fmla="*/ 237744 h 301752"/>
                <a:gd name="connsiteX5" fmla="*/ 265176 w 1444752"/>
                <a:gd name="connsiteY5" fmla="*/ 73152 h 301752"/>
                <a:gd name="connsiteX6" fmla="*/ 548640 w 1444752"/>
                <a:gd name="connsiteY6" fmla="*/ 9144 h 301752"/>
                <a:gd name="connsiteX7" fmla="*/ 768096 w 1444752"/>
                <a:gd name="connsiteY7" fmla="*/ 27432 h 301752"/>
                <a:gd name="connsiteX8" fmla="*/ 978408 w 1444752"/>
                <a:gd name="connsiteY8" fmla="*/ 0 h 301752"/>
                <a:gd name="connsiteX9" fmla="*/ 1271016 w 1444752"/>
                <a:gd name="connsiteY9" fmla="*/ 64008 h 301752"/>
                <a:gd name="connsiteX10" fmla="*/ 1444752 w 1444752"/>
                <a:gd name="connsiteY10" fmla="*/ 237744 h 301752"/>
                <a:gd name="connsiteX11" fmla="*/ 1170432 w 1444752"/>
                <a:gd name="connsiteY11" fmla="*/ 283464 h 301752"/>
                <a:gd name="connsiteX12" fmla="*/ 923544 w 1444752"/>
                <a:gd name="connsiteY12" fmla="*/ 274320 h 301752"/>
                <a:gd name="connsiteX13" fmla="*/ 749808 w 1444752"/>
                <a:gd name="connsiteY13" fmla="*/ 192024 h 30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44752" h="301752">
                  <a:moveTo>
                    <a:pt x="749808" y="192024"/>
                  </a:moveTo>
                  <a:lnTo>
                    <a:pt x="612648" y="283464"/>
                  </a:lnTo>
                  <a:lnTo>
                    <a:pt x="384048" y="301752"/>
                  </a:lnTo>
                  <a:lnTo>
                    <a:pt x="228600" y="292608"/>
                  </a:lnTo>
                  <a:lnTo>
                    <a:pt x="0" y="237744"/>
                  </a:lnTo>
                  <a:lnTo>
                    <a:pt x="265176" y="73152"/>
                  </a:lnTo>
                  <a:lnTo>
                    <a:pt x="548640" y="9144"/>
                  </a:lnTo>
                  <a:lnTo>
                    <a:pt x="768096" y="27432"/>
                  </a:lnTo>
                  <a:lnTo>
                    <a:pt x="978408" y="0"/>
                  </a:lnTo>
                  <a:lnTo>
                    <a:pt x="1271016" y="64008"/>
                  </a:lnTo>
                  <a:lnTo>
                    <a:pt x="1444752" y="237744"/>
                  </a:lnTo>
                  <a:lnTo>
                    <a:pt x="1170432" y="283464"/>
                  </a:lnTo>
                  <a:lnTo>
                    <a:pt x="923544" y="274320"/>
                  </a:lnTo>
                  <a:lnTo>
                    <a:pt x="749808" y="192024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50000"/>
                  </a:schemeClr>
                </a:gs>
                <a:gs pos="30000">
                  <a:schemeClr val="accent6">
                    <a:lumMod val="50000"/>
                  </a:schemeClr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16200000" scaled="0"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7" name="Ovale 116"/>
            <p:cNvSpPr/>
            <p:nvPr/>
          </p:nvSpPr>
          <p:spPr bwMode="auto">
            <a:xfrm>
              <a:off x="5809851" y="363605"/>
              <a:ext cx="66889" cy="10127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8" name="Ovale 117"/>
            <p:cNvSpPr>
              <a:spLocks noChangeAspect="1"/>
            </p:cNvSpPr>
            <p:nvPr/>
          </p:nvSpPr>
          <p:spPr bwMode="auto">
            <a:xfrm>
              <a:off x="5832148" y="442725"/>
              <a:ext cx="19111" cy="1898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9" name="Ovale 118"/>
            <p:cNvSpPr/>
            <p:nvPr/>
          </p:nvSpPr>
          <p:spPr bwMode="auto">
            <a:xfrm>
              <a:off x="5946812" y="366769"/>
              <a:ext cx="66887" cy="10127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0" name="Ovale 119"/>
            <p:cNvSpPr>
              <a:spLocks noChangeAspect="1"/>
            </p:cNvSpPr>
            <p:nvPr/>
          </p:nvSpPr>
          <p:spPr bwMode="auto">
            <a:xfrm>
              <a:off x="5969107" y="445891"/>
              <a:ext cx="19111" cy="1898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02" name="Gruppo 85"/>
          <p:cNvGrpSpPr>
            <a:grpSpLocks noChangeAspect="1"/>
          </p:cNvGrpSpPr>
          <p:nvPr/>
        </p:nvGrpSpPr>
        <p:grpSpPr bwMode="auto">
          <a:xfrm>
            <a:off x="4257675" y="2408238"/>
            <a:ext cx="1193800" cy="1131887"/>
            <a:chOff x="5047488" y="3346704"/>
            <a:chExt cx="3383280" cy="3209544"/>
          </a:xfrm>
        </p:grpSpPr>
        <p:sp>
          <p:nvSpPr>
            <p:cNvPr id="128" name="Cubo 127"/>
            <p:cNvSpPr/>
            <p:nvPr/>
          </p:nvSpPr>
          <p:spPr>
            <a:xfrm rot="2990322">
              <a:off x="6367272" y="3441192"/>
              <a:ext cx="740664" cy="667512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  <a:effectLst>
              <a:outerShdw blurRad="50800" dist="50800" dir="5400000" algn="ctr" rotWithShape="0">
                <a:srgbClr val="000000">
                  <a:alpha val="10000"/>
                </a:srgbClr>
              </a:outerShdw>
            </a:effectLst>
            <a:scene3d>
              <a:camera prst="orthographicFront"/>
              <a:lightRig rig="chilly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grpSp>
          <p:nvGrpSpPr>
            <p:cNvPr id="55723" name="Gruppo 84"/>
            <p:cNvGrpSpPr>
              <a:grpSpLocks/>
            </p:cNvGrpSpPr>
            <p:nvPr/>
          </p:nvGrpSpPr>
          <p:grpSpPr bwMode="auto">
            <a:xfrm>
              <a:off x="5047488" y="3346704"/>
              <a:ext cx="3383280" cy="3209544"/>
              <a:chOff x="4398264" y="3090672"/>
              <a:chExt cx="3383280" cy="3209544"/>
            </a:xfrm>
          </p:grpSpPr>
          <p:sp>
            <p:nvSpPr>
              <p:cNvPr id="130" name="Cubo 129"/>
              <p:cNvSpPr/>
              <p:nvPr/>
            </p:nvSpPr>
            <p:spPr>
              <a:xfrm rot="19894713">
                <a:off x="7040880" y="45811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Cubo 130"/>
              <p:cNvSpPr/>
              <p:nvPr/>
            </p:nvSpPr>
            <p:spPr>
              <a:xfrm rot="20265961">
                <a:off x="6742176" y="50962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2" name="Cubo 131"/>
              <p:cNvSpPr/>
              <p:nvPr/>
            </p:nvSpPr>
            <p:spPr>
              <a:xfrm>
                <a:off x="6211824" y="54437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3" name="Cubo 132"/>
              <p:cNvSpPr/>
              <p:nvPr/>
            </p:nvSpPr>
            <p:spPr>
              <a:xfrm>
                <a:off x="5068824" y="3221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Cubo 133"/>
              <p:cNvSpPr/>
              <p:nvPr/>
            </p:nvSpPr>
            <p:spPr>
              <a:xfrm>
                <a:off x="5382768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5" name="Cubo 134"/>
              <p:cNvSpPr/>
              <p:nvPr/>
            </p:nvSpPr>
            <p:spPr>
              <a:xfrm>
                <a:off x="4480560" y="47183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6" name="Cubo 25"/>
              <p:cNvSpPr/>
              <p:nvPr/>
            </p:nvSpPr>
            <p:spPr>
              <a:xfrm>
                <a:off x="4715256" y="42214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Cubo 136"/>
              <p:cNvSpPr/>
              <p:nvPr/>
            </p:nvSpPr>
            <p:spPr>
              <a:xfrm>
                <a:off x="4684776" y="46482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8" name="Cubo 137"/>
              <p:cNvSpPr/>
              <p:nvPr/>
            </p:nvSpPr>
            <p:spPr>
              <a:xfrm>
                <a:off x="5276088" y="4224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39" name="Cubo 138"/>
              <p:cNvSpPr/>
              <p:nvPr/>
            </p:nvSpPr>
            <p:spPr>
              <a:xfrm>
                <a:off x="5199888" y="48158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0" name="Cubo 139"/>
              <p:cNvSpPr/>
              <p:nvPr/>
            </p:nvSpPr>
            <p:spPr>
              <a:xfrm rot="3463669">
                <a:off x="6038090" y="39441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1" name="Cubo 140"/>
              <p:cNvSpPr/>
              <p:nvPr/>
            </p:nvSpPr>
            <p:spPr>
              <a:xfrm rot="3463669">
                <a:off x="5135882" y="468782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Cubo 141"/>
              <p:cNvSpPr/>
              <p:nvPr/>
            </p:nvSpPr>
            <p:spPr>
              <a:xfrm rot="3463669">
                <a:off x="5370578" y="41910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3" name="Cubo 142"/>
              <p:cNvSpPr/>
              <p:nvPr/>
            </p:nvSpPr>
            <p:spPr>
              <a:xfrm rot="3463669">
                <a:off x="5340098" y="46177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4" name="Cubo 143"/>
              <p:cNvSpPr/>
              <p:nvPr/>
            </p:nvSpPr>
            <p:spPr>
              <a:xfrm rot="3463669">
                <a:off x="5931410" y="4194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5" name="Cubo 144"/>
              <p:cNvSpPr/>
              <p:nvPr/>
            </p:nvSpPr>
            <p:spPr>
              <a:xfrm rot="3463669">
                <a:off x="5855210" y="47853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6" name="Cubo 145"/>
              <p:cNvSpPr/>
              <p:nvPr/>
            </p:nvSpPr>
            <p:spPr>
              <a:xfrm rot="1692339">
                <a:off x="5388864" y="3432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7" name="Cubo 146"/>
              <p:cNvSpPr/>
              <p:nvPr/>
            </p:nvSpPr>
            <p:spPr>
              <a:xfrm rot="1692339">
                <a:off x="4486656" y="41757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8" name="Cubo 147"/>
              <p:cNvSpPr/>
              <p:nvPr/>
            </p:nvSpPr>
            <p:spPr>
              <a:xfrm rot="1692339">
                <a:off x="4721352" y="36789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49" name="Cubo 148"/>
              <p:cNvSpPr/>
              <p:nvPr/>
            </p:nvSpPr>
            <p:spPr>
              <a:xfrm rot="1692339">
                <a:off x="4690872" y="41056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0" name="Cubo 149"/>
              <p:cNvSpPr/>
              <p:nvPr/>
            </p:nvSpPr>
            <p:spPr>
              <a:xfrm rot="1692339">
                <a:off x="5282184" y="36819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1" name="Cubo 150"/>
              <p:cNvSpPr/>
              <p:nvPr/>
            </p:nvSpPr>
            <p:spPr>
              <a:xfrm rot="1692339">
                <a:off x="5205984" y="42732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2" name="Cubo 151"/>
              <p:cNvSpPr/>
              <p:nvPr/>
            </p:nvSpPr>
            <p:spPr>
              <a:xfrm>
                <a:off x="5727192" y="46573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3" name="Cubo 152"/>
              <p:cNvSpPr/>
              <p:nvPr/>
            </p:nvSpPr>
            <p:spPr>
              <a:xfrm>
                <a:off x="4824984" y="54010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4" name="Cubo 153"/>
              <p:cNvSpPr/>
              <p:nvPr/>
            </p:nvSpPr>
            <p:spPr>
              <a:xfrm>
                <a:off x="5059680" y="49042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5" name="Cubo 154"/>
              <p:cNvSpPr/>
              <p:nvPr/>
            </p:nvSpPr>
            <p:spPr>
              <a:xfrm>
                <a:off x="5029200" y="5330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6" name="Cubo 155"/>
              <p:cNvSpPr/>
              <p:nvPr/>
            </p:nvSpPr>
            <p:spPr>
              <a:xfrm>
                <a:off x="5620512" y="49072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7" name="Cubo 156"/>
              <p:cNvSpPr/>
              <p:nvPr/>
            </p:nvSpPr>
            <p:spPr>
              <a:xfrm>
                <a:off x="5544312" y="5498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8" name="Cubo 157"/>
              <p:cNvSpPr/>
              <p:nvPr/>
            </p:nvSpPr>
            <p:spPr>
              <a:xfrm rot="3463669">
                <a:off x="6382514" y="462686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59" name="Cubo 158"/>
              <p:cNvSpPr/>
              <p:nvPr/>
            </p:nvSpPr>
            <p:spPr>
              <a:xfrm rot="3463669">
                <a:off x="5480306" y="5370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0" name="Cubo 159"/>
              <p:cNvSpPr/>
              <p:nvPr/>
            </p:nvSpPr>
            <p:spPr>
              <a:xfrm rot="3463669">
                <a:off x="5715002" y="48737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1" name="Cubo 160"/>
              <p:cNvSpPr/>
              <p:nvPr/>
            </p:nvSpPr>
            <p:spPr>
              <a:xfrm rot="3463669">
                <a:off x="5684522" y="53004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2" name="Cubo 161"/>
              <p:cNvSpPr/>
              <p:nvPr/>
            </p:nvSpPr>
            <p:spPr>
              <a:xfrm rot="3463669">
                <a:off x="6275834" y="4876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3" name="Cubo 162"/>
              <p:cNvSpPr/>
              <p:nvPr/>
            </p:nvSpPr>
            <p:spPr>
              <a:xfrm rot="3463669">
                <a:off x="6108194" y="5148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4" name="Cubo 163"/>
              <p:cNvSpPr/>
              <p:nvPr/>
            </p:nvSpPr>
            <p:spPr>
              <a:xfrm rot="1692339">
                <a:off x="5733288" y="4114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5" name="Cubo 164"/>
              <p:cNvSpPr/>
              <p:nvPr/>
            </p:nvSpPr>
            <p:spPr>
              <a:xfrm rot="1692339">
                <a:off x="4831080" y="48585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6" name="Cubo 165"/>
              <p:cNvSpPr/>
              <p:nvPr/>
            </p:nvSpPr>
            <p:spPr>
              <a:xfrm rot="1692339">
                <a:off x="5065776" y="43616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7" name="Cubo 166"/>
              <p:cNvSpPr/>
              <p:nvPr/>
            </p:nvSpPr>
            <p:spPr>
              <a:xfrm rot="1692339">
                <a:off x="5035296" y="478840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8" name="Cubo 167"/>
              <p:cNvSpPr/>
              <p:nvPr/>
            </p:nvSpPr>
            <p:spPr>
              <a:xfrm rot="1692339">
                <a:off x="5626608" y="4364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9" name="Cubo 168"/>
              <p:cNvSpPr/>
              <p:nvPr/>
            </p:nvSpPr>
            <p:spPr>
              <a:xfrm rot="1692339">
                <a:off x="5550408" y="4956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0" name="Cubo 169"/>
              <p:cNvSpPr/>
              <p:nvPr/>
            </p:nvSpPr>
            <p:spPr>
              <a:xfrm>
                <a:off x="6254495" y="37581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1" name="Cubo 170"/>
              <p:cNvSpPr/>
              <p:nvPr/>
            </p:nvSpPr>
            <p:spPr>
              <a:xfrm>
                <a:off x="5352287" y="45018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2" name="Cubo 171"/>
              <p:cNvSpPr/>
              <p:nvPr/>
            </p:nvSpPr>
            <p:spPr>
              <a:xfrm>
                <a:off x="5586983" y="4005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3" name="Cubo 172"/>
              <p:cNvSpPr/>
              <p:nvPr/>
            </p:nvSpPr>
            <p:spPr>
              <a:xfrm>
                <a:off x="5556503" y="44317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4" name="Cubo 173"/>
              <p:cNvSpPr/>
              <p:nvPr/>
            </p:nvSpPr>
            <p:spPr>
              <a:xfrm>
                <a:off x="6147815" y="40081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5" name="Cubo 174"/>
              <p:cNvSpPr/>
              <p:nvPr/>
            </p:nvSpPr>
            <p:spPr>
              <a:xfrm>
                <a:off x="6071615" y="45994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6" name="Cubo 175"/>
              <p:cNvSpPr/>
              <p:nvPr/>
            </p:nvSpPr>
            <p:spPr>
              <a:xfrm rot="3463669">
                <a:off x="6909817" y="37277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7" name="Cubo 176"/>
              <p:cNvSpPr/>
              <p:nvPr/>
            </p:nvSpPr>
            <p:spPr>
              <a:xfrm rot="3463669">
                <a:off x="6007609" y="447141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8" name="Cubo 177"/>
              <p:cNvSpPr/>
              <p:nvPr/>
            </p:nvSpPr>
            <p:spPr>
              <a:xfrm rot="3463669">
                <a:off x="6242305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79" name="Cubo 178"/>
              <p:cNvSpPr/>
              <p:nvPr/>
            </p:nvSpPr>
            <p:spPr>
              <a:xfrm rot="3463669">
                <a:off x="6211825" y="44013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0" name="Cubo 179"/>
              <p:cNvSpPr/>
              <p:nvPr/>
            </p:nvSpPr>
            <p:spPr>
              <a:xfrm rot="3463669">
                <a:off x="6803137" y="3977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1" name="Cubo 180"/>
              <p:cNvSpPr/>
              <p:nvPr/>
            </p:nvSpPr>
            <p:spPr>
              <a:xfrm rot="3463669">
                <a:off x="6726937" y="4568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2" name="Cubo 181"/>
              <p:cNvSpPr/>
              <p:nvPr/>
            </p:nvSpPr>
            <p:spPr>
              <a:xfrm rot="1692339">
                <a:off x="6260591" y="3215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3" name="Cubo 182"/>
              <p:cNvSpPr/>
              <p:nvPr/>
            </p:nvSpPr>
            <p:spPr>
              <a:xfrm rot="1692339">
                <a:off x="5358383" y="39593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4" name="Cubo 183"/>
              <p:cNvSpPr/>
              <p:nvPr/>
            </p:nvSpPr>
            <p:spPr>
              <a:xfrm rot="1692339">
                <a:off x="5593079" y="3462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5" name="Cubo 184"/>
              <p:cNvSpPr/>
              <p:nvPr/>
            </p:nvSpPr>
            <p:spPr>
              <a:xfrm rot="1692339">
                <a:off x="5562599" y="38892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6" name="Cubo 185"/>
              <p:cNvSpPr/>
              <p:nvPr/>
            </p:nvSpPr>
            <p:spPr>
              <a:xfrm rot="1692339">
                <a:off x="6153911" y="3465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7" name="Cubo 186"/>
              <p:cNvSpPr/>
              <p:nvPr/>
            </p:nvSpPr>
            <p:spPr>
              <a:xfrm rot="1692339">
                <a:off x="6077711" y="40568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88" name="Ovale 187"/>
              <p:cNvSpPr/>
              <p:nvPr/>
            </p:nvSpPr>
            <p:spPr>
              <a:xfrm>
                <a:off x="4398264" y="3090672"/>
                <a:ext cx="3300984" cy="3209544"/>
              </a:xfrm>
              <a:prstGeom prst="ellipse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5303" name="Gruppo 15"/>
          <p:cNvGrpSpPr>
            <a:grpSpLocks noChangeAspect="1"/>
          </p:cNvGrpSpPr>
          <p:nvPr/>
        </p:nvGrpSpPr>
        <p:grpSpPr bwMode="auto">
          <a:xfrm>
            <a:off x="3313113" y="4114800"/>
            <a:ext cx="366712" cy="366713"/>
            <a:chOff x="5110163" y="790575"/>
            <a:chExt cx="1466850" cy="1466850"/>
          </a:xfrm>
        </p:grpSpPr>
        <p:sp>
          <p:nvSpPr>
            <p:cNvPr id="190" name="Ovale 189"/>
            <p:cNvSpPr/>
            <p:nvPr/>
          </p:nvSpPr>
          <p:spPr>
            <a:xfrm>
              <a:off x="5110163" y="7905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1" name="Ovale 190"/>
            <p:cNvSpPr/>
            <p:nvPr/>
          </p:nvSpPr>
          <p:spPr>
            <a:xfrm>
              <a:off x="5421311" y="11461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04" name="Gruppo 169"/>
          <p:cNvGrpSpPr>
            <a:grpSpLocks noChangeAspect="1"/>
          </p:cNvGrpSpPr>
          <p:nvPr/>
        </p:nvGrpSpPr>
        <p:grpSpPr bwMode="auto">
          <a:xfrm>
            <a:off x="2262188" y="3157538"/>
            <a:ext cx="366712" cy="366712"/>
            <a:chOff x="2341563" y="854076"/>
            <a:chExt cx="1466850" cy="1466849"/>
          </a:xfrm>
        </p:grpSpPr>
        <p:sp>
          <p:nvSpPr>
            <p:cNvPr id="204" name="Ovale 203"/>
            <p:cNvSpPr/>
            <p:nvPr/>
          </p:nvSpPr>
          <p:spPr>
            <a:xfrm>
              <a:off x="2341563" y="8540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5" name="Ovale 204"/>
            <p:cNvSpPr/>
            <p:nvPr/>
          </p:nvSpPr>
          <p:spPr>
            <a:xfrm>
              <a:off x="2652711" y="12096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05" name="Gruppo 208"/>
          <p:cNvGrpSpPr>
            <a:grpSpLocks noChangeAspect="1"/>
          </p:cNvGrpSpPr>
          <p:nvPr/>
        </p:nvGrpSpPr>
        <p:grpSpPr bwMode="auto">
          <a:xfrm>
            <a:off x="1554163" y="3100388"/>
            <a:ext cx="333375" cy="300037"/>
            <a:chOff x="437881" y="2177245"/>
            <a:chExt cx="1333500" cy="1200150"/>
          </a:xfrm>
        </p:grpSpPr>
        <p:sp>
          <p:nvSpPr>
            <p:cNvPr id="123" name="Ovale 122"/>
            <p:cNvSpPr/>
            <p:nvPr/>
          </p:nvSpPr>
          <p:spPr bwMode="auto">
            <a:xfrm>
              <a:off x="526781" y="217724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4" name="Ovale 123"/>
            <p:cNvSpPr/>
            <p:nvPr/>
          </p:nvSpPr>
          <p:spPr bwMode="auto">
            <a:xfrm>
              <a:off x="1326881" y="2932894"/>
              <a:ext cx="444500" cy="444501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5" name="Ovale 124"/>
            <p:cNvSpPr/>
            <p:nvPr/>
          </p:nvSpPr>
          <p:spPr bwMode="auto">
            <a:xfrm>
              <a:off x="437881" y="2888446"/>
              <a:ext cx="444500" cy="444501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06" name="Gruppo 208"/>
          <p:cNvGrpSpPr>
            <a:grpSpLocks noChangeAspect="1"/>
          </p:cNvGrpSpPr>
          <p:nvPr/>
        </p:nvGrpSpPr>
        <p:grpSpPr bwMode="auto">
          <a:xfrm>
            <a:off x="7115175" y="3587750"/>
            <a:ext cx="333375" cy="300038"/>
            <a:chOff x="437881" y="2177245"/>
            <a:chExt cx="1333500" cy="1200150"/>
          </a:xfrm>
        </p:grpSpPr>
        <p:sp>
          <p:nvSpPr>
            <p:cNvPr id="127" name="Ovale 126"/>
            <p:cNvSpPr/>
            <p:nvPr/>
          </p:nvSpPr>
          <p:spPr bwMode="auto">
            <a:xfrm>
              <a:off x="526781" y="217724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9" name="Ovale 128"/>
            <p:cNvSpPr/>
            <p:nvPr/>
          </p:nvSpPr>
          <p:spPr bwMode="auto">
            <a:xfrm>
              <a:off x="1326881" y="2932896"/>
              <a:ext cx="444500" cy="444499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89" name="Ovale 188"/>
            <p:cNvSpPr/>
            <p:nvPr/>
          </p:nvSpPr>
          <p:spPr bwMode="auto">
            <a:xfrm>
              <a:off x="437881" y="2888444"/>
              <a:ext cx="444500" cy="444499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07" name="Gruppo 208"/>
          <p:cNvGrpSpPr>
            <a:grpSpLocks noChangeAspect="1"/>
          </p:cNvGrpSpPr>
          <p:nvPr/>
        </p:nvGrpSpPr>
        <p:grpSpPr bwMode="auto">
          <a:xfrm>
            <a:off x="4535488" y="2874963"/>
            <a:ext cx="333375" cy="300037"/>
            <a:chOff x="437881" y="2177245"/>
            <a:chExt cx="1333500" cy="1200150"/>
          </a:xfrm>
        </p:grpSpPr>
        <p:sp>
          <p:nvSpPr>
            <p:cNvPr id="200" name="Ovale 199"/>
            <p:cNvSpPr/>
            <p:nvPr/>
          </p:nvSpPr>
          <p:spPr bwMode="auto">
            <a:xfrm>
              <a:off x="526781" y="217724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1" name="Ovale 200"/>
            <p:cNvSpPr/>
            <p:nvPr/>
          </p:nvSpPr>
          <p:spPr bwMode="auto">
            <a:xfrm>
              <a:off x="1326881" y="2932894"/>
              <a:ext cx="444500" cy="444501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2" name="Ovale 201"/>
            <p:cNvSpPr/>
            <p:nvPr/>
          </p:nvSpPr>
          <p:spPr bwMode="auto">
            <a:xfrm>
              <a:off x="437881" y="2888446"/>
              <a:ext cx="444500" cy="444501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08" name="Gruppo 15"/>
          <p:cNvGrpSpPr>
            <a:grpSpLocks noChangeAspect="1"/>
          </p:cNvGrpSpPr>
          <p:nvPr/>
        </p:nvGrpSpPr>
        <p:grpSpPr bwMode="auto">
          <a:xfrm>
            <a:off x="4313238" y="4419600"/>
            <a:ext cx="366712" cy="366713"/>
            <a:chOff x="5110163" y="790575"/>
            <a:chExt cx="1466850" cy="1466850"/>
          </a:xfrm>
        </p:grpSpPr>
        <p:sp>
          <p:nvSpPr>
            <p:cNvPr id="209" name="Ovale 208"/>
            <p:cNvSpPr/>
            <p:nvPr/>
          </p:nvSpPr>
          <p:spPr>
            <a:xfrm>
              <a:off x="5110163" y="7905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0" name="Ovale 209"/>
            <p:cNvSpPr/>
            <p:nvPr/>
          </p:nvSpPr>
          <p:spPr>
            <a:xfrm>
              <a:off x="5421311" y="11461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09" name="Gruppo 15"/>
          <p:cNvGrpSpPr>
            <a:grpSpLocks noChangeAspect="1"/>
          </p:cNvGrpSpPr>
          <p:nvPr/>
        </p:nvGrpSpPr>
        <p:grpSpPr bwMode="auto">
          <a:xfrm>
            <a:off x="4800600" y="3375025"/>
            <a:ext cx="366713" cy="366713"/>
            <a:chOff x="5110163" y="790575"/>
            <a:chExt cx="1466850" cy="1466850"/>
          </a:xfrm>
        </p:grpSpPr>
        <p:sp>
          <p:nvSpPr>
            <p:cNvPr id="212" name="Ovale 211"/>
            <p:cNvSpPr/>
            <p:nvPr/>
          </p:nvSpPr>
          <p:spPr>
            <a:xfrm>
              <a:off x="5110163" y="7905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3" name="Ovale 212"/>
            <p:cNvSpPr/>
            <p:nvPr/>
          </p:nvSpPr>
          <p:spPr>
            <a:xfrm>
              <a:off x="5421315" y="11461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0" name="Gruppo 15"/>
          <p:cNvGrpSpPr>
            <a:grpSpLocks noChangeAspect="1"/>
          </p:cNvGrpSpPr>
          <p:nvPr/>
        </p:nvGrpSpPr>
        <p:grpSpPr bwMode="auto">
          <a:xfrm>
            <a:off x="1063625" y="4054475"/>
            <a:ext cx="366713" cy="366713"/>
            <a:chOff x="5110163" y="790575"/>
            <a:chExt cx="1466850" cy="1466850"/>
          </a:xfrm>
        </p:grpSpPr>
        <p:sp>
          <p:nvSpPr>
            <p:cNvPr id="215" name="Ovale 214"/>
            <p:cNvSpPr/>
            <p:nvPr/>
          </p:nvSpPr>
          <p:spPr>
            <a:xfrm>
              <a:off x="5110163" y="7905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6" name="Ovale 215"/>
            <p:cNvSpPr/>
            <p:nvPr/>
          </p:nvSpPr>
          <p:spPr>
            <a:xfrm>
              <a:off x="5421315" y="11461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1" name="Gruppo 15"/>
          <p:cNvGrpSpPr>
            <a:grpSpLocks noChangeAspect="1"/>
          </p:cNvGrpSpPr>
          <p:nvPr/>
        </p:nvGrpSpPr>
        <p:grpSpPr bwMode="auto">
          <a:xfrm>
            <a:off x="6807200" y="2728913"/>
            <a:ext cx="366713" cy="366712"/>
            <a:chOff x="5110163" y="790575"/>
            <a:chExt cx="1466850" cy="1466850"/>
          </a:xfrm>
        </p:grpSpPr>
        <p:sp>
          <p:nvSpPr>
            <p:cNvPr id="218" name="Ovale 217"/>
            <p:cNvSpPr/>
            <p:nvPr/>
          </p:nvSpPr>
          <p:spPr>
            <a:xfrm>
              <a:off x="5110163" y="7905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9" name="Ovale 218"/>
            <p:cNvSpPr/>
            <p:nvPr/>
          </p:nvSpPr>
          <p:spPr>
            <a:xfrm>
              <a:off x="5421315" y="11461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2" name="Gruppo 169"/>
          <p:cNvGrpSpPr>
            <a:grpSpLocks noChangeAspect="1"/>
          </p:cNvGrpSpPr>
          <p:nvPr/>
        </p:nvGrpSpPr>
        <p:grpSpPr bwMode="auto">
          <a:xfrm>
            <a:off x="676275" y="3438525"/>
            <a:ext cx="366713" cy="366713"/>
            <a:chOff x="2341563" y="854076"/>
            <a:chExt cx="1466850" cy="1466849"/>
          </a:xfrm>
        </p:grpSpPr>
        <p:sp>
          <p:nvSpPr>
            <p:cNvPr id="221" name="Ovale 220"/>
            <p:cNvSpPr/>
            <p:nvPr/>
          </p:nvSpPr>
          <p:spPr>
            <a:xfrm>
              <a:off x="2341563" y="854076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22" name="Ovale 221"/>
            <p:cNvSpPr/>
            <p:nvPr/>
          </p:nvSpPr>
          <p:spPr>
            <a:xfrm>
              <a:off x="2652715" y="12096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3" name="Gruppo 169"/>
          <p:cNvGrpSpPr>
            <a:grpSpLocks noChangeAspect="1"/>
          </p:cNvGrpSpPr>
          <p:nvPr/>
        </p:nvGrpSpPr>
        <p:grpSpPr bwMode="auto">
          <a:xfrm>
            <a:off x="4203700" y="3294063"/>
            <a:ext cx="366713" cy="366712"/>
            <a:chOff x="2341563" y="854076"/>
            <a:chExt cx="1466850" cy="1466849"/>
          </a:xfrm>
        </p:grpSpPr>
        <p:sp>
          <p:nvSpPr>
            <p:cNvPr id="224" name="Ovale 223"/>
            <p:cNvSpPr/>
            <p:nvPr/>
          </p:nvSpPr>
          <p:spPr>
            <a:xfrm>
              <a:off x="2341563" y="854076"/>
              <a:ext cx="1155698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25" name="Ovale 224"/>
            <p:cNvSpPr/>
            <p:nvPr/>
          </p:nvSpPr>
          <p:spPr>
            <a:xfrm>
              <a:off x="2652715" y="1209676"/>
              <a:ext cx="1155698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4" name="Gruppo 169"/>
          <p:cNvGrpSpPr>
            <a:grpSpLocks noChangeAspect="1"/>
          </p:cNvGrpSpPr>
          <p:nvPr/>
        </p:nvGrpSpPr>
        <p:grpSpPr bwMode="auto">
          <a:xfrm>
            <a:off x="2655888" y="3716338"/>
            <a:ext cx="366712" cy="366712"/>
            <a:chOff x="2341563" y="854076"/>
            <a:chExt cx="1466850" cy="1466849"/>
          </a:xfrm>
        </p:grpSpPr>
        <p:sp>
          <p:nvSpPr>
            <p:cNvPr id="227" name="Ovale 226"/>
            <p:cNvSpPr/>
            <p:nvPr/>
          </p:nvSpPr>
          <p:spPr>
            <a:xfrm>
              <a:off x="2341563" y="8540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28" name="Ovale 227"/>
            <p:cNvSpPr/>
            <p:nvPr/>
          </p:nvSpPr>
          <p:spPr>
            <a:xfrm>
              <a:off x="2652711" y="12096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5" name="Gruppo 169"/>
          <p:cNvGrpSpPr>
            <a:grpSpLocks noChangeAspect="1"/>
          </p:cNvGrpSpPr>
          <p:nvPr/>
        </p:nvGrpSpPr>
        <p:grpSpPr bwMode="auto">
          <a:xfrm>
            <a:off x="4364038" y="4086225"/>
            <a:ext cx="366712" cy="366713"/>
            <a:chOff x="2341563" y="854076"/>
            <a:chExt cx="1466850" cy="1466849"/>
          </a:xfrm>
        </p:grpSpPr>
        <p:sp>
          <p:nvSpPr>
            <p:cNvPr id="233" name="Ovale 232"/>
            <p:cNvSpPr/>
            <p:nvPr/>
          </p:nvSpPr>
          <p:spPr>
            <a:xfrm>
              <a:off x="2341563" y="854076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34" name="Ovale 233"/>
            <p:cNvSpPr/>
            <p:nvPr/>
          </p:nvSpPr>
          <p:spPr>
            <a:xfrm>
              <a:off x="2652711" y="12096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6" name="Gruppo 169"/>
          <p:cNvGrpSpPr>
            <a:grpSpLocks noChangeAspect="1"/>
          </p:cNvGrpSpPr>
          <p:nvPr/>
        </p:nvGrpSpPr>
        <p:grpSpPr bwMode="auto">
          <a:xfrm>
            <a:off x="2636838" y="4329113"/>
            <a:ext cx="366712" cy="366712"/>
            <a:chOff x="2341563" y="854076"/>
            <a:chExt cx="1466850" cy="1466849"/>
          </a:xfrm>
        </p:grpSpPr>
        <p:sp>
          <p:nvSpPr>
            <p:cNvPr id="236" name="Ovale 235"/>
            <p:cNvSpPr/>
            <p:nvPr/>
          </p:nvSpPr>
          <p:spPr>
            <a:xfrm>
              <a:off x="2341563" y="8540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37" name="Ovale 236"/>
            <p:cNvSpPr/>
            <p:nvPr/>
          </p:nvSpPr>
          <p:spPr>
            <a:xfrm>
              <a:off x="2652711" y="12096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7" name="Gruppo 169"/>
          <p:cNvGrpSpPr>
            <a:grpSpLocks noChangeAspect="1"/>
          </p:cNvGrpSpPr>
          <p:nvPr/>
        </p:nvGrpSpPr>
        <p:grpSpPr bwMode="auto">
          <a:xfrm>
            <a:off x="6188075" y="2627313"/>
            <a:ext cx="366713" cy="366712"/>
            <a:chOff x="2341563" y="854076"/>
            <a:chExt cx="1466850" cy="1466849"/>
          </a:xfrm>
        </p:grpSpPr>
        <p:sp>
          <p:nvSpPr>
            <p:cNvPr id="239" name="Ovale 238"/>
            <p:cNvSpPr/>
            <p:nvPr/>
          </p:nvSpPr>
          <p:spPr>
            <a:xfrm>
              <a:off x="2341563" y="854076"/>
              <a:ext cx="1155698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40" name="Ovale 239"/>
            <p:cNvSpPr/>
            <p:nvPr/>
          </p:nvSpPr>
          <p:spPr>
            <a:xfrm>
              <a:off x="2652715" y="1209676"/>
              <a:ext cx="1155698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8" name="Gruppo 169"/>
          <p:cNvGrpSpPr>
            <a:grpSpLocks noChangeAspect="1"/>
          </p:cNvGrpSpPr>
          <p:nvPr/>
        </p:nvGrpSpPr>
        <p:grpSpPr bwMode="auto">
          <a:xfrm>
            <a:off x="6134100" y="3886200"/>
            <a:ext cx="366713" cy="366713"/>
            <a:chOff x="2341563" y="854076"/>
            <a:chExt cx="1466850" cy="1466849"/>
          </a:xfrm>
        </p:grpSpPr>
        <p:sp>
          <p:nvSpPr>
            <p:cNvPr id="242" name="Ovale 241"/>
            <p:cNvSpPr/>
            <p:nvPr/>
          </p:nvSpPr>
          <p:spPr>
            <a:xfrm>
              <a:off x="2341563" y="854076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43" name="Ovale 242"/>
            <p:cNvSpPr/>
            <p:nvPr/>
          </p:nvSpPr>
          <p:spPr>
            <a:xfrm>
              <a:off x="2652715" y="12096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19" name="Gruppo 169"/>
          <p:cNvGrpSpPr>
            <a:grpSpLocks noChangeAspect="1"/>
          </p:cNvGrpSpPr>
          <p:nvPr/>
        </p:nvGrpSpPr>
        <p:grpSpPr bwMode="auto">
          <a:xfrm>
            <a:off x="3802063" y="2544763"/>
            <a:ext cx="366712" cy="366712"/>
            <a:chOff x="2341563" y="854076"/>
            <a:chExt cx="1466850" cy="1466849"/>
          </a:xfrm>
        </p:grpSpPr>
        <p:sp>
          <p:nvSpPr>
            <p:cNvPr id="245" name="Ovale 244"/>
            <p:cNvSpPr/>
            <p:nvPr/>
          </p:nvSpPr>
          <p:spPr>
            <a:xfrm>
              <a:off x="2341563" y="8540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46" name="Ovale 245"/>
            <p:cNvSpPr/>
            <p:nvPr/>
          </p:nvSpPr>
          <p:spPr>
            <a:xfrm>
              <a:off x="2652711" y="12096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20" name="Gruppo 169"/>
          <p:cNvGrpSpPr>
            <a:grpSpLocks noChangeAspect="1"/>
          </p:cNvGrpSpPr>
          <p:nvPr/>
        </p:nvGrpSpPr>
        <p:grpSpPr bwMode="auto">
          <a:xfrm>
            <a:off x="7135813" y="4410075"/>
            <a:ext cx="366712" cy="366713"/>
            <a:chOff x="2341563" y="854076"/>
            <a:chExt cx="1466850" cy="1466849"/>
          </a:xfrm>
        </p:grpSpPr>
        <p:sp>
          <p:nvSpPr>
            <p:cNvPr id="248" name="Ovale 247"/>
            <p:cNvSpPr/>
            <p:nvPr/>
          </p:nvSpPr>
          <p:spPr>
            <a:xfrm>
              <a:off x="2341563" y="854076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49" name="Ovale 248"/>
            <p:cNvSpPr/>
            <p:nvPr/>
          </p:nvSpPr>
          <p:spPr>
            <a:xfrm>
              <a:off x="2652711" y="12096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21" name="Gruppo 169"/>
          <p:cNvGrpSpPr>
            <a:grpSpLocks noChangeAspect="1"/>
          </p:cNvGrpSpPr>
          <p:nvPr/>
        </p:nvGrpSpPr>
        <p:grpSpPr bwMode="auto">
          <a:xfrm>
            <a:off x="7712075" y="3352800"/>
            <a:ext cx="366713" cy="366713"/>
            <a:chOff x="2341563" y="854076"/>
            <a:chExt cx="1466850" cy="1466849"/>
          </a:xfrm>
        </p:grpSpPr>
        <p:sp>
          <p:nvSpPr>
            <p:cNvPr id="251" name="Ovale 250"/>
            <p:cNvSpPr/>
            <p:nvPr/>
          </p:nvSpPr>
          <p:spPr>
            <a:xfrm>
              <a:off x="2341563" y="854076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52" name="Ovale 251"/>
            <p:cNvSpPr/>
            <p:nvPr/>
          </p:nvSpPr>
          <p:spPr>
            <a:xfrm>
              <a:off x="2652715" y="12096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22" name="Gruppo 85"/>
          <p:cNvGrpSpPr>
            <a:grpSpLocks noChangeAspect="1"/>
          </p:cNvGrpSpPr>
          <p:nvPr/>
        </p:nvGrpSpPr>
        <p:grpSpPr bwMode="auto">
          <a:xfrm>
            <a:off x="533400" y="2568575"/>
            <a:ext cx="846138" cy="801688"/>
            <a:chOff x="5047488" y="3346704"/>
            <a:chExt cx="3383280" cy="3209544"/>
          </a:xfrm>
        </p:grpSpPr>
        <p:sp>
          <p:nvSpPr>
            <p:cNvPr id="254" name="Cubo 253"/>
            <p:cNvSpPr/>
            <p:nvPr/>
          </p:nvSpPr>
          <p:spPr>
            <a:xfrm rot="2990322">
              <a:off x="6367272" y="3441192"/>
              <a:ext cx="740664" cy="667512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  <a:effectLst>
              <a:outerShdw blurRad="50800" dist="50800" dir="5400000" algn="ctr" rotWithShape="0">
                <a:srgbClr val="000000">
                  <a:alpha val="10000"/>
                </a:srgbClr>
              </a:outerShdw>
            </a:effectLst>
            <a:scene3d>
              <a:camera prst="orthographicFront"/>
              <a:lightRig rig="chilly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grpSp>
          <p:nvGrpSpPr>
            <p:cNvPr id="55619" name="Gruppo 84"/>
            <p:cNvGrpSpPr>
              <a:grpSpLocks/>
            </p:cNvGrpSpPr>
            <p:nvPr/>
          </p:nvGrpSpPr>
          <p:grpSpPr bwMode="auto">
            <a:xfrm>
              <a:off x="5047488" y="3346704"/>
              <a:ext cx="3383280" cy="3209544"/>
              <a:chOff x="4398264" y="3090672"/>
              <a:chExt cx="3383280" cy="3209544"/>
            </a:xfrm>
          </p:grpSpPr>
          <p:sp>
            <p:nvSpPr>
              <p:cNvPr id="256" name="Cubo 255"/>
              <p:cNvSpPr/>
              <p:nvPr/>
            </p:nvSpPr>
            <p:spPr>
              <a:xfrm rot="19894713">
                <a:off x="7040880" y="45811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57" name="Cubo 256"/>
              <p:cNvSpPr/>
              <p:nvPr/>
            </p:nvSpPr>
            <p:spPr>
              <a:xfrm rot="20265961">
                <a:off x="6742176" y="50962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58" name="Cubo 257"/>
              <p:cNvSpPr/>
              <p:nvPr/>
            </p:nvSpPr>
            <p:spPr>
              <a:xfrm>
                <a:off x="6211824" y="54437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59" name="Cubo 258"/>
              <p:cNvSpPr/>
              <p:nvPr/>
            </p:nvSpPr>
            <p:spPr>
              <a:xfrm>
                <a:off x="5068824" y="3221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0" name="Cubo 259"/>
              <p:cNvSpPr/>
              <p:nvPr/>
            </p:nvSpPr>
            <p:spPr>
              <a:xfrm>
                <a:off x="5382768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1" name="Cubo 260"/>
              <p:cNvSpPr/>
              <p:nvPr/>
            </p:nvSpPr>
            <p:spPr>
              <a:xfrm>
                <a:off x="4480560" y="47183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2" name="Cubo 25"/>
              <p:cNvSpPr/>
              <p:nvPr/>
            </p:nvSpPr>
            <p:spPr>
              <a:xfrm>
                <a:off x="4715256" y="42214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3" name="Cubo 262"/>
              <p:cNvSpPr/>
              <p:nvPr/>
            </p:nvSpPr>
            <p:spPr>
              <a:xfrm>
                <a:off x="4684776" y="46482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4" name="Cubo 263"/>
              <p:cNvSpPr/>
              <p:nvPr/>
            </p:nvSpPr>
            <p:spPr>
              <a:xfrm>
                <a:off x="5276088" y="4224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5" name="Cubo 264"/>
              <p:cNvSpPr/>
              <p:nvPr/>
            </p:nvSpPr>
            <p:spPr>
              <a:xfrm>
                <a:off x="5199888" y="48158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6" name="Cubo 265"/>
              <p:cNvSpPr/>
              <p:nvPr/>
            </p:nvSpPr>
            <p:spPr>
              <a:xfrm rot="3463669">
                <a:off x="6038090" y="39441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7" name="Cubo 266"/>
              <p:cNvSpPr/>
              <p:nvPr/>
            </p:nvSpPr>
            <p:spPr>
              <a:xfrm rot="3463669">
                <a:off x="5135882" y="468782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8" name="Cubo 267"/>
              <p:cNvSpPr/>
              <p:nvPr/>
            </p:nvSpPr>
            <p:spPr>
              <a:xfrm rot="3463669">
                <a:off x="5370578" y="41910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69" name="Cubo 268"/>
              <p:cNvSpPr/>
              <p:nvPr/>
            </p:nvSpPr>
            <p:spPr>
              <a:xfrm rot="3463669">
                <a:off x="5340098" y="46177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0" name="Cubo 269"/>
              <p:cNvSpPr/>
              <p:nvPr/>
            </p:nvSpPr>
            <p:spPr>
              <a:xfrm rot="3463669">
                <a:off x="5931410" y="4194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1" name="Cubo 270"/>
              <p:cNvSpPr/>
              <p:nvPr/>
            </p:nvSpPr>
            <p:spPr>
              <a:xfrm rot="3463669">
                <a:off x="5855210" y="47853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2" name="Cubo 271"/>
              <p:cNvSpPr/>
              <p:nvPr/>
            </p:nvSpPr>
            <p:spPr>
              <a:xfrm rot="1692339">
                <a:off x="5388864" y="3432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3" name="Cubo 272"/>
              <p:cNvSpPr/>
              <p:nvPr/>
            </p:nvSpPr>
            <p:spPr>
              <a:xfrm rot="1692339">
                <a:off x="4486656" y="41757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4" name="Cubo 273"/>
              <p:cNvSpPr/>
              <p:nvPr/>
            </p:nvSpPr>
            <p:spPr>
              <a:xfrm rot="1692339">
                <a:off x="4721352" y="36789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5" name="Cubo 274"/>
              <p:cNvSpPr/>
              <p:nvPr/>
            </p:nvSpPr>
            <p:spPr>
              <a:xfrm rot="1692339">
                <a:off x="4690872" y="41056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6" name="Cubo 275"/>
              <p:cNvSpPr/>
              <p:nvPr/>
            </p:nvSpPr>
            <p:spPr>
              <a:xfrm rot="1692339">
                <a:off x="5282184" y="36819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7" name="Cubo 276"/>
              <p:cNvSpPr/>
              <p:nvPr/>
            </p:nvSpPr>
            <p:spPr>
              <a:xfrm rot="1692339">
                <a:off x="5205984" y="42732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8" name="Cubo 277"/>
              <p:cNvSpPr/>
              <p:nvPr/>
            </p:nvSpPr>
            <p:spPr>
              <a:xfrm>
                <a:off x="5727192" y="46573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79" name="Cubo 278"/>
              <p:cNvSpPr/>
              <p:nvPr/>
            </p:nvSpPr>
            <p:spPr>
              <a:xfrm>
                <a:off x="4824984" y="54010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0" name="Cubo 279"/>
              <p:cNvSpPr/>
              <p:nvPr/>
            </p:nvSpPr>
            <p:spPr>
              <a:xfrm>
                <a:off x="5059680" y="49042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1" name="Cubo 280"/>
              <p:cNvSpPr/>
              <p:nvPr/>
            </p:nvSpPr>
            <p:spPr>
              <a:xfrm>
                <a:off x="5029200" y="5330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2" name="Cubo 281"/>
              <p:cNvSpPr/>
              <p:nvPr/>
            </p:nvSpPr>
            <p:spPr>
              <a:xfrm>
                <a:off x="5620512" y="49072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3" name="Cubo 282"/>
              <p:cNvSpPr/>
              <p:nvPr/>
            </p:nvSpPr>
            <p:spPr>
              <a:xfrm>
                <a:off x="5544312" y="5498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4" name="Cubo 283"/>
              <p:cNvSpPr/>
              <p:nvPr/>
            </p:nvSpPr>
            <p:spPr>
              <a:xfrm rot="3463669">
                <a:off x="6382514" y="462686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5" name="Cubo 284"/>
              <p:cNvSpPr/>
              <p:nvPr/>
            </p:nvSpPr>
            <p:spPr>
              <a:xfrm rot="3463669">
                <a:off x="5480306" y="5370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6" name="Cubo 285"/>
              <p:cNvSpPr/>
              <p:nvPr/>
            </p:nvSpPr>
            <p:spPr>
              <a:xfrm rot="3463669">
                <a:off x="5715002" y="48737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7" name="Cubo 286"/>
              <p:cNvSpPr/>
              <p:nvPr/>
            </p:nvSpPr>
            <p:spPr>
              <a:xfrm rot="3463669">
                <a:off x="5684522" y="53004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8" name="Cubo 287"/>
              <p:cNvSpPr/>
              <p:nvPr/>
            </p:nvSpPr>
            <p:spPr>
              <a:xfrm rot="3463669">
                <a:off x="6275834" y="4876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89" name="Cubo 288"/>
              <p:cNvSpPr/>
              <p:nvPr/>
            </p:nvSpPr>
            <p:spPr>
              <a:xfrm rot="3463669">
                <a:off x="6108194" y="5148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0" name="Cubo 289"/>
              <p:cNvSpPr/>
              <p:nvPr/>
            </p:nvSpPr>
            <p:spPr>
              <a:xfrm rot="1692339">
                <a:off x="5733288" y="4114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1" name="Cubo 290"/>
              <p:cNvSpPr/>
              <p:nvPr/>
            </p:nvSpPr>
            <p:spPr>
              <a:xfrm rot="1692339">
                <a:off x="4831080" y="48585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2" name="Cubo 291"/>
              <p:cNvSpPr/>
              <p:nvPr/>
            </p:nvSpPr>
            <p:spPr>
              <a:xfrm rot="1692339">
                <a:off x="5065776" y="43616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3" name="Cubo 292"/>
              <p:cNvSpPr/>
              <p:nvPr/>
            </p:nvSpPr>
            <p:spPr>
              <a:xfrm rot="1692339">
                <a:off x="5035296" y="478840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4" name="Cubo 293"/>
              <p:cNvSpPr/>
              <p:nvPr/>
            </p:nvSpPr>
            <p:spPr>
              <a:xfrm rot="1692339">
                <a:off x="5626608" y="4364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5" name="Cubo 294"/>
              <p:cNvSpPr/>
              <p:nvPr/>
            </p:nvSpPr>
            <p:spPr>
              <a:xfrm rot="1692339">
                <a:off x="5550408" y="4956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6" name="Cubo 295"/>
              <p:cNvSpPr/>
              <p:nvPr/>
            </p:nvSpPr>
            <p:spPr>
              <a:xfrm>
                <a:off x="6254495" y="37581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7" name="Cubo 296"/>
              <p:cNvSpPr/>
              <p:nvPr/>
            </p:nvSpPr>
            <p:spPr>
              <a:xfrm>
                <a:off x="5352287" y="45018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8" name="Cubo 297"/>
              <p:cNvSpPr/>
              <p:nvPr/>
            </p:nvSpPr>
            <p:spPr>
              <a:xfrm>
                <a:off x="5586983" y="4005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299" name="Cubo 298"/>
              <p:cNvSpPr/>
              <p:nvPr/>
            </p:nvSpPr>
            <p:spPr>
              <a:xfrm>
                <a:off x="5556503" y="44317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0" name="Cubo 299"/>
              <p:cNvSpPr/>
              <p:nvPr/>
            </p:nvSpPr>
            <p:spPr>
              <a:xfrm>
                <a:off x="6147815" y="40081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1" name="Cubo 300"/>
              <p:cNvSpPr/>
              <p:nvPr/>
            </p:nvSpPr>
            <p:spPr>
              <a:xfrm>
                <a:off x="6071615" y="45994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2" name="Cubo 301"/>
              <p:cNvSpPr/>
              <p:nvPr/>
            </p:nvSpPr>
            <p:spPr>
              <a:xfrm rot="3463669">
                <a:off x="6909817" y="37277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3" name="Cubo 302"/>
              <p:cNvSpPr/>
              <p:nvPr/>
            </p:nvSpPr>
            <p:spPr>
              <a:xfrm rot="3463669">
                <a:off x="6007609" y="447141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4" name="Cubo 303"/>
              <p:cNvSpPr/>
              <p:nvPr/>
            </p:nvSpPr>
            <p:spPr>
              <a:xfrm rot="3463669">
                <a:off x="6242305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5" name="Cubo 304"/>
              <p:cNvSpPr/>
              <p:nvPr/>
            </p:nvSpPr>
            <p:spPr>
              <a:xfrm rot="3463669">
                <a:off x="6211825" y="44013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6" name="Cubo 305"/>
              <p:cNvSpPr/>
              <p:nvPr/>
            </p:nvSpPr>
            <p:spPr>
              <a:xfrm rot="3463669">
                <a:off x="6803137" y="3977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7" name="Cubo 306"/>
              <p:cNvSpPr/>
              <p:nvPr/>
            </p:nvSpPr>
            <p:spPr>
              <a:xfrm rot="3463669">
                <a:off x="6726937" y="4568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8" name="Cubo 307"/>
              <p:cNvSpPr/>
              <p:nvPr/>
            </p:nvSpPr>
            <p:spPr>
              <a:xfrm rot="1692339">
                <a:off x="6260591" y="3215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09" name="Cubo 308"/>
              <p:cNvSpPr/>
              <p:nvPr/>
            </p:nvSpPr>
            <p:spPr>
              <a:xfrm rot="1692339">
                <a:off x="5358383" y="39593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10" name="Cubo 309"/>
              <p:cNvSpPr/>
              <p:nvPr/>
            </p:nvSpPr>
            <p:spPr>
              <a:xfrm rot="1692339">
                <a:off x="5593079" y="3462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11" name="Cubo 310"/>
              <p:cNvSpPr/>
              <p:nvPr/>
            </p:nvSpPr>
            <p:spPr>
              <a:xfrm rot="1692339">
                <a:off x="5562599" y="38892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12" name="Cubo 311"/>
              <p:cNvSpPr/>
              <p:nvPr/>
            </p:nvSpPr>
            <p:spPr>
              <a:xfrm rot="1692339">
                <a:off x="6153911" y="3465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13" name="Cubo 312"/>
              <p:cNvSpPr/>
              <p:nvPr/>
            </p:nvSpPr>
            <p:spPr>
              <a:xfrm rot="1692339">
                <a:off x="6077711" y="40568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14" name="Ovale 313"/>
              <p:cNvSpPr/>
              <p:nvPr/>
            </p:nvSpPr>
            <p:spPr>
              <a:xfrm>
                <a:off x="4398264" y="3090672"/>
                <a:ext cx="3300984" cy="3209544"/>
              </a:xfrm>
              <a:prstGeom prst="ellipse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5323" name="Gruppo 85"/>
          <p:cNvGrpSpPr>
            <a:grpSpLocks noChangeAspect="1"/>
          </p:cNvGrpSpPr>
          <p:nvPr/>
        </p:nvGrpSpPr>
        <p:grpSpPr bwMode="auto">
          <a:xfrm>
            <a:off x="5768975" y="2990850"/>
            <a:ext cx="515938" cy="488950"/>
            <a:chOff x="5047488" y="3346704"/>
            <a:chExt cx="3383280" cy="3209544"/>
          </a:xfrm>
        </p:grpSpPr>
        <p:sp>
          <p:nvSpPr>
            <p:cNvPr id="316" name="Cubo 315"/>
            <p:cNvSpPr/>
            <p:nvPr/>
          </p:nvSpPr>
          <p:spPr>
            <a:xfrm rot="2990322">
              <a:off x="6367272" y="3441192"/>
              <a:ext cx="740664" cy="667512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  <a:effectLst>
              <a:outerShdw blurRad="50800" dist="50800" dir="5400000" algn="ctr" rotWithShape="0">
                <a:srgbClr val="000000">
                  <a:alpha val="10000"/>
                </a:srgbClr>
              </a:outerShdw>
            </a:effectLst>
            <a:scene3d>
              <a:camera prst="orthographicFront"/>
              <a:lightRig rig="chilly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grpSp>
          <p:nvGrpSpPr>
            <p:cNvPr id="55556" name="Gruppo 84"/>
            <p:cNvGrpSpPr>
              <a:grpSpLocks/>
            </p:cNvGrpSpPr>
            <p:nvPr/>
          </p:nvGrpSpPr>
          <p:grpSpPr bwMode="auto">
            <a:xfrm>
              <a:off x="5047488" y="3346704"/>
              <a:ext cx="3383280" cy="3209544"/>
              <a:chOff x="4398264" y="3090672"/>
              <a:chExt cx="3383280" cy="3209544"/>
            </a:xfrm>
          </p:grpSpPr>
          <p:sp>
            <p:nvSpPr>
              <p:cNvPr id="318" name="Cubo 317"/>
              <p:cNvSpPr/>
              <p:nvPr/>
            </p:nvSpPr>
            <p:spPr>
              <a:xfrm rot="19894713">
                <a:off x="7040880" y="45811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19" name="Cubo 318"/>
              <p:cNvSpPr/>
              <p:nvPr/>
            </p:nvSpPr>
            <p:spPr>
              <a:xfrm rot="20265961">
                <a:off x="6742176" y="50962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0" name="Cubo 319"/>
              <p:cNvSpPr/>
              <p:nvPr/>
            </p:nvSpPr>
            <p:spPr>
              <a:xfrm>
                <a:off x="6211824" y="54437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1" name="Cubo 320"/>
              <p:cNvSpPr/>
              <p:nvPr/>
            </p:nvSpPr>
            <p:spPr>
              <a:xfrm>
                <a:off x="5068824" y="3221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2" name="Cubo 321"/>
              <p:cNvSpPr/>
              <p:nvPr/>
            </p:nvSpPr>
            <p:spPr>
              <a:xfrm>
                <a:off x="5382768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3" name="Cubo 322"/>
              <p:cNvSpPr/>
              <p:nvPr/>
            </p:nvSpPr>
            <p:spPr>
              <a:xfrm>
                <a:off x="4480560" y="47183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4" name="Cubo 25"/>
              <p:cNvSpPr/>
              <p:nvPr/>
            </p:nvSpPr>
            <p:spPr>
              <a:xfrm>
                <a:off x="4715256" y="42214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5" name="Cubo 324"/>
              <p:cNvSpPr/>
              <p:nvPr/>
            </p:nvSpPr>
            <p:spPr>
              <a:xfrm>
                <a:off x="4684776" y="46482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6" name="Cubo 325"/>
              <p:cNvSpPr/>
              <p:nvPr/>
            </p:nvSpPr>
            <p:spPr>
              <a:xfrm>
                <a:off x="5276088" y="4224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7" name="Cubo 326"/>
              <p:cNvSpPr/>
              <p:nvPr/>
            </p:nvSpPr>
            <p:spPr>
              <a:xfrm>
                <a:off x="5199888" y="48158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8" name="Cubo 327"/>
              <p:cNvSpPr/>
              <p:nvPr/>
            </p:nvSpPr>
            <p:spPr>
              <a:xfrm rot="3463669">
                <a:off x="6038090" y="39441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29" name="Cubo 328"/>
              <p:cNvSpPr/>
              <p:nvPr/>
            </p:nvSpPr>
            <p:spPr>
              <a:xfrm rot="3463669">
                <a:off x="5135882" y="468782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0" name="Cubo 329"/>
              <p:cNvSpPr/>
              <p:nvPr/>
            </p:nvSpPr>
            <p:spPr>
              <a:xfrm rot="3463669">
                <a:off x="5370578" y="41910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1" name="Cubo 330"/>
              <p:cNvSpPr/>
              <p:nvPr/>
            </p:nvSpPr>
            <p:spPr>
              <a:xfrm rot="3463669">
                <a:off x="5340098" y="46177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2" name="Cubo 331"/>
              <p:cNvSpPr/>
              <p:nvPr/>
            </p:nvSpPr>
            <p:spPr>
              <a:xfrm rot="3463669">
                <a:off x="5931410" y="4194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3" name="Cubo 332"/>
              <p:cNvSpPr/>
              <p:nvPr/>
            </p:nvSpPr>
            <p:spPr>
              <a:xfrm rot="3463669">
                <a:off x="5855210" y="47853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4" name="Cubo 333"/>
              <p:cNvSpPr/>
              <p:nvPr/>
            </p:nvSpPr>
            <p:spPr>
              <a:xfrm rot="1692339">
                <a:off x="5388864" y="3432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5" name="Cubo 334"/>
              <p:cNvSpPr/>
              <p:nvPr/>
            </p:nvSpPr>
            <p:spPr>
              <a:xfrm rot="1692339">
                <a:off x="4486656" y="41757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6" name="Cubo 335"/>
              <p:cNvSpPr/>
              <p:nvPr/>
            </p:nvSpPr>
            <p:spPr>
              <a:xfrm rot="1692339">
                <a:off x="4721352" y="36789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7" name="Cubo 336"/>
              <p:cNvSpPr/>
              <p:nvPr/>
            </p:nvSpPr>
            <p:spPr>
              <a:xfrm rot="1692339">
                <a:off x="4690872" y="41056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8" name="Cubo 337"/>
              <p:cNvSpPr/>
              <p:nvPr/>
            </p:nvSpPr>
            <p:spPr>
              <a:xfrm rot="1692339">
                <a:off x="5282184" y="36819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39" name="Cubo 338"/>
              <p:cNvSpPr/>
              <p:nvPr/>
            </p:nvSpPr>
            <p:spPr>
              <a:xfrm rot="1692339">
                <a:off x="5205984" y="42732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0" name="Cubo 339"/>
              <p:cNvSpPr/>
              <p:nvPr/>
            </p:nvSpPr>
            <p:spPr>
              <a:xfrm>
                <a:off x="5727192" y="46573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1" name="Cubo 340"/>
              <p:cNvSpPr/>
              <p:nvPr/>
            </p:nvSpPr>
            <p:spPr>
              <a:xfrm>
                <a:off x="4824984" y="54010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2" name="Cubo 341"/>
              <p:cNvSpPr/>
              <p:nvPr/>
            </p:nvSpPr>
            <p:spPr>
              <a:xfrm>
                <a:off x="5059680" y="49042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3" name="Cubo 342"/>
              <p:cNvSpPr/>
              <p:nvPr/>
            </p:nvSpPr>
            <p:spPr>
              <a:xfrm>
                <a:off x="5029200" y="5330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4" name="Cubo 343"/>
              <p:cNvSpPr/>
              <p:nvPr/>
            </p:nvSpPr>
            <p:spPr>
              <a:xfrm>
                <a:off x="5620512" y="49072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5" name="Cubo 344"/>
              <p:cNvSpPr/>
              <p:nvPr/>
            </p:nvSpPr>
            <p:spPr>
              <a:xfrm>
                <a:off x="5544312" y="5498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6" name="Cubo 345"/>
              <p:cNvSpPr/>
              <p:nvPr/>
            </p:nvSpPr>
            <p:spPr>
              <a:xfrm rot="3463669">
                <a:off x="6382514" y="462686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7" name="Cubo 346"/>
              <p:cNvSpPr/>
              <p:nvPr/>
            </p:nvSpPr>
            <p:spPr>
              <a:xfrm rot="3463669">
                <a:off x="5480306" y="5370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8" name="Cubo 347"/>
              <p:cNvSpPr/>
              <p:nvPr/>
            </p:nvSpPr>
            <p:spPr>
              <a:xfrm rot="3463669">
                <a:off x="5715002" y="48737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49" name="Cubo 348"/>
              <p:cNvSpPr/>
              <p:nvPr/>
            </p:nvSpPr>
            <p:spPr>
              <a:xfrm rot="3463669">
                <a:off x="5684522" y="53004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0" name="Cubo 349"/>
              <p:cNvSpPr/>
              <p:nvPr/>
            </p:nvSpPr>
            <p:spPr>
              <a:xfrm rot="3463669">
                <a:off x="6275834" y="4876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1" name="Cubo 350"/>
              <p:cNvSpPr/>
              <p:nvPr/>
            </p:nvSpPr>
            <p:spPr>
              <a:xfrm rot="3463669">
                <a:off x="6108194" y="5148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2" name="Cubo 351"/>
              <p:cNvSpPr/>
              <p:nvPr/>
            </p:nvSpPr>
            <p:spPr>
              <a:xfrm rot="1692339">
                <a:off x="5733288" y="4114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3" name="Cubo 352"/>
              <p:cNvSpPr/>
              <p:nvPr/>
            </p:nvSpPr>
            <p:spPr>
              <a:xfrm rot="1692339">
                <a:off x="4831080" y="48585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4" name="Cubo 353"/>
              <p:cNvSpPr/>
              <p:nvPr/>
            </p:nvSpPr>
            <p:spPr>
              <a:xfrm rot="1692339">
                <a:off x="5065776" y="43616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5" name="Cubo 354"/>
              <p:cNvSpPr/>
              <p:nvPr/>
            </p:nvSpPr>
            <p:spPr>
              <a:xfrm rot="1692339">
                <a:off x="5035296" y="478840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6" name="Cubo 355"/>
              <p:cNvSpPr/>
              <p:nvPr/>
            </p:nvSpPr>
            <p:spPr>
              <a:xfrm rot="1692339">
                <a:off x="5626608" y="4364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7" name="Cubo 356"/>
              <p:cNvSpPr/>
              <p:nvPr/>
            </p:nvSpPr>
            <p:spPr>
              <a:xfrm rot="1692339">
                <a:off x="5550408" y="4956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8" name="Cubo 357"/>
              <p:cNvSpPr/>
              <p:nvPr/>
            </p:nvSpPr>
            <p:spPr>
              <a:xfrm>
                <a:off x="6254495" y="37581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59" name="Cubo 358"/>
              <p:cNvSpPr/>
              <p:nvPr/>
            </p:nvSpPr>
            <p:spPr>
              <a:xfrm>
                <a:off x="5352287" y="45018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0" name="Cubo 359"/>
              <p:cNvSpPr/>
              <p:nvPr/>
            </p:nvSpPr>
            <p:spPr>
              <a:xfrm>
                <a:off x="5586983" y="4005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1" name="Cubo 360"/>
              <p:cNvSpPr/>
              <p:nvPr/>
            </p:nvSpPr>
            <p:spPr>
              <a:xfrm>
                <a:off x="5556503" y="44317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2" name="Cubo 361"/>
              <p:cNvSpPr/>
              <p:nvPr/>
            </p:nvSpPr>
            <p:spPr>
              <a:xfrm>
                <a:off x="6147815" y="40081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3" name="Cubo 362"/>
              <p:cNvSpPr/>
              <p:nvPr/>
            </p:nvSpPr>
            <p:spPr>
              <a:xfrm>
                <a:off x="6071615" y="45994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4" name="Cubo 363"/>
              <p:cNvSpPr/>
              <p:nvPr/>
            </p:nvSpPr>
            <p:spPr>
              <a:xfrm rot="3463669">
                <a:off x="6909817" y="37277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5" name="Cubo 364"/>
              <p:cNvSpPr/>
              <p:nvPr/>
            </p:nvSpPr>
            <p:spPr>
              <a:xfrm rot="3463669">
                <a:off x="6007609" y="447141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6" name="Cubo 365"/>
              <p:cNvSpPr/>
              <p:nvPr/>
            </p:nvSpPr>
            <p:spPr>
              <a:xfrm rot="3463669">
                <a:off x="6242305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7" name="Cubo 366"/>
              <p:cNvSpPr/>
              <p:nvPr/>
            </p:nvSpPr>
            <p:spPr>
              <a:xfrm rot="3463669">
                <a:off x="6211825" y="44013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8" name="Cubo 367"/>
              <p:cNvSpPr/>
              <p:nvPr/>
            </p:nvSpPr>
            <p:spPr>
              <a:xfrm rot="3463669">
                <a:off x="6803137" y="3977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69" name="Cubo 368"/>
              <p:cNvSpPr/>
              <p:nvPr/>
            </p:nvSpPr>
            <p:spPr>
              <a:xfrm rot="3463669">
                <a:off x="6726937" y="4568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70" name="Cubo 369"/>
              <p:cNvSpPr/>
              <p:nvPr/>
            </p:nvSpPr>
            <p:spPr>
              <a:xfrm rot="1692339">
                <a:off x="6260591" y="3215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71" name="Cubo 370"/>
              <p:cNvSpPr/>
              <p:nvPr/>
            </p:nvSpPr>
            <p:spPr>
              <a:xfrm rot="1692339">
                <a:off x="5358383" y="39593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72" name="Cubo 371"/>
              <p:cNvSpPr/>
              <p:nvPr/>
            </p:nvSpPr>
            <p:spPr>
              <a:xfrm rot="1692339">
                <a:off x="5593079" y="3462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73" name="Cubo 372"/>
              <p:cNvSpPr/>
              <p:nvPr/>
            </p:nvSpPr>
            <p:spPr>
              <a:xfrm rot="1692339">
                <a:off x="5562599" y="38892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74" name="Cubo 373"/>
              <p:cNvSpPr/>
              <p:nvPr/>
            </p:nvSpPr>
            <p:spPr>
              <a:xfrm rot="1692339">
                <a:off x="6153911" y="3465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75" name="Cubo 374"/>
              <p:cNvSpPr/>
              <p:nvPr/>
            </p:nvSpPr>
            <p:spPr>
              <a:xfrm rot="1692339">
                <a:off x="6077711" y="40568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76" name="Ovale 375"/>
              <p:cNvSpPr/>
              <p:nvPr/>
            </p:nvSpPr>
            <p:spPr>
              <a:xfrm>
                <a:off x="4398264" y="3090672"/>
                <a:ext cx="3300984" cy="3209544"/>
              </a:xfrm>
              <a:prstGeom prst="ellipse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5324" name="Gruppo 85"/>
          <p:cNvGrpSpPr>
            <a:grpSpLocks noChangeAspect="1"/>
          </p:cNvGrpSpPr>
          <p:nvPr/>
        </p:nvGrpSpPr>
        <p:grpSpPr bwMode="auto">
          <a:xfrm>
            <a:off x="5692775" y="4213225"/>
            <a:ext cx="706438" cy="668338"/>
            <a:chOff x="5047488" y="3346704"/>
            <a:chExt cx="3383280" cy="3209544"/>
          </a:xfrm>
        </p:grpSpPr>
        <p:sp>
          <p:nvSpPr>
            <p:cNvPr id="378" name="Cubo 377"/>
            <p:cNvSpPr/>
            <p:nvPr/>
          </p:nvSpPr>
          <p:spPr>
            <a:xfrm rot="2990322">
              <a:off x="6367272" y="3441192"/>
              <a:ext cx="740664" cy="667512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  <a:effectLst>
              <a:outerShdw blurRad="50800" dist="50800" dir="5400000" algn="ctr" rotWithShape="0">
                <a:srgbClr val="000000">
                  <a:alpha val="10000"/>
                </a:srgbClr>
              </a:outerShdw>
            </a:effectLst>
            <a:scene3d>
              <a:camera prst="orthographicFront"/>
              <a:lightRig rig="chilly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grpSp>
          <p:nvGrpSpPr>
            <p:cNvPr id="55493" name="Gruppo 84"/>
            <p:cNvGrpSpPr>
              <a:grpSpLocks/>
            </p:cNvGrpSpPr>
            <p:nvPr/>
          </p:nvGrpSpPr>
          <p:grpSpPr bwMode="auto">
            <a:xfrm>
              <a:off x="5047488" y="3346704"/>
              <a:ext cx="3383280" cy="3209544"/>
              <a:chOff x="4398264" y="3090672"/>
              <a:chExt cx="3383280" cy="3209544"/>
            </a:xfrm>
          </p:grpSpPr>
          <p:sp>
            <p:nvSpPr>
              <p:cNvPr id="380" name="Cubo 379"/>
              <p:cNvSpPr/>
              <p:nvPr/>
            </p:nvSpPr>
            <p:spPr>
              <a:xfrm rot="19894713">
                <a:off x="7040880" y="45811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1" name="Cubo 380"/>
              <p:cNvSpPr/>
              <p:nvPr/>
            </p:nvSpPr>
            <p:spPr>
              <a:xfrm rot="20265961">
                <a:off x="6742176" y="50962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2" name="Cubo 381"/>
              <p:cNvSpPr/>
              <p:nvPr/>
            </p:nvSpPr>
            <p:spPr>
              <a:xfrm>
                <a:off x="6211824" y="54437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3" name="Cubo 382"/>
              <p:cNvSpPr/>
              <p:nvPr/>
            </p:nvSpPr>
            <p:spPr>
              <a:xfrm>
                <a:off x="5068824" y="3221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4" name="Cubo 383"/>
              <p:cNvSpPr/>
              <p:nvPr/>
            </p:nvSpPr>
            <p:spPr>
              <a:xfrm>
                <a:off x="5382768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5" name="Cubo 384"/>
              <p:cNvSpPr/>
              <p:nvPr/>
            </p:nvSpPr>
            <p:spPr>
              <a:xfrm>
                <a:off x="4480560" y="47183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6" name="Cubo 25"/>
              <p:cNvSpPr/>
              <p:nvPr/>
            </p:nvSpPr>
            <p:spPr>
              <a:xfrm>
                <a:off x="4715256" y="42214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7" name="Cubo 386"/>
              <p:cNvSpPr/>
              <p:nvPr/>
            </p:nvSpPr>
            <p:spPr>
              <a:xfrm>
                <a:off x="4684776" y="46482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8" name="Cubo 387"/>
              <p:cNvSpPr/>
              <p:nvPr/>
            </p:nvSpPr>
            <p:spPr>
              <a:xfrm>
                <a:off x="5276088" y="4224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89" name="Cubo 388"/>
              <p:cNvSpPr/>
              <p:nvPr/>
            </p:nvSpPr>
            <p:spPr>
              <a:xfrm>
                <a:off x="5199888" y="48158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0" name="Cubo 389"/>
              <p:cNvSpPr/>
              <p:nvPr/>
            </p:nvSpPr>
            <p:spPr>
              <a:xfrm rot="3463669">
                <a:off x="6038090" y="39441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1" name="Cubo 390"/>
              <p:cNvSpPr/>
              <p:nvPr/>
            </p:nvSpPr>
            <p:spPr>
              <a:xfrm rot="3463669">
                <a:off x="5135882" y="468782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2" name="Cubo 391"/>
              <p:cNvSpPr/>
              <p:nvPr/>
            </p:nvSpPr>
            <p:spPr>
              <a:xfrm rot="3463669">
                <a:off x="5370578" y="41910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3" name="Cubo 392"/>
              <p:cNvSpPr/>
              <p:nvPr/>
            </p:nvSpPr>
            <p:spPr>
              <a:xfrm rot="3463669">
                <a:off x="5340098" y="46177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4" name="Cubo 393"/>
              <p:cNvSpPr/>
              <p:nvPr/>
            </p:nvSpPr>
            <p:spPr>
              <a:xfrm rot="3463669">
                <a:off x="5931410" y="4194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5" name="Cubo 394"/>
              <p:cNvSpPr/>
              <p:nvPr/>
            </p:nvSpPr>
            <p:spPr>
              <a:xfrm rot="3463669">
                <a:off x="5855210" y="47853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6" name="Cubo 395"/>
              <p:cNvSpPr/>
              <p:nvPr/>
            </p:nvSpPr>
            <p:spPr>
              <a:xfrm rot="1692339">
                <a:off x="5388864" y="3432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7" name="Cubo 396"/>
              <p:cNvSpPr/>
              <p:nvPr/>
            </p:nvSpPr>
            <p:spPr>
              <a:xfrm rot="1692339">
                <a:off x="4486656" y="41757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8" name="Cubo 397"/>
              <p:cNvSpPr/>
              <p:nvPr/>
            </p:nvSpPr>
            <p:spPr>
              <a:xfrm rot="1692339">
                <a:off x="4721352" y="36789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9" name="Cubo 398"/>
              <p:cNvSpPr/>
              <p:nvPr/>
            </p:nvSpPr>
            <p:spPr>
              <a:xfrm rot="1692339">
                <a:off x="4690872" y="41056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0" name="Cubo 399"/>
              <p:cNvSpPr/>
              <p:nvPr/>
            </p:nvSpPr>
            <p:spPr>
              <a:xfrm rot="1692339">
                <a:off x="5282184" y="36819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1" name="Cubo 400"/>
              <p:cNvSpPr/>
              <p:nvPr/>
            </p:nvSpPr>
            <p:spPr>
              <a:xfrm rot="1692339">
                <a:off x="5205984" y="42732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2" name="Cubo 401"/>
              <p:cNvSpPr/>
              <p:nvPr/>
            </p:nvSpPr>
            <p:spPr>
              <a:xfrm>
                <a:off x="5727192" y="46573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3" name="Cubo 402"/>
              <p:cNvSpPr/>
              <p:nvPr/>
            </p:nvSpPr>
            <p:spPr>
              <a:xfrm>
                <a:off x="4824984" y="54010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4" name="Cubo 403"/>
              <p:cNvSpPr/>
              <p:nvPr/>
            </p:nvSpPr>
            <p:spPr>
              <a:xfrm>
                <a:off x="5059680" y="49042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5" name="Cubo 404"/>
              <p:cNvSpPr/>
              <p:nvPr/>
            </p:nvSpPr>
            <p:spPr>
              <a:xfrm>
                <a:off x="5029200" y="5330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6" name="Cubo 405"/>
              <p:cNvSpPr/>
              <p:nvPr/>
            </p:nvSpPr>
            <p:spPr>
              <a:xfrm>
                <a:off x="5620512" y="49072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7" name="Cubo 406"/>
              <p:cNvSpPr/>
              <p:nvPr/>
            </p:nvSpPr>
            <p:spPr>
              <a:xfrm>
                <a:off x="5544312" y="5498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8" name="Cubo 407"/>
              <p:cNvSpPr/>
              <p:nvPr/>
            </p:nvSpPr>
            <p:spPr>
              <a:xfrm rot="3463669">
                <a:off x="6382514" y="462686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09" name="Cubo 408"/>
              <p:cNvSpPr/>
              <p:nvPr/>
            </p:nvSpPr>
            <p:spPr>
              <a:xfrm rot="3463669">
                <a:off x="5480306" y="5370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0" name="Cubo 409"/>
              <p:cNvSpPr/>
              <p:nvPr/>
            </p:nvSpPr>
            <p:spPr>
              <a:xfrm rot="3463669">
                <a:off x="5715002" y="48737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1" name="Cubo 410"/>
              <p:cNvSpPr/>
              <p:nvPr/>
            </p:nvSpPr>
            <p:spPr>
              <a:xfrm rot="3463669">
                <a:off x="5684522" y="53004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2" name="Cubo 411"/>
              <p:cNvSpPr/>
              <p:nvPr/>
            </p:nvSpPr>
            <p:spPr>
              <a:xfrm rot="3463669">
                <a:off x="6275834" y="4876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3" name="Cubo 412"/>
              <p:cNvSpPr/>
              <p:nvPr/>
            </p:nvSpPr>
            <p:spPr>
              <a:xfrm rot="3463669">
                <a:off x="6108194" y="5148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4" name="Cubo 413"/>
              <p:cNvSpPr/>
              <p:nvPr/>
            </p:nvSpPr>
            <p:spPr>
              <a:xfrm rot="1692339">
                <a:off x="5733288" y="4114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5" name="Cubo 414"/>
              <p:cNvSpPr/>
              <p:nvPr/>
            </p:nvSpPr>
            <p:spPr>
              <a:xfrm rot="1692339">
                <a:off x="4831080" y="48585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6" name="Cubo 415"/>
              <p:cNvSpPr/>
              <p:nvPr/>
            </p:nvSpPr>
            <p:spPr>
              <a:xfrm rot="1692339">
                <a:off x="5065776" y="43616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7" name="Cubo 416"/>
              <p:cNvSpPr/>
              <p:nvPr/>
            </p:nvSpPr>
            <p:spPr>
              <a:xfrm rot="1692339">
                <a:off x="5035296" y="478840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8" name="Cubo 417"/>
              <p:cNvSpPr/>
              <p:nvPr/>
            </p:nvSpPr>
            <p:spPr>
              <a:xfrm rot="1692339">
                <a:off x="5626608" y="4364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19" name="Cubo 418"/>
              <p:cNvSpPr/>
              <p:nvPr/>
            </p:nvSpPr>
            <p:spPr>
              <a:xfrm rot="1692339">
                <a:off x="5550408" y="4956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0" name="Cubo 419"/>
              <p:cNvSpPr/>
              <p:nvPr/>
            </p:nvSpPr>
            <p:spPr>
              <a:xfrm>
                <a:off x="6254495" y="37581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1" name="Cubo 420"/>
              <p:cNvSpPr/>
              <p:nvPr/>
            </p:nvSpPr>
            <p:spPr>
              <a:xfrm>
                <a:off x="5352287" y="45018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2" name="Cubo 421"/>
              <p:cNvSpPr/>
              <p:nvPr/>
            </p:nvSpPr>
            <p:spPr>
              <a:xfrm>
                <a:off x="5586983" y="4005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3" name="Cubo 422"/>
              <p:cNvSpPr/>
              <p:nvPr/>
            </p:nvSpPr>
            <p:spPr>
              <a:xfrm>
                <a:off x="5556503" y="44317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4" name="Cubo 423"/>
              <p:cNvSpPr/>
              <p:nvPr/>
            </p:nvSpPr>
            <p:spPr>
              <a:xfrm>
                <a:off x="6147815" y="40081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5" name="Cubo 424"/>
              <p:cNvSpPr/>
              <p:nvPr/>
            </p:nvSpPr>
            <p:spPr>
              <a:xfrm>
                <a:off x="6071615" y="45994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6" name="Cubo 425"/>
              <p:cNvSpPr/>
              <p:nvPr/>
            </p:nvSpPr>
            <p:spPr>
              <a:xfrm rot="3463669">
                <a:off x="6909817" y="37277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7" name="Cubo 426"/>
              <p:cNvSpPr/>
              <p:nvPr/>
            </p:nvSpPr>
            <p:spPr>
              <a:xfrm rot="3463669">
                <a:off x="6007609" y="447141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8" name="Cubo 427"/>
              <p:cNvSpPr/>
              <p:nvPr/>
            </p:nvSpPr>
            <p:spPr>
              <a:xfrm rot="3463669">
                <a:off x="6242305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29" name="Cubo 428"/>
              <p:cNvSpPr/>
              <p:nvPr/>
            </p:nvSpPr>
            <p:spPr>
              <a:xfrm rot="3463669">
                <a:off x="6211825" y="44013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0" name="Cubo 429"/>
              <p:cNvSpPr/>
              <p:nvPr/>
            </p:nvSpPr>
            <p:spPr>
              <a:xfrm rot="3463669">
                <a:off x="6803137" y="3977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1" name="Cubo 430"/>
              <p:cNvSpPr/>
              <p:nvPr/>
            </p:nvSpPr>
            <p:spPr>
              <a:xfrm rot="3463669">
                <a:off x="6726937" y="4568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2" name="Cubo 431"/>
              <p:cNvSpPr/>
              <p:nvPr/>
            </p:nvSpPr>
            <p:spPr>
              <a:xfrm rot="1692339">
                <a:off x="6260591" y="3215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3" name="Cubo 432"/>
              <p:cNvSpPr/>
              <p:nvPr/>
            </p:nvSpPr>
            <p:spPr>
              <a:xfrm rot="1692339">
                <a:off x="5358383" y="39593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4" name="Cubo 433"/>
              <p:cNvSpPr/>
              <p:nvPr/>
            </p:nvSpPr>
            <p:spPr>
              <a:xfrm rot="1692339">
                <a:off x="5593079" y="3462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5" name="Cubo 434"/>
              <p:cNvSpPr/>
              <p:nvPr/>
            </p:nvSpPr>
            <p:spPr>
              <a:xfrm rot="1692339">
                <a:off x="5562599" y="38892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6" name="Cubo 435"/>
              <p:cNvSpPr/>
              <p:nvPr/>
            </p:nvSpPr>
            <p:spPr>
              <a:xfrm rot="1692339">
                <a:off x="6153911" y="3465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7" name="Cubo 436"/>
              <p:cNvSpPr/>
              <p:nvPr/>
            </p:nvSpPr>
            <p:spPr>
              <a:xfrm rot="1692339">
                <a:off x="6077711" y="40568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38" name="Ovale 437"/>
              <p:cNvSpPr/>
              <p:nvPr/>
            </p:nvSpPr>
            <p:spPr>
              <a:xfrm>
                <a:off x="4398264" y="3090672"/>
                <a:ext cx="3300984" cy="3209544"/>
              </a:xfrm>
              <a:prstGeom prst="ellipse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5325" name="Gruppo 85"/>
          <p:cNvGrpSpPr>
            <a:grpSpLocks noChangeAspect="1"/>
          </p:cNvGrpSpPr>
          <p:nvPr/>
        </p:nvGrpSpPr>
        <p:grpSpPr bwMode="auto">
          <a:xfrm>
            <a:off x="1931988" y="4200525"/>
            <a:ext cx="306387" cy="290513"/>
            <a:chOff x="5047488" y="3346704"/>
            <a:chExt cx="3383280" cy="3209544"/>
          </a:xfrm>
        </p:grpSpPr>
        <p:sp>
          <p:nvSpPr>
            <p:cNvPr id="440" name="Cubo 439"/>
            <p:cNvSpPr/>
            <p:nvPr/>
          </p:nvSpPr>
          <p:spPr>
            <a:xfrm rot="2990322">
              <a:off x="6367272" y="3441192"/>
              <a:ext cx="740664" cy="667512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  <a:effectLst>
              <a:outerShdw blurRad="50800" dist="50800" dir="5400000" algn="ctr" rotWithShape="0">
                <a:srgbClr val="000000">
                  <a:alpha val="10000"/>
                </a:srgbClr>
              </a:outerShdw>
            </a:effectLst>
            <a:scene3d>
              <a:camera prst="orthographicFront"/>
              <a:lightRig rig="chilly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grpSp>
          <p:nvGrpSpPr>
            <p:cNvPr id="55430" name="Gruppo 84"/>
            <p:cNvGrpSpPr>
              <a:grpSpLocks/>
            </p:cNvGrpSpPr>
            <p:nvPr/>
          </p:nvGrpSpPr>
          <p:grpSpPr bwMode="auto">
            <a:xfrm>
              <a:off x="5047488" y="3346704"/>
              <a:ext cx="3383280" cy="3209544"/>
              <a:chOff x="4398264" y="3090672"/>
              <a:chExt cx="3383280" cy="3209544"/>
            </a:xfrm>
          </p:grpSpPr>
          <p:sp>
            <p:nvSpPr>
              <p:cNvPr id="442" name="Cubo 441"/>
              <p:cNvSpPr/>
              <p:nvPr/>
            </p:nvSpPr>
            <p:spPr>
              <a:xfrm rot="19894713">
                <a:off x="7040880" y="45811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43" name="Cubo 442"/>
              <p:cNvSpPr/>
              <p:nvPr/>
            </p:nvSpPr>
            <p:spPr>
              <a:xfrm rot="20265961">
                <a:off x="6742176" y="50962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44" name="Cubo 443"/>
              <p:cNvSpPr/>
              <p:nvPr/>
            </p:nvSpPr>
            <p:spPr>
              <a:xfrm>
                <a:off x="6211824" y="54437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45" name="Cubo 444"/>
              <p:cNvSpPr/>
              <p:nvPr/>
            </p:nvSpPr>
            <p:spPr>
              <a:xfrm>
                <a:off x="5068824" y="3221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46" name="Cubo 445"/>
              <p:cNvSpPr/>
              <p:nvPr/>
            </p:nvSpPr>
            <p:spPr>
              <a:xfrm>
                <a:off x="5382768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47" name="Cubo 446"/>
              <p:cNvSpPr/>
              <p:nvPr/>
            </p:nvSpPr>
            <p:spPr>
              <a:xfrm>
                <a:off x="4480560" y="47183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48" name="Cubo 25"/>
              <p:cNvSpPr/>
              <p:nvPr/>
            </p:nvSpPr>
            <p:spPr>
              <a:xfrm>
                <a:off x="4715256" y="42214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49" name="Cubo 448"/>
              <p:cNvSpPr/>
              <p:nvPr/>
            </p:nvSpPr>
            <p:spPr>
              <a:xfrm>
                <a:off x="4684776" y="46482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0" name="Cubo 449"/>
              <p:cNvSpPr/>
              <p:nvPr/>
            </p:nvSpPr>
            <p:spPr>
              <a:xfrm>
                <a:off x="5276088" y="4224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1" name="Cubo 450"/>
              <p:cNvSpPr/>
              <p:nvPr/>
            </p:nvSpPr>
            <p:spPr>
              <a:xfrm>
                <a:off x="5199888" y="48158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2" name="Cubo 451"/>
              <p:cNvSpPr/>
              <p:nvPr/>
            </p:nvSpPr>
            <p:spPr>
              <a:xfrm rot="3463669">
                <a:off x="6038090" y="39441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3" name="Cubo 452"/>
              <p:cNvSpPr/>
              <p:nvPr/>
            </p:nvSpPr>
            <p:spPr>
              <a:xfrm rot="3463669">
                <a:off x="5135882" y="468782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4" name="Cubo 453"/>
              <p:cNvSpPr/>
              <p:nvPr/>
            </p:nvSpPr>
            <p:spPr>
              <a:xfrm rot="3463669">
                <a:off x="5370578" y="41910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5" name="Cubo 454"/>
              <p:cNvSpPr/>
              <p:nvPr/>
            </p:nvSpPr>
            <p:spPr>
              <a:xfrm rot="3463669">
                <a:off x="5340098" y="46177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6" name="Cubo 455"/>
              <p:cNvSpPr/>
              <p:nvPr/>
            </p:nvSpPr>
            <p:spPr>
              <a:xfrm rot="3463669">
                <a:off x="5931410" y="4194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7" name="Cubo 456"/>
              <p:cNvSpPr/>
              <p:nvPr/>
            </p:nvSpPr>
            <p:spPr>
              <a:xfrm rot="3463669">
                <a:off x="5855210" y="47853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8" name="Cubo 457"/>
              <p:cNvSpPr/>
              <p:nvPr/>
            </p:nvSpPr>
            <p:spPr>
              <a:xfrm rot="1692339">
                <a:off x="5388864" y="3432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59" name="Cubo 458"/>
              <p:cNvSpPr/>
              <p:nvPr/>
            </p:nvSpPr>
            <p:spPr>
              <a:xfrm rot="1692339">
                <a:off x="4486656" y="417576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0" name="Cubo 459"/>
              <p:cNvSpPr/>
              <p:nvPr/>
            </p:nvSpPr>
            <p:spPr>
              <a:xfrm rot="1692339">
                <a:off x="4721352" y="36789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1" name="Cubo 460"/>
              <p:cNvSpPr/>
              <p:nvPr/>
            </p:nvSpPr>
            <p:spPr>
              <a:xfrm rot="1692339">
                <a:off x="4690872" y="41056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2" name="Cubo 461"/>
              <p:cNvSpPr/>
              <p:nvPr/>
            </p:nvSpPr>
            <p:spPr>
              <a:xfrm rot="1692339">
                <a:off x="5282184" y="36819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3" name="Cubo 462"/>
              <p:cNvSpPr/>
              <p:nvPr/>
            </p:nvSpPr>
            <p:spPr>
              <a:xfrm rot="1692339">
                <a:off x="5205984" y="42732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4" name="Cubo 463"/>
              <p:cNvSpPr/>
              <p:nvPr/>
            </p:nvSpPr>
            <p:spPr>
              <a:xfrm>
                <a:off x="5727192" y="465734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5" name="Cubo 464"/>
              <p:cNvSpPr/>
              <p:nvPr/>
            </p:nvSpPr>
            <p:spPr>
              <a:xfrm>
                <a:off x="4824984" y="540105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6" name="Cubo 465"/>
              <p:cNvSpPr/>
              <p:nvPr/>
            </p:nvSpPr>
            <p:spPr>
              <a:xfrm>
                <a:off x="5059680" y="49042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7" name="Cubo 466"/>
              <p:cNvSpPr/>
              <p:nvPr/>
            </p:nvSpPr>
            <p:spPr>
              <a:xfrm>
                <a:off x="5029200" y="5330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8" name="Cubo 467"/>
              <p:cNvSpPr/>
              <p:nvPr/>
            </p:nvSpPr>
            <p:spPr>
              <a:xfrm>
                <a:off x="5620512" y="490728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69" name="Cubo 468"/>
              <p:cNvSpPr/>
              <p:nvPr/>
            </p:nvSpPr>
            <p:spPr>
              <a:xfrm>
                <a:off x="5544312" y="5498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0" name="Cubo 469"/>
              <p:cNvSpPr/>
              <p:nvPr/>
            </p:nvSpPr>
            <p:spPr>
              <a:xfrm rot="3463669">
                <a:off x="6382514" y="462686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1" name="Cubo 470"/>
              <p:cNvSpPr/>
              <p:nvPr/>
            </p:nvSpPr>
            <p:spPr>
              <a:xfrm rot="3463669">
                <a:off x="5480306" y="5370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2" name="Cubo 471"/>
              <p:cNvSpPr/>
              <p:nvPr/>
            </p:nvSpPr>
            <p:spPr>
              <a:xfrm rot="3463669">
                <a:off x="5715002" y="48737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3" name="Cubo 472"/>
              <p:cNvSpPr/>
              <p:nvPr/>
            </p:nvSpPr>
            <p:spPr>
              <a:xfrm rot="3463669">
                <a:off x="5684522" y="53004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4" name="Cubo 473"/>
              <p:cNvSpPr/>
              <p:nvPr/>
            </p:nvSpPr>
            <p:spPr>
              <a:xfrm rot="3463669">
                <a:off x="6275834" y="4876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5" name="Cubo 474"/>
              <p:cNvSpPr/>
              <p:nvPr/>
            </p:nvSpPr>
            <p:spPr>
              <a:xfrm rot="3463669">
                <a:off x="6108194" y="5148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6" name="Cubo 475"/>
              <p:cNvSpPr/>
              <p:nvPr/>
            </p:nvSpPr>
            <p:spPr>
              <a:xfrm rot="1692339">
                <a:off x="5733288" y="411480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7" name="Cubo 476"/>
              <p:cNvSpPr/>
              <p:nvPr/>
            </p:nvSpPr>
            <p:spPr>
              <a:xfrm rot="1692339">
                <a:off x="4831080" y="48585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8" name="Cubo 477"/>
              <p:cNvSpPr/>
              <p:nvPr/>
            </p:nvSpPr>
            <p:spPr>
              <a:xfrm rot="1692339">
                <a:off x="5065776" y="43616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79" name="Cubo 478"/>
              <p:cNvSpPr/>
              <p:nvPr/>
            </p:nvSpPr>
            <p:spPr>
              <a:xfrm rot="1692339">
                <a:off x="5035296" y="478840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0" name="Cubo 479"/>
              <p:cNvSpPr/>
              <p:nvPr/>
            </p:nvSpPr>
            <p:spPr>
              <a:xfrm rot="1692339">
                <a:off x="5626608" y="436473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1" name="Cubo 480"/>
              <p:cNvSpPr/>
              <p:nvPr/>
            </p:nvSpPr>
            <p:spPr>
              <a:xfrm rot="1692339">
                <a:off x="5550408" y="49560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2" name="Cubo 481"/>
              <p:cNvSpPr/>
              <p:nvPr/>
            </p:nvSpPr>
            <p:spPr>
              <a:xfrm>
                <a:off x="6254495" y="375818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3" name="Cubo 482"/>
              <p:cNvSpPr/>
              <p:nvPr/>
            </p:nvSpPr>
            <p:spPr>
              <a:xfrm>
                <a:off x="5352287" y="450189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4" name="Cubo 483"/>
              <p:cNvSpPr/>
              <p:nvPr/>
            </p:nvSpPr>
            <p:spPr>
              <a:xfrm>
                <a:off x="5586983" y="400507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5" name="Cubo 484"/>
              <p:cNvSpPr/>
              <p:nvPr/>
            </p:nvSpPr>
            <p:spPr>
              <a:xfrm>
                <a:off x="5556503" y="44317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6" name="Cubo 485"/>
              <p:cNvSpPr/>
              <p:nvPr/>
            </p:nvSpPr>
            <p:spPr>
              <a:xfrm>
                <a:off x="6147815" y="400812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7" name="Cubo 486"/>
              <p:cNvSpPr/>
              <p:nvPr/>
            </p:nvSpPr>
            <p:spPr>
              <a:xfrm>
                <a:off x="6071615" y="459943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8" name="Cubo 487"/>
              <p:cNvSpPr/>
              <p:nvPr/>
            </p:nvSpPr>
            <p:spPr>
              <a:xfrm rot="3463669">
                <a:off x="6909817" y="3727704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89" name="Cubo 488"/>
              <p:cNvSpPr/>
              <p:nvPr/>
            </p:nvSpPr>
            <p:spPr>
              <a:xfrm rot="3463669">
                <a:off x="6007609" y="447141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0" name="Cubo 489"/>
              <p:cNvSpPr/>
              <p:nvPr/>
            </p:nvSpPr>
            <p:spPr>
              <a:xfrm rot="3463669">
                <a:off x="6242305" y="39745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1" name="Cubo 490"/>
              <p:cNvSpPr/>
              <p:nvPr/>
            </p:nvSpPr>
            <p:spPr>
              <a:xfrm rot="3463669">
                <a:off x="6211825" y="440131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2" name="Cubo 491"/>
              <p:cNvSpPr/>
              <p:nvPr/>
            </p:nvSpPr>
            <p:spPr>
              <a:xfrm rot="3463669">
                <a:off x="6803137" y="3977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3" name="Cubo 492"/>
              <p:cNvSpPr/>
              <p:nvPr/>
            </p:nvSpPr>
            <p:spPr>
              <a:xfrm rot="3463669">
                <a:off x="6726937" y="45689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4" name="Cubo 493"/>
              <p:cNvSpPr/>
              <p:nvPr/>
            </p:nvSpPr>
            <p:spPr>
              <a:xfrm rot="1692339">
                <a:off x="6260591" y="3215640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5" name="Cubo 494"/>
              <p:cNvSpPr/>
              <p:nvPr/>
            </p:nvSpPr>
            <p:spPr>
              <a:xfrm rot="1692339">
                <a:off x="5358383" y="395935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6" name="Cubo 495"/>
              <p:cNvSpPr/>
              <p:nvPr/>
            </p:nvSpPr>
            <p:spPr>
              <a:xfrm rot="1692339">
                <a:off x="5593079" y="346252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7" name="Cubo 496"/>
              <p:cNvSpPr/>
              <p:nvPr/>
            </p:nvSpPr>
            <p:spPr>
              <a:xfrm rot="1692339">
                <a:off x="5562599" y="388924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8" name="Cubo 497"/>
              <p:cNvSpPr/>
              <p:nvPr/>
            </p:nvSpPr>
            <p:spPr>
              <a:xfrm rot="1692339">
                <a:off x="6153911" y="3465576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499" name="Cubo 498"/>
              <p:cNvSpPr/>
              <p:nvPr/>
            </p:nvSpPr>
            <p:spPr>
              <a:xfrm rot="1692339">
                <a:off x="6077711" y="4056888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500" name="Ovale 499"/>
              <p:cNvSpPr/>
              <p:nvPr/>
            </p:nvSpPr>
            <p:spPr>
              <a:xfrm>
                <a:off x="4398264" y="3090672"/>
                <a:ext cx="3300984" cy="3209544"/>
              </a:xfrm>
              <a:prstGeom prst="ellipse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5326" name="Gruppo 169"/>
          <p:cNvGrpSpPr>
            <a:grpSpLocks noChangeAspect="1"/>
          </p:cNvGrpSpPr>
          <p:nvPr/>
        </p:nvGrpSpPr>
        <p:grpSpPr bwMode="auto">
          <a:xfrm>
            <a:off x="2295525" y="2544763"/>
            <a:ext cx="366713" cy="366712"/>
            <a:chOff x="2341563" y="854076"/>
            <a:chExt cx="1466850" cy="1466849"/>
          </a:xfrm>
        </p:grpSpPr>
        <p:sp>
          <p:nvSpPr>
            <p:cNvPr id="502" name="Ovale 501"/>
            <p:cNvSpPr/>
            <p:nvPr/>
          </p:nvSpPr>
          <p:spPr>
            <a:xfrm>
              <a:off x="2341563" y="854076"/>
              <a:ext cx="1155698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3" name="Ovale 502"/>
            <p:cNvSpPr/>
            <p:nvPr/>
          </p:nvSpPr>
          <p:spPr>
            <a:xfrm>
              <a:off x="2652715" y="1209676"/>
              <a:ext cx="1155698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27" name="Gruppo 169"/>
          <p:cNvGrpSpPr>
            <a:grpSpLocks noChangeAspect="1"/>
          </p:cNvGrpSpPr>
          <p:nvPr/>
        </p:nvGrpSpPr>
        <p:grpSpPr bwMode="auto">
          <a:xfrm>
            <a:off x="3798888" y="3895725"/>
            <a:ext cx="366712" cy="366713"/>
            <a:chOff x="2341563" y="854076"/>
            <a:chExt cx="1466850" cy="1466849"/>
          </a:xfrm>
        </p:grpSpPr>
        <p:sp>
          <p:nvSpPr>
            <p:cNvPr id="505" name="Ovale 504"/>
            <p:cNvSpPr/>
            <p:nvPr/>
          </p:nvSpPr>
          <p:spPr>
            <a:xfrm>
              <a:off x="2341563" y="854076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6" name="Ovale 505"/>
            <p:cNvSpPr/>
            <p:nvPr/>
          </p:nvSpPr>
          <p:spPr>
            <a:xfrm>
              <a:off x="2652711" y="12096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28" name="Gruppo 169"/>
          <p:cNvGrpSpPr>
            <a:grpSpLocks noChangeAspect="1"/>
          </p:cNvGrpSpPr>
          <p:nvPr/>
        </p:nvGrpSpPr>
        <p:grpSpPr bwMode="auto">
          <a:xfrm>
            <a:off x="811213" y="2825750"/>
            <a:ext cx="366712" cy="366713"/>
            <a:chOff x="2341563" y="854076"/>
            <a:chExt cx="1466850" cy="1466849"/>
          </a:xfrm>
        </p:grpSpPr>
        <p:sp>
          <p:nvSpPr>
            <p:cNvPr id="230" name="Ovale 229"/>
            <p:cNvSpPr/>
            <p:nvPr/>
          </p:nvSpPr>
          <p:spPr>
            <a:xfrm>
              <a:off x="2341563" y="854076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31" name="Ovale 230"/>
            <p:cNvSpPr/>
            <p:nvPr/>
          </p:nvSpPr>
          <p:spPr>
            <a:xfrm>
              <a:off x="2652711" y="12096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29" name="Gruppo 208"/>
          <p:cNvGrpSpPr>
            <a:grpSpLocks noChangeAspect="1"/>
          </p:cNvGrpSpPr>
          <p:nvPr/>
        </p:nvGrpSpPr>
        <p:grpSpPr bwMode="auto">
          <a:xfrm>
            <a:off x="5703888" y="4391025"/>
            <a:ext cx="333375" cy="300038"/>
            <a:chOff x="437881" y="2177245"/>
            <a:chExt cx="1333500" cy="1200150"/>
          </a:xfrm>
        </p:grpSpPr>
        <p:sp>
          <p:nvSpPr>
            <p:cNvPr id="112" name="Ovale 111"/>
            <p:cNvSpPr/>
            <p:nvPr/>
          </p:nvSpPr>
          <p:spPr bwMode="auto">
            <a:xfrm>
              <a:off x="526781" y="217724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3" name="Ovale 112"/>
            <p:cNvSpPr/>
            <p:nvPr/>
          </p:nvSpPr>
          <p:spPr bwMode="auto">
            <a:xfrm>
              <a:off x="1326881" y="2932896"/>
              <a:ext cx="444500" cy="444499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1" name="Ovale 120"/>
            <p:cNvSpPr/>
            <p:nvPr/>
          </p:nvSpPr>
          <p:spPr bwMode="auto">
            <a:xfrm>
              <a:off x="437881" y="2888444"/>
              <a:ext cx="444500" cy="444499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30" name="Gruppo 169"/>
          <p:cNvGrpSpPr>
            <a:grpSpLocks noChangeAspect="1"/>
          </p:cNvGrpSpPr>
          <p:nvPr/>
        </p:nvGrpSpPr>
        <p:grpSpPr bwMode="auto">
          <a:xfrm>
            <a:off x="7472363" y="2789238"/>
            <a:ext cx="366712" cy="366712"/>
            <a:chOff x="2341563" y="854076"/>
            <a:chExt cx="1466850" cy="1466849"/>
          </a:xfrm>
        </p:grpSpPr>
        <p:sp>
          <p:nvSpPr>
            <p:cNvPr id="508" name="Ovale 507"/>
            <p:cNvSpPr/>
            <p:nvPr/>
          </p:nvSpPr>
          <p:spPr>
            <a:xfrm>
              <a:off x="2341563" y="8540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09" name="Ovale 508"/>
            <p:cNvSpPr/>
            <p:nvPr/>
          </p:nvSpPr>
          <p:spPr>
            <a:xfrm>
              <a:off x="2652711" y="12096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31" name="Gruppo 169"/>
          <p:cNvGrpSpPr>
            <a:grpSpLocks noChangeAspect="1"/>
          </p:cNvGrpSpPr>
          <p:nvPr/>
        </p:nvGrpSpPr>
        <p:grpSpPr bwMode="auto">
          <a:xfrm>
            <a:off x="4984750" y="2593975"/>
            <a:ext cx="366713" cy="366713"/>
            <a:chOff x="2341563" y="854076"/>
            <a:chExt cx="1466850" cy="1466849"/>
          </a:xfrm>
        </p:grpSpPr>
        <p:sp>
          <p:nvSpPr>
            <p:cNvPr id="511" name="Ovale 510"/>
            <p:cNvSpPr/>
            <p:nvPr/>
          </p:nvSpPr>
          <p:spPr>
            <a:xfrm>
              <a:off x="2341563" y="854076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2" name="Ovale 511"/>
            <p:cNvSpPr/>
            <p:nvPr/>
          </p:nvSpPr>
          <p:spPr>
            <a:xfrm>
              <a:off x="2652715" y="1209675"/>
              <a:ext cx="1155698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32" name="Gruppo 15"/>
          <p:cNvGrpSpPr>
            <a:grpSpLocks noChangeAspect="1"/>
          </p:cNvGrpSpPr>
          <p:nvPr/>
        </p:nvGrpSpPr>
        <p:grpSpPr bwMode="auto">
          <a:xfrm>
            <a:off x="3049588" y="3025775"/>
            <a:ext cx="366712" cy="366713"/>
            <a:chOff x="5110163" y="790575"/>
            <a:chExt cx="1466850" cy="1466850"/>
          </a:xfrm>
        </p:grpSpPr>
        <p:sp>
          <p:nvSpPr>
            <p:cNvPr id="514" name="Ovale 513"/>
            <p:cNvSpPr/>
            <p:nvPr/>
          </p:nvSpPr>
          <p:spPr>
            <a:xfrm>
              <a:off x="5110163" y="7905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5" name="Ovale 514"/>
            <p:cNvSpPr/>
            <p:nvPr/>
          </p:nvSpPr>
          <p:spPr>
            <a:xfrm>
              <a:off x="5421311" y="1146175"/>
              <a:ext cx="1155702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33" name="Gruppo 169"/>
          <p:cNvGrpSpPr>
            <a:grpSpLocks noChangeAspect="1"/>
          </p:cNvGrpSpPr>
          <p:nvPr/>
        </p:nvGrpSpPr>
        <p:grpSpPr bwMode="auto">
          <a:xfrm>
            <a:off x="1423988" y="4532313"/>
            <a:ext cx="366712" cy="366712"/>
            <a:chOff x="2341563" y="854076"/>
            <a:chExt cx="1466850" cy="1466849"/>
          </a:xfrm>
        </p:grpSpPr>
        <p:sp>
          <p:nvSpPr>
            <p:cNvPr id="517" name="Ovale 516"/>
            <p:cNvSpPr/>
            <p:nvPr/>
          </p:nvSpPr>
          <p:spPr>
            <a:xfrm>
              <a:off x="2341563" y="8540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18" name="Ovale 517"/>
            <p:cNvSpPr/>
            <p:nvPr/>
          </p:nvSpPr>
          <p:spPr>
            <a:xfrm>
              <a:off x="2652711" y="1209676"/>
              <a:ext cx="1155702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34" name="Gruppo 208"/>
          <p:cNvGrpSpPr>
            <a:grpSpLocks noChangeAspect="1"/>
          </p:cNvGrpSpPr>
          <p:nvPr/>
        </p:nvGrpSpPr>
        <p:grpSpPr bwMode="auto">
          <a:xfrm>
            <a:off x="5091113" y="3752850"/>
            <a:ext cx="333375" cy="300038"/>
            <a:chOff x="437881" y="2177245"/>
            <a:chExt cx="1333500" cy="1200150"/>
          </a:xfrm>
        </p:grpSpPr>
        <p:sp>
          <p:nvSpPr>
            <p:cNvPr id="520" name="Ovale 519"/>
            <p:cNvSpPr/>
            <p:nvPr/>
          </p:nvSpPr>
          <p:spPr bwMode="auto">
            <a:xfrm>
              <a:off x="526781" y="217724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1" name="Ovale 520"/>
            <p:cNvSpPr/>
            <p:nvPr/>
          </p:nvSpPr>
          <p:spPr bwMode="auto">
            <a:xfrm>
              <a:off x="1326881" y="2932896"/>
              <a:ext cx="444500" cy="444499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2" name="Ovale 521"/>
            <p:cNvSpPr/>
            <p:nvPr/>
          </p:nvSpPr>
          <p:spPr bwMode="auto">
            <a:xfrm>
              <a:off x="437881" y="2888444"/>
              <a:ext cx="444500" cy="444499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35" name="Gruppo 208"/>
          <p:cNvGrpSpPr>
            <a:grpSpLocks noChangeAspect="1"/>
          </p:cNvGrpSpPr>
          <p:nvPr/>
        </p:nvGrpSpPr>
        <p:grpSpPr bwMode="auto">
          <a:xfrm>
            <a:off x="8156575" y="2941638"/>
            <a:ext cx="333375" cy="300037"/>
            <a:chOff x="437881" y="2177245"/>
            <a:chExt cx="1333500" cy="1200150"/>
          </a:xfrm>
        </p:grpSpPr>
        <p:sp>
          <p:nvSpPr>
            <p:cNvPr id="524" name="Ovale 523"/>
            <p:cNvSpPr/>
            <p:nvPr/>
          </p:nvSpPr>
          <p:spPr bwMode="auto">
            <a:xfrm>
              <a:off x="526781" y="217724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5" name="Ovale 524"/>
            <p:cNvSpPr/>
            <p:nvPr/>
          </p:nvSpPr>
          <p:spPr bwMode="auto">
            <a:xfrm>
              <a:off x="1326881" y="2932894"/>
              <a:ext cx="444500" cy="444501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6" name="Ovale 525"/>
            <p:cNvSpPr/>
            <p:nvPr/>
          </p:nvSpPr>
          <p:spPr bwMode="auto">
            <a:xfrm>
              <a:off x="437881" y="2888446"/>
              <a:ext cx="444500" cy="444501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5336" name="Gruppo 169"/>
          <p:cNvGrpSpPr>
            <a:grpSpLocks noChangeAspect="1"/>
          </p:cNvGrpSpPr>
          <p:nvPr/>
        </p:nvGrpSpPr>
        <p:grpSpPr bwMode="auto">
          <a:xfrm>
            <a:off x="8232775" y="4348163"/>
            <a:ext cx="366713" cy="366712"/>
            <a:chOff x="2341563" y="854076"/>
            <a:chExt cx="1466850" cy="1466849"/>
          </a:xfrm>
        </p:grpSpPr>
        <p:sp>
          <p:nvSpPr>
            <p:cNvPr id="528" name="Ovale 527"/>
            <p:cNvSpPr/>
            <p:nvPr/>
          </p:nvSpPr>
          <p:spPr>
            <a:xfrm>
              <a:off x="2341563" y="854076"/>
              <a:ext cx="1155698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9" name="Ovale 528"/>
            <p:cNvSpPr/>
            <p:nvPr/>
          </p:nvSpPr>
          <p:spPr>
            <a:xfrm>
              <a:off x="2652715" y="1209676"/>
              <a:ext cx="1155698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78" name="Gruppo 121"/>
          <p:cNvGrpSpPr>
            <a:grpSpLocks noChangeAspect="1"/>
          </p:cNvGrpSpPr>
          <p:nvPr/>
        </p:nvGrpSpPr>
        <p:grpSpPr bwMode="auto">
          <a:xfrm>
            <a:off x="4170363" y="376238"/>
            <a:ext cx="249237" cy="247650"/>
            <a:chOff x="5653781" y="224353"/>
            <a:chExt cx="500063" cy="493713"/>
          </a:xfrm>
        </p:grpSpPr>
        <p:sp>
          <p:nvSpPr>
            <p:cNvPr id="531" name="Ovale 530"/>
            <p:cNvSpPr/>
            <p:nvPr/>
          </p:nvSpPr>
          <p:spPr bwMode="auto">
            <a:xfrm>
              <a:off x="5653781" y="237012"/>
              <a:ext cx="500063" cy="481054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2" name="Ovale 531"/>
            <p:cNvSpPr/>
            <p:nvPr/>
          </p:nvSpPr>
          <p:spPr bwMode="auto">
            <a:xfrm>
              <a:off x="5797110" y="556659"/>
              <a:ext cx="232515" cy="12342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3" name="Figura a mano libera 532"/>
            <p:cNvSpPr/>
            <p:nvPr/>
          </p:nvSpPr>
          <p:spPr bwMode="auto">
            <a:xfrm>
              <a:off x="5720668" y="224353"/>
              <a:ext cx="363104" cy="75956"/>
            </a:xfrm>
            <a:custGeom>
              <a:avLst/>
              <a:gdLst>
                <a:gd name="connsiteX0" fmla="*/ 749808 w 1444752"/>
                <a:gd name="connsiteY0" fmla="*/ 192024 h 301752"/>
                <a:gd name="connsiteX1" fmla="*/ 612648 w 1444752"/>
                <a:gd name="connsiteY1" fmla="*/ 283464 h 301752"/>
                <a:gd name="connsiteX2" fmla="*/ 384048 w 1444752"/>
                <a:gd name="connsiteY2" fmla="*/ 301752 h 301752"/>
                <a:gd name="connsiteX3" fmla="*/ 228600 w 1444752"/>
                <a:gd name="connsiteY3" fmla="*/ 292608 h 301752"/>
                <a:gd name="connsiteX4" fmla="*/ 0 w 1444752"/>
                <a:gd name="connsiteY4" fmla="*/ 237744 h 301752"/>
                <a:gd name="connsiteX5" fmla="*/ 265176 w 1444752"/>
                <a:gd name="connsiteY5" fmla="*/ 73152 h 301752"/>
                <a:gd name="connsiteX6" fmla="*/ 548640 w 1444752"/>
                <a:gd name="connsiteY6" fmla="*/ 9144 h 301752"/>
                <a:gd name="connsiteX7" fmla="*/ 768096 w 1444752"/>
                <a:gd name="connsiteY7" fmla="*/ 27432 h 301752"/>
                <a:gd name="connsiteX8" fmla="*/ 978408 w 1444752"/>
                <a:gd name="connsiteY8" fmla="*/ 0 h 301752"/>
                <a:gd name="connsiteX9" fmla="*/ 1271016 w 1444752"/>
                <a:gd name="connsiteY9" fmla="*/ 64008 h 301752"/>
                <a:gd name="connsiteX10" fmla="*/ 1444752 w 1444752"/>
                <a:gd name="connsiteY10" fmla="*/ 237744 h 301752"/>
                <a:gd name="connsiteX11" fmla="*/ 1170432 w 1444752"/>
                <a:gd name="connsiteY11" fmla="*/ 283464 h 301752"/>
                <a:gd name="connsiteX12" fmla="*/ 923544 w 1444752"/>
                <a:gd name="connsiteY12" fmla="*/ 274320 h 301752"/>
                <a:gd name="connsiteX13" fmla="*/ 749808 w 1444752"/>
                <a:gd name="connsiteY13" fmla="*/ 192024 h 30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44752" h="301752">
                  <a:moveTo>
                    <a:pt x="749808" y="192024"/>
                  </a:moveTo>
                  <a:lnTo>
                    <a:pt x="612648" y="283464"/>
                  </a:lnTo>
                  <a:lnTo>
                    <a:pt x="384048" y="301752"/>
                  </a:lnTo>
                  <a:lnTo>
                    <a:pt x="228600" y="292608"/>
                  </a:lnTo>
                  <a:lnTo>
                    <a:pt x="0" y="237744"/>
                  </a:lnTo>
                  <a:lnTo>
                    <a:pt x="265176" y="73152"/>
                  </a:lnTo>
                  <a:lnTo>
                    <a:pt x="548640" y="9144"/>
                  </a:lnTo>
                  <a:lnTo>
                    <a:pt x="768096" y="27432"/>
                  </a:lnTo>
                  <a:lnTo>
                    <a:pt x="978408" y="0"/>
                  </a:lnTo>
                  <a:lnTo>
                    <a:pt x="1271016" y="64008"/>
                  </a:lnTo>
                  <a:lnTo>
                    <a:pt x="1444752" y="237744"/>
                  </a:lnTo>
                  <a:lnTo>
                    <a:pt x="1170432" y="283464"/>
                  </a:lnTo>
                  <a:lnTo>
                    <a:pt x="923544" y="274320"/>
                  </a:lnTo>
                  <a:lnTo>
                    <a:pt x="749808" y="192024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50000"/>
                  </a:schemeClr>
                </a:gs>
                <a:gs pos="30000">
                  <a:schemeClr val="accent6">
                    <a:lumMod val="50000"/>
                  </a:schemeClr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16200000" scaled="0"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4" name="Ovale 533"/>
            <p:cNvSpPr/>
            <p:nvPr/>
          </p:nvSpPr>
          <p:spPr bwMode="auto">
            <a:xfrm>
              <a:off x="5809851" y="363605"/>
              <a:ext cx="66889" cy="10127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5" name="Ovale 534"/>
            <p:cNvSpPr>
              <a:spLocks noChangeAspect="1"/>
            </p:cNvSpPr>
            <p:nvPr/>
          </p:nvSpPr>
          <p:spPr bwMode="auto">
            <a:xfrm>
              <a:off x="5832148" y="442725"/>
              <a:ext cx="19111" cy="1898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6" name="Ovale 535"/>
            <p:cNvSpPr/>
            <p:nvPr/>
          </p:nvSpPr>
          <p:spPr bwMode="auto">
            <a:xfrm>
              <a:off x="5946812" y="366769"/>
              <a:ext cx="66887" cy="10127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7" name="Ovale 536"/>
            <p:cNvSpPr>
              <a:spLocks noChangeAspect="1"/>
            </p:cNvSpPr>
            <p:nvPr/>
          </p:nvSpPr>
          <p:spPr bwMode="auto">
            <a:xfrm>
              <a:off x="5969107" y="445891"/>
              <a:ext cx="19111" cy="1898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79" name="Gruppo 122"/>
          <p:cNvGrpSpPr>
            <a:grpSpLocks noChangeAspect="1"/>
          </p:cNvGrpSpPr>
          <p:nvPr/>
        </p:nvGrpSpPr>
        <p:grpSpPr bwMode="auto">
          <a:xfrm>
            <a:off x="5713413" y="368300"/>
            <a:ext cx="250825" cy="296863"/>
            <a:chOff x="6475120" y="178159"/>
            <a:chExt cx="500063" cy="593725"/>
          </a:xfrm>
        </p:grpSpPr>
        <p:sp>
          <p:nvSpPr>
            <p:cNvPr id="539" name="Figura a mano libera 538"/>
            <p:cNvSpPr/>
            <p:nvPr/>
          </p:nvSpPr>
          <p:spPr bwMode="auto">
            <a:xfrm>
              <a:off x="6519429" y="178159"/>
              <a:ext cx="411444" cy="200026"/>
            </a:xfrm>
            <a:custGeom>
              <a:avLst/>
              <a:gdLst>
                <a:gd name="connsiteX0" fmla="*/ 0 w 1179576"/>
                <a:gd name="connsiteY0" fmla="*/ 795528 h 795528"/>
                <a:gd name="connsiteX1" fmla="*/ 0 w 1179576"/>
                <a:gd name="connsiteY1" fmla="*/ 256032 h 795528"/>
                <a:gd name="connsiteX2" fmla="*/ 128016 w 1179576"/>
                <a:gd name="connsiteY2" fmla="*/ 402336 h 795528"/>
                <a:gd name="connsiteX3" fmla="*/ 246888 w 1179576"/>
                <a:gd name="connsiteY3" fmla="*/ 274320 h 795528"/>
                <a:gd name="connsiteX4" fmla="*/ 374904 w 1179576"/>
                <a:gd name="connsiteY4" fmla="*/ 402336 h 795528"/>
                <a:gd name="connsiteX5" fmla="*/ 530352 w 1179576"/>
                <a:gd name="connsiteY5" fmla="*/ 210312 h 795528"/>
                <a:gd name="connsiteX6" fmla="*/ 667512 w 1179576"/>
                <a:gd name="connsiteY6" fmla="*/ 548640 h 795528"/>
                <a:gd name="connsiteX7" fmla="*/ 804672 w 1179576"/>
                <a:gd name="connsiteY7" fmla="*/ 0 h 795528"/>
                <a:gd name="connsiteX8" fmla="*/ 932688 w 1179576"/>
                <a:gd name="connsiteY8" fmla="*/ 484632 h 795528"/>
                <a:gd name="connsiteX9" fmla="*/ 1179576 w 1179576"/>
                <a:gd name="connsiteY9" fmla="*/ 237744 h 795528"/>
                <a:gd name="connsiteX10" fmla="*/ 1179576 w 1179576"/>
                <a:gd name="connsiteY10" fmla="*/ 795528 h 795528"/>
                <a:gd name="connsiteX11" fmla="*/ 941832 w 1179576"/>
                <a:gd name="connsiteY11" fmla="*/ 731520 h 795528"/>
                <a:gd name="connsiteX12" fmla="*/ 758952 w 1179576"/>
                <a:gd name="connsiteY12" fmla="*/ 667512 h 795528"/>
                <a:gd name="connsiteX13" fmla="*/ 585216 w 1179576"/>
                <a:gd name="connsiteY13" fmla="*/ 685800 h 795528"/>
                <a:gd name="connsiteX14" fmla="*/ 448056 w 1179576"/>
                <a:gd name="connsiteY14" fmla="*/ 685800 h 795528"/>
                <a:gd name="connsiteX15" fmla="*/ 210312 w 1179576"/>
                <a:gd name="connsiteY15" fmla="*/ 685800 h 795528"/>
                <a:gd name="connsiteX16" fmla="*/ 118872 w 1179576"/>
                <a:gd name="connsiteY16" fmla="*/ 731520 h 795528"/>
                <a:gd name="connsiteX17" fmla="*/ 0 w 1179576"/>
                <a:gd name="connsiteY17" fmla="*/ 795528 h 795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79576" h="795528">
                  <a:moveTo>
                    <a:pt x="0" y="795528"/>
                  </a:moveTo>
                  <a:lnTo>
                    <a:pt x="0" y="256032"/>
                  </a:lnTo>
                  <a:lnTo>
                    <a:pt x="128016" y="402336"/>
                  </a:lnTo>
                  <a:lnTo>
                    <a:pt x="246888" y="274320"/>
                  </a:lnTo>
                  <a:lnTo>
                    <a:pt x="374904" y="402336"/>
                  </a:lnTo>
                  <a:lnTo>
                    <a:pt x="530352" y="210312"/>
                  </a:lnTo>
                  <a:lnTo>
                    <a:pt x="667512" y="548640"/>
                  </a:lnTo>
                  <a:lnTo>
                    <a:pt x="804672" y="0"/>
                  </a:lnTo>
                  <a:lnTo>
                    <a:pt x="932688" y="484632"/>
                  </a:lnTo>
                  <a:lnTo>
                    <a:pt x="1179576" y="237744"/>
                  </a:lnTo>
                  <a:lnTo>
                    <a:pt x="1179576" y="795528"/>
                  </a:lnTo>
                  <a:lnTo>
                    <a:pt x="941832" y="731520"/>
                  </a:lnTo>
                  <a:lnTo>
                    <a:pt x="758952" y="667512"/>
                  </a:lnTo>
                  <a:lnTo>
                    <a:pt x="585216" y="685800"/>
                  </a:lnTo>
                  <a:lnTo>
                    <a:pt x="448056" y="685800"/>
                  </a:lnTo>
                  <a:lnTo>
                    <a:pt x="210312" y="685800"/>
                  </a:lnTo>
                  <a:lnTo>
                    <a:pt x="118872" y="731520"/>
                  </a:lnTo>
                  <a:lnTo>
                    <a:pt x="0" y="79552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0" name="Ovale 539"/>
            <p:cNvSpPr/>
            <p:nvPr/>
          </p:nvSpPr>
          <p:spPr bwMode="auto">
            <a:xfrm>
              <a:off x="6475120" y="289285"/>
              <a:ext cx="500063" cy="482599"/>
            </a:xfrm>
            <a:prstGeom prst="ellipse">
              <a:avLst/>
            </a:prstGeom>
            <a:solidFill>
              <a:srgbClr val="FF0000"/>
            </a:solidFill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1" name="Ovale 540"/>
            <p:cNvSpPr/>
            <p:nvPr/>
          </p:nvSpPr>
          <p:spPr bwMode="auto">
            <a:xfrm>
              <a:off x="6617542" y="609958"/>
              <a:ext cx="231043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2" name="Ovale 541"/>
            <p:cNvSpPr/>
            <p:nvPr/>
          </p:nvSpPr>
          <p:spPr bwMode="auto">
            <a:xfrm>
              <a:off x="6589058" y="390885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3" name="Ovale 542"/>
            <p:cNvSpPr>
              <a:spLocks noChangeAspect="1"/>
            </p:cNvSpPr>
            <p:nvPr/>
          </p:nvSpPr>
          <p:spPr bwMode="auto">
            <a:xfrm>
              <a:off x="6614378" y="470259"/>
              <a:ext cx="15824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4" name="Ovale 543"/>
            <p:cNvSpPr/>
            <p:nvPr/>
          </p:nvSpPr>
          <p:spPr bwMode="auto">
            <a:xfrm>
              <a:off x="6794780" y="390885"/>
              <a:ext cx="664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5" name="Ovale 544"/>
            <p:cNvSpPr>
              <a:spLocks noChangeAspect="1"/>
            </p:cNvSpPr>
            <p:nvPr/>
          </p:nvSpPr>
          <p:spPr bwMode="auto">
            <a:xfrm>
              <a:off x="6816935" y="470259"/>
              <a:ext cx="18990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80" name="Gruppo 123"/>
          <p:cNvGrpSpPr>
            <a:grpSpLocks noChangeAspect="1"/>
          </p:cNvGrpSpPr>
          <p:nvPr/>
        </p:nvGrpSpPr>
        <p:grpSpPr bwMode="auto">
          <a:xfrm>
            <a:off x="6978650" y="407988"/>
            <a:ext cx="300038" cy="247650"/>
            <a:chOff x="7263727" y="191036"/>
            <a:chExt cx="598488" cy="495300"/>
          </a:xfrm>
        </p:grpSpPr>
        <p:sp>
          <p:nvSpPr>
            <p:cNvPr id="547" name="Ovale 546"/>
            <p:cNvSpPr/>
            <p:nvPr/>
          </p:nvSpPr>
          <p:spPr bwMode="auto">
            <a:xfrm>
              <a:off x="7289060" y="203736"/>
              <a:ext cx="500322" cy="482600"/>
            </a:xfrm>
            <a:prstGeom prst="ellipse">
              <a:avLst/>
            </a:prstGeom>
            <a:solidFill>
              <a:srgbClr val="00B050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8" name="Ovale 547"/>
            <p:cNvSpPr/>
            <p:nvPr/>
          </p:nvSpPr>
          <p:spPr bwMode="auto">
            <a:xfrm>
              <a:off x="7431558" y="527586"/>
              <a:ext cx="231161" cy="1301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9" name="Ovale 548"/>
            <p:cNvSpPr/>
            <p:nvPr/>
          </p:nvSpPr>
          <p:spPr bwMode="auto">
            <a:xfrm>
              <a:off x="7403057" y="305336"/>
              <a:ext cx="696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0" name="Ovale 549"/>
            <p:cNvSpPr>
              <a:spLocks noChangeAspect="1"/>
            </p:cNvSpPr>
            <p:nvPr/>
          </p:nvSpPr>
          <p:spPr bwMode="auto">
            <a:xfrm>
              <a:off x="7428390" y="384710"/>
              <a:ext cx="15834" cy="190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1" name="Ovale 550"/>
            <p:cNvSpPr/>
            <p:nvPr/>
          </p:nvSpPr>
          <p:spPr bwMode="auto">
            <a:xfrm>
              <a:off x="7608887" y="305336"/>
              <a:ext cx="66498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2" name="Ovale 551"/>
            <p:cNvSpPr>
              <a:spLocks noChangeAspect="1"/>
            </p:cNvSpPr>
            <p:nvPr/>
          </p:nvSpPr>
          <p:spPr bwMode="auto">
            <a:xfrm>
              <a:off x="7631052" y="384710"/>
              <a:ext cx="19000" cy="190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3" name="Figura a mano libera 552"/>
            <p:cNvSpPr/>
            <p:nvPr/>
          </p:nvSpPr>
          <p:spPr bwMode="auto">
            <a:xfrm>
              <a:off x="7263727" y="191036"/>
              <a:ext cx="598488" cy="234950"/>
            </a:xfrm>
            <a:custGeom>
              <a:avLst/>
              <a:gdLst>
                <a:gd name="connsiteX0" fmla="*/ 145142 w 2398485"/>
                <a:gd name="connsiteY0" fmla="*/ 489857 h 936171"/>
                <a:gd name="connsiteX1" fmla="*/ 384628 w 2398485"/>
                <a:gd name="connsiteY1" fmla="*/ 250371 h 936171"/>
                <a:gd name="connsiteX2" fmla="*/ 700313 w 2398485"/>
                <a:gd name="connsiteY2" fmla="*/ 65314 h 936171"/>
                <a:gd name="connsiteX3" fmla="*/ 1135742 w 2398485"/>
                <a:gd name="connsiteY3" fmla="*/ 0 h 936171"/>
                <a:gd name="connsiteX4" fmla="*/ 1494971 w 2398485"/>
                <a:gd name="connsiteY4" fmla="*/ 97971 h 936171"/>
                <a:gd name="connsiteX5" fmla="*/ 1799771 w 2398485"/>
                <a:gd name="connsiteY5" fmla="*/ 272143 h 936171"/>
                <a:gd name="connsiteX6" fmla="*/ 2137228 w 2398485"/>
                <a:gd name="connsiteY6" fmla="*/ 468086 h 936171"/>
                <a:gd name="connsiteX7" fmla="*/ 2398485 w 2398485"/>
                <a:gd name="connsiteY7" fmla="*/ 631371 h 936171"/>
                <a:gd name="connsiteX8" fmla="*/ 1756228 w 2398485"/>
                <a:gd name="connsiteY8" fmla="*/ 522514 h 936171"/>
                <a:gd name="connsiteX9" fmla="*/ 1538513 w 2398485"/>
                <a:gd name="connsiteY9" fmla="*/ 402771 h 936171"/>
                <a:gd name="connsiteX10" fmla="*/ 1222828 w 2398485"/>
                <a:gd name="connsiteY10" fmla="*/ 391886 h 936171"/>
                <a:gd name="connsiteX11" fmla="*/ 907142 w 2398485"/>
                <a:gd name="connsiteY11" fmla="*/ 391886 h 936171"/>
                <a:gd name="connsiteX12" fmla="*/ 678542 w 2398485"/>
                <a:gd name="connsiteY12" fmla="*/ 304800 h 936171"/>
                <a:gd name="connsiteX13" fmla="*/ 602342 w 2398485"/>
                <a:gd name="connsiteY13" fmla="*/ 228600 h 936171"/>
                <a:gd name="connsiteX14" fmla="*/ 526142 w 2398485"/>
                <a:gd name="connsiteY14" fmla="*/ 185057 h 936171"/>
                <a:gd name="connsiteX15" fmla="*/ 330199 w 2398485"/>
                <a:gd name="connsiteY15" fmla="*/ 381000 h 936171"/>
                <a:gd name="connsiteX16" fmla="*/ 286656 w 2398485"/>
                <a:gd name="connsiteY16" fmla="*/ 664029 h 936171"/>
                <a:gd name="connsiteX17" fmla="*/ 177799 w 2398485"/>
                <a:gd name="connsiteY17" fmla="*/ 936171 h 936171"/>
                <a:gd name="connsiteX18" fmla="*/ 58056 w 2398485"/>
                <a:gd name="connsiteY18" fmla="*/ 881743 h 936171"/>
                <a:gd name="connsiteX19" fmla="*/ 101599 w 2398485"/>
                <a:gd name="connsiteY19" fmla="*/ 631371 h 936171"/>
                <a:gd name="connsiteX20" fmla="*/ 145142 w 2398485"/>
                <a:gd name="connsiteY20" fmla="*/ 489857 h 93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98485" h="936171">
                  <a:moveTo>
                    <a:pt x="145142" y="489857"/>
                  </a:moveTo>
                  <a:lnTo>
                    <a:pt x="384628" y="250371"/>
                  </a:lnTo>
                  <a:lnTo>
                    <a:pt x="700313" y="65314"/>
                  </a:lnTo>
                  <a:lnTo>
                    <a:pt x="1135742" y="0"/>
                  </a:lnTo>
                  <a:lnTo>
                    <a:pt x="1494971" y="97971"/>
                  </a:lnTo>
                  <a:lnTo>
                    <a:pt x="1799771" y="272143"/>
                  </a:lnTo>
                  <a:lnTo>
                    <a:pt x="2137228" y="468086"/>
                  </a:lnTo>
                  <a:cubicBezTo>
                    <a:pt x="2390638" y="633353"/>
                    <a:pt x="2287962" y="631371"/>
                    <a:pt x="2398485" y="631371"/>
                  </a:cubicBezTo>
                  <a:lnTo>
                    <a:pt x="1756228" y="522514"/>
                  </a:lnTo>
                  <a:lnTo>
                    <a:pt x="1538513" y="402771"/>
                  </a:lnTo>
                  <a:lnTo>
                    <a:pt x="1222828" y="391886"/>
                  </a:lnTo>
                  <a:lnTo>
                    <a:pt x="907142" y="391886"/>
                  </a:lnTo>
                  <a:lnTo>
                    <a:pt x="678542" y="304800"/>
                  </a:lnTo>
                  <a:lnTo>
                    <a:pt x="602342" y="228600"/>
                  </a:lnTo>
                  <a:lnTo>
                    <a:pt x="526142" y="185057"/>
                  </a:lnTo>
                  <a:lnTo>
                    <a:pt x="330199" y="381000"/>
                  </a:lnTo>
                  <a:lnTo>
                    <a:pt x="286656" y="664029"/>
                  </a:lnTo>
                  <a:lnTo>
                    <a:pt x="177799" y="936171"/>
                  </a:lnTo>
                  <a:cubicBezTo>
                    <a:pt x="43822" y="880347"/>
                    <a:pt x="0" y="881743"/>
                    <a:pt x="58056" y="881743"/>
                  </a:cubicBezTo>
                  <a:cubicBezTo>
                    <a:pt x="91182" y="627773"/>
                    <a:pt x="6549" y="631371"/>
                    <a:pt x="101599" y="631371"/>
                  </a:cubicBezTo>
                  <a:lnTo>
                    <a:pt x="145142" y="489857"/>
                  </a:lnTo>
                  <a:close/>
                </a:path>
              </a:pathLst>
            </a:cu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81" name="Gruppo 120"/>
          <p:cNvGrpSpPr>
            <a:grpSpLocks noChangeAspect="1"/>
          </p:cNvGrpSpPr>
          <p:nvPr/>
        </p:nvGrpSpPr>
        <p:grpSpPr bwMode="auto">
          <a:xfrm>
            <a:off x="847725" y="396875"/>
            <a:ext cx="250825" cy="241300"/>
            <a:chOff x="1016854" y="194189"/>
            <a:chExt cx="500063" cy="482600"/>
          </a:xfrm>
        </p:grpSpPr>
        <p:sp>
          <p:nvSpPr>
            <p:cNvPr id="555" name="Ovale 554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6" name="Ovale 555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7" name="Ovale 556"/>
            <p:cNvSpPr/>
            <p:nvPr/>
          </p:nvSpPr>
          <p:spPr bwMode="auto">
            <a:xfrm>
              <a:off x="1339679" y="264039"/>
              <a:ext cx="664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8" name="Ovale 557"/>
            <p:cNvSpPr>
              <a:spLocks noChangeAspect="1"/>
            </p:cNvSpPr>
            <p:nvPr/>
          </p:nvSpPr>
          <p:spPr bwMode="auto">
            <a:xfrm>
              <a:off x="1152948" y="343415"/>
              <a:ext cx="15824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9" name="Ovale 558"/>
            <p:cNvSpPr>
              <a:spLocks noChangeAspect="1"/>
            </p:cNvSpPr>
            <p:nvPr/>
          </p:nvSpPr>
          <p:spPr bwMode="auto">
            <a:xfrm>
              <a:off x="1361835" y="343415"/>
              <a:ext cx="18990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60" name="Ovale 559"/>
            <p:cNvSpPr/>
            <p:nvPr/>
          </p:nvSpPr>
          <p:spPr bwMode="auto">
            <a:xfrm>
              <a:off x="1159278" y="479939"/>
              <a:ext cx="231041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82" name="Gruppo 120"/>
          <p:cNvGrpSpPr>
            <a:grpSpLocks noChangeAspect="1"/>
          </p:cNvGrpSpPr>
          <p:nvPr/>
        </p:nvGrpSpPr>
        <p:grpSpPr bwMode="auto">
          <a:xfrm>
            <a:off x="1784350" y="433388"/>
            <a:ext cx="250825" cy="241300"/>
            <a:chOff x="1016854" y="194189"/>
            <a:chExt cx="500063" cy="482600"/>
          </a:xfrm>
        </p:grpSpPr>
        <p:sp>
          <p:nvSpPr>
            <p:cNvPr id="562" name="Ovale 561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63" name="Ovale 562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64" name="Ovale 563"/>
            <p:cNvSpPr/>
            <p:nvPr/>
          </p:nvSpPr>
          <p:spPr bwMode="auto">
            <a:xfrm>
              <a:off x="1339679" y="264039"/>
              <a:ext cx="664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65" name="Ovale 564"/>
            <p:cNvSpPr>
              <a:spLocks noChangeAspect="1"/>
            </p:cNvSpPr>
            <p:nvPr/>
          </p:nvSpPr>
          <p:spPr bwMode="auto">
            <a:xfrm>
              <a:off x="1152948" y="343413"/>
              <a:ext cx="15824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66" name="Ovale 565"/>
            <p:cNvSpPr>
              <a:spLocks noChangeAspect="1"/>
            </p:cNvSpPr>
            <p:nvPr/>
          </p:nvSpPr>
          <p:spPr bwMode="auto">
            <a:xfrm>
              <a:off x="1361835" y="343413"/>
              <a:ext cx="18990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67" name="Ovale 566"/>
            <p:cNvSpPr/>
            <p:nvPr/>
          </p:nvSpPr>
          <p:spPr bwMode="auto">
            <a:xfrm>
              <a:off x="1159278" y="479939"/>
              <a:ext cx="231041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83" name="Gruppo 120"/>
          <p:cNvGrpSpPr>
            <a:grpSpLocks noChangeAspect="1"/>
          </p:cNvGrpSpPr>
          <p:nvPr/>
        </p:nvGrpSpPr>
        <p:grpSpPr bwMode="auto">
          <a:xfrm>
            <a:off x="2233613" y="406400"/>
            <a:ext cx="250825" cy="241300"/>
            <a:chOff x="1016854" y="194189"/>
            <a:chExt cx="500063" cy="482600"/>
          </a:xfrm>
        </p:grpSpPr>
        <p:sp>
          <p:nvSpPr>
            <p:cNvPr id="569" name="Ovale 568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0" name="Ovale 569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1" name="Ovale 570"/>
            <p:cNvSpPr/>
            <p:nvPr/>
          </p:nvSpPr>
          <p:spPr bwMode="auto">
            <a:xfrm>
              <a:off x="1339679" y="264039"/>
              <a:ext cx="66463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2" name="Ovale 571"/>
            <p:cNvSpPr>
              <a:spLocks noChangeAspect="1"/>
            </p:cNvSpPr>
            <p:nvPr/>
          </p:nvSpPr>
          <p:spPr bwMode="auto">
            <a:xfrm>
              <a:off x="1152946" y="343415"/>
              <a:ext cx="15826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3" name="Ovale 572"/>
            <p:cNvSpPr>
              <a:spLocks noChangeAspect="1"/>
            </p:cNvSpPr>
            <p:nvPr/>
          </p:nvSpPr>
          <p:spPr bwMode="auto">
            <a:xfrm>
              <a:off x="1361833" y="343415"/>
              <a:ext cx="18990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4" name="Ovale 573"/>
            <p:cNvSpPr/>
            <p:nvPr/>
          </p:nvSpPr>
          <p:spPr bwMode="auto">
            <a:xfrm>
              <a:off x="1159276" y="479939"/>
              <a:ext cx="231043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84" name="Gruppo 120"/>
          <p:cNvGrpSpPr>
            <a:grpSpLocks noChangeAspect="1"/>
          </p:cNvGrpSpPr>
          <p:nvPr/>
        </p:nvGrpSpPr>
        <p:grpSpPr bwMode="auto">
          <a:xfrm>
            <a:off x="2746375" y="417513"/>
            <a:ext cx="250825" cy="241300"/>
            <a:chOff x="1016854" y="194189"/>
            <a:chExt cx="500063" cy="482600"/>
          </a:xfrm>
        </p:grpSpPr>
        <p:sp>
          <p:nvSpPr>
            <p:cNvPr id="576" name="Ovale 575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7" name="Ovale 576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8" name="Ovale 577"/>
            <p:cNvSpPr/>
            <p:nvPr/>
          </p:nvSpPr>
          <p:spPr bwMode="auto">
            <a:xfrm>
              <a:off x="1339679" y="264039"/>
              <a:ext cx="664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9" name="Ovale 578"/>
            <p:cNvSpPr>
              <a:spLocks noChangeAspect="1"/>
            </p:cNvSpPr>
            <p:nvPr/>
          </p:nvSpPr>
          <p:spPr bwMode="auto">
            <a:xfrm>
              <a:off x="1152948" y="343413"/>
              <a:ext cx="15824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80" name="Ovale 579"/>
            <p:cNvSpPr>
              <a:spLocks noChangeAspect="1"/>
            </p:cNvSpPr>
            <p:nvPr/>
          </p:nvSpPr>
          <p:spPr bwMode="auto">
            <a:xfrm>
              <a:off x="1361835" y="343413"/>
              <a:ext cx="18990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81" name="Ovale 580"/>
            <p:cNvSpPr/>
            <p:nvPr/>
          </p:nvSpPr>
          <p:spPr bwMode="auto">
            <a:xfrm>
              <a:off x="1159278" y="479939"/>
              <a:ext cx="231041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85" name="Gruppo 120"/>
          <p:cNvGrpSpPr>
            <a:grpSpLocks noChangeAspect="1"/>
          </p:cNvGrpSpPr>
          <p:nvPr/>
        </p:nvGrpSpPr>
        <p:grpSpPr bwMode="auto">
          <a:xfrm>
            <a:off x="3221038" y="414338"/>
            <a:ext cx="250825" cy="241300"/>
            <a:chOff x="1016854" y="194189"/>
            <a:chExt cx="500063" cy="482600"/>
          </a:xfrm>
        </p:grpSpPr>
        <p:sp>
          <p:nvSpPr>
            <p:cNvPr id="583" name="Ovale 582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84" name="Ovale 583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85" name="Ovale 584"/>
            <p:cNvSpPr/>
            <p:nvPr/>
          </p:nvSpPr>
          <p:spPr bwMode="auto">
            <a:xfrm>
              <a:off x="1339679" y="264039"/>
              <a:ext cx="66463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86" name="Ovale 585"/>
            <p:cNvSpPr>
              <a:spLocks noChangeAspect="1"/>
            </p:cNvSpPr>
            <p:nvPr/>
          </p:nvSpPr>
          <p:spPr bwMode="auto">
            <a:xfrm>
              <a:off x="1152946" y="343413"/>
              <a:ext cx="15826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87" name="Ovale 586"/>
            <p:cNvSpPr>
              <a:spLocks noChangeAspect="1"/>
            </p:cNvSpPr>
            <p:nvPr/>
          </p:nvSpPr>
          <p:spPr bwMode="auto">
            <a:xfrm>
              <a:off x="1361833" y="343413"/>
              <a:ext cx="18990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88" name="Ovale 587"/>
            <p:cNvSpPr/>
            <p:nvPr/>
          </p:nvSpPr>
          <p:spPr bwMode="auto">
            <a:xfrm>
              <a:off x="1159276" y="479939"/>
              <a:ext cx="231043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86" name="Gruppo 120"/>
          <p:cNvGrpSpPr>
            <a:grpSpLocks noChangeAspect="1"/>
          </p:cNvGrpSpPr>
          <p:nvPr/>
        </p:nvGrpSpPr>
        <p:grpSpPr bwMode="auto">
          <a:xfrm>
            <a:off x="3708400" y="412750"/>
            <a:ext cx="250825" cy="241300"/>
            <a:chOff x="1016854" y="194189"/>
            <a:chExt cx="500063" cy="482600"/>
          </a:xfrm>
        </p:grpSpPr>
        <p:sp>
          <p:nvSpPr>
            <p:cNvPr id="590" name="Ovale 589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91" name="Ovale 590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92" name="Ovale 591"/>
            <p:cNvSpPr/>
            <p:nvPr/>
          </p:nvSpPr>
          <p:spPr bwMode="auto">
            <a:xfrm>
              <a:off x="1339679" y="264039"/>
              <a:ext cx="664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93" name="Ovale 592"/>
            <p:cNvSpPr>
              <a:spLocks noChangeAspect="1"/>
            </p:cNvSpPr>
            <p:nvPr/>
          </p:nvSpPr>
          <p:spPr bwMode="auto">
            <a:xfrm>
              <a:off x="1152948" y="343415"/>
              <a:ext cx="15824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94" name="Ovale 593"/>
            <p:cNvSpPr>
              <a:spLocks noChangeAspect="1"/>
            </p:cNvSpPr>
            <p:nvPr/>
          </p:nvSpPr>
          <p:spPr bwMode="auto">
            <a:xfrm>
              <a:off x="1361835" y="343415"/>
              <a:ext cx="18990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95" name="Ovale 594"/>
            <p:cNvSpPr/>
            <p:nvPr/>
          </p:nvSpPr>
          <p:spPr bwMode="auto">
            <a:xfrm>
              <a:off x="1159278" y="479939"/>
              <a:ext cx="231041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507" name="CasellaDiTesto 225"/>
          <p:cNvSpPr txBox="1">
            <a:spLocks noChangeArrowheads="1"/>
          </p:cNvSpPr>
          <p:nvPr/>
        </p:nvSpPr>
        <p:spPr bwMode="auto">
          <a:xfrm>
            <a:off x="5643563" y="1143000"/>
            <a:ext cx="2678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again M.I.A. …</a:t>
            </a:r>
          </a:p>
        </p:txBody>
      </p:sp>
    </p:spTree>
    <p:extLst>
      <p:ext uri="{BB962C8B-B14F-4D97-AF65-F5344CB8AC3E}">
        <p14:creationId xmlns:p14="http://schemas.microsoft.com/office/powerpoint/2010/main" val="78876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3.70028E-7 L -2.5E-6 0.3330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665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0472E-6 L -2.22222E-6 0.3330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17206E-6 L -8.33333E-7 0.333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2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3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6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33303 L 0.30764 -0.0753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82" y="-2042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5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33302 L -0.19496 0.0899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57" y="-1216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33303 L 0.81511 0.8876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47" y="27729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33303 L 0.77951 0.0862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76" y="-1235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33302 L -0.00139 0.9572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1198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33302 L -0.00156 0.9539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3103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33302 L -8.33333E-7 0.9560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5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33302 L 0.00121 0.9535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101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33303 L 0.10156 -0.0751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9" y="-2042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33303 L -0.66893 0.5892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55" y="1281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33302 L 0.00556 0.9567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31175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5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33302 L 0.34583 0.3075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-1272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33303 L -0.00295 0.9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313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asellaDiTesto 41"/>
          <p:cNvSpPr txBox="1">
            <a:spLocks noChangeArrowheads="1"/>
          </p:cNvSpPr>
          <p:nvPr/>
        </p:nvSpPr>
        <p:spPr bwMode="auto">
          <a:xfrm>
            <a:off x="3071813" y="2500313"/>
            <a:ext cx="28527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SCENE V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DETECTION</a:t>
            </a:r>
          </a:p>
        </p:txBody>
      </p:sp>
      <p:sp>
        <p:nvSpPr>
          <p:cNvPr id="56323" name="CasellaDiTesto 41"/>
          <p:cNvSpPr txBox="1">
            <a:spLocks noChangeArrowheads="1"/>
          </p:cNvSpPr>
          <p:nvPr/>
        </p:nvSpPr>
        <p:spPr bwMode="auto">
          <a:xfrm>
            <a:off x="571500" y="5214938"/>
            <a:ext cx="627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“several … at home with different stories …” </a:t>
            </a:r>
          </a:p>
        </p:txBody>
      </p:sp>
    </p:spTree>
    <p:extLst>
      <p:ext uri="{BB962C8B-B14F-4D97-AF65-F5344CB8AC3E}">
        <p14:creationId xmlns:p14="http://schemas.microsoft.com/office/powerpoint/2010/main" val="25173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o 31"/>
          <p:cNvGrpSpPr>
            <a:grpSpLocks/>
          </p:cNvGrpSpPr>
          <p:nvPr/>
        </p:nvGrpSpPr>
        <p:grpSpPr bwMode="auto">
          <a:xfrm>
            <a:off x="2024063" y="1095375"/>
            <a:ext cx="2000250" cy="3994150"/>
            <a:chOff x="304800" y="1052513"/>
            <a:chExt cx="2000250" cy="3994150"/>
          </a:xfrm>
        </p:grpSpPr>
        <p:sp>
          <p:nvSpPr>
            <p:cNvPr id="23" name="Figura a mano libera 22"/>
            <p:cNvSpPr/>
            <p:nvPr/>
          </p:nvSpPr>
          <p:spPr>
            <a:xfrm rot="16200000">
              <a:off x="261144" y="1912144"/>
              <a:ext cx="2070100" cy="350837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304800" y="3117851"/>
              <a:ext cx="2000250" cy="1928812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" name="Ovale 5"/>
            <p:cNvSpPr/>
            <p:nvPr/>
          </p:nvSpPr>
          <p:spPr>
            <a:xfrm>
              <a:off x="733425" y="3606801"/>
              <a:ext cx="276225" cy="3587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" name="Ovale 6"/>
            <p:cNvSpPr/>
            <p:nvPr/>
          </p:nvSpPr>
          <p:spPr>
            <a:xfrm>
              <a:off x="1590675" y="3606801"/>
              <a:ext cx="276225" cy="3587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" name="Ovale 7"/>
            <p:cNvSpPr>
              <a:spLocks noChangeAspect="1"/>
            </p:cNvSpPr>
            <p:nvPr/>
          </p:nvSpPr>
          <p:spPr>
            <a:xfrm>
              <a:off x="841375" y="3616326"/>
              <a:ext cx="71437" cy="71437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" name="Ovale 8"/>
            <p:cNvSpPr>
              <a:spLocks noChangeAspect="1"/>
            </p:cNvSpPr>
            <p:nvPr/>
          </p:nvSpPr>
          <p:spPr>
            <a:xfrm>
              <a:off x="1698625" y="3606801"/>
              <a:ext cx="71437" cy="71437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" name="Ovale 10"/>
            <p:cNvSpPr/>
            <p:nvPr/>
          </p:nvSpPr>
          <p:spPr>
            <a:xfrm>
              <a:off x="1116012" y="4243388"/>
              <a:ext cx="401638" cy="581025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43011" name="Gruppo 32"/>
          <p:cNvGrpSpPr>
            <a:grpSpLocks/>
          </p:cNvGrpSpPr>
          <p:nvPr/>
        </p:nvGrpSpPr>
        <p:grpSpPr bwMode="auto">
          <a:xfrm>
            <a:off x="5629275" y="1016000"/>
            <a:ext cx="2000250" cy="3751263"/>
            <a:chOff x="2482850" y="1277938"/>
            <a:chExt cx="2000250" cy="3751262"/>
          </a:xfrm>
        </p:grpSpPr>
        <p:sp>
          <p:nvSpPr>
            <p:cNvPr id="26" name="Figura a mano libera 25"/>
            <p:cNvSpPr/>
            <p:nvPr/>
          </p:nvSpPr>
          <p:spPr>
            <a:xfrm rot="5400000">
              <a:off x="2438400" y="3817937"/>
              <a:ext cx="2071687" cy="35083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68" name="Ovale 67"/>
            <p:cNvSpPr/>
            <p:nvPr/>
          </p:nvSpPr>
          <p:spPr>
            <a:xfrm>
              <a:off x="2482850" y="1277938"/>
              <a:ext cx="2000250" cy="1928812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8" name="Ovale 27"/>
            <p:cNvSpPr/>
            <p:nvPr/>
          </p:nvSpPr>
          <p:spPr>
            <a:xfrm>
              <a:off x="2911475" y="1562101"/>
              <a:ext cx="276225" cy="39846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3768725" y="1562101"/>
              <a:ext cx="276225" cy="39846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0" name="Ovale 29"/>
            <p:cNvSpPr>
              <a:spLocks noChangeAspect="1"/>
            </p:cNvSpPr>
            <p:nvPr/>
          </p:nvSpPr>
          <p:spPr>
            <a:xfrm>
              <a:off x="3019425" y="1874838"/>
              <a:ext cx="71438" cy="7143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1" name="Ovale 30"/>
            <p:cNvSpPr>
              <a:spLocks noChangeAspect="1"/>
            </p:cNvSpPr>
            <p:nvPr/>
          </p:nvSpPr>
          <p:spPr>
            <a:xfrm>
              <a:off x="3867150" y="1874838"/>
              <a:ext cx="71438" cy="7143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9" name="Ovale 78"/>
            <p:cNvSpPr/>
            <p:nvPr/>
          </p:nvSpPr>
          <p:spPr>
            <a:xfrm>
              <a:off x="3051175" y="2427288"/>
              <a:ext cx="928688" cy="523875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43012" name="CasellaDiTesto 35"/>
          <p:cNvSpPr txBox="1">
            <a:spLocks noChangeArrowheads="1"/>
          </p:cNvSpPr>
          <p:nvPr/>
        </p:nvSpPr>
        <p:spPr bwMode="auto">
          <a:xfrm>
            <a:off x="2003425" y="5246688"/>
            <a:ext cx="2043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LASER EMITTED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PHOTON</a:t>
            </a:r>
          </a:p>
        </p:txBody>
      </p:sp>
      <p:sp>
        <p:nvSpPr>
          <p:cNvPr id="43013" name="CasellaDiTesto 36"/>
          <p:cNvSpPr txBox="1">
            <a:spLocks noChangeArrowheads="1"/>
          </p:cNvSpPr>
          <p:nvPr/>
        </p:nvSpPr>
        <p:spPr bwMode="auto">
          <a:xfrm>
            <a:off x="5508625" y="5072063"/>
            <a:ext cx="2320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ELASTICALLY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BACK-SCATTERED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PHOTON</a:t>
            </a:r>
          </a:p>
        </p:txBody>
      </p:sp>
      <p:sp>
        <p:nvSpPr>
          <p:cNvPr id="36870" name="CasellaDiTesto 38"/>
          <p:cNvSpPr txBox="1">
            <a:spLocks noChangeArrowheads="1"/>
          </p:cNvSpPr>
          <p:nvPr/>
        </p:nvSpPr>
        <p:spPr bwMode="auto">
          <a:xfrm>
            <a:off x="71438" y="58738"/>
            <a:ext cx="2500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FEATURING:</a:t>
            </a:r>
          </a:p>
        </p:txBody>
      </p:sp>
      <p:sp>
        <p:nvSpPr>
          <p:cNvPr id="43015" name="CasellaDiTesto 20"/>
          <p:cNvSpPr txBox="1">
            <a:spLocks noChangeArrowheads="1"/>
          </p:cNvSpPr>
          <p:nvPr/>
        </p:nvSpPr>
        <p:spPr bwMode="auto">
          <a:xfrm>
            <a:off x="2035175" y="228600"/>
            <a:ext cx="5116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 i="1">
                <a:solidFill>
                  <a:prstClr val="white"/>
                </a:solidFill>
              </a:rPr>
              <a:t>LIGHT</a:t>
            </a:r>
            <a:r>
              <a:rPr lang="it-IT" altLang="en-US" b="1">
                <a:solidFill>
                  <a:prstClr val="white"/>
                </a:solidFill>
              </a:rPr>
              <a:t> CHARACTERS 1/3</a:t>
            </a:r>
          </a:p>
        </p:txBody>
      </p:sp>
    </p:spTree>
    <p:extLst>
      <p:ext uri="{BB962C8B-B14F-4D97-AF65-F5344CB8AC3E}">
        <p14:creationId xmlns:p14="http://schemas.microsoft.com/office/powerpoint/2010/main" val="128187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6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sco magnetico 1"/>
          <p:cNvSpPr/>
          <p:nvPr/>
        </p:nvSpPr>
        <p:spPr>
          <a:xfrm>
            <a:off x="2022475" y="5395913"/>
            <a:ext cx="5176838" cy="66992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Ovale 2"/>
          <p:cNvSpPr/>
          <p:nvPr/>
        </p:nvSpPr>
        <p:spPr>
          <a:xfrm>
            <a:off x="2022475" y="5332413"/>
            <a:ext cx="5189538" cy="334962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7414" name="CasellaDiTesto 51"/>
          <p:cNvSpPr txBox="1">
            <a:spLocks noChangeArrowheads="1"/>
          </p:cNvSpPr>
          <p:nvPr/>
        </p:nvSpPr>
        <p:spPr bwMode="auto">
          <a:xfrm>
            <a:off x="3889375" y="5665788"/>
            <a:ext cx="1570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>
                <a:solidFill>
                  <a:prstClr val="white"/>
                </a:solidFill>
              </a:rPr>
              <a:t>TELESCOPE</a:t>
            </a:r>
          </a:p>
        </p:txBody>
      </p:sp>
      <p:sp>
        <p:nvSpPr>
          <p:cNvPr id="17415" name="CasellaDiTesto 41"/>
          <p:cNvSpPr txBox="1">
            <a:spLocks noChangeArrowheads="1"/>
          </p:cNvSpPr>
          <p:nvPr/>
        </p:nvSpPr>
        <p:spPr bwMode="auto">
          <a:xfrm>
            <a:off x="7486650" y="1541463"/>
            <a:ext cx="13636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LIDAR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RECEIVER</a:t>
            </a:r>
          </a:p>
        </p:txBody>
      </p:sp>
      <p:grpSp>
        <p:nvGrpSpPr>
          <p:cNvPr id="4" name="Gruppo 141"/>
          <p:cNvGrpSpPr>
            <a:grpSpLocks noChangeAspect="1"/>
          </p:cNvGrpSpPr>
          <p:nvPr/>
        </p:nvGrpSpPr>
        <p:grpSpPr bwMode="auto">
          <a:xfrm>
            <a:off x="6338888" y="231775"/>
            <a:ext cx="598487" cy="984250"/>
            <a:chOff x="845456" y="1458686"/>
            <a:chExt cx="2398485" cy="3939503"/>
          </a:xfrm>
        </p:grpSpPr>
        <p:sp>
          <p:nvSpPr>
            <p:cNvPr id="7" name="Figura a mano libera 6"/>
            <p:cNvSpPr/>
            <p:nvPr/>
          </p:nvSpPr>
          <p:spPr bwMode="auto">
            <a:xfrm rot="5400000">
              <a:off x="287680" y="3568006"/>
              <a:ext cx="3310451" cy="349914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8" name="Ovale 7"/>
            <p:cNvSpPr/>
            <p:nvPr/>
          </p:nvSpPr>
          <p:spPr bwMode="auto">
            <a:xfrm>
              <a:off x="947249" y="1509518"/>
              <a:ext cx="2004039" cy="1931627"/>
            </a:xfrm>
            <a:prstGeom prst="ellipse">
              <a:avLst/>
            </a:prstGeom>
            <a:solidFill>
              <a:srgbClr val="00B050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" name="Ovale 8"/>
            <p:cNvSpPr/>
            <p:nvPr/>
          </p:nvSpPr>
          <p:spPr bwMode="auto">
            <a:xfrm>
              <a:off x="1519832" y="2799390"/>
              <a:ext cx="928857" cy="521031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" name="Ovale 9"/>
            <p:cNvSpPr/>
            <p:nvPr/>
          </p:nvSpPr>
          <p:spPr bwMode="auto">
            <a:xfrm>
              <a:off x="1398951" y="1916177"/>
              <a:ext cx="279930" cy="40030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1" name="Ovale 10"/>
            <p:cNvSpPr>
              <a:spLocks noChangeAspect="1"/>
            </p:cNvSpPr>
            <p:nvPr/>
          </p:nvSpPr>
          <p:spPr bwMode="auto">
            <a:xfrm>
              <a:off x="1500744" y="2227526"/>
              <a:ext cx="69984" cy="762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 bwMode="auto">
            <a:xfrm>
              <a:off x="2226015" y="1916177"/>
              <a:ext cx="273569" cy="40030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3" name="Ovale 12"/>
            <p:cNvSpPr>
              <a:spLocks noChangeAspect="1"/>
            </p:cNvSpPr>
            <p:nvPr/>
          </p:nvSpPr>
          <p:spPr bwMode="auto">
            <a:xfrm>
              <a:off x="2321448" y="2227526"/>
              <a:ext cx="69980" cy="762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845456" y="1458686"/>
              <a:ext cx="2398485" cy="934045"/>
            </a:xfrm>
            <a:custGeom>
              <a:avLst/>
              <a:gdLst>
                <a:gd name="connsiteX0" fmla="*/ 145142 w 2398485"/>
                <a:gd name="connsiteY0" fmla="*/ 489857 h 936171"/>
                <a:gd name="connsiteX1" fmla="*/ 384628 w 2398485"/>
                <a:gd name="connsiteY1" fmla="*/ 250371 h 936171"/>
                <a:gd name="connsiteX2" fmla="*/ 700313 w 2398485"/>
                <a:gd name="connsiteY2" fmla="*/ 65314 h 936171"/>
                <a:gd name="connsiteX3" fmla="*/ 1135742 w 2398485"/>
                <a:gd name="connsiteY3" fmla="*/ 0 h 936171"/>
                <a:gd name="connsiteX4" fmla="*/ 1494971 w 2398485"/>
                <a:gd name="connsiteY4" fmla="*/ 97971 h 936171"/>
                <a:gd name="connsiteX5" fmla="*/ 1799771 w 2398485"/>
                <a:gd name="connsiteY5" fmla="*/ 272143 h 936171"/>
                <a:gd name="connsiteX6" fmla="*/ 2137228 w 2398485"/>
                <a:gd name="connsiteY6" fmla="*/ 468086 h 936171"/>
                <a:gd name="connsiteX7" fmla="*/ 2398485 w 2398485"/>
                <a:gd name="connsiteY7" fmla="*/ 631371 h 936171"/>
                <a:gd name="connsiteX8" fmla="*/ 1756228 w 2398485"/>
                <a:gd name="connsiteY8" fmla="*/ 522514 h 936171"/>
                <a:gd name="connsiteX9" fmla="*/ 1538513 w 2398485"/>
                <a:gd name="connsiteY9" fmla="*/ 402771 h 936171"/>
                <a:gd name="connsiteX10" fmla="*/ 1222828 w 2398485"/>
                <a:gd name="connsiteY10" fmla="*/ 391886 h 936171"/>
                <a:gd name="connsiteX11" fmla="*/ 907142 w 2398485"/>
                <a:gd name="connsiteY11" fmla="*/ 391886 h 936171"/>
                <a:gd name="connsiteX12" fmla="*/ 678542 w 2398485"/>
                <a:gd name="connsiteY12" fmla="*/ 304800 h 936171"/>
                <a:gd name="connsiteX13" fmla="*/ 602342 w 2398485"/>
                <a:gd name="connsiteY13" fmla="*/ 228600 h 936171"/>
                <a:gd name="connsiteX14" fmla="*/ 526142 w 2398485"/>
                <a:gd name="connsiteY14" fmla="*/ 185057 h 936171"/>
                <a:gd name="connsiteX15" fmla="*/ 330199 w 2398485"/>
                <a:gd name="connsiteY15" fmla="*/ 381000 h 936171"/>
                <a:gd name="connsiteX16" fmla="*/ 286656 w 2398485"/>
                <a:gd name="connsiteY16" fmla="*/ 664029 h 936171"/>
                <a:gd name="connsiteX17" fmla="*/ 177799 w 2398485"/>
                <a:gd name="connsiteY17" fmla="*/ 936171 h 936171"/>
                <a:gd name="connsiteX18" fmla="*/ 58056 w 2398485"/>
                <a:gd name="connsiteY18" fmla="*/ 881743 h 936171"/>
                <a:gd name="connsiteX19" fmla="*/ 101599 w 2398485"/>
                <a:gd name="connsiteY19" fmla="*/ 631371 h 936171"/>
                <a:gd name="connsiteX20" fmla="*/ 145142 w 2398485"/>
                <a:gd name="connsiteY20" fmla="*/ 489857 h 93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98485" h="936171">
                  <a:moveTo>
                    <a:pt x="145142" y="489857"/>
                  </a:moveTo>
                  <a:lnTo>
                    <a:pt x="384628" y="250371"/>
                  </a:lnTo>
                  <a:lnTo>
                    <a:pt x="700313" y="65314"/>
                  </a:lnTo>
                  <a:lnTo>
                    <a:pt x="1135742" y="0"/>
                  </a:lnTo>
                  <a:lnTo>
                    <a:pt x="1494971" y="97971"/>
                  </a:lnTo>
                  <a:lnTo>
                    <a:pt x="1799771" y="272143"/>
                  </a:lnTo>
                  <a:lnTo>
                    <a:pt x="2137228" y="468086"/>
                  </a:lnTo>
                  <a:cubicBezTo>
                    <a:pt x="2390638" y="633353"/>
                    <a:pt x="2287962" y="631371"/>
                    <a:pt x="2398485" y="631371"/>
                  </a:cubicBezTo>
                  <a:lnTo>
                    <a:pt x="1756228" y="522514"/>
                  </a:lnTo>
                  <a:lnTo>
                    <a:pt x="1538513" y="402771"/>
                  </a:lnTo>
                  <a:lnTo>
                    <a:pt x="1222828" y="391886"/>
                  </a:lnTo>
                  <a:lnTo>
                    <a:pt x="907142" y="391886"/>
                  </a:lnTo>
                  <a:lnTo>
                    <a:pt x="678542" y="304800"/>
                  </a:lnTo>
                  <a:lnTo>
                    <a:pt x="602342" y="228600"/>
                  </a:lnTo>
                  <a:lnTo>
                    <a:pt x="526142" y="185057"/>
                  </a:lnTo>
                  <a:lnTo>
                    <a:pt x="330199" y="381000"/>
                  </a:lnTo>
                  <a:lnTo>
                    <a:pt x="286656" y="664029"/>
                  </a:lnTo>
                  <a:lnTo>
                    <a:pt x="177799" y="936171"/>
                  </a:lnTo>
                  <a:cubicBezTo>
                    <a:pt x="43822" y="880347"/>
                    <a:pt x="0" y="881743"/>
                    <a:pt x="58056" y="881743"/>
                  </a:cubicBezTo>
                  <a:cubicBezTo>
                    <a:pt x="91182" y="627773"/>
                    <a:pt x="6549" y="631371"/>
                    <a:pt x="101599" y="631371"/>
                  </a:cubicBezTo>
                  <a:lnTo>
                    <a:pt x="145142" y="489857"/>
                  </a:lnTo>
                  <a:close/>
                </a:path>
              </a:pathLst>
            </a:cu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uppo 33"/>
          <p:cNvGrpSpPr>
            <a:grpSpLocks noChangeAspect="1"/>
          </p:cNvGrpSpPr>
          <p:nvPr/>
        </p:nvGrpSpPr>
        <p:grpSpPr bwMode="auto">
          <a:xfrm>
            <a:off x="7197725" y="219075"/>
            <a:ext cx="500063" cy="1082675"/>
            <a:chOff x="4705350" y="717550"/>
            <a:chExt cx="2000250" cy="4332288"/>
          </a:xfrm>
        </p:grpSpPr>
        <p:sp>
          <p:nvSpPr>
            <p:cNvPr id="25" name="Figura a mano libera 24"/>
            <p:cNvSpPr/>
            <p:nvPr/>
          </p:nvSpPr>
          <p:spPr>
            <a:xfrm>
              <a:off x="4883150" y="717550"/>
              <a:ext cx="1644650" cy="800393"/>
            </a:xfrm>
            <a:custGeom>
              <a:avLst/>
              <a:gdLst>
                <a:gd name="connsiteX0" fmla="*/ 0 w 1179576"/>
                <a:gd name="connsiteY0" fmla="*/ 795528 h 795528"/>
                <a:gd name="connsiteX1" fmla="*/ 0 w 1179576"/>
                <a:gd name="connsiteY1" fmla="*/ 256032 h 795528"/>
                <a:gd name="connsiteX2" fmla="*/ 128016 w 1179576"/>
                <a:gd name="connsiteY2" fmla="*/ 402336 h 795528"/>
                <a:gd name="connsiteX3" fmla="*/ 246888 w 1179576"/>
                <a:gd name="connsiteY3" fmla="*/ 274320 h 795528"/>
                <a:gd name="connsiteX4" fmla="*/ 374904 w 1179576"/>
                <a:gd name="connsiteY4" fmla="*/ 402336 h 795528"/>
                <a:gd name="connsiteX5" fmla="*/ 530352 w 1179576"/>
                <a:gd name="connsiteY5" fmla="*/ 210312 h 795528"/>
                <a:gd name="connsiteX6" fmla="*/ 667512 w 1179576"/>
                <a:gd name="connsiteY6" fmla="*/ 548640 h 795528"/>
                <a:gd name="connsiteX7" fmla="*/ 804672 w 1179576"/>
                <a:gd name="connsiteY7" fmla="*/ 0 h 795528"/>
                <a:gd name="connsiteX8" fmla="*/ 932688 w 1179576"/>
                <a:gd name="connsiteY8" fmla="*/ 484632 h 795528"/>
                <a:gd name="connsiteX9" fmla="*/ 1179576 w 1179576"/>
                <a:gd name="connsiteY9" fmla="*/ 237744 h 795528"/>
                <a:gd name="connsiteX10" fmla="*/ 1179576 w 1179576"/>
                <a:gd name="connsiteY10" fmla="*/ 795528 h 795528"/>
                <a:gd name="connsiteX11" fmla="*/ 941832 w 1179576"/>
                <a:gd name="connsiteY11" fmla="*/ 731520 h 795528"/>
                <a:gd name="connsiteX12" fmla="*/ 758952 w 1179576"/>
                <a:gd name="connsiteY12" fmla="*/ 667512 h 795528"/>
                <a:gd name="connsiteX13" fmla="*/ 585216 w 1179576"/>
                <a:gd name="connsiteY13" fmla="*/ 685800 h 795528"/>
                <a:gd name="connsiteX14" fmla="*/ 448056 w 1179576"/>
                <a:gd name="connsiteY14" fmla="*/ 685800 h 795528"/>
                <a:gd name="connsiteX15" fmla="*/ 210312 w 1179576"/>
                <a:gd name="connsiteY15" fmla="*/ 685800 h 795528"/>
                <a:gd name="connsiteX16" fmla="*/ 118872 w 1179576"/>
                <a:gd name="connsiteY16" fmla="*/ 731520 h 795528"/>
                <a:gd name="connsiteX17" fmla="*/ 0 w 1179576"/>
                <a:gd name="connsiteY17" fmla="*/ 795528 h 795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79576" h="795528">
                  <a:moveTo>
                    <a:pt x="0" y="795528"/>
                  </a:moveTo>
                  <a:lnTo>
                    <a:pt x="0" y="256032"/>
                  </a:lnTo>
                  <a:lnTo>
                    <a:pt x="128016" y="402336"/>
                  </a:lnTo>
                  <a:lnTo>
                    <a:pt x="246888" y="274320"/>
                  </a:lnTo>
                  <a:lnTo>
                    <a:pt x="374904" y="402336"/>
                  </a:lnTo>
                  <a:lnTo>
                    <a:pt x="530352" y="210312"/>
                  </a:lnTo>
                  <a:lnTo>
                    <a:pt x="667512" y="548640"/>
                  </a:lnTo>
                  <a:lnTo>
                    <a:pt x="804672" y="0"/>
                  </a:lnTo>
                  <a:lnTo>
                    <a:pt x="932688" y="484632"/>
                  </a:lnTo>
                  <a:lnTo>
                    <a:pt x="1179576" y="237744"/>
                  </a:lnTo>
                  <a:lnTo>
                    <a:pt x="1179576" y="795528"/>
                  </a:lnTo>
                  <a:lnTo>
                    <a:pt x="941832" y="731520"/>
                  </a:lnTo>
                  <a:lnTo>
                    <a:pt x="758952" y="667512"/>
                  </a:lnTo>
                  <a:lnTo>
                    <a:pt x="585216" y="685800"/>
                  </a:lnTo>
                  <a:lnTo>
                    <a:pt x="448056" y="685800"/>
                  </a:lnTo>
                  <a:lnTo>
                    <a:pt x="210312" y="685800"/>
                  </a:lnTo>
                  <a:lnTo>
                    <a:pt x="118872" y="731520"/>
                  </a:lnTo>
                  <a:lnTo>
                    <a:pt x="0" y="79552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6" name="Figura a mano libera 25"/>
            <p:cNvSpPr/>
            <p:nvPr/>
          </p:nvSpPr>
          <p:spPr>
            <a:xfrm rot="5400000">
              <a:off x="4044342" y="3220436"/>
              <a:ext cx="3309561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>
            <a:xfrm>
              <a:off x="4705350" y="1162213"/>
              <a:ext cx="2000250" cy="1931108"/>
            </a:xfrm>
            <a:prstGeom prst="ellipse">
              <a:avLst/>
            </a:prstGeom>
            <a:solidFill>
              <a:srgbClr val="FF0000"/>
            </a:solidFill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8" name="Ovale 27"/>
            <p:cNvSpPr/>
            <p:nvPr/>
          </p:nvSpPr>
          <p:spPr>
            <a:xfrm>
              <a:off x="5276849" y="2445383"/>
              <a:ext cx="927099" cy="527245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5156202" y="1568762"/>
              <a:ext cx="279400" cy="40019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0" name="Ovale 29"/>
            <p:cNvSpPr>
              <a:spLocks noChangeAspect="1"/>
            </p:cNvSpPr>
            <p:nvPr/>
          </p:nvSpPr>
          <p:spPr>
            <a:xfrm>
              <a:off x="5257801" y="1880028"/>
              <a:ext cx="69848" cy="69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1" name="Ovale 30"/>
            <p:cNvSpPr/>
            <p:nvPr/>
          </p:nvSpPr>
          <p:spPr>
            <a:xfrm>
              <a:off x="5981701" y="1568762"/>
              <a:ext cx="273048" cy="40019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2" name="Ovale 31"/>
            <p:cNvSpPr>
              <a:spLocks noChangeAspect="1"/>
            </p:cNvSpPr>
            <p:nvPr/>
          </p:nvSpPr>
          <p:spPr>
            <a:xfrm>
              <a:off x="6076949" y="1880028"/>
              <a:ext cx="69852" cy="69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Gruppo 34"/>
          <p:cNvGrpSpPr>
            <a:grpSpLocks noChangeAspect="1"/>
          </p:cNvGrpSpPr>
          <p:nvPr/>
        </p:nvGrpSpPr>
        <p:grpSpPr bwMode="auto">
          <a:xfrm>
            <a:off x="4960938" y="214313"/>
            <a:ext cx="500062" cy="966787"/>
            <a:chOff x="6883400" y="1162050"/>
            <a:chExt cx="2000250" cy="3867150"/>
          </a:xfrm>
        </p:grpSpPr>
        <p:sp>
          <p:nvSpPr>
            <p:cNvPr id="34" name="Figura a mano libera 33"/>
            <p:cNvSpPr/>
            <p:nvPr/>
          </p:nvSpPr>
          <p:spPr>
            <a:xfrm rot="5400000">
              <a:off x="5965824" y="2943223"/>
              <a:ext cx="3822702" cy="349252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35" name="Ovale 34"/>
            <p:cNvSpPr/>
            <p:nvPr/>
          </p:nvSpPr>
          <p:spPr>
            <a:xfrm>
              <a:off x="6883400" y="1206498"/>
              <a:ext cx="2000250" cy="1930401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6" name="Ovale 35"/>
            <p:cNvSpPr/>
            <p:nvPr/>
          </p:nvSpPr>
          <p:spPr>
            <a:xfrm>
              <a:off x="7454901" y="2495551"/>
              <a:ext cx="927101" cy="4889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7" name="Figura a mano libera 36"/>
            <p:cNvSpPr/>
            <p:nvPr/>
          </p:nvSpPr>
          <p:spPr>
            <a:xfrm>
              <a:off x="7150100" y="1162050"/>
              <a:ext cx="1447801" cy="304800"/>
            </a:xfrm>
            <a:custGeom>
              <a:avLst/>
              <a:gdLst>
                <a:gd name="connsiteX0" fmla="*/ 749808 w 1444752"/>
                <a:gd name="connsiteY0" fmla="*/ 192024 h 301752"/>
                <a:gd name="connsiteX1" fmla="*/ 612648 w 1444752"/>
                <a:gd name="connsiteY1" fmla="*/ 283464 h 301752"/>
                <a:gd name="connsiteX2" fmla="*/ 384048 w 1444752"/>
                <a:gd name="connsiteY2" fmla="*/ 301752 h 301752"/>
                <a:gd name="connsiteX3" fmla="*/ 228600 w 1444752"/>
                <a:gd name="connsiteY3" fmla="*/ 292608 h 301752"/>
                <a:gd name="connsiteX4" fmla="*/ 0 w 1444752"/>
                <a:gd name="connsiteY4" fmla="*/ 237744 h 301752"/>
                <a:gd name="connsiteX5" fmla="*/ 265176 w 1444752"/>
                <a:gd name="connsiteY5" fmla="*/ 73152 h 301752"/>
                <a:gd name="connsiteX6" fmla="*/ 548640 w 1444752"/>
                <a:gd name="connsiteY6" fmla="*/ 9144 h 301752"/>
                <a:gd name="connsiteX7" fmla="*/ 768096 w 1444752"/>
                <a:gd name="connsiteY7" fmla="*/ 27432 h 301752"/>
                <a:gd name="connsiteX8" fmla="*/ 978408 w 1444752"/>
                <a:gd name="connsiteY8" fmla="*/ 0 h 301752"/>
                <a:gd name="connsiteX9" fmla="*/ 1271016 w 1444752"/>
                <a:gd name="connsiteY9" fmla="*/ 64008 h 301752"/>
                <a:gd name="connsiteX10" fmla="*/ 1444752 w 1444752"/>
                <a:gd name="connsiteY10" fmla="*/ 237744 h 301752"/>
                <a:gd name="connsiteX11" fmla="*/ 1170432 w 1444752"/>
                <a:gd name="connsiteY11" fmla="*/ 283464 h 301752"/>
                <a:gd name="connsiteX12" fmla="*/ 923544 w 1444752"/>
                <a:gd name="connsiteY12" fmla="*/ 274320 h 301752"/>
                <a:gd name="connsiteX13" fmla="*/ 749808 w 1444752"/>
                <a:gd name="connsiteY13" fmla="*/ 192024 h 30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44752" h="301752">
                  <a:moveTo>
                    <a:pt x="749808" y="192024"/>
                  </a:moveTo>
                  <a:lnTo>
                    <a:pt x="612648" y="283464"/>
                  </a:lnTo>
                  <a:lnTo>
                    <a:pt x="384048" y="301752"/>
                  </a:lnTo>
                  <a:lnTo>
                    <a:pt x="228600" y="292608"/>
                  </a:lnTo>
                  <a:lnTo>
                    <a:pt x="0" y="237744"/>
                  </a:lnTo>
                  <a:lnTo>
                    <a:pt x="265176" y="73152"/>
                  </a:lnTo>
                  <a:lnTo>
                    <a:pt x="548640" y="9144"/>
                  </a:lnTo>
                  <a:lnTo>
                    <a:pt x="768096" y="27432"/>
                  </a:lnTo>
                  <a:lnTo>
                    <a:pt x="978408" y="0"/>
                  </a:lnTo>
                  <a:lnTo>
                    <a:pt x="1271016" y="64008"/>
                  </a:lnTo>
                  <a:lnTo>
                    <a:pt x="1444752" y="237744"/>
                  </a:lnTo>
                  <a:lnTo>
                    <a:pt x="1170432" y="283464"/>
                  </a:lnTo>
                  <a:lnTo>
                    <a:pt x="923544" y="274320"/>
                  </a:lnTo>
                  <a:lnTo>
                    <a:pt x="749808" y="192024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50000"/>
                  </a:schemeClr>
                </a:gs>
                <a:gs pos="30000">
                  <a:schemeClr val="accent6">
                    <a:lumMod val="50000"/>
                  </a:schemeClr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16200000" scaled="0"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8" name="Ovale 37"/>
            <p:cNvSpPr/>
            <p:nvPr/>
          </p:nvSpPr>
          <p:spPr>
            <a:xfrm>
              <a:off x="7505701" y="1720850"/>
              <a:ext cx="273048" cy="4000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9" name="Ovale 38"/>
            <p:cNvSpPr>
              <a:spLocks noChangeAspect="1"/>
            </p:cNvSpPr>
            <p:nvPr/>
          </p:nvSpPr>
          <p:spPr>
            <a:xfrm>
              <a:off x="7600949" y="2031998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0" name="Ovale 39"/>
            <p:cNvSpPr/>
            <p:nvPr/>
          </p:nvSpPr>
          <p:spPr>
            <a:xfrm>
              <a:off x="8051801" y="1733550"/>
              <a:ext cx="273048" cy="4000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1" name="Ovale 40"/>
            <p:cNvSpPr>
              <a:spLocks noChangeAspect="1"/>
            </p:cNvSpPr>
            <p:nvPr/>
          </p:nvSpPr>
          <p:spPr>
            <a:xfrm>
              <a:off x="8147049" y="2051050"/>
              <a:ext cx="69852" cy="69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15" name="Gruppo 32"/>
          <p:cNvGrpSpPr>
            <a:grpSpLocks noChangeAspect="1"/>
          </p:cNvGrpSpPr>
          <p:nvPr/>
        </p:nvGrpSpPr>
        <p:grpSpPr bwMode="auto">
          <a:xfrm>
            <a:off x="3573463" y="265113"/>
            <a:ext cx="500062" cy="938212"/>
            <a:chOff x="2482850" y="1277938"/>
            <a:chExt cx="2000250" cy="3751262"/>
          </a:xfrm>
        </p:grpSpPr>
        <p:sp>
          <p:nvSpPr>
            <p:cNvPr id="43" name="Figura a mano libera 42"/>
            <p:cNvSpPr/>
            <p:nvPr/>
          </p:nvSpPr>
          <p:spPr>
            <a:xfrm rot="5400000">
              <a:off x="2442012" y="3819961"/>
              <a:ext cx="2069225" cy="349252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44" name="Ovale 43"/>
            <p:cNvSpPr/>
            <p:nvPr/>
          </p:nvSpPr>
          <p:spPr>
            <a:xfrm>
              <a:off x="2482850" y="1277938"/>
              <a:ext cx="2000250" cy="1929584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5" name="Ovale 44"/>
            <p:cNvSpPr/>
            <p:nvPr/>
          </p:nvSpPr>
          <p:spPr>
            <a:xfrm>
              <a:off x="2914650" y="1563565"/>
              <a:ext cx="273048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6" name="Ovale 45"/>
            <p:cNvSpPr/>
            <p:nvPr/>
          </p:nvSpPr>
          <p:spPr>
            <a:xfrm>
              <a:off x="3771899" y="1563565"/>
              <a:ext cx="273052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7" name="Ovale 46"/>
            <p:cNvSpPr>
              <a:spLocks noChangeAspect="1"/>
            </p:cNvSpPr>
            <p:nvPr/>
          </p:nvSpPr>
          <p:spPr>
            <a:xfrm>
              <a:off x="3022599" y="1874586"/>
              <a:ext cx="69852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" name="Ovale 47"/>
            <p:cNvSpPr>
              <a:spLocks noChangeAspect="1"/>
            </p:cNvSpPr>
            <p:nvPr/>
          </p:nvSpPr>
          <p:spPr>
            <a:xfrm>
              <a:off x="3867151" y="1874586"/>
              <a:ext cx="69848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9" name="Ovale 48"/>
            <p:cNvSpPr/>
            <p:nvPr/>
          </p:nvSpPr>
          <p:spPr>
            <a:xfrm>
              <a:off x="3054351" y="2426800"/>
              <a:ext cx="927101" cy="52682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16" name="Gruppo 32"/>
          <p:cNvGrpSpPr>
            <a:grpSpLocks noChangeAspect="1"/>
          </p:cNvGrpSpPr>
          <p:nvPr/>
        </p:nvGrpSpPr>
        <p:grpSpPr bwMode="auto">
          <a:xfrm>
            <a:off x="2398713" y="236538"/>
            <a:ext cx="500062" cy="938212"/>
            <a:chOff x="2482850" y="1277938"/>
            <a:chExt cx="2000250" cy="3751262"/>
          </a:xfrm>
        </p:grpSpPr>
        <p:sp>
          <p:nvSpPr>
            <p:cNvPr id="50" name="Figura a mano libera 49"/>
            <p:cNvSpPr/>
            <p:nvPr/>
          </p:nvSpPr>
          <p:spPr>
            <a:xfrm rot="5400000">
              <a:off x="2442012" y="3819961"/>
              <a:ext cx="2069225" cy="349252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51" name="Ovale 50"/>
            <p:cNvSpPr/>
            <p:nvPr/>
          </p:nvSpPr>
          <p:spPr>
            <a:xfrm>
              <a:off x="2482850" y="1277938"/>
              <a:ext cx="2000250" cy="1929584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2" name="Ovale 51"/>
            <p:cNvSpPr/>
            <p:nvPr/>
          </p:nvSpPr>
          <p:spPr>
            <a:xfrm>
              <a:off x="2914650" y="1563565"/>
              <a:ext cx="273048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3" name="Ovale 52"/>
            <p:cNvSpPr/>
            <p:nvPr/>
          </p:nvSpPr>
          <p:spPr>
            <a:xfrm>
              <a:off x="3771899" y="1563565"/>
              <a:ext cx="273052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4" name="Ovale 53"/>
            <p:cNvSpPr>
              <a:spLocks noChangeAspect="1"/>
            </p:cNvSpPr>
            <p:nvPr/>
          </p:nvSpPr>
          <p:spPr>
            <a:xfrm>
              <a:off x="3022599" y="1874586"/>
              <a:ext cx="69852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5" name="Ovale 54"/>
            <p:cNvSpPr>
              <a:spLocks noChangeAspect="1"/>
            </p:cNvSpPr>
            <p:nvPr/>
          </p:nvSpPr>
          <p:spPr>
            <a:xfrm>
              <a:off x="3867151" y="1874586"/>
              <a:ext cx="69848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6" name="Ovale 55"/>
            <p:cNvSpPr/>
            <p:nvPr/>
          </p:nvSpPr>
          <p:spPr>
            <a:xfrm>
              <a:off x="3054351" y="2426800"/>
              <a:ext cx="927101" cy="52682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uppo 32"/>
          <p:cNvGrpSpPr>
            <a:grpSpLocks noChangeAspect="1"/>
          </p:cNvGrpSpPr>
          <p:nvPr/>
        </p:nvGrpSpPr>
        <p:grpSpPr bwMode="auto">
          <a:xfrm>
            <a:off x="1317625" y="236538"/>
            <a:ext cx="500063" cy="938212"/>
            <a:chOff x="2482850" y="1277938"/>
            <a:chExt cx="2000250" cy="3751262"/>
          </a:xfrm>
        </p:grpSpPr>
        <p:sp>
          <p:nvSpPr>
            <p:cNvPr id="58" name="Figura a mano libera 57"/>
            <p:cNvSpPr/>
            <p:nvPr/>
          </p:nvSpPr>
          <p:spPr>
            <a:xfrm rot="5400000">
              <a:off x="2442010" y="3819966"/>
              <a:ext cx="2069225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59" name="Ovale 58"/>
            <p:cNvSpPr/>
            <p:nvPr/>
          </p:nvSpPr>
          <p:spPr>
            <a:xfrm>
              <a:off x="2482850" y="1277938"/>
              <a:ext cx="2000250" cy="1929584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0" name="Ovale 59"/>
            <p:cNvSpPr/>
            <p:nvPr/>
          </p:nvSpPr>
          <p:spPr>
            <a:xfrm>
              <a:off x="2914650" y="1563565"/>
              <a:ext cx="273052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1" name="Ovale 60"/>
            <p:cNvSpPr/>
            <p:nvPr/>
          </p:nvSpPr>
          <p:spPr>
            <a:xfrm>
              <a:off x="3771901" y="1563565"/>
              <a:ext cx="273048" cy="3998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2" name="Ovale 61"/>
            <p:cNvSpPr>
              <a:spLocks noChangeAspect="1"/>
            </p:cNvSpPr>
            <p:nvPr/>
          </p:nvSpPr>
          <p:spPr>
            <a:xfrm>
              <a:off x="3022601" y="1874586"/>
              <a:ext cx="69848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3" name="Ovale 62"/>
            <p:cNvSpPr>
              <a:spLocks noChangeAspect="1"/>
            </p:cNvSpPr>
            <p:nvPr/>
          </p:nvSpPr>
          <p:spPr>
            <a:xfrm>
              <a:off x="3867149" y="1874586"/>
              <a:ext cx="69852" cy="6981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4" name="Ovale 63"/>
            <p:cNvSpPr/>
            <p:nvPr/>
          </p:nvSpPr>
          <p:spPr>
            <a:xfrm>
              <a:off x="3054349" y="2426800"/>
              <a:ext cx="927099" cy="52682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57" name="Figura a mano libera 56"/>
          <p:cNvSpPr/>
          <p:nvPr/>
        </p:nvSpPr>
        <p:spPr>
          <a:xfrm>
            <a:off x="522288" y="889000"/>
            <a:ext cx="4152900" cy="6238875"/>
          </a:xfrm>
          <a:custGeom>
            <a:avLst/>
            <a:gdLst>
              <a:gd name="connsiteX0" fmla="*/ 4146997 w 4153437"/>
              <a:gd name="connsiteY0" fmla="*/ 1229932 h 5222382"/>
              <a:gd name="connsiteX1" fmla="*/ 4082603 w 4153437"/>
              <a:gd name="connsiteY1" fmla="*/ 740534 h 5222382"/>
              <a:gd name="connsiteX2" fmla="*/ 3721994 w 4153437"/>
              <a:gd name="connsiteY2" fmla="*/ 354168 h 5222382"/>
              <a:gd name="connsiteX3" fmla="*/ 2794715 w 4153437"/>
              <a:gd name="connsiteY3" fmla="*/ 315532 h 5222382"/>
              <a:gd name="connsiteX4" fmla="*/ 965915 w 4153437"/>
              <a:gd name="connsiteY4" fmla="*/ 817808 h 5222382"/>
              <a:gd name="connsiteX5" fmla="*/ 0 w 4153437"/>
              <a:gd name="connsiteY5" fmla="*/ 5222382 h 522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53437" h="5222382">
                <a:moveTo>
                  <a:pt x="4146997" y="1229932"/>
                </a:moveTo>
                <a:cubicBezTo>
                  <a:pt x="4150217" y="1058213"/>
                  <a:pt x="4153437" y="886495"/>
                  <a:pt x="4082603" y="740534"/>
                </a:cubicBezTo>
                <a:cubicBezTo>
                  <a:pt x="4011769" y="594573"/>
                  <a:pt x="3936642" y="425002"/>
                  <a:pt x="3721994" y="354168"/>
                </a:cubicBezTo>
                <a:cubicBezTo>
                  <a:pt x="3507346" y="283334"/>
                  <a:pt x="3254062" y="238259"/>
                  <a:pt x="2794715" y="315532"/>
                </a:cubicBezTo>
                <a:cubicBezTo>
                  <a:pt x="2335369" y="392805"/>
                  <a:pt x="1431701" y="0"/>
                  <a:pt x="965915" y="817808"/>
                </a:cubicBezTo>
                <a:cubicBezTo>
                  <a:pt x="500129" y="1635616"/>
                  <a:pt x="250064" y="3428999"/>
                  <a:pt x="0" y="5222382"/>
                </a:cubicBezTo>
              </a:path>
            </a:pathLst>
          </a:custGeom>
          <a:ln w="317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65" name="Disco magnetico 64"/>
          <p:cNvSpPr/>
          <p:nvPr/>
        </p:nvSpPr>
        <p:spPr>
          <a:xfrm rot="10800000" flipV="1">
            <a:off x="4043363" y="2195513"/>
            <a:ext cx="1262062" cy="1308100"/>
          </a:xfrm>
          <a:prstGeom prst="flowChartMagneticDis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7762875" y="4056063"/>
          <a:ext cx="114458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75" y="4056063"/>
                        <a:ext cx="1144588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CasellaDiTesto 225"/>
          <p:cNvSpPr txBox="1">
            <a:spLocks noChangeArrowheads="1"/>
          </p:cNvSpPr>
          <p:nvPr/>
        </p:nvSpPr>
        <p:spPr bwMode="auto">
          <a:xfrm>
            <a:off x="1285875" y="285750"/>
            <a:ext cx="612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carrying back … a vanishing footprint. …</a:t>
            </a:r>
          </a:p>
        </p:txBody>
      </p:sp>
    </p:spTree>
    <p:extLst>
      <p:ext uri="{BB962C8B-B14F-4D97-AF65-F5344CB8AC3E}">
        <p14:creationId xmlns:p14="http://schemas.microsoft.com/office/powerpoint/2010/main" val="284230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4 -0.00787 C 0.11528 0.00162 0.1323 0.01642 0.13056 0.04001 C 0.1283 0.0636 0.10955 0.06938 0.09028 0.0747 C 0.06841 0.08302 0.04688 0.08927 0.04445 0.11656 C 0.04219 0.142 0.06181 0.15287 0.08195 0.16767 C 0.10035 0.17576 0.11702 0.18987 0.11511 0.21531 C 0.11303 0.2382 0.0941 0.2463 0.07448 0.25185 C 0.05296 0.2574 0.03125 0.26549 0.029 0.29093 C 0.02691 0.31568 0.0665 0.3425 0.0665 0.34204 C 0.08473 0.35314 0.10191 0.36447 0.09983 0.38853 C 0.09757 0.41466 0.07882 0.42044 0.05938 0.42576 C 0.0375 0.43409 0.01598 0.43894 0.01355 0.46785 C 0.01129 0.49237 0.03143 0.50347 0.05157 0.51595 C 0.0691 0.53052 0.08646 0.54139 0.08403 0.56614 C 0.0823 0.5888 0.06337 0.59736 0.04358 0.60337 C 0.02223 0.60777 0.00053 0.61632 -0.00173 0.64084 C -0.00399 0.66605 0.01598 0.67854 0.03577 0.69287 " pathEditMode="relative" rAng="5803058" ptsTypes="fffffffffffffffff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6" y="3501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028 0.0074 C -0.0724 0.01804 -0.05556 0.03214 -0.05816 0.05388 C -0.06076 0.0777 -0.07951 0.08348 -0.09896 0.08718 C -0.12101 0.09412 -0.14236 0.09829 -0.14531 0.12511 C -0.14792 0.1494 -0.12813 0.16165 -0.10868 0.17622 C -0.09045 0.1857 -0.07361 0.19981 -0.07656 0.2241 C -0.07882 0.24607 -0.09792 0.25347 -0.11753 0.25809 C -0.13924 0.26202 -0.16076 0.26896 -0.16302 0.29301 C -0.1658 0.31753 -0.12691 0.34459 -0.12708 0.34482 C -0.10903 0.35592 -0.09201 0.36725 -0.09462 0.39153 C -0.09722 0.41582 -0.11615 0.42137 -0.13559 0.4253 C -0.15764 0.43247 -0.17882 0.4364 -0.1816 0.46369 C -0.18438 0.48797 -0.16476 0.5 -0.14479 0.51179 C -0.12743 0.52636 -0.11024 0.53816 -0.11285 0.56244 C -0.11528 0.58395 -0.13438 0.59158 -0.15382 0.59644 C -0.17569 0.60037 -0.1974 0.60731 -0.19983 0.63159 C -0.2026 0.65564 -0.18299 0.66743 -0.16337 0.68316 " pathEditMode="relative" rAng="5894176" ptsTypes="fffffffffffffffff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9" y="3374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3 C 0.01875 0.00717 0.03681 0.01827 0.03681 0.04001 C 0.03681 0.06498 0.01875 0.07354 -0.00017 0.08187 C -0.02118 0.09273 -0.04201 0.10129 -0.04201 0.12881 C -0.04201 0.15379 -0.02118 0.16258 -0.00017 0.17345 C 0.01875 0.17877 0.03681 0.18987 0.03681 0.21484 C 0.03681 0.23658 0.01875 0.24768 -0.00017 0.2567 C -0.02118 0.26433 -0.04201 0.27567 -0.04201 0.30064 C -0.04201 0.32562 -0.00017 0.34505 -0.00035 0.34505 C 0.01875 0.35291 0.03681 0.3617 0.03681 0.38575 C 0.03681 0.41096 0.01875 0.41975 -0.00017 0.4283 C -0.02118 0.43917 -0.04201 0.4475 -0.04201 0.47502 C -0.04201 0.50023 -0.02118 0.50832 -0.00017 0.51642 C 0.01875 0.52729 0.03681 0.53584 0.03681 0.56059 C 0.03681 0.58279 0.01875 0.59389 -0.00017 0.60245 C -0.02118 0.61008 -0.04201 0.62118 -0.04201 0.64639 C -0.04201 0.67137 -0.02118 0.67946 -0.00017 0.69149 " pathEditMode="relative" rAng="5400000" ptsTypes="fffffffffffffffff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3457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11 -0.00047 C 0.03003 0.00578 0.04809 0.01665 0.04809 0.03885 C 0.04809 0.06336 0.03003 0.07169 0.01111 0.08048 C -0.0099 0.09088 -0.03073 0.09898 -0.03073 0.1265 C -0.03073 0.15148 -0.0099 0.1598 0.01111 0.17067 C 0.02986 0.17576 0.04809 0.18663 0.04791 0.21137 C 0.04809 0.23311 0.03003 0.24398 0.01111 0.253 C -0.0099 0.26087 -0.03073 0.2715 -0.03073 0.29625 C -0.03073 0.32076 0.01111 0.34042 0.01093 0.33996 C 0.03003 0.34805 0.04809 0.35638 0.04809 0.38066 C 0.04809 0.40541 0.03003 0.41396 0.01093 0.42206 C -0.00973 0.43293 -0.03073 0.44079 -0.03073 0.46854 C -0.03073 0.49306 -0.0099 0.50138 0.01111 0.50948 C 0.03003 0.52035 0.04809 0.52867 0.04809 0.55319 C 0.04809 0.57516 0.0302 0.58603 0.01111 0.59458 C -0.0099 0.60268 -0.03073 0.61355 -0.03073 0.63783 C -0.03073 0.66304 -0.0099 0.67113 0.01111 0.68177 " pathEditMode="relative" rAng="5400000" ptsTypes="fffffffffffffffff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3411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1665 C 0.02066 0.01897 0.03941 0.02706 0.04184 0.04903 C 0.0441 0.07308 0.02709 0.08442 0.00886 0.09667 C -0.01076 0.11032 -0.03055 0.12188 -0.02795 0.14917 C -0.02552 0.17392 -0.00416 0.17854 0.01771 0.18571 C 0.03664 0.18756 0.05591 0.19519 0.05799 0.21994 C 0.06025 0.24145 0.04341 0.25532 0.0257 0.26735 C 0.00573 0.27914 -0.01389 0.29325 -0.01163 0.31753 C -0.0092 0.34182 0.0342 0.35407 0.03386 0.35361 C 0.05365 0.35847 0.0724 0.36355 0.07466 0.38761 C 0.07709 0.41258 0.06007 0.42415 0.04184 0.43502 C 0.0224 0.44936 0.00226 0.46092 0.00504 0.48867 C 0.0073 0.51272 0.02882 0.51735 0.05035 0.52174 C 0.07032 0.52937 0.08872 0.53446 0.09132 0.55874 C 0.09341 0.58048 0.07674 0.59436 0.05868 0.60615 C 0.03855 0.61772 0.01893 0.63206 0.02136 0.65611 C 0.02379 0.68132 0.04514 0.68571 0.06702 0.69265 " pathEditMode="relative" rAng="4959342" ptsTypes="fffffffffffffffff"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8" y="33834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74 0.03585 C -0.00329 0.03423 0.0165 0.0377 0.02101 0.05898 C 0.02622 0.08303 0.01059 0.0976 -0.00555 0.11332 C -0.02361 0.1309 -0.04184 0.14616 -0.03593 0.17299 C -0.03072 0.19658 -0.00902 0.19681 0.01337 0.19959 C 0.03247 0.19727 0.05209 0.20097 0.05712 0.22479 C 0.06198 0.24538 0.04705 0.26249 0.03073 0.27845 C 0.01233 0.29394 -0.0052 0.31198 -4.16667E-6 0.33557 C 0.00521 0.35916 0.04914 0.3624 0.04896 0.36194 C 0.0691 0.3624 0.0882 0.36379 0.09323 0.38691 C 0.09844 0.41073 0.08299 0.42553 0.06615 0.4408 C 0.04896 0.45907 0.03056 0.4741 0.03646 0.50093 C 0.04167 0.52429 0.0632 0.52452 0.08507 0.52452 C 0.10556 0.52775 0.12466 0.52891 0.12969 0.5525 C 0.13438 0.57331 0.11962 0.59089 0.10313 0.60639 C 0.08455 0.62142 0.06719 0.63992 0.07223 0.66351 C 0.07761 0.6871 0.09914 0.6871 0.12153 0.68941 " pathEditMode="relative" rAng="4421164" ptsTypes="fffffffffffffffff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97" y="32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118 0.68941 C 0.10816 0.67068 0.0967 0.65033 0.10347 0.6383 C 0.11094 0.62419 0.12813 0.63344 0.14601 0.64293 C 0.16632 0.65287 0.18594 0.66467 0.19427 0.64917 C 0.20156 0.63553 0.18715 0.61379 0.17379 0.59159 C 0.15972 0.57378 0.14844 0.55412 0.15573 0.53978 C 0.1625 0.52729 0.18038 0.53539 0.19861 0.5451 C 0.21788 0.5569 0.23837 0.56661 0.24583 0.5525 C 0.2533 0.53909 0.22535 0.49584 0.22552 0.49584 C 0.2125 0.47618 0.20018 0.45791 0.20747 0.44381 C 0.21493 0.4297 0.23212 0.43918 0.25018 0.44866 C 0.27049 0.45861 0.29011 0.47017 0.29844 0.45444 C 0.30573 0.44126 0.29115 0.42022 0.27656 0.39917 C 0.26441 0.37859 0.25208 0.36009 0.26024 0.34575 C 0.26649 0.33303 0.28472 0.34112 0.30261 0.3506 C 0.32205 0.36217 0.34254 0.37258 0.35 0.35847 C 0.35747 0.34459 0.34288 0.32401 0.32899 0.30134 " pathEditMode="relative" rAng="-46466415" ptsTypes="fffffffffffffffff">
                                      <p:cBhvr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0" y="-1921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84 0.69218 C 0.05174 0.67646 0.03733 0.66004 0.04201 0.64755 C 0.04705 0.63367 0.0651 0.63922 0.08403 0.6457 C 0.10521 0.65194 0.12552 0.65934 0.13108 0.64385 C 0.13628 0.62974 0.11927 0.61286 0.10278 0.59459 C 0.08646 0.58048 0.0724 0.56383 0.07795 0.54972 C 0.08247 0.53723 0.10052 0.54186 0.11944 0.54787 C 0.13976 0.55574 0.16111 0.56129 0.16615 0.54741 C 0.17153 0.5333 0.13785 0.49815 0.1375 0.49838 C 0.1224 0.48289 0.10764 0.46739 0.1125 0.45375 C 0.11771 0.43941 0.13576 0.44542 0.15451 0.45167 C 0.17569 0.45768 0.19618 0.46531 0.20174 0.44958 C 0.20694 0.43571 0.18993 0.41906 0.1724 0.40217 C 0.15764 0.38483 0.14306 0.3698 0.14861 0.35592 C 0.15295 0.34366 0.17118 0.34759 0.18993 0.35384 C 0.21094 0.3617 0.23194 0.36748 0.23681 0.35361 C 0.24201 0.33927 0.22465 0.32308 0.20833 0.30435 " pathEditMode="relative" rAng="-3846381" ptsTypes="fffffffffffffffff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-19241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0.68154 C -0.00243 0.67206 -0.01928 0.66096 -0.01667 0.6487 C -0.01459 0.63482 0.00382 0.63529 0.02291 0.63691 C 0.04444 0.63737 0.06527 0.63876 0.06788 0.62372 C 0.07031 0.60985 0.05104 0.59967 0.03142 0.58695 C 0.01354 0.5784 -0.00296 0.56706 -0.00053 0.55342 C 0.00138 0.54162 0.01996 0.5407 0.03941 0.54209 C 0.06076 0.54324 0.08177 0.54347 0.08402 0.53029 C 0.08628 0.51665 0.04757 0.49352 0.04791 0.49352 C 0.02986 0.48358 0.01336 0.47317 0.01545 0.46022 C 0.01788 0.44657 0.03611 0.44704 0.05555 0.44842 C 0.07691 0.44842 0.09774 0.45074 0.10069 0.43501 C 0.10277 0.4216 0.08333 0.41073 0.06371 0.39986 C 0.04618 0.38876 0.02951 0.37881 0.03194 0.36517 C 0.03385 0.35314 0.0526 0.35245 0.07187 0.35314 C 0.09305 0.35476 0.11441 0.35545 0.11649 0.34135 C 0.11892 0.32793 0.09965 0.31706 0.08003 0.30504 " pathEditMode="relative" rAng="-4620658" ptsTypes="fffffffffffffffff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-1875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2 0.68848 C -0.01458 0.69195 -0.03333 0.69287 -0.03698 0.68108 C -0.03906 0.66697 -0.02239 0.6561 -0.00555 0.64431 C 0.01354 0.6302 0.03143 0.61771 0.0283 0.60337 C 0.02518 0.59042 0.00521 0.59273 -0.01649 0.59458 C -0.03489 0.59967 -0.05382 0.6006 -0.05677 0.58718 C -0.0592 0.57539 -0.04323 0.56244 -0.02621 0.55018 C -0.00833 0.53862 0.01077 0.52451 0.00781 0.5111 C 0.00469 0.49768 -0.0368 0.503 -0.03663 0.503 C -0.05642 0.50601 -0.07465 0.50786 -0.07812 0.49514 C -0.08038 0.48149 -0.06406 0.47016 -0.04687 0.45814 C -0.0283 0.44542 -0.00989 0.43224 -0.01319 0.41743 C -0.01614 0.40448 -0.03663 0.40818 -0.05764 0.41142 C -0.07691 0.41211 -0.09531 0.4142 -0.09844 0.40171 C -0.10121 0.38968 -0.08576 0.37673 -0.06805 0.36517 C -0.04861 0.35199 -0.03107 0.33834 -0.03385 0.32493 C -0.0368 0.31174 -0.05694 0.31475 -0.07969 0.31706 " pathEditMode="relative" rAng="15208135" ptsTypes="fffffffffffffffff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-1864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59 0.69241 C 0.01857 0.70583 0.00139 0.716 -0.00643 0.70536 C -0.01563 0.69241 -0.00556 0.6709 0.00521 0.64986 C 0.01649 0.62488 0.02847 0.60106 0.01823 0.58649 C 0.00903 0.57377 -0.00903 0.5888 -0.02847 0.60222 C -0.04358 0.61679 -0.06146 0.62743 -0.07031 0.61448 C -0.0783 0.60291 -0.06927 0.58071 -0.05868 0.5592 C -0.04688 0.53584 -0.03577 0.51087 -0.04445 0.49815 C -0.05434 0.48473 -0.09184 0.51341 -0.09115 0.51341 C -0.10764 0.52659 -0.12413 0.53885 -0.13334 0.52567 C -0.14236 0.51272 -0.13299 0.4919 -0.12205 0.47063 C -0.11077 0.44565 -0.09827 0.42229 -0.10834 0.40818 C -0.11771 0.39477 -0.13629 0.40957 -0.15417 0.4246 C -0.17222 0.43617 -0.18785 0.44843 -0.1974 0.43571 C -0.20538 0.42437 -0.19618 0.40148 -0.18507 0.37974 C -0.17379 0.35661 -0.16285 0.3321 -0.1717 0.31915 C -0.18108 0.30573 -0.19844 0.32077 -0.21858 0.33418 " pathEditMode="relative" rAng="-8000583" ptsTypes="fffffffffffffffff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35" y="-18131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355 0.68294 C -0.18212 0.68964 -0.20035 0.6945 -0.20434 0.68201 C -0.2099 0.66814 -0.19514 0.65264 -0.18073 0.63668 C -0.16441 0.61772 -0.14705 0.60084 -0.15296 0.58534 C -0.15799 0.57147 -0.17848 0.57933 -0.19931 0.58557 C -0.21702 0.59367 -0.23594 0.59876 -0.24098 0.58395 C -0.24549 0.57239 -0.2323 0.55481 -0.21737 0.53839 C -0.19966 0.52221 -0.18334 0.5037 -0.18889 0.4889 C -0.1941 0.47503 -0.23594 0.48867 -0.23525 0.48913 C -0.25434 0.49561 -0.27188 0.50185 -0.27726 0.48798 C -0.28282 0.47364 -0.26806 0.45815 -0.25209 0.44288 C -0.23681 0.42392 -0.21928 0.4075 -0.22535 0.39108 C -0.23056 0.37697 -0.25105 0.38483 -0.27119 0.3927 C -0.29115 0.39802 -0.30869 0.4038 -0.31407 0.38992 C -0.31893 0.37743 -0.30434 0.36101 -0.28941 0.34459 C -0.27257 0.32748 -0.25591 0.30921 -0.26112 0.29556 C -0.2665 0.28146 -0.28646 0.28955 -0.30851 0.29487 " pathEditMode="relative" rAng="-6983454" ptsTypes="fffffffffffffffff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14" y="-19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asellaDiTesto 41"/>
          <p:cNvSpPr txBox="1">
            <a:spLocks noChangeArrowheads="1"/>
          </p:cNvSpPr>
          <p:nvPr/>
        </p:nvSpPr>
        <p:spPr bwMode="auto">
          <a:xfrm>
            <a:off x="3071813" y="2500313"/>
            <a:ext cx="2809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SCENE VI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FINAL FATE</a:t>
            </a:r>
          </a:p>
        </p:txBody>
      </p:sp>
      <p:sp>
        <p:nvSpPr>
          <p:cNvPr id="57347" name="CasellaDiTesto 41"/>
          <p:cNvSpPr txBox="1">
            <a:spLocks noChangeArrowheads="1"/>
          </p:cNvSpPr>
          <p:nvPr/>
        </p:nvSpPr>
        <p:spPr bwMode="auto">
          <a:xfrm>
            <a:off x="571500" y="5214938"/>
            <a:ext cx="7596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“figuring out the intimate experiences … a new vision” </a:t>
            </a:r>
          </a:p>
        </p:txBody>
      </p:sp>
    </p:spTree>
    <p:extLst>
      <p:ext uri="{BB962C8B-B14F-4D97-AF65-F5344CB8AC3E}">
        <p14:creationId xmlns:p14="http://schemas.microsoft.com/office/powerpoint/2010/main" val="45392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CasellaDiTesto 41"/>
          <p:cNvSpPr txBox="1">
            <a:spLocks noChangeArrowheads="1"/>
          </p:cNvSpPr>
          <p:nvPr/>
        </p:nvSpPr>
        <p:spPr bwMode="auto">
          <a:xfrm>
            <a:off x="7537450" y="241300"/>
            <a:ext cx="13652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INTO THE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LIDAR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RECEIVER</a:t>
            </a:r>
          </a:p>
        </p:txBody>
      </p:sp>
      <p:sp>
        <p:nvSpPr>
          <p:cNvPr id="4" name="Figura a mano libera 3"/>
          <p:cNvSpPr/>
          <p:nvPr/>
        </p:nvSpPr>
        <p:spPr>
          <a:xfrm rot="510946">
            <a:off x="-371475" y="2154238"/>
            <a:ext cx="2600325" cy="1662112"/>
          </a:xfrm>
          <a:custGeom>
            <a:avLst/>
            <a:gdLst>
              <a:gd name="connsiteX0" fmla="*/ 0 w 2472744"/>
              <a:gd name="connsiteY0" fmla="*/ 0 h 1661374"/>
              <a:gd name="connsiteX1" fmla="*/ 708338 w 2472744"/>
              <a:gd name="connsiteY1" fmla="*/ 1416676 h 1661374"/>
              <a:gd name="connsiteX2" fmla="*/ 2472744 w 2472744"/>
              <a:gd name="connsiteY2" fmla="*/ 1468191 h 1661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2744" h="1661374">
                <a:moveTo>
                  <a:pt x="0" y="0"/>
                </a:moveTo>
                <a:cubicBezTo>
                  <a:pt x="148107" y="585989"/>
                  <a:pt x="296214" y="1171978"/>
                  <a:pt x="708338" y="1416676"/>
                </a:cubicBezTo>
                <a:cubicBezTo>
                  <a:pt x="1120462" y="1661374"/>
                  <a:pt x="1796603" y="1564782"/>
                  <a:pt x="2472744" y="1468191"/>
                </a:cubicBezTo>
              </a:path>
            </a:pathLst>
          </a:custGeom>
          <a:ln w="317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970088" y="3400425"/>
            <a:ext cx="722312" cy="849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30563" y="1001713"/>
            <a:ext cx="720725" cy="1560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121275" y="1012825"/>
            <a:ext cx="720725" cy="1560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5400000">
            <a:off x="7285831" y="2958307"/>
            <a:ext cx="720725" cy="1560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616819" y="3397877"/>
            <a:ext cx="182450" cy="850005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533642" y="3395729"/>
            <a:ext cx="182450" cy="850005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411913" y="3321050"/>
            <a:ext cx="169862" cy="84931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417714" y="2481333"/>
            <a:ext cx="169571" cy="850005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522373" y="2479188"/>
            <a:ext cx="169571" cy="850005"/>
          </a:xfrm>
          <a:prstGeom prst="rect">
            <a:avLst/>
          </a:prstGeom>
          <a:solidFill>
            <a:srgbClr val="A162D0"/>
          </a:solidFill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grpSp>
        <p:nvGrpSpPr>
          <p:cNvPr id="2" name="Gruppo 120"/>
          <p:cNvGrpSpPr>
            <a:grpSpLocks noChangeAspect="1"/>
          </p:cNvGrpSpPr>
          <p:nvPr/>
        </p:nvGrpSpPr>
        <p:grpSpPr bwMode="auto">
          <a:xfrm>
            <a:off x="2720975" y="3714750"/>
            <a:ext cx="250825" cy="241300"/>
            <a:chOff x="1016854" y="194189"/>
            <a:chExt cx="500063" cy="482600"/>
          </a:xfrm>
        </p:grpSpPr>
        <p:sp>
          <p:nvSpPr>
            <p:cNvPr id="16" name="Ovale 15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7" name="Ovale 16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8" name="Ovale 17"/>
            <p:cNvSpPr/>
            <p:nvPr/>
          </p:nvSpPr>
          <p:spPr bwMode="auto">
            <a:xfrm>
              <a:off x="1339679" y="264039"/>
              <a:ext cx="664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" name="Ovale 18"/>
            <p:cNvSpPr>
              <a:spLocks noChangeAspect="1"/>
            </p:cNvSpPr>
            <p:nvPr/>
          </p:nvSpPr>
          <p:spPr bwMode="auto">
            <a:xfrm>
              <a:off x="1152948" y="343415"/>
              <a:ext cx="15824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" name="Ovale 19"/>
            <p:cNvSpPr>
              <a:spLocks noChangeAspect="1"/>
            </p:cNvSpPr>
            <p:nvPr/>
          </p:nvSpPr>
          <p:spPr bwMode="auto">
            <a:xfrm>
              <a:off x="1361835" y="343415"/>
              <a:ext cx="18990" cy="15874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" name="Ovale 20"/>
            <p:cNvSpPr/>
            <p:nvPr/>
          </p:nvSpPr>
          <p:spPr bwMode="auto">
            <a:xfrm>
              <a:off x="1159278" y="479939"/>
              <a:ext cx="231041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Gruppo 123"/>
          <p:cNvGrpSpPr>
            <a:grpSpLocks noChangeAspect="1"/>
          </p:cNvGrpSpPr>
          <p:nvPr/>
        </p:nvGrpSpPr>
        <p:grpSpPr bwMode="auto">
          <a:xfrm>
            <a:off x="2705100" y="3565525"/>
            <a:ext cx="300038" cy="247650"/>
            <a:chOff x="7263727" y="191036"/>
            <a:chExt cx="598488" cy="495300"/>
          </a:xfrm>
        </p:grpSpPr>
        <p:sp>
          <p:nvSpPr>
            <p:cNvPr id="23" name="Ovale 22"/>
            <p:cNvSpPr/>
            <p:nvPr/>
          </p:nvSpPr>
          <p:spPr bwMode="auto">
            <a:xfrm>
              <a:off x="7289060" y="203736"/>
              <a:ext cx="500322" cy="482600"/>
            </a:xfrm>
            <a:prstGeom prst="ellipse">
              <a:avLst/>
            </a:prstGeom>
            <a:solidFill>
              <a:srgbClr val="00B050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4" name="Ovale 23"/>
            <p:cNvSpPr/>
            <p:nvPr/>
          </p:nvSpPr>
          <p:spPr bwMode="auto">
            <a:xfrm>
              <a:off x="7431558" y="527586"/>
              <a:ext cx="231161" cy="1301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5" name="Ovale 24"/>
            <p:cNvSpPr/>
            <p:nvPr/>
          </p:nvSpPr>
          <p:spPr bwMode="auto">
            <a:xfrm>
              <a:off x="7403057" y="305336"/>
              <a:ext cx="69665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6" name="Ovale 25"/>
            <p:cNvSpPr>
              <a:spLocks noChangeAspect="1"/>
            </p:cNvSpPr>
            <p:nvPr/>
          </p:nvSpPr>
          <p:spPr bwMode="auto">
            <a:xfrm>
              <a:off x="7428390" y="384712"/>
              <a:ext cx="15834" cy="190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 bwMode="auto">
            <a:xfrm>
              <a:off x="7608887" y="305336"/>
              <a:ext cx="66498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8" name="Ovale 27"/>
            <p:cNvSpPr>
              <a:spLocks noChangeAspect="1"/>
            </p:cNvSpPr>
            <p:nvPr/>
          </p:nvSpPr>
          <p:spPr bwMode="auto">
            <a:xfrm>
              <a:off x="7631052" y="384712"/>
              <a:ext cx="19000" cy="190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9" name="Figura a mano libera 28"/>
            <p:cNvSpPr/>
            <p:nvPr/>
          </p:nvSpPr>
          <p:spPr bwMode="auto">
            <a:xfrm>
              <a:off x="7263727" y="191036"/>
              <a:ext cx="598488" cy="234950"/>
            </a:xfrm>
            <a:custGeom>
              <a:avLst/>
              <a:gdLst>
                <a:gd name="connsiteX0" fmla="*/ 145142 w 2398485"/>
                <a:gd name="connsiteY0" fmla="*/ 489857 h 936171"/>
                <a:gd name="connsiteX1" fmla="*/ 384628 w 2398485"/>
                <a:gd name="connsiteY1" fmla="*/ 250371 h 936171"/>
                <a:gd name="connsiteX2" fmla="*/ 700313 w 2398485"/>
                <a:gd name="connsiteY2" fmla="*/ 65314 h 936171"/>
                <a:gd name="connsiteX3" fmla="*/ 1135742 w 2398485"/>
                <a:gd name="connsiteY3" fmla="*/ 0 h 936171"/>
                <a:gd name="connsiteX4" fmla="*/ 1494971 w 2398485"/>
                <a:gd name="connsiteY4" fmla="*/ 97971 h 936171"/>
                <a:gd name="connsiteX5" fmla="*/ 1799771 w 2398485"/>
                <a:gd name="connsiteY5" fmla="*/ 272143 h 936171"/>
                <a:gd name="connsiteX6" fmla="*/ 2137228 w 2398485"/>
                <a:gd name="connsiteY6" fmla="*/ 468086 h 936171"/>
                <a:gd name="connsiteX7" fmla="*/ 2398485 w 2398485"/>
                <a:gd name="connsiteY7" fmla="*/ 631371 h 936171"/>
                <a:gd name="connsiteX8" fmla="*/ 1756228 w 2398485"/>
                <a:gd name="connsiteY8" fmla="*/ 522514 h 936171"/>
                <a:gd name="connsiteX9" fmla="*/ 1538513 w 2398485"/>
                <a:gd name="connsiteY9" fmla="*/ 402771 h 936171"/>
                <a:gd name="connsiteX10" fmla="*/ 1222828 w 2398485"/>
                <a:gd name="connsiteY10" fmla="*/ 391886 h 936171"/>
                <a:gd name="connsiteX11" fmla="*/ 907142 w 2398485"/>
                <a:gd name="connsiteY11" fmla="*/ 391886 h 936171"/>
                <a:gd name="connsiteX12" fmla="*/ 678542 w 2398485"/>
                <a:gd name="connsiteY12" fmla="*/ 304800 h 936171"/>
                <a:gd name="connsiteX13" fmla="*/ 602342 w 2398485"/>
                <a:gd name="connsiteY13" fmla="*/ 228600 h 936171"/>
                <a:gd name="connsiteX14" fmla="*/ 526142 w 2398485"/>
                <a:gd name="connsiteY14" fmla="*/ 185057 h 936171"/>
                <a:gd name="connsiteX15" fmla="*/ 330199 w 2398485"/>
                <a:gd name="connsiteY15" fmla="*/ 381000 h 936171"/>
                <a:gd name="connsiteX16" fmla="*/ 286656 w 2398485"/>
                <a:gd name="connsiteY16" fmla="*/ 664029 h 936171"/>
                <a:gd name="connsiteX17" fmla="*/ 177799 w 2398485"/>
                <a:gd name="connsiteY17" fmla="*/ 936171 h 936171"/>
                <a:gd name="connsiteX18" fmla="*/ 58056 w 2398485"/>
                <a:gd name="connsiteY18" fmla="*/ 881743 h 936171"/>
                <a:gd name="connsiteX19" fmla="*/ 101599 w 2398485"/>
                <a:gd name="connsiteY19" fmla="*/ 631371 h 936171"/>
                <a:gd name="connsiteX20" fmla="*/ 145142 w 2398485"/>
                <a:gd name="connsiteY20" fmla="*/ 489857 h 93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98485" h="936171">
                  <a:moveTo>
                    <a:pt x="145142" y="489857"/>
                  </a:moveTo>
                  <a:lnTo>
                    <a:pt x="384628" y="250371"/>
                  </a:lnTo>
                  <a:lnTo>
                    <a:pt x="700313" y="65314"/>
                  </a:lnTo>
                  <a:lnTo>
                    <a:pt x="1135742" y="0"/>
                  </a:lnTo>
                  <a:lnTo>
                    <a:pt x="1494971" y="97971"/>
                  </a:lnTo>
                  <a:lnTo>
                    <a:pt x="1799771" y="272143"/>
                  </a:lnTo>
                  <a:lnTo>
                    <a:pt x="2137228" y="468086"/>
                  </a:lnTo>
                  <a:cubicBezTo>
                    <a:pt x="2390638" y="633353"/>
                    <a:pt x="2287962" y="631371"/>
                    <a:pt x="2398485" y="631371"/>
                  </a:cubicBezTo>
                  <a:lnTo>
                    <a:pt x="1756228" y="522514"/>
                  </a:lnTo>
                  <a:lnTo>
                    <a:pt x="1538513" y="402771"/>
                  </a:lnTo>
                  <a:lnTo>
                    <a:pt x="1222828" y="391886"/>
                  </a:lnTo>
                  <a:lnTo>
                    <a:pt x="907142" y="391886"/>
                  </a:lnTo>
                  <a:lnTo>
                    <a:pt x="678542" y="304800"/>
                  </a:lnTo>
                  <a:lnTo>
                    <a:pt x="602342" y="228600"/>
                  </a:lnTo>
                  <a:lnTo>
                    <a:pt x="526142" y="185057"/>
                  </a:lnTo>
                  <a:lnTo>
                    <a:pt x="330199" y="381000"/>
                  </a:lnTo>
                  <a:lnTo>
                    <a:pt x="286656" y="664029"/>
                  </a:lnTo>
                  <a:lnTo>
                    <a:pt x="177799" y="936171"/>
                  </a:lnTo>
                  <a:cubicBezTo>
                    <a:pt x="43822" y="880347"/>
                    <a:pt x="0" y="881743"/>
                    <a:pt x="58056" y="881743"/>
                  </a:cubicBezTo>
                  <a:cubicBezTo>
                    <a:pt x="91182" y="627773"/>
                    <a:pt x="6549" y="631371"/>
                    <a:pt x="101599" y="631371"/>
                  </a:cubicBezTo>
                  <a:lnTo>
                    <a:pt x="145142" y="489857"/>
                  </a:lnTo>
                  <a:close/>
                </a:path>
              </a:pathLst>
            </a:cu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7" name="Gruppo 121"/>
          <p:cNvGrpSpPr>
            <a:grpSpLocks noChangeAspect="1"/>
          </p:cNvGrpSpPr>
          <p:nvPr/>
        </p:nvGrpSpPr>
        <p:grpSpPr bwMode="auto">
          <a:xfrm>
            <a:off x="2727325" y="3635375"/>
            <a:ext cx="249238" cy="247650"/>
            <a:chOff x="5653781" y="224353"/>
            <a:chExt cx="500063" cy="493713"/>
          </a:xfrm>
        </p:grpSpPr>
        <p:sp>
          <p:nvSpPr>
            <p:cNvPr id="31" name="Ovale 30"/>
            <p:cNvSpPr/>
            <p:nvPr/>
          </p:nvSpPr>
          <p:spPr bwMode="auto">
            <a:xfrm>
              <a:off x="5653781" y="237012"/>
              <a:ext cx="500063" cy="481054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 bwMode="auto">
            <a:xfrm>
              <a:off x="5797112" y="556661"/>
              <a:ext cx="232512" cy="123427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3" name="Figura a mano libera 32"/>
            <p:cNvSpPr/>
            <p:nvPr/>
          </p:nvSpPr>
          <p:spPr bwMode="auto">
            <a:xfrm>
              <a:off x="5720669" y="224353"/>
              <a:ext cx="363102" cy="75956"/>
            </a:xfrm>
            <a:custGeom>
              <a:avLst/>
              <a:gdLst>
                <a:gd name="connsiteX0" fmla="*/ 749808 w 1444752"/>
                <a:gd name="connsiteY0" fmla="*/ 192024 h 301752"/>
                <a:gd name="connsiteX1" fmla="*/ 612648 w 1444752"/>
                <a:gd name="connsiteY1" fmla="*/ 283464 h 301752"/>
                <a:gd name="connsiteX2" fmla="*/ 384048 w 1444752"/>
                <a:gd name="connsiteY2" fmla="*/ 301752 h 301752"/>
                <a:gd name="connsiteX3" fmla="*/ 228600 w 1444752"/>
                <a:gd name="connsiteY3" fmla="*/ 292608 h 301752"/>
                <a:gd name="connsiteX4" fmla="*/ 0 w 1444752"/>
                <a:gd name="connsiteY4" fmla="*/ 237744 h 301752"/>
                <a:gd name="connsiteX5" fmla="*/ 265176 w 1444752"/>
                <a:gd name="connsiteY5" fmla="*/ 73152 h 301752"/>
                <a:gd name="connsiteX6" fmla="*/ 548640 w 1444752"/>
                <a:gd name="connsiteY6" fmla="*/ 9144 h 301752"/>
                <a:gd name="connsiteX7" fmla="*/ 768096 w 1444752"/>
                <a:gd name="connsiteY7" fmla="*/ 27432 h 301752"/>
                <a:gd name="connsiteX8" fmla="*/ 978408 w 1444752"/>
                <a:gd name="connsiteY8" fmla="*/ 0 h 301752"/>
                <a:gd name="connsiteX9" fmla="*/ 1271016 w 1444752"/>
                <a:gd name="connsiteY9" fmla="*/ 64008 h 301752"/>
                <a:gd name="connsiteX10" fmla="*/ 1444752 w 1444752"/>
                <a:gd name="connsiteY10" fmla="*/ 237744 h 301752"/>
                <a:gd name="connsiteX11" fmla="*/ 1170432 w 1444752"/>
                <a:gd name="connsiteY11" fmla="*/ 283464 h 301752"/>
                <a:gd name="connsiteX12" fmla="*/ 923544 w 1444752"/>
                <a:gd name="connsiteY12" fmla="*/ 274320 h 301752"/>
                <a:gd name="connsiteX13" fmla="*/ 749808 w 1444752"/>
                <a:gd name="connsiteY13" fmla="*/ 192024 h 30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44752" h="301752">
                  <a:moveTo>
                    <a:pt x="749808" y="192024"/>
                  </a:moveTo>
                  <a:lnTo>
                    <a:pt x="612648" y="283464"/>
                  </a:lnTo>
                  <a:lnTo>
                    <a:pt x="384048" y="301752"/>
                  </a:lnTo>
                  <a:lnTo>
                    <a:pt x="228600" y="292608"/>
                  </a:lnTo>
                  <a:lnTo>
                    <a:pt x="0" y="237744"/>
                  </a:lnTo>
                  <a:lnTo>
                    <a:pt x="265176" y="73152"/>
                  </a:lnTo>
                  <a:lnTo>
                    <a:pt x="548640" y="9144"/>
                  </a:lnTo>
                  <a:lnTo>
                    <a:pt x="768096" y="27432"/>
                  </a:lnTo>
                  <a:lnTo>
                    <a:pt x="978408" y="0"/>
                  </a:lnTo>
                  <a:lnTo>
                    <a:pt x="1271016" y="64008"/>
                  </a:lnTo>
                  <a:lnTo>
                    <a:pt x="1444752" y="237744"/>
                  </a:lnTo>
                  <a:lnTo>
                    <a:pt x="1170432" y="283464"/>
                  </a:lnTo>
                  <a:lnTo>
                    <a:pt x="923544" y="274320"/>
                  </a:lnTo>
                  <a:lnTo>
                    <a:pt x="749808" y="192024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50000"/>
                  </a:schemeClr>
                </a:gs>
                <a:gs pos="30000">
                  <a:schemeClr val="accent6">
                    <a:lumMod val="50000"/>
                  </a:schemeClr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16200000" scaled="0"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4" name="Ovale 33"/>
            <p:cNvSpPr/>
            <p:nvPr/>
          </p:nvSpPr>
          <p:spPr bwMode="auto">
            <a:xfrm>
              <a:off x="5809852" y="363605"/>
              <a:ext cx="66886" cy="10127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5" name="Ovale 34"/>
            <p:cNvSpPr>
              <a:spLocks noChangeAspect="1"/>
            </p:cNvSpPr>
            <p:nvPr/>
          </p:nvSpPr>
          <p:spPr bwMode="auto">
            <a:xfrm>
              <a:off x="5832147" y="442727"/>
              <a:ext cx="19111" cy="1898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6" name="Ovale 35"/>
            <p:cNvSpPr/>
            <p:nvPr/>
          </p:nvSpPr>
          <p:spPr bwMode="auto">
            <a:xfrm>
              <a:off x="5946811" y="366771"/>
              <a:ext cx="66888" cy="10127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7" name="Ovale 36"/>
            <p:cNvSpPr>
              <a:spLocks noChangeAspect="1"/>
            </p:cNvSpPr>
            <p:nvPr/>
          </p:nvSpPr>
          <p:spPr bwMode="auto">
            <a:xfrm>
              <a:off x="5969108" y="445891"/>
              <a:ext cx="19111" cy="18989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38" name="Ovale 37"/>
          <p:cNvSpPr/>
          <p:nvPr/>
        </p:nvSpPr>
        <p:spPr>
          <a:xfrm>
            <a:off x="2163763" y="3476625"/>
            <a:ext cx="166687" cy="657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cxnSp>
        <p:nvCxnSpPr>
          <p:cNvPr id="40" name="Connettore 7 39"/>
          <p:cNvCxnSpPr>
            <a:stCxn id="6" idx="0"/>
            <a:endCxn id="42" idx="2"/>
          </p:cNvCxnSpPr>
          <p:nvPr/>
        </p:nvCxnSpPr>
        <p:spPr>
          <a:xfrm rot="16200000" flipH="1" flipV="1">
            <a:off x="409575" y="3360738"/>
            <a:ext cx="5540375" cy="822325"/>
          </a:xfrm>
          <a:prstGeom prst="curvedConnector5">
            <a:avLst>
              <a:gd name="adj1" fmla="val -4126"/>
              <a:gd name="adj2" fmla="val 362793"/>
              <a:gd name="adj3" fmla="val 104126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laio 41"/>
          <p:cNvSpPr/>
          <p:nvPr/>
        </p:nvSpPr>
        <p:spPr>
          <a:xfrm>
            <a:off x="1763713" y="4841875"/>
            <a:ext cx="2009775" cy="1700213"/>
          </a:xfrm>
          <a:prstGeom prst="bevel">
            <a:avLst/>
          </a:prstGeom>
          <a:solidFill>
            <a:schemeClr val="bg1"/>
          </a:solid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3" name="Telaio 42"/>
          <p:cNvSpPr/>
          <p:nvPr/>
        </p:nvSpPr>
        <p:spPr>
          <a:xfrm>
            <a:off x="4106863" y="4814888"/>
            <a:ext cx="2008187" cy="1700212"/>
          </a:xfrm>
          <a:prstGeom prst="bevel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4" name="Telaio 43"/>
          <p:cNvSpPr/>
          <p:nvPr/>
        </p:nvSpPr>
        <p:spPr>
          <a:xfrm>
            <a:off x="6408738" y="4786313"/>
            <a:ext cx="2009775" cy="1700212"/>
          </a:xfrm>
          <a:prstGeom prst="bevel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cxnSp>
        <p:nvCxnSpPr>
          <p:cNvPr id="47" name="Connettore 7 39"/>
          <p:cNvCxnSpPr>
            <a:stCxn id="8" idx="0"/>
            <a:endCxn id="43" idx="2"/>
          </p:cNvCxnSpPr>
          <p:nvPr/>
        </p:nvCxnSpPr>
        <p:spPr>
          <a:xfrm rot="16200000" flipH="1" flipV="1">
            <a:off x="2544763" y="3578225"/>
            <a:ext cx="5502275" cy="371475"/>
          </a:xfrm>
          <a:prstGeom prst="curvedConnector5">
            <a:avLst>
              <a:gd name="adj1" fmla="val -14690"/>
              <a:gd name="adj2" fmla="val 1306066"/>
              <a:gd name="adj3" fmla="val 105560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7 39"/>
          <p:cNvCxnSpPr>
            <a:stCxn id="9" idx="0"/>
            <a:endCxn id="44" idx="2"/>
          </p:cNvCxnSpPr>
          <p:nvPr/>
        </p:nvCxnSpPr>
        <p:spPr>
          <a:xfrm flipH="1">
            <a:off x="7413625" y="3738563"/>
            <a:ext cx="1012825" cy="2747962"/>
          </a:xfrm>
          <a:prstGeom prst="curvedConnector4">
            <a:avLst>
              <a:gd name="adj1" fmla="val -57476"/>
              <a:gd name="adj2" fmla="val 108317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 rot="5400000" flipH="1" flipV="1">
            <a:off x="1785144" y="5698331"/>
            <a:ext cx="1028700" cy="142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/>
          <p:nvPr/>
        </p:nvCxnSpPr>
        <p:spPr>
          <a:xfrm flipV="1">
            <a:off x="2189163" y="6053138"/>
            <a:ext cx="1339850" cy="12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9" name="CasellaDiTesto 70"/>
          <p:cNvSpPr txBox="1">
            <a:spLocks noChangeArrowheads="1"/>
          </p:cNvSpPr>
          <p:nvPr/>
        </p:nvSpPr>
        <p:spPr bwMode="auto">
          <a:xfrm>
            <a:off x="2705100" y="598805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>
                <a:solidFill>
                  <a:prstClr val="black"/>
                </a:solidFill>
              </a:rPr>
              <a:t>range</a:t>
            </a:r>
          </a:p>
        </p:txBody>
      </p:sp>
      <p:sp>
        <p:nvSpPr>
          <p:cNvPr id="18460" name="CasellaDiTesto 71"/>
          <p:cNvSpPr txBox="1">
            <a:spLocks noChangeArrowheads="1"/>
          </p:cNvSpPr>
          <p:nvPr/>
        </p:nvSpPr>
        <p:spPr bwMode="auto">
          <a:xfrm rot="-5400000">
            <a:off x="1697832" y="5433219"/>
            <a:ext cx="78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>
                <a:solidFill>
                  <a:prstClr val="black"/>
                </a:solidFill>
              </a:rPr>
              <a:t>signal</a:t>
            </a:r>
          </a:p>
        </p:txBody>
      </p:sp>
      <p:cxnSp>
        <p:nvCxnSpPr>
          <p:cNvPr id="74" name="Connettore 2 73"/>
          <p:cNvCxnSpPr/>
          <p:nvPr/>
        </p:nvCxnSpPr>
        <p:spPr>
          <a:xfrm rot="5400000" flipH="1" flipV="1">
            <a:off x="4139407" y="5722144"/>
            <a:ext cx="1028700" cy="142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V="1">
            <a:off x="4543425" y="6076950"/>
            <a:ext cx="1339850" cy="12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3" name="CasellaDiTesto 75"/>
          <p:cNvSpPr txBox="1">
            <a:spLocks noChangeArrowheads="1"/>
          </p:cNvSpPr>
          <p:nvPr/>
        </p:nvSpPr>
        <p:spPr bwMode="auto">
          <a:xfrm>
            <a:off x="5059363" y="6011863"/>
            <a:ext cx="774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>
                <a:solidFill>
                  <a:prstClr val="black"/>
                </a:solidFill>
              </a:rPr>
              <a:t>range</a:t>
            </a:r>
          </a:p>
        </p:txBody>
      </p:sp>
      <p:sp>
        <p:nvSpPr>
          <p:cNvPr id="18464" name="CasellaDiTesto 76"/>
          <p:cNvSpPr txBox="1">
            <a:spLocks noChangeArrowheads="1"/>
          </p:cNvSpPr>
          <p:nvPr/>
        </p:nvSpPr>
        <p:spPr bwMode="auto">
          <a:xfrm rot="-5400000">
            <a:off x="4052094" y="5455444"/>
            <a:ext cx="78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>
                <a:solidFill>
                  <a:prstClr val="black"/>
                </a:solidFill>
              </a:rPr>
              <a:t>signal</a:t>
            </a:r>
          </a:p>
        </p:txBody>
      </p:sp>
      <p:cxnSp>
        <p:nvCxnSpPr>
          <p:cNvPr id="78" name="Connettore 2 77"/>
          <p:cNvCxnSpPr/>
          <p:nvPr/>
        </p:nvCxnSpPr>
        <p:spPr>
          <a:xfrm rot="5400000" flipH="1" flipV="1">
            <a:off x="6429375" y="5694363"/>
            <a:ext cx="1030287" cy="142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flipV="1">
            <a:off x="6834188" y="6048375"/>
            <a:ext cx="1339850" cy="12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7" name="CasellaDiTesto 79"/>
          <p:cNvSpPr txBox="1">
            <a:spLocks noChangeArrowheads="1"/>
          </p:cNvSpPr>
          <p:nvPr/>
        </p:nvSpPr>
        <p:spPr bwMode="auto">
          <a:xfrm>
            <a:off x="7350125" y="5984875"/>
            <a:ext cx="77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>
                <a:solidFill>
                  <a:prstClr val="black"/>
                </a:solidFill>
              </a:rPr>
              <a:t>range</a:t>
            </a:r>
          </a:p>
        </p:txBody>
      </p:sp>
      <p:sp>
        <p:nvSpPr>
          <p:cNvPr id="18468" name="CasellaDiTesto 80"/>
          <p:cNvSpPr txBox="1">
            <a:spLocks noChangeArrowheads="1"/>
          </p:cNvSpPr>
          <p:nvPr/>
        </p:nvSpPr>
        <p:spPr bwMode="auto">
          <a:xfrm rot="-5400000">
            <a:off x="6342857" y="5428456"/>
            <a:ext cx="78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>
                <a:solidFill>
                  <a:prstClr val="black"/>
                </a:solidFill>
              </a:rPr>
              <a:t>signal</a:t>
            </a:r>
          </a:p>
        </p:txBody>
      </p:sp>
      <p:sp>
        <p:nvSpPr>
          <p:cNvPr id="55" name="Figura a mano libera 54"/>
          <p:cNvSpPr>
            <a:spLocks noChangeAspect="1"/>
          </p:cNvSpPr>
          <p:nvPr/>
        </p:nvSpPr>
        <p:spPr>
          <a:xfrm>
            <a:off x="6965950" y="5353050"/>
            <a:ext cx="1130300" cy="587375"/>
          </a:xfrm>
          <a:custGeom>
            <a:avLst/>
            <a:gdLst>
              <a:gd name="connsiteX0" fmla="*/ 53662 w 6287036"/>
              <a:gd name="connsiteY0" fmla="*/ 751268 h 3262648"/>
              <a:gd name="connsiteX1" fmla="*/ 92298 w 6287036"/>
              <a:gd name="connsiteY1" fmla="*/ 120203 h 3262648"/>
              <a:gd name="connsiteX2" fmla="*/ 607453 w 6287036"/>
              <a:gd name="connsiteY2" fmla="*/ 1472485 h 3262648"/>
              <a:gd name="connsiteX3" fmla="*/ 1405943 w 6287036"/>
              <a:gd name="connsiteY3" fmla="*/ 2026276 h 3262648"/>
              <a:gd name="connsiteX4" fmla="*/ 1624884 w 6287036"/>
              <a:gd name="connsiteY4" fmla="*/ 2502794 h 3262648"/>
              <a:gd name="connsiteX5" fmla="*/ 1972614 w 6287036"/>
              <a:gd name="connsiteY5" fmla="*/ 2773251 h 3262648"/>
              <a:gd name="connsiteX6" fmla="*/ 2887014 w 6287036"/>
              <a:gd name="connsiteY6" fmla="*/ 2953555 h 3262648"/>
              <a:gd name="connsiteX7" fmla="*/ 3131712 w 6287036"/>
              <a:gd name="connsiteY7" fmla="*/ 2734614 h 3262648"/>
              <a:gd name="connsiteX8" fmla="*/ 3711262 w 6287036"/>
              <a:gd name="connsiteY8" fmla="*/ 3017949 h 3262648"/>
              <a:gd name="connsiteX9" fmla="*/ 5321121 w 6287036"/>
              <a:gd name="connsiteY9" fmla="*/ 3224011 h 3262648"/>
              <a:gd name="connsiteX10" fmla="*/ 6287036 w 6287036"/>
              <a:gd name="connsiteY10" fmla="*/ 3249769 h 326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87036" h="3262648">
                <a:moveTo>
                  <a:pt x="53662" y="751268"/>
                </a:moveTo>
                <a:cubicBezTo>
                  <a:pt x="26831" y="375634"/>
                  <a:pt x="0" y="0"/>
                  <a:pt x="92298" y="120203"/>
                </a:cubicBezTo>
                <a:cubicBezTo>
                  <a:pt x="184597" y="240406"/>
                  <a:pt x="388512" y="1154806"/>
                  <a:pt x="607453" y="1472485"/>
                </a:cubicBezTo>
                <a:cubicBezTo>
                  <a:pt x="826394" y="1790164"/>
                  <a:pt x="1236371" y="1854558"/>
                  <a:pt x="1405943" y="2026276"/>
                </a:cubicBezTo>
                <a:cubicBezTo>
                  <a:pt x="1575515" y="2197994"/>
                  <a:pt x="1530439" y="2378298"/>
                  <a:pt x="1624884" y="2502794"/>
                </a:cubicBezTo>
                <a:cubicBezTo>
                  <a:pt x="1719329" y="2627290"/>
                  <a:pt x="1762259" y="2698124"/>
                  <a:pt x="1972614" y="2773251"/>
                </a:cubicBezTo>
                <a:cubicBezTo>
                  <a:pt x="2182969" y="2848378"/>
                  <a:pt x="2693831" y="2959994"/>
                  <a:pt x="2887014" y="2953555"/>
                </a:cubicBezTo>
                <a:cubicBezTo>
                  <a:pt x="3080197" y="2947116"/>
                  <a:pt x="2994337" y="2723882"/>
                  <a:pt x="3131712" y="2734614"/>
                </a:cubicBezTo>
                <a:cubicBezTo>
                  <a:pt x="3269087" y="2745346"/>
                  <a:pt x="3346361" y="2936383"/>
                  <a:pt x="3711262" y="3017949"/>
                </a:cubicBezTo>
                <a:cubicBezTo>
                  <a:pt x="4076163" y="3099515"/>
                  <a:pt x="4891825" y="3185374"/>
                  <a:pt x="5321121" y="3224011"/>
                </a:cubicBezTo>
                <a:cubicBezTo>
                  <a:pt x="5750417" y="3262648"/>
                  <a:pt x="6287036" y="3249769"/>
                  <a:pt x="6287036" y="3249769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57" name="Figura a mano libera 56"/>
          <p:cNvSpPr>
            <a:spLocks noChangeAspect="1"/>
          </p:cNvSpPr>
          <p:nvPr/>
        </p:nvSpPr>
        <p:spPr>
          <a:xfrm>
            <a:off x="4695825" y="5437188"/>
            <a:ext cx="1136650" cy="582612"/>
          </a:xfrm>
          <a:custGeom>
            <a:avLst/>
            <a:gdLst>
              <a:gd name="connsiteX0" fmla="*/ 17172 w 6314941"/>
              <a:gd name="connsiteY0" fmla="*/ 886495 h 3239036"/>
              <a:gd name="connsiteX1" fmla="*/ 94445 w 6314941"/>
              <a:gd name="connsiteY1" fmla="*/ 139521 h 3239036"/>
              <a:gd name="connsiteX2" fmla="*/ 583842 w 6314941"/>
              <a:gd name="connsiteY2" fmla="*/ 1723622 h 3239036"/>
              <a:gd name="connsiteX3" fmla="*/ 2657341 w 6314941"/>
              <a:gd name="connsiteY3" fmla="*/ 2496355 h 3239036"/>
              <a:gd name="connsiteX4" fmla="*/ 3056586 w 6314941"/>
              <a:gd name="connsiteY4" fmla="*/ 2869842 h 3239036"/>
              <a:gd name="connsiteX5" fmla="*/ 5091448 w 6314941"/>
              <a:gd name="connsiteY5" fmla="*/ 3178935 h 3239036"/>
              <a:gd name="connsiteX6" fmla="*/ 6314941 w 6314941"/>
              <a:gd name="connsiteY6" fmla="*/ 3230450 h 323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4941" h="3239036">
                <a:moveTo>
                  <a:pt x="17172" y="886495"/>
                </a:moveTo>
                <a:cubicBezTo>
                  <a:pt x="8586" y="443247"/>
                  <a:pt x="0" y="0"/>
                  <a:pt x="94445" y="139521"/>
                </a:cubicBezTo>
                <a:cubicBezTo>
                  <a:pt x="188890" y="279042"/>
                  <a:pt x="156693" y="1330816"/>
                  <a:pt x="583842" y="1723622"/>
                </a:cubicBezTo>
                <a:cubicBezTo>
                  <a:pt x="1010991" y="2116428"/>
                  <a:pt x="2245217" y="2305318"/>
                  <a:pt x="2657341" y="2496355"/>
                </a:cubicBezTo>
                <a:cubicBezTo>
                  <a:pt x="3069465" y="2687392"/>
                  <a:pt x="2650902" y="2756079"/>
                  <a:pt x="3056586" y="2869842"/>
                </a:cubicBezTo>
                <a:cubicBezTo>
                  <a:pt x="3462271" y="2983605"/>
                  <a:pt x="4548389" y="3118834"/>
                  <a:pt x="5091448" y="3178935"/>
                </a:cubicBezTo>
                <a:cubicBezTo>
                  <a:pt x="5634507" y="3239036"/>
                  <a:pt x="5974724" y="3234743"/>
                  <a:pt x="6314941" y="3230450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59" name="Figura a mano libera 58"/>
          <p:cNvSpPr>
            <a:spLocks noChangeAspect="1"/>
          </p:cNvSpPr>
          <p:nvPr/>
        </p:nvSpPr>
        <p:spPr>
          <a:xfrm>
            <a:off x="2335213" y="5435600"/>
            <a:ext cx="1114425" cy="520700"/>
          </a:xfrm>
          <a:custGeom>
            <a:avLst/>
            <a:gdLst>
              <a:gd name="connsiteX0" fmla="*/ 8586 w 6190446"/>
              <a:gd name="connsiteY0" fmla="*/ 850006 h 2897747"/>
              <a:gd name="connsiteX1" fmla="*/ 124496 w 6190446"/>
              <a:gd name="connsiteY1" fmla="*/ 141668 h 2897747"/>
              <a:gd name="connsiteX2" fmla="*/ 755561 w 6190446"/>
              <a:gd name="connsiteY2" fmla="*/ 1700012 h 2897747"/>
              <a:gd name="connsiteX3" fmla="*/ 1309353 w 6190446"/>
              <a:gd name="connsiteY3" fmla="*/ 2073499 h 2897747"/>
              <a:gd name="connsiteX4" fmla="*/ 2571482 w 6190446"/>
              <a:gd name="connsiteY4" fmla="*/ 2408350 h 2897747"/>
              <a:gd name="connsiteX5" fmla="*/ 2957848 w 6190446"/>
              <a:gd name="connsiteY5" fmla="*/ 1803043 h 2897747"/>
              <a:gd name="connsiteX6" fmla="*/ 3279820 w 6190446"/>
              <a:gd name="connsiteY6" fmla="*/ 2511381 h 2897747"/>
              <a:gd name="connsiteX7" fmla="*/ 4632102 w 6190446"/>
              <a:gd name="connsiteY7" fmla="*/ 2833352 h 2897747"/>
              <a:gd name="connsiteX8" fmla="*/ 6190446 w 6190446"/>
              <a:gd name="connsiteY8" fmla="*/ 2897747 h 2897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0446" h="2897747">
                <a:moveTo>
                  <a:pt x="8586" y="850006"/>
                </a:moveTo>
                <a:cubicBezTo>
                  <a:pt x="4293" y="425003"/>
                  <a:pt x="0" y="0"/>
                  <a:pt x="124496" y="141668"/>
                </a:cubicBezTo>
                <a:cubicBezTo>
                  <a:pt x="248992" y="283336"/>
                  <a:pt x="558085" y="1378040"/>
                  <a:pt x="755561" y="1700012"/>
                </a:cubicBezTo>
                <a:cubicBezTo>
                  <a:pt x="953037" y="2021984"/>
                  <a:pt x="1006700" y="1955443"/>
                  <a:pt x="1309353" y="2073499"/>
                </a:cubicBezTo>
                <a:cubicBezTo>
                  <a:pt x="1612006" y="2191555"/>
                  <a:pt x="2296733" y="2453426"/>
                  <a:pt x="2571482" y="2408350"/>
                </a:cubicBezTo>
                <a:cubicBezTo>
                  <a:pt x="2846231" y="2363274"/>
                  <a:pt x="2839792" y="1785871"/>
                  <a:pt x="2957848" y="1803043"/>
                </a:cubicBezTo>
                <a:cubicBezTo>
                  <a:pt x="3075904" y="1820215"/>
                  <a:pt x="3000778" y="2339663"/>
                  <a:pt x="3279820" y="2511381"/>
                </a:cubicBezTo>
                <a:cubicBezTo>
                  <a:pt x="3558862" y="2683099"/>
                  <a:pt x="4146998" y="2768958"/>
                  <a:pt x="4632102" y="2833352"/>
                </a:cubicBezTo>
                <a:cubicBezTo>
                  <a:pt x="5117206" y="2897746"/>
                  <a:pt x="6190446" y="2897747"/>
                  <a:pt x="6190446" y="2897747"/>
                </a:cubicBezTo>
              </a:path>
            </a:pathLst>
          </a:custGeom>
          <a:ln w="38100">
            <a:solidFill>
              <a:srgbClr val="A162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18472" name="CasellaDiTesto 41"/>
          <p:cNvSpPr txBox="1">
            <a:spLocks noChangeArrowheads="1"/>
          </p:cNvSpPr>
          <p:nvPr/>
        </p:nvSpPr>
        <p:spPr bwMode="auto">
          <a:xfrm rot="5400000">
            <a:off x="2808288" y="1577975"/>
            <a:ext cx="1608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Rayleigh-Mie</a:t>
            </a:r>
          </a:p>
        </p:txBody>
      </p:sp>
      <p:sp>
        <p:nvSpPr>
          <p:cNvPr id="18473" name="CasellaDiTesto 41"/>
          <p:cNvSpPr txBox="1">
            <a:spLocks noChangeArrowheads="1"/>
          </p:cNvSpPr>
          <p:nvPr/>
        </p:nvSpPr>
        <p:spPr bwMode="auto">
          <a:xfrm rot="5400000">
            <a:off x="4829176" y="1524000"/>
            <a:ext cx="1312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N</a:t>
            </a:r>
            <a:r>
              <a:rPr lang="it-IT" altLang="en-US" b="1" baseline="-25000">
                <a:solidFill>
                  <a:prstClr val="white"/>
                </a:solidFill>
              </a:rPr>
              <a:t>2</a:t>
            </a:r>
            <a:r>
              <a:rPr lang="it-IT" altLang="en-US" b="1">
                <a:solidFill>
                  <a:prstClr val="white"/>
                </a:solidFill>
              </a:rPr>
              <a:t> Raman</a:t>
            </a:r>
          </a:p>
        </p:txBody>
      </p:sp>
      <p:sp>
        <p:nvSpPr>
          <p:cNvPr id="18474" name="CasellaDiTesto 41"/>
          <p:cNvSpPr txBox="1">
            <a:spLocks noChangeArrowheads="1"/>
          </p:cNvSpPr>
          <p:nvPr/>
        </p:nvSpPr>
        <p:spPr bwMode="auto">
          <a:xfrm>
            <a:off x="6916738" y="3519488"/>
            <a:ext cx="1512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H</a:t>
            </a:r>
            <a:r>
              <a:rPr lang="it-IT" altLang="en-US" b="1" baseline="-25000">
                <a:solidFill>
                  <a:prstClr val="white"/>
                </a:solidFill>
              </a:rPr>
              <a:t>2</a:t>
            </a:r>
            <a:r>
              <a:rPr lang="it-IT" altLang="en-US" b="1">
                <a:solidFill>
                  <a:prstClr val="white"/>
                </a:solidFill>
              </a:rPr>
              <a:t> O Raman</a:t>
            </a:r>
          </a:p>
        </p:txBody>
      </p:sp>
      <p:graphicFrame>
        <p:nvGraphicFramePr>
          <p:cNvPr id="18434" name="Object 7"/>
          <p:cNvGraphicFramePr>
            <a:graphicFrameLocks noChangeAspect="1"/>
          </p:cNvGraphicFramePr>
          <p:nvPr/>
        </p:nvGraphicFramePr>
        <p:xfrm>
          <a:off x="6705600" y="1960563"/>
          <a:ext cx="17303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zione" r:id="rId3" imgW="863280" imgH="228600" progId="Equation.3">
                  <p:embed/>
                </p:oleObj>
              </mc:Choice>
              <mc:Fallback>
                <p:oleObj name="Equazione" r:id="rId3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960563"/>
                        <a:ext cx="1730375" cy="457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Rettangolo 61"/>
          <p:cNvSpPr/>
          <p:nvPr/>
        </p:nvSpPr>
        <p:spPr>
          <a:xfrm>
            <a:off x="4500563" y="3286125"/>
            <a:ext cx="142875" cy="928688"/>
          </a:xfrm>
          <a:prstGeom prst="rect">
            <a:avLst/>
          </a:prstGeom>
          <a:solidFill>
            <a:srgbClr val="74D729"/>
          </a:solidFill>
          <a:ln>
            <a:solidFill>
              <a:srgbClr val="74D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grpSp>
        <p:nvGrpSpPr>
          <p:cNvPr id="15" name="Gruppo 120"/>
          <p:cNvGrpSpPr>
            <a:grpSpLocks noChangeAspect="1"/>
          </p:cNvGrpSpPr>
          <p:nvPr/>
        </p:nvGrpSpPr>
        <p:grpSpPr bwMode="auto">
          <a:xfrm>
            <a:off x="2678113" y="3786188"/>
            <a:ext cx="250825" cy="241300"/>
            <a:chOff x="1016854" y="194189"/>
            <a:chExt cx="500063" cy="482600"/>
          </a:xfrm>
        </p:grpSpPr>
        <p:sp>
          <p:nvSpPr>
            <p:cNvPr id="65" name="Ovale 64"/>
            <p:cNvSpPr/>
            <p:nvPr/>
          </p:nvSpPr>
          <p:spPr bwMode="auto">
            <a:xfrm>
              <a:off x="1016854" y="194189"/>
              <a:ext cx="500063" cy="482600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7" name="Ovale 66"/>
            <p:cNvSpPr/>
            <p:nvPr/>
          </p:nvSpPr>
          <p:spPr bwMode="auto">
            <a:xfrm>
              <a:off x="1124462" y="264039"/>
              <a:ext cx="69629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8" name="Ovale 67"/>
            <p:cNvSpPr/>
            <p:nvPr/>
          </p:nvSpPr>
          <p:spPr bwMode="auto">
            <a:xfrm>
              <a:off x="1339679" y="264039"/>
              <a:ext cx="66463" cy="101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9" name="Ovale 68"/>
            <p:cNvSpPr>
              <a:spLocks noChangeAspect="1"/>
            </p:cNvSpPr>
            <p:nvPr/>
          </p:nvSpPr>
          <p:spPr bwMode="auto">
            <a:xfrm>
              <a:off x="1152946" y="343413"/>
              <a:ext cx="15826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0" name="Ovale 69"/>
            <p:cNvSpPr>
              <a:spLocks noChangeAspect="1"/>
            </p:cNvSpPr>
            <p:nvPr/>
          </p:nvSpPr>
          <p:spPr bwMode="auto">
            <a:xfrm>
              <a:off x="1361833" y="343413"/>
              <a:ext cx="18990" cy="15876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1" name="Ovale 70"/>
            <p:cNvSpPr/>
            <p:nvPr/>
          </p:nvSpPr>
          <p:spPr bwMode="auto">
            <a:xfrm>
              <a:off x="1159276" y="479939"/>
              <a:ext cx="231043" cy="1333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72" name="CasellaDiTesto 225"/>
          <p:cNvSpPr txBox="1">
            <a:spLocks noChangeArrowheads="1"/>
          </p:cNvSpPr>
          <p:nvPr/>
        </p:nvSpPr>
        <p:spPr bwMode="auto">
          <a:xfrm>
            <a:off x="2286000" y="4286250"/>
            <a:ext cx="5265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something … useful … remains …</a:t>
            </a:r>
          </a:p>
        </p:txBody>
      </p:sp>
      <p:sp>
        <p:nvSpPr>
          <p:cNvPr id="73" name="CasellaDiTesto 225"/>
          <p:cNvSpPr txBox="1">
            <a:spLocks noChangeArrowheads="1"/>
          </p:cNvSpPr>
          <p:nvPr/>
        </p:nvSpPr>
        <p:spPr bwMode="auto">
          <a:xfrm>
            <a:off x="4000500" y="3714750"/>
            <a:ext cx="1222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 b="1" i="1">
                <a:solidFill>
                  <a:srgbClr val="FFFF00"/>
                </a:solidFill>
              </a:rPr>
              <a:t>… wrong way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 b="1" i="1">
                <a:solidFill>
                  <a:srgbClr val="FFFF00"/>
                </a:solidFill>
              </a:rPr>
              <a:t>for me! …</a:t>
            </a:r>
          </a:p>
        </p:txBody>
      </p:sp>
    </p:spTree>
    <p:extLst>
      <p:ext uri="{BB962C8B-B14F-4D97-AF65-F5344CB8AC3E}">
        <p14:creationId xmlns:p14="http://schemas.microsoft.com/office/powerpoint/2010/main" val="103638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90564E-6 L 0.08316 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185 L 0.08316 0.0009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4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6901E-6 L 0.38733 -0.004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58" y="-2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07308E-6 L 0.29427 0.000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5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16 0.00093 L 0.08316 -0.2229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19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427 0.00093 L 0.29409 -0.2192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100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733 -0.00463 L 0.48247 -0.003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7" y="4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84 -0.00116 L 0.19809 0.0018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7" grpId="0" animBg="1"/>
      <p:bldP spid="59" grpId="0" animBg="1"/>
      <p:bldP spid="72" grpId="0"/>
      <p:bldP spid="73" grpId="0"/>
      <p:bldP spid="7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po 33"/>
          <p:cNvGrpSpPr>
            <a:grpSpLocks/>
          </p:cNvGrpSpPr>
          <p:nvPr/>
        </p:nvGrpSpPr>
        <p:grpSpPr bwMode="auto">
          <a:xfrm>
            <a:off x="3649663" y="1000125"/>
            <a:ext cx="2000250" cy="4332288"/>
            <a:chOff x="4705350" y="717550"/>
            <a:chExt cx="2000250" cy="4332288"/>
          </a:xfrm>
        </p:grpSpPr>
        <p:sp>
          <p:nvSpPr>
            <p:cNvPr id="3" name="Figura a mano libera 2"/>
            <p:cNvSpPr/>
            <p:nvPr/>
          </p:nvSpPr>
          <p:spPr>
            <a:xfrm>
              <a:off x="4883150" y="717550"/>
              <a:ext cx="1644650" cy="800100"/>
            </a:xfrm>
            <a:custGeom>
              <a:avLst/>
              <a:gdLst>
                <a:gd name="connsiteX0" fmla="*/ 0 w 1179576"/>
                <a:gd name="connsiteY0" fmla="*/ 795528 h 795528"/>
                <a:gd name="connsiteX1" fmla="*/ 0 w 1179576"/>
                <a:gd name="connsiteY1" fmla="*/ 256032 h 795528"/>
                <a:gd name="connsiteX2" fmla="*/ 128016 w 1179576"/>
                <a:gd name="connsiteY2" fmla="*/ 402336 h 795528"/>
                <a:gd name="connsiteX3" fmla="*/ 246888 w 1179576"/>
                <a:gd name="connsiteY3" fmla="*/ 274320 h 795528"/>
                <a:gd name="connsiteX4" fmla="*/ 374904 w 1179576"/>
                <a:gd name="connsiteY4" fmla="*/ 402336 h 795528"/>
                <a:gd name="connsiteX5" fmla="*/ 530352 w 1179576"/>
                <a:gd name="connsiteY5" fmla="*/ 210312 h 795528"/>
                <a:gd name="connsiteX6" fmla="*/ 667512 w 1179576"/>
                <a:gd name="connsiteY6" fmla="*/ 548640 h 795528"/>
                <a:gd name="connsiteX7" fmla="*/ 804672 w 1179576"/>
                <a:gd name="connsiteY7" fmla="*/ 0 h 795528"/>
                <a:gd name="connsiteX8" fmla="*/ 932688 w 1179576"/>
                <a:gd name="connsiteY8" fmla="*/ 484632 h 795528"/>
                <a:gd name="connsiteX9" fmla="*/ 1179576 w 1179576"/>
                <a:gd name="connsiteY9" fmla="*/ 237744 h 795528"/>
                <a:gd name="connsiteX10" fmla="*/ 1179576 w 1179576"/>
                <a:gd name="connsiteY10" fmla="*/ 795528 h 795528"/>
                <a:gd name="connsiteX11" fmla="*/ 941832 w 1179576"/>
                <a:gd name="connsiteY11" fmla="*/ 731520 h 795528"/>
                <a:gd name="connsiteX12" fmla="*/ 758952 w 1179576"/>
                <a:gd name="connsiteY12" fmla="*/ 667512 h 795528"/>
                <a:gd name="connsiteX13" fmla="*/ 585216 w 1179576"/>
                <a:gd name="connsiteY13" fmla="*/ 685800 h 795528"/>
                <a:gd name="connsiteX14" fmla="*/ 448056 w 1179576"/>
                <a:gd name="connsiteY14" fmla="*/ 685800 h 795528"/>
                <a:gd name="connsiteX15" fmla="*/ 210312 w 1179576"/>
                <a:gd name="connsiteY15" fmla="*/ 685800 h 795528"/>
                <a:gd name="connsiteX16" fmla="*/ 118872 w 1179576"/>
                <a:gd name="connsiteY16" fmla="*/ 731520 h 795528"/>
                <a:gd name="connsiteX17" fmla="*/ 0 w 1179576"/>
                <a:gd name="connsiteY17" fmla="*/ 795528 h 795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79576" h="795528">
                  <a:moveTo>
                    <a:pt x="0" y="795528"/>
                  </a:moveTo>
                  <a:lnTo>
                    <a:pt x="0" y="256032"/>
                  </a:lnTo>
                  <a:lnTo>
                    <a:pt x="128016" y="402336"/>
                  </a:lnTo>
                  <a:lnTo>
                    <a:pt x="246888" y="274320"/>
                  </a:lnTo>
                  <a:lnTo>
                    <a:pt x="374904" y="402336"/>
                  </a:lnTo>
                  <a:lnTo>
                    <a:pt x="530352" y="210312"/>
                  </a:lnTo>
                  <a:lnTo>
                    <a:pt x="667512" y="548640"/>
                  </a:lnTo>
                  <a:lnTo>
                    <a:pt x="804672" y="0"/>
                  </a:lnTo>
                  <a:lnTo>
                    <a:pt x="932688" y="484632"/>
                  </a:lnTo>
                  <a:lnTo>
                    <a:pt x="1179576" y="237744"/>
                  </a:lnTo>
                  <a:lnTo>
                    <a:pt x="1179576" y="795528"/>
                  </a:lnTo>
                  <a:lnTo>
                    <a:pt x="941832" y="731520"/>
                  </a:lnTo>
                  <a:lnTo>
                    <a:pt x="758952" y="667512"/>
                  </a:lnTo>
                  <a:lnTo>
                    <a:pt x="585216" y="685800"/>
                  </a:lnTo>
                  <a:lnTo>
                    <a:pt x="448056" y="685800"/>
                  </a:lnTo>
                  <a:lnTo>
                    <a:pt x="210312" y="685800"/>
                  </a:lnTo>
                  <a:lnTo>
                    <a:pt x="118872" y="731520"/>
                  </a:lnTo>
                  <a:lnTo>
                    <a:pt x="0" y="79552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" name="Figura a mano libera 3"/>
            <p:cNvSpPr/>
            <p:nvPr/>
          </p:nvSpPr>
          <p:spPr>
            <a:xfrm rot="5400000">
              <a:off x="4041775" y="3219450"/>
              <a:ext cx="3309938" cy="350837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4705350" y="1162050"/>
              <a:ext cx="2000250" cy="1928813"/>
            </a:xfrm>
            <a:prstGeom prst="ellipse">
              <a:avLst/>
            </a:prstGeom>
            <a:solidFill>
              <a:srgbClr val="FF0000"/>
            </a:solidFill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" name="Ovale 5"/>
            <p:cNvSpPr/>
            <p:nvPr/>
          </p:nvSpPr>
          <p:spPr>
            <a:xfrm>
              <a:off x="5276850" y="2447925"/>
              <a:ext cx="928687" cy="523875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" name="Ovale 6"/>
            <p:cNvSpPr/>
            <p:nvPr/>
          </p:nvSpPr>
          <p:spPr>
            <a:xfrm>
              <a:off x="5156200" y="1568450"/>
              <a:ext cx="276225" cy="39846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" name="Ovale 7"/>
            <p:cNvSpPr>
              <a:spLocks noChangeAspect="1"/>
            </p:cNvSpPr>
            <p:nvPr/>
          </p:nvSpPr>
          <p:spPr>
            <a:xfrm>
              <a:off x="5254625" y="1881188"/>
              <a:ext cx="71437" cy="71437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" name="Ovale 8"/>
            <p:cNvSpPr/>
            <p:nvPr/>
          </p:nvSpPr>
          <p:spPr>
            <a:xfrm>
              <a:off x="5978525" y="1568450"/>
              <a:ext cx="276225" cy="39846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" name="Ovale 9"/>
            <p:cNvSpPr>
              <a:spLocks noChangeAspect="1"/>
            </p:cNvSpPr>
            <p:nvPr/>
          </p:nvSpPr>
          <p:spPr>
            <a:xfrm>
              <a:off x="6076950" y="1881188"/>
              <a:ext cx="71437" cy="71437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44035" name="Gruppo 34"/>
          <p:cNvGrpSpPr>
            <a:grpSpLocks/>
          </p:cNvGrpSpPr>
          <p:nvPr/>
        </p:nvGrpSpPr>
        <p:grpSpPr bwMode="auto">
          <a:xfrm>
            <a:off x="6251575" y="1444625"/>
            <a:ext cx="2000250" cy="3867150"/>
            <a:chOff x="6883400" y="1162050"/>
            <a:chExt cx="2000250" cy="3867150"/>
          </a:xfrm>
        </p:grpSpPr>
        <p:sp>
          <p:nvSpPr>
            <p:cNvPr id="12" name="Figura a mano libera 11"/>
            <p:cNvSpPr/>
            <p:nvPr/>
          </p:nvSpPr>
          <p:spPr>
            <a:xfrm rot="5400000">
              <a:off x="5963444" y="2942431"/>
              <a:ext cx="3822700" cy="35083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6883400" y="1206500"/>
              <a:ext cx="2000250" cy="1928813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" name="Ovale 13"/>
            <p:cNvSpPr/>
            <p:nvPr/>
          </p:nvSpPr>
          <p:spPr>
            <a:xfrm>
              <a:off x="7454900" y="2492375"/>
              <a:ext cx="928688" cy="48895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" name="Figura a mano libera 14"/>
            <p:cNvSpPr/>
            <p:nvPr/>
          </p:nvSpPr>
          <p:spPr>
            <a:xfrm>
              <a:off x="7150100" y="1162050"/>
              <a:ext cx="1444625" cy="301625"/>
            </a:xfrm>
            <a:custGeom>
              <a:avLst/>
              <a:gdLst>
                <a:gd name="connsiteX0" fmla="*/ 749808 w 1444752"/>
                <a:gd name="connsiteY0" fmla="*/ 192024 h 301752"/>
                <a:gd name="connsiteX1" fmla="*/ 612648 w 1444752"/>
                <a:gd name="connsiteY1" fmla="*/ 283464 h 301752"/>
                <a:gd name="connsiteX2" fmla="*/ 384048 w 1444752"/>
                <a:gd name="connsiteY2" fmla="*/ 301752 h 301752"/>
                <a:gd name="connsiteX3" fmla="*/ 228600 w 1444752"/>
                <a:gd name="connsiteY3" fmla="*/ 292608 h 301752"/>
                <a:gd name="connsiteX4" fmla="*/ 0 w 1444752"/>
                <a:gd name="connsiteY4" fmla="*/ 237744 h 301752"/>
                <a:gd name="connsiteX5" fmla="*/ 265176 w 1444752"/>
                <a:gd name="connsiteY5" fmla="*/ 73152 h 301752"/>
                <a:gd name="connsiteX6" fmla="*/ 548640 w 1444752"/>
                <a:gd name="connsiteY6" fmla="*/ 9144 h 301752"/>
                <a:gd name="connsiteX7" fmla="*/ 768096 w 1444752"/>
                <a:gd name="connsiteY7" fmla="*/ 27432 h 301752"/>
                <a:gd name="connsiteX8" fmla="*/ 978408 w 1444752"/>
                <a:gd name="connsiteY8" fmla="*/ 0 h 301752"/>
                <a:gd name="connsiteX9" fmla="*/ 1271016 w 1444752"/>
                <a:gd name="connsiteY9" fmla="*/ 64008 h 301752"/>
                <a:gd name="connsiteX10" fmla="*/ 1444752 w 1444752"/>
                <a:gd name="connsiteY10" fmla="*/ 237744 h 301752"/>
                <a:gd name="connsiteX11" fmla="*/ 1170432 w 1444752"/>
                <a:gd name="connsiteY11" fmla="*/ 283464 h 301752"/>
                <a:gd name="connsiteX12" fmla="*/ 923544 w 1444752"/>
                <a:gd name="connsiteY12" fmla="*/ 274320 h 301752"/>
                <a:gd name="connsiteX13" fmla="*/ 749808 w 1444752"/>
                <a:gd name="connsiteY13" fmla="*/ 192024 h 30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44752" h="301752">
                  <a:moveTo>
                    <a:pt x="749808" y="192024"/>
                  </a:moveTo>
                  <a:lnTo>
                    <a:pt x="612648" y="283464"/>
                  </a:lnTo>
                  <a:lnTo>
                    <a:pt x="384048" y="301752"/>
                  </a:lnTo>
                  <a:lnTo>
                    <a:pt x="228600" y="292608"/>
                  </a:lnTo>
                  <a:lnTo>
                    <a:pt x="0" y="237744"/>
                  </a:lnTo>
                  <a:lnTo>
                    <a:pt x="265176" y="73152"/>
                  </a:lnTo>
                  <a:lnTo>
                    <a:pt x="548640" y="9144"/>
                  </a:lnTo>
                  <a:lnTo>
                    <a:pt x="768096" y="27432"/>
                  </a:lnTo>
                  <a:lnTo>
                    <a:pt x="978408" y="0"/>
                  </a:lnTo>
                  <a:lnTo>
                    <a:pt x="1271016" y="64008"/>
                  </a:lnTo>
                  <a:lnTo>
                    <a:pt x="1444752" y="237744"/>
                  </a:lnTo>
                  <a:lnTo>
                    <a:pt x="1170432" y="283464"/>
                  </a:lnTo>
                  <a:lnTo>
                    <a:pt x="923544" y="274320"/>
                  </a:lnTo>
                  <a:lnTo>
                    <a:pt x="749808" y="192024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50000"/>
                  </a:schemeClr>
                </a:gs>
                <a:gs pos="30000">
                  <a:schemeClr val="accent6">
                    <a:lumMod val="50000"/>
                  </a:schemeClr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16200000" scaled="0"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6" name="Ovale 15"/>
            <p:cNvSpPr/>
            <p:nvPr/>
          </p:nvSpPr>
          <p:spPr>
            <a:xfrm>
              <a:off x="7502525" y="1720850"/>
              <a:ext cx="276225" cy="39846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7" name="Ovale 16"/>
            <p:cNvSpPr>
              <a:spLocks noChangeAspect="1"/>
            </p:cNvSpPr>
            <p:nvPr/>
          </p:nvSpPr>
          <p:spPr>
            <a:xfrm>
              <a:off x="7600950" y="2033588"/>
              <a:ext cx="71438" cy="71437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8" name="Ovale 17"/>
            <p:cNvSpPr/>
            <p:nvPr/>
          </p:nvSpPr>
          <p:spPr>
            <a:xfrm>
              <a:off x="8048625" y="1735138"/>
              <a:ext cx="276225" cy="39846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" name="Ovale 18"/>
            <p:cNvSpPr>
              <a:spLocks noChangeAspect="1"/>
            </p:cNvSpPr>
            <p:nvPr/>
          </p:nvSpPr>
          <p:spPr>
            <a:xfrm>
              <a:off x="8147050" y="2049463"/>
              <a:ext cx="71438" cy="71437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44036" name="CasellaDiTesto 19"/>
          <p:cNvSpPr txBox="1">
            <a:spLocks noChangeArrowheads="1"/>
          </p:cNvSpPr>
          <p:nvPr/>
        </p:nvSpPr>
        <p:spPr bwMode="auto">
          <a:xfrm>
            <a:off x="3603625" y="5519738"/>
            <a:ext cx="23209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NON-ELASTICALLY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BACK-SCATTERED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PHOTONS</a:t>
            </a:r>
          </a:p>
        </p:txBody>
      </p:sp>
      <p:sp>
        <p:nvSpPr>
          <p:cNvPr id="44037" name="CasellaDiTesto 20"/>
          <p:cNvSpPr txBox="1">
            <a:spLocks noChangeArrowheads="1"/>
          </p:cNvSpPr>
          <p:nvPr/>
        </p:nvSpPr>
        <p:spPr bwMode="auto">
          <a:xfrm>
            <a:off x="2035175" y="228600"/>
            <a:ext cx="5116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 i="1">
                <a:solidFill>
                  <a:prstClr val="white"/>
                </a:solidFill>
              </a:rPr>
              <a:t>LIGHT</a:t>
            </a:r>
            <a:r>
              <a:rPr lang="it-IT" altLang="en-US" b="1">
                <a:solidFill>
                  <a:prstClr val="white"/>
                </a:solidFill>
              </a:rPr>
              <a:t> CHARACTERS 2/3</a:t>
            </a:r>
          </a:p>
        </p:txBody>
      </p:sp>
      <p:grpSp>
        <p:nvGrpSpPr>
          <p:cNvPr id="44038" name="Gruppo 31"/>
          <p:cNvGrpSpPr>
            <a:grpSpLocks/>
          </p:cNvGrpSpPr>
          <p:nvPr/>
        </p:nvGrpSpPr>
        <p:grpSpPr bwMode="auto">
          <a:xfrm>
            <a:off x="846138" y="1458913"/>
            <a:ext cx="2397125" cy="3938587"/>
            <a:chOff x="845456" y="1458686"/>
            <a:chExt cx="2398485" cy="3939503"/>
          </a:xfrm>
        </p:grpSpPr>
        <p:sp>
          <p:nvSpPr>
            <p:cNvPr id="24" name="Figura a mano libera 23"/>
            <p:cNvSpPr/>
            <p:nvPr/>
          </p:nvSpPr>
          <p:spPr bwMode="auto">
            <a:xfrm rot="5400000">
              <a:off x="285304" y="3567318"/>
              <a:ext cx="3310707" cy="351037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5" name="Ovale 24"/>
            <p:cNvSpPr/>
            <p:nvPr/>
          </p:nvSpPr>
          <p:spPr bwMode="auto">
            <a:xfrm>
              <a:off x="950290" y="1511085"/>
              <a:ext cx="1999796" cy="1927673"/>
            </a:xfrm>
            <a:prstGeom prst="ellipse">
              <a:avLst/>
            </a:prstGeom>
            <a:solidFill>
              <a:srgbClr val="00B050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6" name="Ovale 25"/>
            <p:cNvSpPr/>
            <p:nvPr/>
          </p:nvSpPr>
          <p:spPr bwMode="auto">
            <a:xfrm>
              <a:off x="1520526" y="2795672"/>
              <a:ext cx="929215" cy="523997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 bwMode="auto">
            <a:xfrm>
              <a:off x="1399807" y="1917580"/>
              <a:ext cx="276382" cy="39696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8" name="Ovale 27"/>
            <p:cNvSpPr>
              <a:spLocks noChangeAspect="1"/>
            </p:cNvSpPr>
            <p:nvPr/>
          </p:nvSpPr>
          <p:spPr bwMode="auto">
            <a:xfrm>
              <a:off x="1498288" y="2228802"/>
              <a:ext cx="71479" cy="71455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 bwMode="auto">
            <a:xfrm>
              <a:off x="2222599" y="1917580"/>
              <a:ext cx="276382" cy="39696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0" name="Ovale 29"/>
            <p:cNvSpPr>
              <a:spLocks noChangeAspect="1"/>
            </p:cNvSpPr>
            <p:nvPr/>
          </p:nvSpPr>
          <p:spPr bwMode="auto">
            <a:xfrm>
              <a:off x="2321080" y="2228802"/>
              <a:ext cx="71479" cy="71455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1" name="Figura a mano libera 30"/>
            <p:cNvSpPr/>
            <p:nvPr/>
          </p:nvSpPr>
          <p:spPr>
            <a:xfrm>
              <a:off x="845456" y="1458686"/>
              <a:ext cx="2398485" cy="936843"/>
            </a:xfrm>
            <a:custGeom>
              <a:avLst/>
              <a:gdLst>
                <a:gd name="connsiteX0" fmla="*/ 145142 w 2398485"/>
                <a:gd name="connsiteY0" fmla="*/ 489857 h 936171"/>
                <a:gd name="connsiteX1" fmla="*/ 384628 w 2398485"/>
                <a:gd name="connsiteY1" fmla="*/ 250371 h 936171"/>
                <a:gd name="connsiteX2" fmla="*/ 700313 w 2398485"/>
                <a:gd name="connsiteY2" fmla="*/ 65314 h 936171"/>
                <a:gd name="connsiteX3" fmla="*/ 1135742 w 2398485"/>
                <a:gd name="connsiteY3" fmla="*/ 0 h 936171"/>
                <a:gd name="connsiteX4" fmla="*/ 1494971 w 2398485"/>
                <a:gd name="connsiteY4" fmla="*/ 97971 h 936171"/>
                <a:gd name="connsiteX5" fmla="*/ 1799771 w 2398485"/>
                <a:gd name="connsiteY5" fmla="*/ 272143 h 936171"/>
                <a:gd name="connsiteX6" fmla="*/ 2137228 w 2398485"/>
                <a:gd name="connsiteY6" fmla="*/ 468086 h 936171"/>
                <a:gd name="connsiteX7" fmla="*/ 2398485 w 2398485"/>
                <a:gd name="connsiteY7" fmla="*/ 631371 h 936171"/>
                <a:gd name="connsiteX8" fmla="*/ 1756228 w 2398485"/>
                <a:gd name="connsiteY8" fmla="*/ 522514 h 936171"/>
                <a:gd name="connsiteX9" fmla="*/ 1538513 w 2398485"/>
                <a:gd name="connsiteY9" fmla="*/ 402771 h 936171"/>
                <a:gd name="connsiteX10" fmla="*/ 1222828 w 2398485"/>
                <a:gd name="connsiteY10" fmla="*/ 391886 h 936171"/>
                <a:gd name="connsiteX11" fmla="*/ 907142 w 2398485"/>
                <a:gd name="connsiteY11" fmla="*/ 391886 h 936171"/>
                <a:gd name="connsiteX12" fmla="*/ 678542 w 2398485"/>
                <a:gd name="connsiteY12" fmla="*/ 304800 h 936171"/>
                <a:gd name="connsiteX13" fmla="*/ 602342 w 2398485"/>
                <a:gd name="connsiteY13" fmla="*/ 228600 h 936171"/>
                <a:gd name="connsiteX14" fmla="*/ 526142 w 2398485"/>
                <a:gd name="connsiteY14" fmla="*/ 185057 h 936171"/>
                <a:gd name="connsiteX15" fmla="*/ 330199 w 2398485"/>
                <a:gd name="connsiteY15" fmla="*/ 381000 h 936171"/>
                <a:gd name="connsiteX16" fmla="*/ 286656 w 2398485"/>
                <a:gd name="connsiteY16" fmla="*/ 664029 h 936171"/>
                <a:gd name="connsiteX17" fmla="*/ 177799 w 2398485"/>
                <a:gd name="connsiteY17" fmla="*/ 936171 h 936171"/>
                <a:gd name="connsiteX18" fmla="*/ 58056 w 2398485"/>
                <a:gd name="connsiteY18" fmla="*/ 881743 h 936171"/>
                <a:gd name="connsiteX19" fmla="*/ 101599 w 2398485"/>
                <a:gd name="connsiteY19" fmla="*/ 631371 h 936171"/>
                <a:gd name="connsiteX20" fmla="*/ 145142 w 2398485"/>
                <a:gd name="connsiteY20" fmla="*/ 489857 h 93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98485" h="936171">
                  <a:moveTo>
                    <a:pt x="145142" y="489857"/>
                  </a:moveTo>
                  <a:lnTo>
                    <a:pt x="384628" y="250371"/>
                  </a:lnTo>
                  <a:lnTo>
                    <a:pt x="700313" y="65314"/>
                  </a:lnTo>
                  <a:lnTo>
                    <a:pt x="1135742" y="0"/>
                  </a:lnTo>
                  <a:lnTo>
                    <a:pt x="1494971" y="97971"/>
                  </a:lnTo>
                  <a:lnTo>
                    <a:pt x="1799771" y="272143"/>
                  </a:lnTo>
                  <a:lnTo>
                    <a:pt x="2137228" y="468086"/>
                  </a:lnTo>
                  <a:cubicBezTo>
                    <a:pt x="2390638" y="633353"/>
                    <a:pt x="2287962" y="631371"/>
                    <a:pt x="2398485" y="631371"/>
                  </a:cubicBezTo>
                  <a:lnTo>
                    <a:pt x="1756228" y="522514"/>
                  </a:lnTo>
                  <a:lnTo>
                    <a:pt x="1538513" y="402771"/>
                  </a:lnTo>
                  <a:lnTo>
                    <a:pt x="1222828" y="391886"/>
                  </a:lnTo>
                  <a:lnTo>
                    <a:pt x="907142" y="391886"/>
                  </a:lnTo>
                  <a:lnTo>
                    <a:pt x="678542" y="304800"/>
                  </a:lnTo>
                  <a:lnTo>
                    <a:pt x="602342" y="228600"/>
                  </a:lnTo>
                  <a:lnTo>
                    <a:pt x="526142" y="185057"/>
                  </a:lnTo>
                  <a:lnTo>
                    <a:pt x="330199" y="381000"/>
                  </a:lnTo>
                  <a:lnTo>
                    <a:pt x="286656" y="664029"/>
                  </a:lnTo>
                  <a:lnTo>
                    <a:pt x="177799" y="936171"/>
                  </a:lnTo>
                  <a:cubicBezTo>
                    <a:pt x="43822" y="880347"/>
                    <a:pt x="0" y="881743"/>
                    <a:pt x="58056" y="881743"/>
                  </a:cubicBezTo>
                  <a:cubicBezTo>
                    <a:pt x="91182" y="627773"/>
                    <a:pt x="6549" y="631371"/>
                    <a:pt x="101599" y="631371"/>
                  </a:cubicBezTo>
                  <a:lnTo>
                    <a:pt x="145142" y="489857"/>
                  </a:lnTo>
                  <a:close/>
                </a:path>
              </a:pathLst>
            </a:cu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33" name="CasellaDiTesto 38"/>
          <p:cNvSpPr txBox="1">
            <a:spLocks noChangeArrowheads="1"/>
          </p:cNvSpPr>
          <p:nvPr/>
        </p:nvSpPr>
        <p:spPr bwMode="auto">
          <a:xfrm>
            <a:off x="71438" y="58738"/>
            <a:ext cx="2500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FEATURING:</a:t>
            </a:r>
          </a:p>
        </p:txBody>
      </p:sp>
    </p:spTree>
    <p:extLst>
      <p:ext uri="{BB962C8B-B14F-4D97-AF65-F5344CB8AC3E}">
        <p14:creationId xmlns:p14="http://schemas.microsoft.com/office/powerpoint/2010/main" val="271846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6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uppo 37"/>
          <p:cNvGrpSpPr>
            <a:grpSpLocks/>
          </p:cNvGrpSpPr>
          <p:nvPr/>
        </p:nvGrpSpPr>
        <p:grpSpPr bwMode="auto">
          <a:xfrm>
            <a:off x="5175250" y="758825"/>
            <a:ext cx="3613150" cy="2098675"/>
            <a:chOff x="527050" y="3905250"/>
            <a:chExt cx="3613150" cy="2098675"/>
          </a:xfrm>
        </p:grpSpPr>
        <p:sp>
          <p:nvSpPr>
            <p:cNvPr id="28" name="Figura a mano libera 27"/>
            <p:cNvSpPr/>
            <p:nvPr/>
          </p:nvSpPr>
          <p:spPr>
            <a:xfrm rot="20230245">
              <a:off x="2070100" y="3905250"/>
              <a:ext cx="2070100" cy="352425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527050" y="4075113"/>
              <a:ext cx="2000250" cy="1928812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1" name="Ovale 30"/>
            <p:cNvSpPr/>
            <p:nvPr/>
          </p:nvSpPr>
          <p:spPr>
            <a:xfrm>
              <a:off x="1752600" y="4516438"/>
              <a:ext cx="400050" cy="4000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3" name="Ovale 32"/>
            <p:cNvSpPr/>
            <p:nvPr/>
          </p:nvSpPr>
          <p:spPr>
            <a:xfrm>
              <a:off x="863600" y="4516438"/>
              <a:ext cx="400050" cy="4000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34" name="Arco 33"/>
            <p:cNvSpPr/>
            <p:nvPr/>
          </p:nvSpPr>
          <p:spPr>
            <a:xfrm>
              <a:off x="1060450" y="5299075"/>
              <a:ext cx="914400" cy="514350"/>
            </a:xfrm>
            <a:prstGeom prst="arc">
              <a:avLst>
                <a:gd name="adj1" fmla="val 10867076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cxnSp>
          <p:nvCxnSpPr>
            <p:cNvPr id="51" name="Connettore 1 50"/>
            <p:cNvCxnSpPr>
              <a:stCxn id="31" idx="2"/>
              <a:endCxn id="31" idx="6"/>
            </p:cNvCxnSpPr>
            <p:nvPr/>
          </p:nvCxnSpPr>
          <p:spPr>
            <a:xfrm rot="10800000" flipH="1">
              <a:off x="1752600" y="4716463"/>
              <a:ext cx="400050" cy="1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1 51"/>
            <p:cNvCxnSpPr/>
            <p:nvPr/>
          </p:nvCxnSpPr>
          <p:spPr>
            <a:xfrm rot="10800000" flipH="1">
              <a:off x="873125" y="4718050"/>
              <a:ext cx="40005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059" name="Gruppo 31"/>
          <p:cNvGrpSpPr>
            <a:grpSpLocks/>
          </p:cNvGrpSpPr>
          <p:nvPr/>
        </p:nvGrpSpPr>
        <p:grpSpPr bwMode="auto">
          <a:xfrm>
            <a:off x="5022850" y="4378325"/>
            <a:ext cx="3757613" cy="1928813"/>
            <a:chOff x="527050" y="895350"/>
            <a:chExt cx="3757613" cy="1928813"/>
          </a:xfrm>
        </p:grpSpPr>
        <p:sp>
          <p:nvSpPr>
            <p:cNvPr id="2" name="Figura a mano libera 1"/>
            <p:cNvSpPr/>
            <p:nvPr/>
          </p:nvSpPr>
          <p:spPr>
            <a:xfrm rot="1198151">
              <a:off x="2214563" y="2068513"/>
              <a:ext cx="2070100" cy="350837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55" name="Ovale 54"/>
            <p:cNvSpPr/>
            <p:nvPr/>
          </p:nvSpPr>
          <p:spPr>
            <a:xfrm>
              <a:off x="527050" y="895350"/>
              <a:ext cx="2000250" cy="1928813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6" name="Ovale 55"/>
            <p:cNvSpPr/>
            <p:nvPr/>
          </p:nvSpPr>
          <p:spPr>
            <a:xfrm>
              <a:off x="1752600" y="1336675"/>
              <a:ext cx="400050" cy="4000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7" name="Ovale 56"/>
            <p:cNvSpPr/>
            <p:nvPr/>
          </p:nvSpPr>
          <p:spPr>
            <a:xfrm>
              <a:off x="863600" y="1336675"/>
              <a:ext cx="400050" cy="4000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8" name="Arco 57"/>
            <p:cNvSpPr/>
            <p:nvPr/>
          </p:nvSpPr>
          <p:spPr>
            <a:xfrm>
              <a:off x="1060450" y="2119313"/>
              <a:ext cx="914400" cy="514350"/>
            </a:xfrm>
            <a:prstGeom prst="arc">
              <a:avLst>
                <a:gd name="adj1" fmla="val 10867076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cxnSp>
          <p:nvCxnSpPr>
            <p:cNvPr id="59" name="Connettore 1 58"/>
            <p:cNvCxnSpPr>
              <a:stCxn id="56" idx="2"/>
              <a:endCxn id="56" idx="6"/>
            </p:cNvCxnSpPr>
            <p:nvPr/>
          </p:nvCxnSpPr>
          <p:spPr>
            <a:xfrm rot="10800000" flipH="1">
              <a:off x="1752600" y="1536700"/>
              <a:ext cx="40005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rot="10800000" flipH="1">
              <a:off x="873125" y="1538288"/>
              <a:ext cx="400050" cy="1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060" name="Gruppo 35"/>
          <p:cNvGrpSpPr>
            <a:grpSpLocks/>
          </p:cNvGrpSpPr>
          <p:nvPr/>
        </p:nvGrpSpPr>
        <p:grpSpPr bwMode="auto">
          <a:xfrm>
            <a:off x="425450" y="4252913"/>
            <a:ext cx="3398838" cy="1928812"/>
            <a:chOff x="4551363" y="922338"/>
            <a:chExt cx="3398837" cy="1928812"/>
          </a:xfrm>
        </p:grpSpPr>
        <p:sp>
          <p:nvSpPr>
            <p:cNvPr id="42" name="Figura a mano libera 41"/>
            <p:cNvSpPr/>
            <p:nvPr/>
          </p:nvSpPr>
          <p:spPr>
            <a:xfrm rot="9589765">
              <a:off x="4551363" y="2041525"/>
              <a:ext cx="2071687" cy="35083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61" name="Ovale 60"/>
            <p:cNvSpPr/>
            <p:nvPr/>
          </p:nvSpPr>
          <p:spPr>
            <a:xfrm>
              <a:off x="5949951" y="922338"/>
              <a:ext cx="2000249" cy="1928812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2" name="Ovale 61"/>
            <p:cNvSpPr/>
            <p:nvPr/>
          </p:nvSpPr>
          <p:spPr>
            <a:xfrm>
              <a:off x="7175500" y="1363663"/>
              <a:ext cx="400050" cy="4000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3" name="Ovale 62"/>
            <p:cNvSpPr/>
            <p:nvPr/>
          </p:nvSpPr>
          <p:spPr>
            <a:xfrm>
              <a:off x="6286500" y="1363663"/>
              <a:ext cx="400050" cy="4000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4" name="Arco 63"/>
            <p:cNvSpPr/>
            <p:nvPr/>
          </p:nvSpPr>
          <p:spPr>
            <a:xfrm>
              <a:off x="6483350" y="2146300"/>
              <a:ext cx="914400" cy="514350"/>
            </a:xfrm>
            <a:prstGeom prst="arc">
              <a:avLst>
                <a:gd name="adj1" fmla="val 10867076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cxnSp>
          <p:nvCxnSpPr>
            <p:cNvPr id="65" name="Connettore 1 64"/>
            <p:cNvCxnSpPr>
              <a:stCxn id="62" idx="2"/>
              <a:endCxn id="62" idx="6"/>
            </p:cNvCxnSpPr>
            <p:nvPr/>
          </p:nvCxnSpPr>
          <p:spPr>
            <a:xfrm rot="10800000" flipH="1">
              <a:off x="7175500" y="1563688"/>
              <a:ext cx="400050" cy="1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0800000" flipH="1">
              <a:off x="6296025" y="1565275"/>
              <a:ext cx="40005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061" name="Gruppo 36"/>
          <p:cNvGrpSpPr>
            <a:grpSpLocks/>
          </p:cNvGrpSpPr>
          <p:nvPr/>
        </p:nvGrpSpPr>
        <p:grpSpPr bwMode="auto">
          <a:xfrm>
            <a:off x="338138" y="882650"/>
            <a:ext cx="3457575" cy="1989138"/>
            <a:chOff x="4670425" y="3973513"/>
            <a:chExt cx="3457575" cy="1989137"/>
          </a:xfrm>
        </p:grpSpPr>
        <p:sp>
          <p:nvSpPr>
            <p:cNvPr id="35" name="Figura a mano libera 34"/>
            <p:cNvSpPr/>
            <p:nvPr/>
          </p:nvSpPr>
          <p:spPr>
            <a:xfrm rot="12441289">
              <a:off x="4670425" y="3973513"/>
              <a:ext cx="2071687" cy="352425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67" name="Ovale 66"/>
            <p:cNvSpPr/>
            <p:nvPr/>
          </p:nvSpPr>
          <p:spPr>
            <a:xfrm>
              <a:off x="6127750" y="4033838"/>
              <a:ext cx="2000250" cy="1928812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8" name="Ovale 67"/>
            <p:cNvSpPr/>
            <p:nvPr/>
          </p:nvSpPr>
          <p:spPr>
            <a:xfrm>
              <a:off x="7353300" y="4475163"/>
              <a:ext cx="400050" cy="4000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9" name="Ovale 68"/>
            <p:cNvSpPr/>
            <p:nvPr/>
          </p:nvSpPr>
          <p:spPr>
            <a:xfrm>
              <a:off x="6464300" y="4475163"/>
              <a:ext cx="400050" cy="4000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0" name="Arco 69"/>
            <p:cNvSpPr/>
            <p:nvPr/>
          </p:nvSpPr>
          <p:spPr>
            <a:xfrm>
              <a:off x="6661150" y="5257800"/>
              <a:ext cx="914400" cy="514350"/>
            </a:xfrm>
            <a:prstGeom prst="arc">
              <a:avLst>
                <a:gd name="adj1" fmla="val 10867076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cxnSp>
          <p:nvCxnSpPr>
            <p:cNvPr id="71" name="Connettore 1 70"/>
            <p:cNvCxnSpPr>
              <a:stCxn id="68" idx="2"/>
              <a:endCxn id="68" idx="6"/>
            </p:cNvCxnSpPr>
            <p:nvPr/>
          </p:nvCxnSpPr>
          <p:spPr>
            <a:xfrm rot="10800000" flipH="1">
              <a:off x="7353300" y="4675188"/>
              <a:ext cx="40005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0800000" flipH="1">
              <a:off x="6473825" y="4676776"/>
              <a:ext cx="400050" cy="1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062" name="CasellaDiTesto 35"/>
          <p:cNvSpPr txBox="1">
            <a:spLocks noChangeArrowheads="1"/>
          </p:cNvSpPr>
          <p:nvPr/>
        </p:nvSpPr>
        <p:spPr bwMode="auto">
          <a:xfrm>
            <a:off x="3635375" y="3178175"/>
            <a:ext cx="1557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EXTINCTED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PHOTONS</a:t>
            </a:r>
          </a:p>
        </p:txBody>
      </p:sp>
      <p:sp>
        <p:nvSpPr>
          <p:cNvPr id="45063" name="CasellaDiTesto 36"/>
          <p:cNvSpPr txBox="1">
            <a:spLocks noChangeArrowheads="1"/>
          </p:cNvSpPr>
          <p:nvPr/>
        </p:nvSpPr>
        <p:spPr bwMode="auto">
          <a:xfrm>
            <a:off x="2035175" y="228600"/>
            <a:ext cx="5116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 i="1">
                <a:solidFill>
                  <a:prstClr val="white"/>
                </a:solidFill>
              </a:rPr>
              <a:t>LIGHT</a:t>
            </a:r>
            <a:r>
              <a:rPr lang="it-IT" altLang="en-US" b="1">
                <a:solidFill>
                  <a:prstClr val="white"/>
                </a:solidFill>
              </a:rPr>
              <a:t> CHARACTERS 3/3</a:t>
            </a:r>
          </a:p>
        </p:txBody>
      </p:sp>
      <p:sp>
        <p:nvSpPr>
          <p:cNvPr id="37" name="CasellaDiTesto 38"/>
          <p:cNvSpPr txBox="1">
            <a:spLocks noChangeArrowheads="1"/>
          </p:cNvSpPr>
          <p:nvPr/>
        </p:nvSpPr>
        <p:spPr bwMode="auto">
          <a:xfrm>
            <a:off x="71438" y="58738"/>
            <a:ext cx="2500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FEATURING:</a:t>
            </a:r>
          </a:p>
        </p:txBody>
      </p:sp>
    </p:spTree>
    <p:extLst>
      <p:ext uri="{BB962C8B-B14F-4D97-AF65-F5344CB8AC3E}">
        <p14:creationId xmlns:p14="http://schemas.microsoft.com/office/powerpoint/2010/main" val="78587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6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84"/>
          <p:cNvGrpSpPr>
            <a:grpSpLocks/>
          </p:cNvGrpSpPr>
          <p:nvPr/>
        </p:nvGrpSpPr>
        <p:grpSpPr bwMode="auto">
          <a:xfrm>
            <a:off x="4014788" y="2792413"/>
            <a:ext cx="3382962" cy="3635375"/>
            <a:chOff x="4014788" y="2792413"/>
            <a:chExt cx="3382962" cy="3635375"/>
          </a:xfrm>
        </p:grpSpPr>
        <p:grpSp>
          <p:nvGrpSpPr>
            <p:cNvPr id="46123" name="Gruppo 85"/>
            <p:cNvGrpSpPr>
              <a:grpSpLocks/>
            </p:cNvGrpSpPr>
            <p:nvPr/>
          </p:nvGrpSpPr>
          <p:grpSpPr bwMode="auto">
            <a:xfrm>
              <a:off x="4014788" y="3219450"/>
              <a:ext cx="3382962" cy="3208338"/>
              <a:chOff x="5047488" y="3346704"/>
              <a:chExt cx="3383280" cy="3209544"/>
            </a:xfrm>
          </p:grpSpPr>
          <p:sp>
            <p:nvSpPr>
              <p:cNvPr id="84" name="Cubo 83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6126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83" name="Cubo 82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Cubo 81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Cubo 80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Cubo 79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Cubo 28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" name="Cubo 24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" name="Cubo 26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Cubo 27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Cubo 29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Cubo 30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Cubo 31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Cubo 32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Cubo 33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Cubo 34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Cubo 35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Cubo 36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Cubo 37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Cubo 38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Cubo 39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Cubo 40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Cubo 41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Cubo 42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Cubo 43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Cubo 44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Cubo 45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Cubo 46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Cubo 47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Cubo 48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Cubo 49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ubo 50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" name="Cubo 51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3" name="Cubo 52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Cubo 53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Cubo 54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6" name="Cubo 55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7" name="Cubo 56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Cubo 57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Cubo 58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Cubo 59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Cubo 60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Cubo 61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Cubo 62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Cubo 63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Cubo 64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" name="Cubo 65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" name="Cubo 66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" name="Cubo 67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Cubo 68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Cubo 69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Cubo 70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" name="Cubo 71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Cubo 72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" name="Cubo 73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" name="Cubo 74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Cubo 75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" name="Cubo 76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Cubo 77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Ovale 78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46124" name="CasellaDiTesto 86"/>
            <p:cNvSpPr txBox="1">
              <a:spLocks noChangeArrowheads="1"/>
            </p:cNvSpPr>
            <p:nvPr/>
          </p:nvSpPr>
          <p:spPr bwMode="auto">
            <a:xfrm>
              <a:off x="4857750" y="2792413"/>
              <a:ext cx="16621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11" name="Gruppo 87"/>
          <p:cNvGrpSpPr>
            <a:grpSpLocks/>
          </p:cNvGrpSpPr>
          <p:nvPr/>
        </p:nvGrpSpPr>
        <p:grpSpPr bwMode="auto">
          <a:xfrm>
            <a:off x="685800" y="2782888"/>
            <a:ext cx="1333500" cy="1555750"/>
            <a:chOff x="685800" y="2782888"/>
            <a:chExt cx="1333500" cy="1555750"/>
          </a:xfrm>
        </p:grpSpPr>
        <p:sp>
          <p:nvSpPr>
            <p:cNvPr id="7" name="Ovale 6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" name="Ovale 9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6119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6120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6121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6122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13" name="Gruppo 86"/>
          <p:cNvGrpSpPr>
            <a:grpSpLocks/>
          </p:cNvGrpSpPr>
          <p:nvPr/>
        </p:nvGrpSpPr>
        <p:grpSpPr bwMode="auto">
          <a:xfrm>
            <a:off x="2733675" y="1757363"/>
            <a:ext cx="1466850" cy="1836737"/>
            <a:chOff x="2341563" y="484188"/>
            <a:chExt cx="1466850" cy="1836737"/>
          </a:xfrm>
        </p:grpSpPr>
        <p:sp>
          <p:nvSpPr>
            <p:cNvPr id="3" name="Ovale 2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" name="Ovale 3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6113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6114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6115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4" name="Gruppo 85"/>
          <p:cNvGrpSpPr>
            <a:grpSpLocks/>
          </p:cNvGrpSpPr>
          <p:nvPr/>
        </p:nvGrpSpPr>
        <p:grpSpPr bwMode="auto">
          <a:xfrm>
            <a:off x="873125" y="414338"/>
            <a:ext cx="1466850" cy="1866900"/>
            <a:chOff x="5110163" y="390525"/>
            <a:chExt cx="1466850" cy="1866900"/>
          </a:xfrm>
        </p:grpSpPr>
        <p:sp>
          <p:nvSpPr>
            <p:cNvPr id="5" name="Ovale 4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" name="Ovale 5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6108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6109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6110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sp>
        <p:nvSpPr>
          <p:cNvPr id="46086" name="CasellaDiTesto 85"/>
          <p:cNvSpPr txBox="1">
            <a:spLocks noChangeArrowheads="1"/>
          </p:cNvSpPr>
          <p:nvPr/>
        </p:nvSpPr>
        <p:spPr bwMode="auto">
          <a:xfrm>
            <a:off x="2035175" y="228600"/>
            <a:ext cx="5116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ATMOSPHERE</a:t>
            </a:r>
          </a:p>
        </p:txBody>
      </p:sp>
      <p:grpSp>
        <p:nvGrpSpPr>
          <p:cNvPr id="15" name="Gruppo 85"/>
          <p:cNvGrpSpPr>
            <a:grpSpLocks/>
          </p:cNvGrpSpPr>
          <p:nvPr/>
        </p:nvGrpSpPr>
        <p:grpSpPr bwMode="auto">
          <a:xfrm>
            <a:off x="7154863" y="2263775"/>
            <a:ext cx="1466850" cy="1866900"/>
            <a:chOff x="5110163" y="390525"/>
            <a:chExt cx="1466850" cy="1866900"/>
          </a:xfrm>
        </p:grpSpPr>
        <p:sp>
          <p:nvSpPr>
            <p:cNvPr id="88" name="Ovale 87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9" name="Ovale 88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6103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6104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6105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6" name="Gruppo 86"/>
          <p:cNvGrpSpPr>
            <a:grpSpLocks/>
          </p:cNvGrpSpPr>
          <p:nvPr/>
        </p:nvGrpSpPr>
        <p:grpSpPr bwMode="auto">
          <a:xfrm>
            <a:off x="6402388" y="430213"/>
            <a:ext cx="1466850" cy="1836737"/>
            <a:chOff x="2341563" y="484188"/>
            <a:chExt cx="1466850" cy="1836737"/>
          </a:xfrm>
        </p:grpSpPr>
        <p:sp>
          <p:nvSpPr>
            <p:cNvPr id="94" name="Ovale 93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5" name="Ovale 94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6098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6099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6100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7" name="Gruppo 86"/>
          <p:cNvGrpSpPr>
            <a:grpSpLocks/>
          </p:cNvGrpSpPr>
          <p:nvPr/>
        </p:nvGrpSpPr>
        <p:grpSpPr bwMode="auto">
          <a:xfrm>
            <a:off x="1438275" y="4860925"/>
            <a:ext cx="1466850" cy="1836738"/>
            <a:chOff x="2341563" y="484188"/>
            <a:chExt cx="1466850" cy="1836737"/>
          </a:xfrm>
        </p:grpSpPr>
        <p:sp>
          <p:nvSpPr>
            <p:cNvPr id="100" name="Ovale 99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1" name="Ovale 100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6093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6094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6095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sp>
        <p:nvSpPr>
          <p:cNvPr id="39946" name="CasellaDiTesto 38"/>
          <p:cNvSpPr txBox="1">
            <a:spLocks noChangeArrowheads="1"/>
          </p:cNvSpPr>
          <p:nvPr/>
        </p:nvSpPr>
        <p:spPr bwMode="auto">
          <a:xfrm>
            <a:off x="71438" y="58738"/>
            <a:ext cx="2928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LOCATION:</a:t>
            </a:r>
          </a:p>
        </p:txBody>
      </p:sp>
    </p:spTree>
    <p:extLst>
      <p:ext uri="{BB962C8B-B14F-4D97-AF65-F5344CB8AC3E}">
        <p14:creationId xmlns:p14="http://schemas.microsoft.com/office/powerpoint/2010/main" val="349715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-3.33333E-6 L -0.21788 0.08102 L -0.18333 -0.2919 L -1.73472E-18 -3.33333E-6 Z " pathEditMode="relative" ptsTypes="AAAA">
                                      <p:cBhvr>
                                        <p:cTn id="1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69 -0.16528 L 0.06805 -0.26204 L 0.13941 -0.11135 L 0.54652 -0.44931 L 0.40364 0.49976 " pathEditMode="relative" rAng="0" ptsTypes="AAAAA">
                                      <p:cBhvr>
                                        <p:cTn id="1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02" y="1905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4.07407E-6 L 0.18091 -0.17315 L 0.15591 -0.58102 L -0.63923 -0.5794 L -0.65711 -0.37778 L 8.33333E-6 4.07407E-6 Z " pathEditMode="relative" ptsTypes="AAAAAA">
                                      <p:cBhvr>
                                        <p:cTn id="1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77 -0.0713 L 0.15938 0.27315 L 0.15122 0.52083 L 0.29514 0.5287 L 0.37257 0.77963 L -0.04531 0.75741 L -0.14878 0.7368 L -0.11545 0.29699 L -0.0809 0.21759 " pathEditMode="relative" rAng="0" ptsTypes="AAAAAAAAA">
                                      <p:cBhvr>
                                        <p:cTn id="1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4254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9 -0.04606 L 0.95225 0.24746 L 0.89288 -0.43032 L 0.35468 -0.54768 L 0.0809 -0.04606 Z " pathEditMode="relative" rAng="0" ptsTypes="AAAAA">
                                      <p:cBhvr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59" y="-1041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0.1191 -0.26667 L -0.23455 -0.69051 L 0.31302 -0.75093 L -1.94444E-6 3.7037E-6 Z " pathEditMode="relative" ptsTypes="AAAAA">
                                      <p:cBhvr>
                                        <p:cTn id="2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CasellaDiTesto 41"/>
          <p:cNvSpPr txBox="1">
            <a:spLocks noChangeArrowheads="1"/>
          </p:cNvSpPr>
          <p:nvPr/>
        </p:nvSpPr>
        <p:spPr bwMode="auto">
          <a:xfrm>
            <a:off x="2000250" y="2357438"/>
            <a:ext cx="5186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SCENE 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THE LASER EMISSION</a:t>
            </a: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4214813" y="3776663"/>
          <a:ext cx="9159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zione" r:id="rId3" imgW="457200" imgH="228600" progId="Equation.3">
                  <p:embed/>
                </p:oleObj>
              </mc:Choice>
              <mc:Fallback>
                <p:oleObj name="Equazione" r:id="rId3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3776663"/>
                        <a:ext cx="915987" cy="457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A162D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CasellaDiTesto 41"/>
          <p:cNvSpPr txBox="1">
            <a:spLocks noChangeArrowheads="1"/>
          </p:cNvSpPr>
          <p:nvPr/>
        </p:nvSpPr>
        <p:spPr bwMode="auto">
          <a:xfrm>
            <a:off x="571500" y="5214938"/>
            <a:ext cx="306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“leaving together …” </a:t>
            </a:r>
          </a:p>
        </p:txBody>
      </p:sp>
    </p:spTree>
    <p:extLst>
      <p:ext uri="{BB962C8B-B14F-4D97-AF65-F5344CB8AC3E}">
        <p14:creationId xmlns:p14="http://schemas.microsoft.com/office/powerpoint/2010/main" val="28259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Memoria ad accesso diretto 51"/>
          <p:cNvSpPr/>
          <p:nvPr/>
        </p:nvSpPr>
        <p:spPr>
          <a:xfrm rot="16200000">
            <a:off x="4972844" y="6523832"/>
            <a:ext cx="142875" cy="71437"/>
          </a:xfrm>
          <a:prstGeom prst="flowChartMagneticDrum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grpSp>
        <p:nvGrpSpPr>
          <p:cNvPr id="2" name="Gruppo 1"/>
          <p:cNvGrpSpPr>
            <a:grpSpLocks noChangeAspect="1"/>
          </p:cNvGrpSpPr>
          <p:nvPr/>
        </p:nvGrpSpPr>
        <p:grpSpPr bwMode="auto">
          <a:xfrm>
            <a:off x="3687763" y="3752850"/>
            <a:ext cx="500062" cy="998538"/>
            <a:chOff x="304800" y="1052513"/>
            <a:chExt cx="2000250" cy="3994150"/>
          </a:xfrm>
        </p:grpSpPr>
        <p:sp>
          <p:nvSpPr>
            <p:cNvPr id="3" name="Figura a mano libera 2"/>
            <p:cNvSpPr/>
            <p:nvPr/>
          </p:nvSpPr>
          <p:spPr>
            <a:xfrm rot="16200000">
              <a:off x="263526" y="1912936"/>
              <a:ext cx="2070099" cy="349252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4" name="Ovale 3"/>
            <p:cNvSpPr/>
            <p:nvPr/>
          </p:nvSpPr>
          <p:spPr>
            <a:xfrm>
              <a:off x="304800" y="3116264"/>
              <a:ext cx="2000250" cy="1930399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736600" y="3605212"/>
              <a:ext cx="273048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6" name="Ovale 5"/>
            <p:cNvSpPr/>
            <p:nvPr/>
          </p:nvSpPr>
          <p:spPr>
            <a:xfrm>
              <a:off x="1593849" y="3605212"/>
              <a:ext cx="273052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7" name="Ovale 6"/>
            <p:cNvSpPr>
              <a:spLocks noChangeAspect="1"/>
            </p:cNvSpPr>
            <p:nvPr/>
          </p:nvSpPr>
          <p:spPr>
            <a:xfrm>
              <a:off x="844549" y="3617912"/>
              <a:ext cx="69852" cy="69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" name="Ovale 7"/>
            <p:cNvSpPr>
              <a:spLocks noChangeAspect="1"/>
            </p:cNvSpPr>
            <p:nvPr/>
          </p:nvSpPr>
          <p:spPr>
            <a:xfrm>
              <a:off x="1701801" y="3605212"/>
              <a:ext cx="69848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" name="Ovale 8"/>
            <p:cNvSpPr/>
            <p:nvPr/>
          </p:nvSpPr>
          <p:spPr>
            <a:xfrm>
              <a:off x="1117601" y="4246563"/>
              <a:ext cx="400048" cy="577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uppo 9"/>
          <p:cNvGrpSpPr>
            <a:grpSpLocks noChangeAspect="1"/>
          </p:cNvGrpSpPr>
          <p:nvPr/>
        </p:nvGrpSpPr>
        <p:grpSpPr bwMode="auto">
          <a:xfrm>
            <a:off x="4252913" y="3763963"/>
            <a:ext cx="500062" cy="998537"/>
            <a:chOff x="304800" y="1052513"/>
            <a:chExt cx="2000250" cy="3994150"/>
          </a:xfrm>
        </p:grpSpPr>
        <p:sp>
          <p:nvSpPr>
            <p:cNvPr id="11" name="Figura a mano libera 10"/>
            <p:cNvSpPr/>
            <p:nvPr/>
          </p:nvSpPr>
          <p:spPr>
            <a:xfrm rot="16200000">
              <a:off x="263524" y="1912937"/>
              <a:ext cx="2070101" cy="349252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304800" y="3116262"/>
              <a:ext cx="2000250" cy="1930401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736600" y="3605214"/>
              <a:ext cx="273048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4" name="Ovale 13"/>
            <p:cNvSpPr/>
            <p:nvPr/>
          </p:nvSpPr>
          <p:spPr>
            <a:xfrm>
              <a:off x="1593849" y="3605214"/>
              <a:ext cx="273052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" name="Ovale 14"/>
            <p:cNvSpPr>
              <a:spLocks noChangeAspect="1"/>
            </p:cNvSpPr>
            <p:nvPr/>
          </p:nvSpPr>
          <p:spPr>
            <a:xfrm>
              <a:off x="844549" y="3617914"/>
              <a:ext cx="69852" cy="69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6" name="Ovale 15"/>
            <p:cNvSpPr>
              <a:spLocks noChangeAspect="1"/>
            </p:cNvSpPr>
            <p:nvPr/>
          </p:nvSpPr>
          <p:spPr>
            <a:xfrm>
              <a:off x="1701801" y="3605214"/>
              <a:ext cx="69848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7" name="Ovale 16"/>
            <p:cNvSpPr/>
            <p:nvPr/>
          </p:nvSpPr>
          <p:spPr>
            <a:xfrm>
              <a:off x="1117601" y="4246563"/>
              <a:ext cx="400048" cy="577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Gruppo 17"/>
          <p:cNvGrpSpPr>
            <a:grpSpLocks noChangeAspect="1"/>
          </p:cNvGrpSpPr>
          <p:nvPr/>
        </p:nvGrpSpPr>
        <p:grpSpPr bwMode="auto">
          <a:xfrm>
            <a:off x="4819650" y="3776663"/>
            <a:ext cx="500063" cy="998537"/>
            <a:chOff x="304800" y="1052513"/>
            <a:chExt cx="2000250" cy="3994150"/>
          </a:xfrm>
        </p:grpSpPr>
        <p:sp>
          <p:nvSpPr>
            <p:cNvPr id="19" name="Figura a mano libera 18"/>
            <p:cNvSpPr/>
            <p:nvPr/>
          </p:nvSpPr>
          <p:spPr>
            <a:xfrm rot="16200000">
              <a:off x="263522" y="1912942"/>
              <a:ext cx="2070101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0" name="Ovale 19"/>
            <p:cNvSpPr/>
            <p:nvPr/>
          </p:nvSpPr>
          <p:spPr>
            <a:xfrm>
              <a:off x="304800" y="3116262"/>
              <a:ext cx="2000250" cy="1930401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" name="Ovale 20"/>
            <p:cNvSpPr/>
            <p:nvPr/>
          </p:nvSpPr>
          <p:spPr>
            <a:xfrm>
              <a:off x="736600" y="3605214"/>
              <a:ext cx="273052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2" name="Ovale 21"/>
            <p:cNvSpPr/>
            <p:nvPr/>
          </p:nvSpPr>
          <p:spPr>
            <a:xfrm>
              <a:off x="1593851" y="3605214"/>
              <a:ext cx="273048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3" name="Ovale 22"/>
            <p:cNvSpPr>
              <a:spLocks noChangeAspect="1"/>
            </p:cNvSpPr>
            <p:nvPr/>
          </p:nvSpPr>
          <p:spPr>
            <a:xfrm>
              <a:off x="844551" y="3617914"/>
              <a:ext cx="69848" cy="69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4" name="Ovale 23"/>
            <p:cNvSpPr>
              <a:spLocks noChangeAspect="1"/>
            </p:cNvSpPr>
            <p:nvPr/>
          </p:nvSpPr>
          <p:spPr>
            <a:xfrm>
              <a:off x="1701799" y="3605214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5" name="Ovale 24"/>
            <p:cNvSpPr/>
            <p:nvPr/>
          </p:nvSpPr>
          <p:spPr>
            <a:xfrm>
              <a:off x="1117599" y="4246563"/>
              <a:ext cx="400052" cy="577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34" name="Memoria ad accesso diretto 33"/>
          <p:cNvSpPr/>
          <p:nvPr/>
        </p:nvSpPr>
        <p:spPr>
          <a:xfrm rot="16200000">
            <a:off x="5074444" y="6544469"/>
            <a:ext cx="142875" cy="71437"/>
          </a:xfrm>
          <a:prstGeom prst="flowChartMagneticDrum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5" name="Memoria ad accesso diretto 34"/>
          <p:cNvSpPr/>
          <p:nvPr/>
        </p:nvSpPr>
        <p:spPr>
          <a:xfrm rot="16200000">
            <a:off x="4385469" y="6511132"/>
            <a:ext cx="142875" cy="71437"/>
          </a:xfrm>
          <a:prstGeom prst="flowChartMagneticDrum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6" name="Memoria ad accesso diretto 35"/>
          <p:cNvSpPr/>
          <p:nvPr/>
        </p:nvSpPr>
        <p:spPr>
          <a:xfrm>
            <a:off x="4778375" y="6273800"/>
            <a:ext cx="285750" cy="319088"/>
          </a:xfrm>
          <a:prstGeom prst="flowChartMagneticDrum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7" name="Memoria ad accesso diretto 36"/>
          <p:cNvSpPr/>
          <p:nvPr/>
        </p:nvSpPr>
        <p:spPr>
          <a:xfrm>
            <a:off x="4992688" y="6319838"/>
            <a:ext cx="357187" cy="214312"/>
          </a:xfrm>
          <a:prstGeom prst="flowChartMagneticDrum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0" name="Cubo 39"/>
          <p:cNvSpPr/>
          <p:nvPr/>
        </p:nvSpPr>
        <p:spPr>
          <a:xfrm>
            <a:off x="5430838" y="6319838"/>
            <a:ext cx="490537" cy="204787"/>
          </a:xfrm>
          <a:prstGeom prst="cube">
            <a:avLst>
              <a:gd name="adj" fmla="val 34014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1" name="Cubo 40"/>
          <p:cNvSpPr/>
          <p:nvPr/>
        </p:nvSpPr>
        <p:spPr>
          <a:xfrm>
            <a:off x="5778500" y="6248400"/>
            <a:ext cx="1071563" cy="428625"/>
          </a:xfrm>
          <a:prstGeom prst="cube">
            <a:avLst>
              <a:gd name="adj" fmla="val 34014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5" name="Memoria ad accesso diretto 44"/>
          <p:cNvSpPr/>
          <p:nvPr/>
        </p:nvSpPr>
        <p:spPr>
          <a:xfrm rot="16200000">
            <a:off x="4385469" y="6523832"/>
            <a:ext cx="142875" cy="71437"/>
          </a:xfrm>
          <a:prstGeom prst="flowChartMagneticDrum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6" name="Cubo 45"/>
          <p:cNvSpPr/>
          <p:nvPr/>
        </p:nvSpPr>
        <p:spPr>
          <a:xfrm>
            <a:off x="4063684" y="6345291"/>
            <a:ext cx="857256" cy="214314"/>
          </a:xfrm>
          <a:prstGeom prst="cube">
            <a:avLst>
              <a:gd name="adj" fmla="val 87907"/>
            </a:avLst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isometricOffAxis1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8" name="Ovale 47"/>
          <p:cNvSpPr/>
          <p:nvPr/>
        </p:nvSpPr>
        <p:spPr>
          <a:xfrm>
            <a:off x="4457700" y="5957888"/>
            <a:ext cx="128588" cy="115887"/>
          </a:xfrm>
          <a:prstGeom prst="ellipse">
            <a:avLst/>
          </a:prstGeom>
          <a:solidFill>
            <a:srgbClr val="A162D0"/>
          </a:solid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9" name="Ovale 48"/>
          <p:cNvSpPr/>
          <p:nvPr/>
        </p:nvSpPr>
        <p:spPr>
          <a:xfrm>
            <a:off x="4629150" y="6359525"/>
            <a:ext cx="128588" cy="115888"/>
          </a:xfrm>
          <a:prstGeom prst="ellipse">
            <a:avLst/>
          </a:prstGeom>
          <a:solidFill>
            <a:srgbClr val="A162D0"/>
          </a:solid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50" name="Ovale 49"/>
          <p:cNvSpPr/>
          <p:nvPr/>
        </p:nvSpPr>
        <p:spPr>
          <a:xfrm>
            <a:off x="4464050" y="6156325"/>
            <a:ext cx="130175" cy="115888"/>
          </a:xfrm>
          <a:prstGeom prst="ellipse">
            <a:avLst/>
          </a:prstGeom>
          <a:solidFill>
            <a:srgbClr val="A162D0"/>
          </a:solid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51" name="Ovale 50"/>
          <p:cNvSpPr/>
          <p:nvPr/>
        </p:nvSpPr>
        <p:spPr>
          <a:xfrm>
            <a:off x="4462463" y="6353175"/>
            <a:ext cx="128587" cy="115888"/>
          </a:xfrm>
          <a:prstGeom prst="ellipse">
            <a:avLst/>
          </a:prstGeom>
          <a:solidFill>
            <a:srgbClr val="A162D0"/>
          </a:solid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7122" name="CasellaDiTesto 51"/>
          <p:cNvSpPr txBox="1">
            <a:spLocks noChangeArrowheads="1"/>
          </p:cNvSpPr>
          <p:nvPr/>
        </p:nvSpPr>
        <p:spPr bwMode="auto">
          <a:xfrm>
            <a:off x="5937250" y="6323013"/>
            <a:ext cx="684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>
                <a:solidFill>
                  <a:prstClr val="white"/>
                </a:solidFill>
              </a:rPr>
              <a:t>laser</a:t>
            </a:r>
          </a:p>
        </p:txBody>
      </p:sp>
      <p:sp>
        <p:nvSpPr>
          <p:cNvPr id="47123" name="CasellaDiTesto 41"/>
          <p:cNvSpPr txBox="1">
            <a:spLocks noChangeArrowheads="1"/>
          </p:cNvSpPr>
          <p:nvPr/>
        </p:nvSpPr>
        <p:spPr bwMode="auto">
          <a:xfrm>
            <a:off x="5889625" y="369888"/>
            <a:ext cx="215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LIDAR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b="1">
                <a:solidFill>
                  <a:prstClr val="white"/>
                </a:solidFill>
              </a:rPr>
              <a:t>LASER EMISSION</a:t>
            </a:r>
          </a:p>
        </p:txBody>
      </p:sp>
      <p:sp>
        <p:nvSpPr>
          <p:cNvPr id="43" name="Ovale 42"/>
          <p:cNvSpPr/>
          <p:nvPr/>
        </p:nvSpPr>
        <p:spPr>
          <a:xfrm>
            <a:off x="5340350" y="6400800"/>
            <a:ext cx="58738" cy="63500"/>
          </a:xfrm>
          <a:prstGeom prst="ellipse">
            <a:avLst/>
          </a:prstGeom>
          <a:solidFill>
            <a:srgbClr val="A162D0"/>
          </a:solid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4" name="Ovale 43"/>
          <p:cNvSpPr/>
          <p:nvPr/>
        </p:nvSpPr>
        <p:spPr>
          <a:xfrm>
            <a:off x="4457700" y="5749925"/>
            <a:ext cx="128588" cy="115888"/>
          </a:xfrm>
          <a:prstGeom prst="ellipse">
            <a:avLst/>
          </a:prstGeom>
          <a:solidFill>
            <a:srgbClr val="A162D0"/>
          </a:solid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7" name="Ovale 46"/>
          <p:cNvSpPr/>
          <p:nvPr/>
        </p:nvSpPr>
        <p:spPr>
          <a:xfrm>
            <a:off x="4457700" y="5554663"/>
            <a:ext cx="128588" cy="115887"/>
          </a:xfrm>
          <a:prstGeom prst="ellipse">
            <a:avLst/>
          </a:prstGeom>
          <a:solidFill>
            <a:srgbClr val="A162D0"/>
          </a:solidFill>
          <a:ln>
            <a:solidFill>
              <a:srgbClr val="A16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white"/>
              </a:solidFill>
            </a:endParaRPr>
          </a:p>
        </p:txBody>
      </p:sp>
      <p:grpSp>
        <p:nvGrpSpPr>
          <p:cNvPr id="26" name="Gruppo 76"/>
          <p:cNvGrpSpPr>
            <a:grpSpLocks noChangeAspect="1"/>
          </p:cNvGrpSpPr>
          <p:nvPr/>
        </p:nvGrpSpPr>
        <p:grpSpPr bwMode="auto">
          <a:xfrm>
            <a:off x="3687763" y="2740025"/>
            <a:ext cx="500062" cy="998538"/>
            <a:chOff x="304800" y="1052513"/>
            <a:chExt cx="2000250" cy="3994150"/>
          </a:xfrm>
        </p:grpSpPr>
        <p:sp>
          <p:nvSpPr>
            <p:cNvPr id="78" name="Figura a mano libera 77"/>
            <p:cNvSpPr/>
            <p:nvPr/>
          </p:nvSpPr>
          <p:spPr>
            <a:xfrm rot="16200000">
              <a:off x="263526" y="1912936"/>
              <a:ext cx="2070099" cy="349252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79" name="Ovale 78"/>
            <p:cNvSpPr/>
            <p:nvPr/>
          </p:nvSpPr>
          <p:spPr>
            <a:xfrm>
              <a:off x="304800" y="3116264"/>
              <a:ext cx="2000250" cy="1930399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0" name="Ovale 79"/>
            <p:cNvSpPr/>
            <p:nvPr/>
          </p:nvSpPr>
          <p:spPr>
            <a:xfrm>
              <a:off x="736600" y="3605212"/>
              <a:ext cx="273048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1" name="Ovale 80"/>
            <p:cNvSpPr/>
            <p:nvPr/>
          </p:nvSpPr>
          <p:spPr>
            <a:xfrm>
              <a:off x="1593849" y="3605212"/>
              <a:ext cx="273052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2" name="Ovale 81"/>
            <p:cNvSpPr>
              <a:spLocks noChangeAspect="1"/>
            </p:cNvSpPr>
            <p:nvPr/>
          </p:nvSpPr>
          <p:spPr>
            <a:xfrm>
              <a:off x="844549" y="3617912"/>
              <a:ext cx="69852" cy="69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3" name="Ovale 82"/>
            <p:cNvSpPr>
              <a:spLocks noChangeAspect="1"/>
            </p:cNvSpPr>
            <p:nvPr/>
          </p:nvSpPr>
          <p:spPr>
            <a:xfrm>
              <a:off x="1701801" y="3605212"/>
              <a:ext cx="69848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4" name="Ovale 83"/>
            <p:cNvSpPr/>
            <p:nvPr/>
          </p:nvSpPr>
          <p:spPr>
            <a:xfrm>
              <a:off x="1117601" y="4246563"/>
              <a:ext cx="400048" cy="577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27" name="Gruppo 84"/>
          <p:cNvGrpSpPr>
            <a:grpSpLocks noChangeAspect="1"/>
          </p:cNvGrpSpPr>
          <p:nvPr/>
        </p:nvGrpSpPr>
        <p:grpSpPr bwMode="auto">
          <a:xfrm>
            <a:off x="4252913" y="2751138"/>
            <a:ext cx="500062" cy="998537"/>
            <a:chOff x="304800" y="1052513"/>
            <a:chExt cx="2000250" cy="3994150"/>
          </a:xfrm>
        </p:grpSpPr>
        <p:sp>
          <p:nvSpPr>
            <p:cNvPr id="86" name="Figura a mano libera 85"/>
            <p:cNvSpPr/>
            <p:nvPr/>
          </p:nvSpPr>
          <p:spPr>
            <a:xfrm rot="16200000">
              <a:off x="263524" y="1912937"/>
              <a:ext cx="2070101" cy="349252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87" name="Ovale 86"/>
            <p:cNvSpPr/>
            <p:nvPr/>
          </p:nvSpPr>
          <p:spPr>
            <a:xfrm>
              <a:off x="304800" y="3116262"/>
              <a:ext cx="2000250" cy="1930401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8" name="Ovale 87"/>
            <p:cNvSpPr/>
            <p:nvPr/>
          </p:nvSpPr>
          <p:spPr>
            <a:xfrm>
              <a:off x="736600" y="3605214"/>
              <a:ext cx="273048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9" name="Ovale 88"/>
            <p:cNvSpPr/>
            <p:nvPr/>
          </p:nvSpPr>
          <p:spPr>
            <a:xfrm>
              <a:off x="1593849" y="3605214"/>
              <a:ext cx="273052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0" name="Ovale 89"/>
            <p:cNvSpPr>
              <a:spLocks noChangeAspect="1"/>
            </p:cNvSpPr>
            <p:nvPr/>
          </p:nvSpPr>
          <p:spPr>
            <a:xfrm>
              <a:off x="844549" y="3617914"/>
              <a:ext cx="69852" cy="69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1" name="Ovale 90"/>
            <p:cNvSpPr>
              <a:spLocks noChangeAspect="1"/>
            </p:cNvSpPr>
            <p:nvPr/>
          </p:nvSpPr>
          <p:spPr>
            <a:xfrm>
              <a:off x="1701801" y="3605214"/>
              <a:ext cx="69848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2" name="Ovale 91"/>
            <p:cNvSpPr/>
            <p:nvPr/>
          </p:nvSpPr>
          <p:spPr>
            <a:xfrm>
              <a:off x="1117601" y="4246563"/>
              <a:ext cx="400048" cy="577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28" name="Gruppo 92"/>
          <p:cNvGrpSpPr>
            <a:grpSpLocks noChangeAspect="1"/>
          </p:cNvGrpSpPr>
          <p:nvPr/>
        </p:nvGrpSpPr>
        <p:grpSpPr bwMode="auto">
          <a:xfrm>
            <a:off x="4819650" y="2763838"/>
            <a:ext cx="500063" cy="998537"/>
            <a:chOff x="304800" y="1052513"/>
            <a:chExt cx="2000250" cy="3994150"/>
          </a:xfrm>
        </p:grpSpPr>
        <p:sp>
          <p:nvSpPr>
            <p:cNvPr id="94" name="Figura a mano libera 93"/>
            <p:cNvSpPr/>
            <p:nvPr/>
          </p:nvSpPr>
          <p:spPr>
            <a:xfrm rot="16200000">
              <a:off x="263522" y="1912942"/>
              <a:ext cx="2070101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95" name="Ovale 94"/>
            <p:cNvSpPr/>
            <p:nvPr/>
          </p:nvSpPr>
          <p:spPr>
            <a:xfrm>
              <a:off x="304800" y="3116262"/>
              <a:ext cx="2000250" cy="1930401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6" name="Ovale 95"/>
            <p:cNvSpPr/>
            <p:nvPr/>
          </p:nvSpPr>
          <p:spPr>
            <a:xfrm>
              <a:off x="736600" y="3605214"/>
              <a:ext cx="273052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7" name="Ovale 96"/>
            <p:cNvSpPr/>
            <p:nvPr/>
          </p:nvSpPr>
          <p:spPr>
            <a:xfrm>
              <a:off x="1593851" y="3605214"/>
              <a:ext cx="273048" cy="3619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8" name="Ovale 97"/>
            <p:cNvSpPr>
              <a:spLocks noChangeAspect="1"/>
            </p:cNvSpPr>
            <p:nvPr/>
          </p:nvSpPr>
          <p:spPr>
            <a:xfrm>
              <a:off x="844551" y="3617914"/>
              <a:ext cx="69848" cy="69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9" name="Ovale 98"/>
            <p:cNvSpPr>
              <a:spLocks noChangeAspect="1"/>
            </p:cNvSpPr>
            <p:nvPr/>
          </p:nvSpPr>
          <p:spPr>
            <a:xfrm>
              <a:off x="1701799" y="3605214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0" name="Ovale 99"/>
            <p:cNvSpPr/>
            <p:nvPr/>
          </p:nvSpPr>
          <p:spPr>
            <a:xfrm>
              <a:off x="1117599" y="4246563"/>
              <a:ext cx="400052" cy="577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pic>
        <p:nvPicPr>
          <p:cNvPr id="47130" name="Immagine 6" descr="warn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929313"/>
            <a:ext cx="239077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14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C -0.01285 -0.00903 -0.02517 -0.02246 -0.02517 -0.04885 C -0.02517 -0.07894 -0.01285 -0.08913 -2.77778E-7 -0.09862 C 0.01424 -0.11181 0.0283 -0.12153 0.0283 -0.15463 C 0.02813 -0.18519 0.01424 -0.19399 -2.77778E-7 -0.20764 C -0.01302 -0.21389 -0.02517 -0.22709 -0.02517 -0.25718 C -0.02517 -0.28334 -0.01285 -0.29653 -0.00017 -0.30672 C 0.01424 -0.3169 0.0283 -0.3301 0.0283 -0.35926 C 0.0283 -0.38982 -2.77778E-7 -0.41297 0.00017 -0.41297 C -0.01285 -0.42084 -0.02517 -0.43264 -0.02517 -0.46204 C -0.02517 -0.49144 -0.01285 -0.50232 -2.77778E-7 -0.51204 C 0.01406 -0.52524 0.0283 -0.53519 0.0283 -0.56783 C 0.0283 -0.59792 0.01424 -0.60764 -2.77778E-7 -0.61783 C -0.01285 -0.63102 -0.02517 -0.64028 -0.02517 -0.67084 C -0.02517 -0.69676 -0.01285 -0.71042 -0.00017 -0.72014 C 0.01424 -0.72963 0.0283 -0.74329 0.0283 -0.77292 C 0.0283 -0.80232 0.01424 -0.81227 -0.00017 -0.8257 " pathEditMode="relative" rAng="-5400000" ptsTypes="fffffffffffff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4129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C -0.01285 -0.00903 -0.02518 -0.02223 -0.02518 -0.04838 C -0.02518 -0.07825 -0.01285 -0.08843 4.16667E-6 -0.09792 C 0.01423 -0.11088 0.02829 -0.12061 0.02829 -0.15348 C 0.02812 -0.1838 0.01423 -0.19237 4.16667E-6 -0.20602 C -0.01302 -0.21227 -0.02518 -0.22524 -0.02518 -0.2551 C -0.02518 -0.28125 -0.01285 -0.29422 -0.00018 -0.30417 C 0.01423 -0.31436 0.02829 -0.32755 0.02829 -0.35649 C 0.02829 -0.38681 4.16667E-6 -0.40973 0.00017 -0.40973 C -0.01285 -0.4176 -0.02518 -0.4294 -0.02518 -0.45834 C -0.02518 -0.4875 -0.01285 -0.49838 4.16667E-6 -0.50787 C 0.01406 -0.52107 0.02829 -0.53102 0.02829 -0.56343 C 0.02829 -0.59306 0.01423 -0.60278 4.16667E-6 -0.61297 C -0.01285 -0.62593 -0.02518 -0.63519 -0.02518 -0.66551 C -0.02518 -0.69144 -0.01285 -0.70487 -0.00018 -0.71459 C 0.01423 -0.72408 0.02829 -0.7375 0.02829 -0.7669 C 0.02829 -0.79607 0.01423 -0.80602 -0.00018 -0.81922 " pathEditMode="relative" rAng="-5400000" ptsTypes="fffffffffffffffff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4097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C -0.01285 -0.00903 -0.02517 -0.02246 -0.02517 -0.04861 C -0.02517 -0.07847 -0.01285 -0.08866 5E-6 -0.09815 C 0.01424 -0.11135 0.0283 -0.12107 0.0283 -0.15417 C 0.02813 -0.18449 0.01424 -0.19306 5E-6 -0.20672 C -0.01303 -0.2132 -0.02517 -0.22616 -0.02517 -0.25602 C -0.02517 -0.28241 -0.01285 -0.29537 -0.00017 -0.30533 C 0.01424 -0.31574 0.0283 -0.32871 0.0283 -0.35787 C 0.0283 -0.3882 5E-6 -0.41135 0.00018 -0.41135 C -0.01285 -0.41922 -0.02517 -0.43102 -0.02517 -0.46019 C -0.02517 -0.48959 -0.01285 -0.50023 5E-6 -0.50996 C 0.01407 -0.52315 0.0283 -0.5331 0.0283 -0.56551 C 0.0283 -0.59537 0.01424 -0.6051 5E-6 -0.61528 C -0.01285 -0.62847 -0.02517 -0.63773 -0.02517 -0.66806 C -0.02517 -0.69398 -0.01285 -0.70764 -0.00017 -0.71736 C 0.01424 -0.72685 0.0283 -0.74051 0.0283 -0.76991 C 0.0283 -0.79931 0.01424 -0.80926 -0.00017 -0.82246 " pathEditMode="relative" rAng="-5400000" ptsTypes="fffffffffffffffff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4113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C -0.01285 -0.00903 -0.02517 -0.02246 -0.02517 -0.04885 C -0.02517 -0.07894 -0.01285 -0.08913 -2.77778E-7 -0.09862 C 0.01424 -0.11181 0.0283 -0.12153 0.0283 -0.15463 C 0.02813 -0.18519 0.01424 -0.19399 -2.77778E-7 -0.20764 C -0.01302 -0.21389 -0.02517 -0.22709 -0.02517 -0.25718 C -0.02517 -0.28334 -0.01285 -0.29653 -0.00017 -0.30672 C 0.01424 -0.3169 0.0283 -0.3301 0.0283 -0.35926 C 0.0283 -0.38982 -2.77778E-7 -0.41297 0.00017 -0.41297 C -0.01285 -0.42084 -0.02517 -0.43264 -0.02517 -0.46204 C -0.02517 -0.49144 -0.01285 -0.50232 -2.77778E-7 -0.51204 C 0.01406 -0.52524 0.0283 -0.53519 0.0283 -0.56783 C 0.0283 -0.59792 0.01424 -0.60764 -2.77778E-7 -0.61783 C -0.01285 -0.63102 -0.02517 -0.64028 -0.02517 -0.67084 C -0.02517 -0.69676 -0.01285 -0.71042 -0.00017 -0.72014 C 0.01424 -0.72963 0.0283 -0.74329 0.0283 -0.77292 C 0.0283 -0.80232 0.01424 -0.81227 -0.00017 -0.8257 " pathEditMode="relative" rAng="-5400000" ptsTypes="fffffffffffffffff"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4129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C -0.01285 -0.00903 -0.02518 -0.02223 -0.02518 -0.04838 C -0.02518 -0.07825 -0.01285 -0.08843 4.16667E-6 -0.09792 C 0.01423 -0.11088 0.02829 -0.12061 0.02829 -0.15348 C 0.02812 -0.1838 0.01423 -0.19237 4.16667E-6 -0.20602 C -0.01302 -0.21227 -0.02518 -0.22524 -0.02518 -0.2551 C -0.02518 -0.28125 -0.01285 -0.29422 -0.00018 -0.30417 C 0.01423 -0.31436 0.02829 -0.32755 0.02829 -0.35649 C 0.02829 -0.38681 4.16667E-6 -0.40973 0.00017 -0.40973 C -0.01285 -0.4176 -0.02518 -0.4294 -0.02518 -0.45834 C -0.02518 -0.4875 -0.01285 -0.49838 4.16667E-6 -0.50787 C 0.01406 -0.52107 0.02829 -0.53102 0.02829 -0.56343 C 0.02829 -0.59306 0.01423 -0.60278 4.16667E-6 -0.61297 C -0.01285 -0.62593 -0.02518 -0.63519 -0.02518 -0.66551 C -0.02518 -0.69144 -0.01285 -0.70487 -0.00018 -0.71459 C 0.01423 -0.72408 0.02829 -0.7375 0.02829 -0.7669 C 0.02829 -0.79607 0.01423 -0.80602 -0.00018 -0.81922 " pathEditMode="relative" rAng="-5400000" ptsTypes="fffffffffffffffff">
                                      <p:cBhvr>
                                        <p:cTn id="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4097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C -0.01285 -0.00903 -0.02517 -0.02246 -0.02517 -0.04861 C -0.02517 -0.07847 -0.01285 -0.08866 5E-6 -0.09815 C 0.01424 -0.11135 0.0283 -0.12107 0.0283 -0.15417 C 0.02813 -0.18449 0.01424 -0.19306 5E-6 -0.20672 C -0.01303 -0.2132 -0.02517 -0.22616 -0.02517 -0.25602 C -0.02517 -0.28241 -0.01285 -0.29537 -0.00017 -0.30533 C 0.01424 -0.31574 0.0283 -0.32871 0.0283 -0.35787 C 0.0283 -0.3882 5E-6 -0.41135 0.00018 -0.41135 C -0.01285 -0.41922 -0.02517 -0.43102 -0.02517 -0.46019 C -0.02517 -0.48959 -0.01285 -0.50023 5E-6 -0.50996 C 0.01407 -0.52315 0.0283 -0.5331 0.0283 -0.56551 C 0.0283 -0.59537 0.01424 -0.6051 5E-6 -0.61528 C -0.01285 -0.62847 -0.02517 -0.63773 -0.02517 -0.66806 C -0.02517 -0.69398 -0.01285 -0.70764 -0.00017 -0.71736 C 0.01424 -0.72685 0.0283 -0.74051 0.0283 -0.76991 C 0.0283 -0.79931 0.01424 -0.80926 -0.00017 -0.82246 " pathEditMode="relative" rAng="-5400000" ptsTypes="fffffffffffffffff"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4113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  <p:bldP spid="43" grpId="0" animBg="1"/>
      <p:bldP spid="44" grpId="0" animBg="1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CasellaDiTesto 41"/>
          <p:cNvSpPr txBox="1">
            <a:spLocks noChangeArrowheads="1"/>
          </p:cNvSpPr>
          <p:nvPr/>
        </p:nvSpPr>
        <p:spPr bwMode="auto">
          <a:xfrm>
            <a:off x="2000250" y="2357438"/>
            <a:ext cx="5229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SCENE II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3600" b="1">
                <a:solidFill>
                  <a:prstClr val="white"/>
                </a:solidFill>
              </a:rPr>
              <a:t>THE UPWARD TRAVEL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2973388" y="3660775"/>
          <a:ext cx="31813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zione" r:id="rId3" imgW="1358640" imgH="241200" progId="Equation.3">
                  <p:embed/>
                </p:oleObj>
              </mc:Choice>
              <mc:Fallback>
                <p:oleObj name="Equazione" r:id="rId3" imgW="1358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3388" y="3660775"/>
                        <a:ext cx="3181350" cy="565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CasellaDiTesto 41"/>
          <p:cNvSpPr txBox="1">
            <a:spLocks noChangeArrowheads="1"/>
          </p:cNvSpPr>
          <p:nvPr/>
        </p:nvSpPr>
        <p:spPr bwMode="auto">
          <a:xfrm>
            <a:off x="571500" y="5214938"/>
            <a:ext cx="2616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“experiencing …” </a:t>
            </a:r>
          </a:p>
        </p:txBody>
      </p:sp>
    </p:spTree>
    <p:extLst>
      <p:ext uri="{BB962C8B-B14F-4D97-AF65-F5344CB8AC3E}">
        <p14:creationId xmlns:p14="http://schemas.microsoft.com/office/powerpoint/2010/main" val="411936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1"/>
          <p:cNvGrpSpPr>
            <a:grpSpLocks/>
          </p:cNvGrpSpPr>
          <p:nvPr/>
        </p:nvGrpSpPr>
        <p:grpSpPr bwMode="auto">
          <a:xfrm>
            <a:off x="5327650" y="230188"/>
            <a:ext cx="3382963" cy="3635375"/>
            <a:chOff x="4014788" y="2792413"/>
            <a:chExt cx="3382962" cy="3635375"/>
          </a:xfrm>
        </p:grpSpPr>
        <p:grpSp>
          <p:nvGrpSpPr>
            <p:cNvPr id="48285" name="Gruppo 85"/>
            <p:cNvGrpSpPr>
              <a:grpSpLocks/>
            </p:cNvGrpSpPr>
            <p:nvPr/>
          </p:nvGrpSpPr>
          <p:grpSpPr bwMode="auto">
            <a:xfrm>
              <a:off x="4014783" y="3219452"/>
              <a:ext cx="3382960" cy="3208340"/>
              <a:chOff x="5047488" y="3346704"/>
              <a:chExt cx="3383280" cy="3209544"/>
            </a:xfrm>
          </p:grpSpPr>
          <p:sp>
            <p:nvSpPr>
              <p:cNvPr id="25" name="Cubo 24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8288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27" name="Cubo 26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Cubo 27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Cubo 28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Cubo 29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Cubo 30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Cubo 31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Cubo 33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Cubo 34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Cubo 35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Cubo 36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Cubo 37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Cubo 38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Cubo 39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Cubo 40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Cubo 41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Cubo 42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Cubo 43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Cubo 44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Cubo 45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Cubo 46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Cubo 47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Cubo 48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Cubo 49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ubo 50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" name="Cubo 51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3" name="Cubo 52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Cubo 53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Cubo 54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6" name="Cubo 55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7" name="Cubo 56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Cubo 57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Cubo 58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Cubo 59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Cubo 60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Cubo 61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Cubo 62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Cubo 63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Cubo 64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" name="Cubo 65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" name="Cubo 66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" name="Cubo 67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Cubo 68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Cubo 69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Cubo 70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" name="Cubo 71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Cubo 72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" name="Cubo 73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" name="Cubo 74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Cubo 75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" name="Cubo 76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Cubo 77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Cubo 78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Cubo 79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Cubo 80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Cubo 81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Cubo 82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" name="Cubo 83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Ovale 84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48286" name="CasellaDiTesto 86"/>
            <p:cNvSpPr txBox="1">
              <a:spLocks noChangeArrowheads="1"/>
            </p:cNvSpPr>
            <p:nvPr/>
          </p:nvSpPr>
          <p:spPr bwMode="auto">
            <a:xfrm>
              <a:off x="4857750" y="2792413"/>
              <a:ext cx="16621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8" name="Gruppo 1"/>
          <p:cNvGrpSpPr>
            <a:grpSpLocks/>
          </p:cNvGrpSpPr>
          <p:nvPr/>
        </p:nvGrpSpPr>
        <p:grpSpPr bwMode="auto">
          <a:xfrm>
            <a:off x="7524750" y="2460625"/>
            <a:ext cx="1333500" cy="1555750"/>
            <a:chOff x="685800" y="2782888"/>
            <a:chExt cx="1333500" cy="1555750"/>
          </a:xfrm>
        </p:grpSpPr>
        <p:sp>
          <p:nvSpPr>
            <p:cNvPr id="3" name="Ovale 2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" name="Ovale 3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281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8282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8283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8284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9" name="Gruppo 9"/>
          <p:cNvGrpSpPr>
            <a:grpSpLocks/>
          </p:cNvGrpSpPr>
          <p:nvPr/>
        </p:nvGrpSpPr>
        <p:grpSpPr bwMode="auto">
          <a:xfrm>
            <a:off x="1873250" y="3521075"/>
            <a:ext cx="1466850" cy="1836738"/>
            <a:chOff x="2341563" y="484188"/>
            <a:chExt cx="1466850" cy="1836737"/>
          </a:xfrm>
        </p:grpSpPr>
        <p:sp>
          <p:nvSpPr>
            <p:cNvPr id="11" name="Ovale 10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275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276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277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0" name="Gruppo 15"/>
          <p:cNvGrpSpPr>
            <a:grpSpLocks/>
          </p:cNvGrpSpPr>
          <p:nvPr/>
        </p:nvGrpSpPr>
        <p:grpSpPr bwMode="auto">
          <a:xfrm>
            <a:off x="6153150" y="468313"/>
            <a:ext cx="1466850" cy="1866900"/>
            <a:chOff x="5110163" y="390525"/>
            <a:chExt cx="1466850" cy="1866900"/>
          </a:xfrm>
        </p:grpSpPr>
        <p:sp>
          <p:nvSpPr>
            <p:cNvPr id="17" name="Ovale 16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8" name="Ovale 17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270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8271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8272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3" name="Gruppo 85"/>
          <p:cNvGrpSpPr>
            <a:grpSpLocks/>
          </p:cNvGrpSpPr>
          <p:nvPr/>
        </p:nvGrpSpPr>
        <p:grpSpPr bwMode="auto">
          <a:xfrm>
            <a:off x="477838" y="2652713"/>
            <a:ext cx="1333500" cy="1555750"/>
            <a:chOff x="685800" y="2782888"/>
            <a:chExt cx="1333500" cy="1555750"/>
          </a:xfrm>
        </p:grpSpPr>
        <p:sp>
          <p:nvSpPr>
            <p:cNvPr id="87" name="Ovale 86"/>
            <p:cNvSpPr/>
            <p:nvPr/>
          </p:nvSpPr>
          <p:spPr>
            <a:xfrm>
              <a:off x="774700" y="3138488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25000">
                  <a:srgbClr val="92D050"/>
                </a:gs>
                <a:gs pos="75000">
                  <a:srgbClr val="00B050"/>
                </a:gs>
                <a:gs pos="100000">
                  <a:srgbClr val="00B05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8" name="Ovale 87"/>
            <p:cNvSpPr/>
            <p:nvPr/>
          </p:nvSpPr>
          <p:spPr>
            <a:xfrm>
              <a:off x="1574800" y="389413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89" name="Ovale 88"/>
            <p:cNvSpPr/>
            <p:nvPr/>
          </p:nvSpPr>
          <p:spPr>
            <a:xfrm>
              <a:off x="685800" y="3849688"/>
              <a:ext cx="444500" cy="4445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25000">
                  <a:srgbClr val="00B050"/>
                </a:gs>
                <a:gs pos="75000">
                  <a:srgbClr val="FFC000"/>
                </a:gs>
                <a:gs pos="100000">
                  <a:srgbClr val="FFC000"/>
                </a:gs>
              </a:gsLst>
              <a:lin ang="81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264" name="CasellaDiTesto 12"/>
            <p:cNvSpPr txBox="1">
              <a:spLocks noChangeArrowheads="1"/>
            </p:cNvSpPr>
            <p:nvPr/>
          </p:nvSpPr>
          <p:spPr bwMode="auto">
            <a:xfrm>
              <a:off x="71278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8265" name="CasellaDiTesto 13"/>
            <p:cNvSpPr txBox="1">
              <a:spLocks noChangeArrowheads="1"/>
            </p:cNvSpPr>
            <p:nvPr/>
          </p:nvSpPr>
          <p:spPr bwMode="auto">
            <a:xfrm>
              <a:off x="1646238" y="3894138"/>
              <a:ext cx="3286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</a:p>
          </p:txBody>
        </p:sp>
        <p:sp>
          <p:nvSpPr>
            <p:cNvPr id="48266" name="CasellaDiTesto 14"/>
            <p:cNvSpPr txBox="1">
              <a:spLocks noChangeArrowheads="1"/>
            </p:cNvSpPr>
            <p:nvPr/>
          </p:nvSpPr>
          <p:spPr bwMode="auto">
            <a:xfrm>
              <a:off x="1174750" y="3538538"/>
              <a:ext cx="3397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8267" name="CasellaDiTesto 19"/>
            <p:cNvSpPr txBox="1">
              <a:spLocks noChangeArrowheads="1"/>
            </p:cNvSpPr>
            <p:nvPr/>
          </p:nvSpPr>
          <p:spPr bwMode="auto">
            <a:xfrm>
              <a:off x="1016000" y="2782888"/>
              <a:ext cx="5635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H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14" name="Gruppo 93"/>
          <p:cNvGrpSpPr>
            <a:grpSpLocks/>
          </p:cNvGrpSpPr>
          <p:nvPr/>
        </p:nvGrpSpPr>
        <p:grpSpPr bwMode="auto">
          <a:xfrm>
            <a:off x="2455863" y="2298700"/>
            <a:ext cx="1466850" cy="1836738"/>
            <a:chOff x="2341563" y="484188"/>
            <a:chExt cx="1466850" cy="1836737"/>
          </a:xfrm>
        </p:grpSpPr>
        <p:sp>
          <p:nvSpPr>
            <p:cNvPr id="95" name="Ovale 94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96" name="Ovale 95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258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259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260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5" name="Gruppo 99"/>
          <p:cNvGrpSpPr>
            <a:grpSpLocks/>
          </p:cNvGrpSpPr>
          <p:nvPr/>
        </p:nvGrpSpPr>
        <p:grpSpPr bwMode="auto">
          <a:xfrm>
            <a:off x="3482975" y="1643063"/>
            <a:ext cx="1466850" cy="1866900"/>
            <a:chOff x="5110163" y="390525"/>
            <a:chExt cx="1466850" cy="1866900"/>
          </a:xfrm>
        </p:grpSpPr>
        <p:sp>
          <p:nvSpPr>
            <p:cNvPr id="101" name="Ovale 100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02" name="Ovale 101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253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8254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8255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16" name="Gruppo 105"/>
          <p:cNvGrpSpPr>
            <a:grpSpLocks/>
          </p:cNvGrpSpPr>
          <p:nvPr/>
        </p:nvGrpSpPr>
        <p:grpSpPr bwMode="auto">
          <a:xfrm>
            <a:off x="2943225" y="4133850"/>
            <a:ext cx="2349500" cy="2543175"/>
            <a:chOff x="4014783" y="2755209"/>
            <a:chExt cx="3382960" cy="3672583"/>
          </a:xfrm>
        </p:grpSpPr>
        <p:grpSp>
          <p:nvGrpSpPr>
            <p:cNvPr id="48186" name="Gruppo 85"/>
            <p:cNvGrpSpPr>
              <a:grpSpLocks/>
            </p:cNvGrpSpPr>
            <p:nvPr/>
          </p:nvGrpSpPr>
          <p:grpSpPr bwMode="auto">
            <a:xfrm>
              <a:off x="4014783" y="3219452"/>
              <a:ext cx="3382960" cy="3208340"/>
              <a:chOff x="5047488" y="3346704"/>
              <a:chExt cx="3383280" cy="3209544"/>
            </a:xfrm>
          </p:grpSpPr>
          <p:sp>
            <p:nvSpPr>
              <p:cNvPr id="109" name="Cubo 108"/>
              <p:cNvSpPr/>
              <p:nvPr/>
            </p:nvSpPr>
            <p:spPr>
              <a:xfrm rot="2990322">
                <a:off x="6367272" y="3441192"/>
                <a:ext cx="740664" cy="667512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50800" dir="5400000" algn="ctr" rotWithShape="0">
                  <a:srgbClr val="000000">
                    <a:alpha val="10000"/>
                  </a:srgbClr>
                </a:outerShdw>
              </a:effectLst>
              <a:scene3d>
                <a:camera prst="orthographicFront"/>
                <a:lightRig rig="chilly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8189" name="Gruppo 84"/>
              <p:cNvGrpSpPr>
                <a:grpSpLocks/>
              </p:cNvGrpSpPr>
              <p:nvPr/>
            </p:nvGrpSpPr>
            <p:grpSpPr bwMode="auto">
              <a:xfrm>
                <a:off x="5047488" y="3346704"/>
                <a:ext cx="3383280" cy="3209544"/>
                <a:chOff x="4398264" y="3090672"/>
                <a:chExt cx="3383280" cy="3209544"/>
              </a:xfrm>
            </p:grpSpPr>
            <p:sp>
              <p:nvSpPr>
                <p:cNvPr id="111" name="Cubo 110"/>
                <p:cNvSpPr/>
                <p:nvPr/>
              </p:nvSpPr>
              <p:spPr>
                <a:xfrm rot="19894713">
                  <a:off x="7040880" y="45811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Cubo 111"/>
                <p:cNvSpPr/>
                <p:nvPr/>
              </p:nvSpPr>
              <p:spPr>
                <a:xfrm rot="20265961">
                  <a:off x="6742176" y="50962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3" name="Cubo 112"/>
                <p:cNvSpPr/>
                <p:nvPr/>
              </p:nvSpPr>
              <p:spPr>
                <a:xfrm>
                  <a:off x="6211824" y="54437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Cubo 113"/>
                <p:cNvSpPr/>
                <p:nvPr/>
              </p:nvSpPr>
              <p:spPr>
                <a:xfrm>
                  <a:off x="5068824" y="3221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Cubo 114"/>
                <p:cNvSpPr/>
                <p:nvPr/>
              </p:nvSpPr>
              <p:spPr>
                <a:xfrm>
                  <a:off x="5382768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Cubo 115"/>
                <p:cNvSpPr/>
                <p:nvPr/>
              </p:nvSpPr>
              <p:spPr>
                <a:xfrm>
                  <a:off x="4480560" y="47183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Cubo 25"/>
                <p:cNvSpPr/>
                <p:nvPr/>
              </p:nvSpPr>
              <p:spPr>
                <a:xfrm>
                  <a:off x="4715256" y="42214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8" name="Cubo 117"/>
                <p:cNvSpPr/>
                <p:nvPr/>
              </p:nvSpPr>
              <p:spPr>
                <a:xfrm>
                  <a:off x="4684776" y="46482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9" name="Cubo 118"/>
                <p:cNvSpPr/>
                <p:nvPr/>
              </p:nvSpPr>
              <p:spPr>
                <a:xfrm>
                  <a:off x="5276088" y="4224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0" name="Cubo 119"/>
                <p:cNvSpPr/>
                <p:nvPr/>
              </p:nvSpPr>
              <p:spPr>
                <a:xfrm>
                  <a:off x="5199888" y="48158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1" name="Cubo 120"/>
                <p:cNvSpPr/>
                <p:nvPr/>
              </p:nvSpPr>
              <p:spPr>
                <a:xfrm rot="3463669">
                  <a:off x="6038090" y="39441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2" name="Cubo 121"/>
                <p:cNvSpPr/>
                <p:nvPr/>
              </p:nvSpPr>
              <p:spPr>
                <a:xfrm rot="3463669">
                  <a:off x="5135882" y="468782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3" name="Cubo 122"/>
                <p:cNvSpPr/>
                <p:nvPr/>
              </p:nvSpPr>
              <p:spPr>
                <a:xfrm rot="3463669">
                  <a:off x="5370578" y="41910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4" name="Cubo 123"/>
                <p:cNvSpPr/>
                <p:nvPr/>
              </p:nvSpPr>
              <p:spPr>
                <a:xfrm rot="3463669">
                  <a:off x="5340098" y="46177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5" name="Cubo 124"/>
                <p:cNvSpPr/>
                <p:nvPr/>
              </p:nvSpPr>
              <p:spPr>
                <a:xfrm rot="3463669">
                  <a:off x="5931410" y="4194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" name="Cubo 125"/>
                <p:cNvSpPr/>
                <p:nvPr/>
              </p:nvSpPr>
              <p:spPr>
                <a:xfrm rot="3463669">
                  <a:off x="5855210" y="47853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7" name="Cubo 126"/>
                <p:cNvSpPr/>
                <p:nvPr/>
              </p:nvSpPr>
              <p:spPr>
                <a:xfrm rot="1692339">
                  <a:off x="5388864" y="3432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8" name="Cubo 127"/>
                <p:cNvSpPr/>
                <p:nvPr/>
              </p:nvSpPr>
              <p:spPr>
                <a:xfrm rot="1692339">
                  <a:off x="4486656" y="417576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9" name="Cubo 128"/>
                <p:cNvSpPr/>
                <p:nvPr/>
              </p:nvSpPr>
              <p:spPr>
                <a:xfrm rot="1692339">
                  <a:off x="4721352" y="36789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0" name="Cubo 129"/>
                <p:cNvSpPr/>
                <p:nvPr/>
              </p:nvSpPr>
              <p:spPr>
                <a:xfrm rot="1692339">
                  <a:off x="4690872" y="41056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1" name="Cubo 130"/>
                <p:cNvSpPr/>
                <p:nvPr/>
              </p:nvSpPr>
              <p:spPr>
                <a:xfrm rot="1692339">
                  <a:off x="5282184" y="36819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2" name="Cubo 131"/>
                <p:cNvSpPr/>
                <p:nvPr/>
              </p:nvSpPr>
              <p:spPr>
                <a:xfrm rot="1692339">
                  <a:off x="5205984" y="42732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3" name="Cubo 132"/>
                <p:cNvSpPr/>
                <p:nvPr/>
              </p:nvSpPr>
              <p:spPr>
                <a:xfrm>
                  <a:off x="5727192" y="465734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4" name="Cubo 133"/>
                <p:cNvSpPr/>
                <p:nvPr/>
              </p:nvSpPr>
              <p:spPr>
                <a:xfrm>
                  <a:off x="4824984" y="540105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5" name="Cubo 134"/>
                <p:cNvSpPr/>
                <p:nvPr/>
              </p:nvSpPr>
              <p:spPr>
                <a:xfrm>
                  <a:off x="5059680" y="49042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6" name="Cubo 135"/>
                <p:cNvSpPr/>
                <p:nvPr/>
              </p:nvSpPr>
              <p:spPr>
                <a:xfrm>
                  <a:off x="5029200" y="5330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7" name="Cubo 136"/>
                <p:cNvSpPr/>
                <p:nvPr/>
              </p:nvSpPr>
              <p:spPr>
                <a:xfrm>
                  <a:off x="5620512" y="490728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8" name="Cubo 137"/>
                <p:cNvSpPr/>
                <p:nvPr/>
              </p:nvSpPr>
              <p:spPr>
                <a:xfrm>
                  <a:off x="5544312" y="5498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9" name="Cubo 138"/>
                <p:cNvSpPr/>
                <p:nvPr/>
              </p:nvSpPr>
              <p:spPr>
                <a:xfrm rot="3463669">
                  <a:off x="6382514" y="462686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0" name="Cubo 139"/>
                <p:cNvSpPr/>
                <p:nvPr/>
              </p:nvSpPr>
              <p:spPr>
                <a:xfrm rot="3463669">
                  <a:off x="5480306" y="5370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1" name="Cubo 140"/>
                <p:cNvSpPr/>
                <p:nvPr/>
              </p:nvSpPr>
              <p:spPr>
                <a:xfrm rot="3463669">
                  <a:off x="5715002" y="48737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2" name="Cubo 141"/>
                <p:cNvSpPr/>
                <p:nvPr/>
              </p:nvSpPr>
              <p:spPr>
                <a:xfrm rot="3463669">
                  <a:off x="5684522" y="53004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3" name="Cubo 142"/>
                <p:cNvSpPr/>
                <p:nvPr/>
              </p:nvSpPr>
              <p:spPr>
                <a:xfrm rot="3463669">
                  <a:off x="6275834" y="4876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4" name="Cubo 143"/>
                <p:cNvSpPr/>
                <p:nvPr/>
              </p:nvSpPr>
              <p:spPr>
                <a:xfrm rot="3463669">
                  <a:off x="6108194" y="5148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5" name="Cubo 144"/>
                <p:cNvSpPr/>
                <p:nvPr/>
              </p:nvSpPr>
              <p:spPr>
                <a:xfrm rot="1692339">
                  <a:off x="5733288" y="411480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6" name="Cubo 145"/>
                <p:cNvSpPr/>
                <p:nvPr/>
              </p:nvSpPr>
              <p:spPr>
                <a:xfrm rot="1692339">
                  <a:off x="4831080" y="48585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7" name="Cubo 146"/>
                <p:cNvSpPr/>
                <p:nvPr/>
              </p:nvSpPr>
              <p:spPr>
                <a:xfrm rot="1692339">
                  <a:off x="5065776" y="43616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8" name="Cubo 147"/>
                <p:cNvSpPr/>
                <p:nvPr/>
              </p:nvSpPr>
              <p:spPr>
                <a:xfrm rot="1692339">
                  <a:off x="5035296" y="478840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9" name="Cubo 148"/>
                <p:cNvSpPr/>
                <p:nvPr/>
              </p:nvSpPr>
              <p:spPr>
                <a:xfrm rot="1692339">
                  <a:off x="5626608" y="436473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0" name="Cubo 149"/>
                <p:cNvSpPr/>
                <p:nvPr/>
              </p:nvSpPr>
              <p:spPr>
                <a:xfrm rot="1692339">
                  <a:off x="5550408" y="49560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1" name="Cubo 150"/>
                <p:cNvSpPr/>
                <p:nvPr/>
              </p:nvSpPr>
              <p:spPr>
                <a:xfrm>
                  <a:off x="6254495" y="375818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2" name="Cubo 151"/>
                <p:cNvSpPr/>
                <p:nvPr/>
              </p:nvSpPr>
              <p:spPr>
                <a:xfrm>
                  <a:off x="5352287" y="450189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3" name="Cubo 152"/>
                <p:cNvSpPr/>
                <p:nvPr/>
              </p:nvSpPr>
              <p:spPr>
                <a:xfrm>
                  <a:off x="5586983" y="400507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4" name="Cubo 153"/>
                <p:cNvSpPr/>
                <p:nvPr/>
              </p:nvSpPr>
              <p:spPr>
                <a:xfrm>
                  <a:off x="5556503" y="44317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5" name="Cubo 154"/>
                <p:cNvSpPr/>
                <p:nvPr/>
              </p:nvSpPr>
              <p:spPr>
                <a:xfrm>
                  <a:off x="6147815" y="400812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6" name="Cubo 155"/>
                <p:cNvSpPr/>
                <p:nvPr/>
              </p:nvSpPr>
              <p:spPr>
                <a:xfrm>
                  <a:off x="6071615" y="459943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7" name="Cubo 156"/>
                <p:cNvSpPr/>
                <p:nvPr/>
              </p:nvSpPr>
              <p:spPr>
                <a:xfrm rot="3463669">
                  <a:off x="6909817" y="3727704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" name="Cubo 157"/>
                <p:cNvSpPr/>
                <p:nvPr/>
              </p:nvSpPr>
              <p:spPr>
                <a:xfrm rot="3463669">
                  <a:off x="6007609" y="447141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" name="Cubo 158"/>
                <p:cNvSpPr/>
                <p:nvPr/>
              </p:nvSpPr>
              <p:spPr>
                <a:xfrm rot="3463669">
                  <a:off x="6242305" y="397459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0" name="Cubo 159"/>
                <p:cNvSpPr/>
                <p:nvPr/>
              </p:nvSpPr>
              <p:spPr>
                <a:xfrm rot="3463669">
                  <a:off x="6211825" y="440131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1" name="Cubo 160"/>
                <p:cNvSpPr/>
                <p:nvPr/>
              </p:nvSpPr>
              <p:spPr>
                <a:xfrm rot="3463669">
                  <a:off x="6803137" y="3977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2" name="Cubo 161"/>
                <p:cNvSpPr/>
                <p:nvPr/>
              </p:nvSpPr>
              <p:spPr>
                <a:xfrm rot="3463669">
                  <a:off x="6726937" y="45689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3" name="Cubo 162"/>
                <p:cNvSpPr/>
                <p:nvPr/>
              </p:nvSpPr>
              <p:spPr>
                <a:xfrm rot="1692339">
                  <a:off x="6260591" y="3215640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4" name="Cubo 163"/>
                <p:cNvSpPr/>
                <p:nvPr/>
              </p:nvSpPr>
              <p:spPr>
                <a:xfrm rot="1692339">
                  <a:off x="5358383" y="3959352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5" name="Cubo 164"/>
                <p:cNvSpPr/>
                <p:nvPr/>
              </p:nvSpPr>
              <p:spPr>
                <a:xfrm rot="1692339">
                  <a:off x="5593079" y="346252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6" name="Cubo 165"/>
                <p:cNvSpPr/>
                <p:nvPr/>
              </p:nvSpPr>
              <p:spPr>
                <a:xfrm rot="1692339">
                  <a:off x="5562599" y="388924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7" name="Cubo 166"/>
                <p:cNvSpPr/>
                <p:nvPr/>
              </p:nvSpPr>
              <p:spPr>
                <a:xfrm rot="1692339">
                  <a:off x="6153911" y="3465576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8" name="Cubo 167"/>
                <p:cNvSpPr/>
                <p:nvPr/>
              </p:nvSpPr>
              <p:spPr>
                <a:xfrm rot="1692339">
                  <a:off x="6077711" y="4056888"/>
                  <a:ext cx="740664" cy="667512"/>
                </a:xfrm>
                <a:prstGeom prst="cub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/>
                  </a:solidFill>
                </a:ln>
                <a:effectLst>
                  <a:outerShdw blurRad="50800" dist="50800" dir="5400000" algn="ctr" rotWithShape="0">
                    <a:srgbClr val="000000">
                      <a:alpha val="10000"/>
                    </a:srgbClr>
                  </a:outerShdw>
                </a:effectLst>
                <a:scene3d>
                  <a:camera prst="orthographicFront"/>
                  <a:lightRig rig="chilly" dir="t"/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9" name="Ovale 168"/>
                <p:cNvSpPr/>
                <p:nvPr/>
              </p:nvSpPr>
              <p:spPr>
                <a:xfrm>
                  <a:off x="4398264" y="3090672"/>
                  <a:ext cx="3300984" cy="3209544"/>
                </a:xfrm>
                <a:prstGeom prst="ellipse">
                  <a:avLst/>
                </a:prstGeom>
                <a:solidFill>
                  <a:schemeClr val="bg1">
                    <a:alpha val="7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it-IT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48187" name="CasellaDiTesto 86"/>
            <p:cNvSpPr txBox="1">
              <a:spLocks noChangeArrowheads="1"/>
            </p:cNvSpPr>
            <p:nvPr/>
          </p:nvSpPr>
          <p:spPr bwMode="auto">
            <a:xfrm>
              <a:off x="4523963" y="2755209"/>
              <a:ext cx="1662112" cy="369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aerosol particle</a:t>
              </a:r>
            </a:p>
          </p:txBody>
        </p:sp>
      </p:grpSp>
      <p:grpSp>
        <p:nvGrpSpPr>
          <p:cNvPr id="21" name="Gruppo 169"/>
          <p:cNvGrpSpPr>
            <a:grpSpLocks/>
          </p:cNvGrpSpPr>
          <p:nvPr/>
        </p:nvGrpSpPr>
        <p:grpSpPr bwMode="auto">
          <a:xfrm>
            <a:off x="4554538" y="1125538"/>
            <a:ext cx="1466850" cy="1836737"/>
            <a:chOff x="2341563" y="484188"/>
            <a:chExt cx="1466850" cy="1836737"/>
          </a:xfrm>
        </p:grpSpPr>
        <p:sp>
          <p:nvSpPr>
            <p:cNvPr id="171" name="Ovale 170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72" name="Ovale 171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183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184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185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2" name="Gruppo 175"/>
          <p:cNvGrpSpPr>
            <a:grpSpLocks/>
          </p:cNvGrpSpPr>
          <p:nvPr/>
        </p:nvGrpSpPr>
        <p:grpSpPr bwMode="auto">
          <a:xfrm>
            <a:off x="4979988" y="3636963"/>
            <a:ext cx="1466850" cy="1836737"/>
            <a:chOff x="2341563" y="484188"/>
            <a:chExt cx="1466850" cy="1836737"/>
          </a:xfrm>
        </p:grpSpPr>
        <p:sp>
          <p:nvSpPr>
            <p:cNvPr id="177" name="Ovale 176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78" name="Ovale 177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178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179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180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3" name="Gruppo 181"/>
          <p:cNvGrpSpPr>
            <a:grpSpLocks/>
          </p:cNvGrpSpPr>
          <p:nvPr/>
        </p:nvGrpSpPr>
        <p:grpSpPr bwMode="auto">
          <a:xfrm>
            <a:off x="7272338" y="4551363"/>
            <a:ext cx="1466850" cy="1836737"/>
            <a:chOff x="2341563" y="484188"/>
            <a:chExt cx="1466850" cy="1836737"/>
          </a:xfrm>
        </p:grpSpPr>
        <p:sp>
          <p:nvSpPr>
            <p:cNvPr id="183" name="Ovale 182"/>
            <p:cNvSpPr/>
            <p:nvPr/>
          </p:nvSpPr>
          <p:spPr>
            <a:xfrm>
              <a:off x="2341563" y="8540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84" name="Ovale 183"/>
            <p:cNvSpPr/>
            <p:nvPr/>
          </p:nvSpPr>
          <p:spPr>
            <a:xfrm>
              <a:off x="2652713" y="12096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173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174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175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4" name="Gruppo 187"/>
          <p:cNvGrpSpPr>
            <a:grpSpLocks/>
          </p:cNvGrpSpPr>
          <p:nvPr/>
        </p:nvGrpSpPr>
        <p:grpSpPr bwMode="auto">
          <a:xfrm>
            <a:off x="523875" y="739775"/>
            <a:ext cx="1466850" cy="1836738"/>
            <a:chOff x="2341563" y="484188"/>
            <a:chExt cx="1466850" cy="1836737"/>
          </a:xfrm>
        </p:grpSpPr>
        <p:sp>
          <p:nvSpPr>
            <p:cNvPr id="189" name="Ovale 188"/>
            <p:cNvSpPr/>
            <p:nvPr/>
          </p:nvSpPr>
          <p:spPr>
            <a:xfrm>
              <a:off x="2341563" y="8540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0" name="Ovale 189"/>
            <p:cNvSpPr/>
            <p:nvPr/>
          </p:nvSpPr>
          <p:spPr>
            <a:xfrm>
              <a:off x="2652713" y="1209676"/>
              <a:ext cx="1155700" cy="1111249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168" name="CasellaDiTesto 17"/>
            <p:cNvSpPr txBox="1">
              <a:spLocks noChangeArrowheads="1"/>
            </p:cNvSpPr>
            <p:nvPr/>
          </p:nvSpPr>
          <p:spPr bwMode="auto">
            <a:xfrm>
              <a:off x="3068638" y="1684338"/>
              <a:ext cx="336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169" name="CasellaDiTesto 18"/>
            <p:cNvSpPr txBox="1">
              <a:spLocks noChangeArrowheads="1"/>
            </p:cNvSpPr>
            <p:nvPr/>
          </p:nvSpPr>
          <p:spPr bwMode="auto">
            <a:xfrm>
              <a:off x="2627313" y="987425"/>
              <a:ext cx="336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</a:p>
          </p:txBody>
        </p:sp>
        <p:sp>
          <p:nvSpPr>
            <p:cNvPr id="48170" name="CasellaDiTesto 20"/>
            <p:cNvSpPr txBox="1">
              <a:spLocks noChangeArrowheads="1"/>
            </p:cNvSpPr>
            <p:nvPr/>
          </p:nvSpPr>
          <p:spPr bwMode="auto">
            <a:xfrm>
              <a:off x="2533650" y="484188"/>
              <a:ext cx="4143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N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26" name="Gruppo 193"/>
          <p:cNvGrpSpPr>
            <a:grpSpLocks/>
          </p:cNvGrpSpPr>
          <p:nvPr/>
        </p:nvGrpSpPr>
        <p:grpSpPr bwMode="auto">
          <a:xfrm>
            <a:off x="639763" y="4716463"/>
            <a:ext cx="1466850" cy="1866900"/>
            <a:chOff x="5110163" y="390525"/>
            <a:chExt cx="1466850" cy="1866900"/>
          </a:xfrm>
        </p:grpSpPr>
        <p:sp>
          <p:nvSpPr>
            <p:cNvPr id="195" name="Ovale 194"/>
            <p:cNvSpPr/>
            <p:nvPr/>
          </p:nvSpPr>
          <p:spPr>
            <a:xfrm>
              <a:off x="5110163" y="7905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96" name="Ovale 195"/>
            <p:cNvSpPr/>
            <p:nvPr/>
          </p:nvSpPr>
          <p:spPr>
            <a:xfrm>
              <a:off x="5421313" y="1146175"/>
              <a:ext cx="1155700" cy="111125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48163" name="CasellaDiTesto 15"/>
            <p:cNvSpPr txBox="1">
              <a:spLocks noChangeArrowheads="1"/>
            </p:cNvSpPr>
            <p:nvPr/>
          </p:nvSpPr>
          <p:spPr bwMode="auto">
            <a:xfrm>
              <a:off x="5910263" y="1768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8164" name="CasellaDiTesto 16"/>
            <p:cNvSpPr txBox="1">
              <a:spLocks noChangeArrowheads="1"/>
            </p:cNvSpPr>
            <p:nvPr/>
          </p:nvSpPr>
          <p:spPr bwMode="auto">
            <a:xfrm>
              <a:off x="5376863" y="879475"/>
              <a:ext cx="3397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48165" name="CasellaDiTesto 21"/>
            <p:cNvSpPr txBox="1">
              <a:spLocks noChangeArrowheads="1"/>
            </p:cNvSpPr>
            <p:nvPr/>
          </p:nvSpPr>
          <p:spPr bwMode="auto">
            <a:xfrm>
              <a:off x="5510213" y="390525"/>
              <a:ext cx="417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it-IT" altLang="en-US" b="1">
                  <a:solidFill>
                    <a:prstClr val="white"/>
                  </a:solidFill>
                  <a:latin typeface="Calibri" pitchFamily="34" charset="0"/>
                </a:rPr>
                <a:t>O</a:t>
              </a:r>
              <a:r>
                <a:rPr lang="it-IT" altLang="en-US" b="1" baseline="-25000">
                  <a:solidFill>
                    <a:prstClr val="white"/>
                  </a:solidFill>
                  <a:latin typeface="Calibri" pitchFamily="34" charset="0"/>
                </a:rPr>
                <a:t>2</a:t>
              </a:r>
              <a:endParaRPr lang="it-IT" altLang="en-US" b="1">
                <a:solidFill>
                  <a:prstClr val="white"/>
                </a:solidFill>
                <a:latin typeface="Calibri" pitchFamily="34" charset="0"/>
              </a:endParaRPr>
            </a:p>
          </p:txBody>
        </p:sp>
      </p:grpSp>
      <p:grpSp>
        <p:nvGrpSpPr>
          <p:cNvPr id="86" name="Gruppo 199"/>
          <p:cNvGrpSpPr>
            <a:grpSpLocks noChangeAspect="1"/>
          </p:cNvGrpSpPr>
          <p:nvPr/>
        </p:nvGrpSpPr>
        <p:grpSpPr bwMode="auto">
          <a:xfrm>
            <a:off x="6419850" y="5686425"/>
            <a:ext cx="500063" cy="998538"/>
            <a:chOff x="304800" y="1052513"/>
            <a:chExt cx="2000250" cy="3994150"/>
          </a:xfrm>
        </p:grpSpPr>
        <p:sp>
          <p:nvSpPr>
            <p:cNvPr id="201" name="Figura a mano libera 200"/>
            <p:cNvSpPr/>
            <p:nvPr/>
          </p:nvSpPr>
          <p:spPr>
            <a:xfrm rot="16200000">
              <a:off x="263524" y="1912941"/>
              <a:ext cx="2070099" cy="349248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02" name="Ovale 201"/>
            <p:cNvSpPr/>
            <p:nvPr/>
          </p:nvSpPr>
          <p:spPr>
            <a:xfrm>
              <a:off x="304800" y="3116264"/>
              <a:ext cx="2000250" cy="1930399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3" name="Ovale 202"/>
            <p:cNvSpPr/>
            <p:nvPr/>
          </p:nvSpPr>
          <p:spPr>
            <a:xfrm>
              <a:off x="736600" y="3605212"/>
              <a:ext cx="273052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4" name="Ovale 203"/>
            <p:cNvSpPr/>
            <p:nvPr/>
          </p:nvSpPr>
          <p:spPr>
            <a:xfrm>
              <a:off x="1593851" y="3605212"/>
              <a:ext cx="273048" cy="36195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5" name="Ovale 204"/>
            <p:cNvSpPr>
              <a:spLocks noChangeAspect="1"/>
            </p:cNvSpPr>
            <p:nvPr/>
          </p:nvSpPr>
          <p:spPr>
            <a:xfrm>
              <a:off x="844551" y="3617912"/>
              <a:ext cx="69848" cy="69852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6" name="Ovale 205"/>
            <p:cNvSpPr>
              <a:spLocks noChangeAspect="1"/>
            </p:cNvSpPr>
            <p:nvPr/>
          </p:nvSpPr>
          <p:spPr>
            <a:xfrm>
              <a:off x="1701799" y="3605212"/>
              <a:ext cx="69852" cy="76200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07" name="Ovale 206"/>
            <p:cNvSpPr/>
            <p:nvPr/>
          </p:nvSpPr>
          <p:spPr>
            <a:xfrm>
              <a:off x="1117599" y="4246563"/>
              <a:ext cx="400052" cy="577848"/>
            </a:xfrm>
            <a:prstGeom prst="ellips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grpSp>
        <p:nvGrpSpPr>
          <p:cNvPr id="90" name="Gruppo 207"/>
          <p:cNvGrpSpPr>
            <a:grpSpLocks noChangeAspect="1"/>
          </p:cNvGrpSpPr>
          <p:nvPr/>
        </p:nvGrpSpPr>
        <p:grpSpPr bwMode="auto">
          <a:xfrm>
            <a:off x="6446838" y="3432175"/>
            <a:ext cx="939800" cy="482600"/>
            <a:chOff x="527050" y="895350"/>
            <a:chExt cx="3757613" cy="1928813"/>
          </a:xfrm>
        </p:grpSpPr>
        <p:sp>
          <p:nvSpPr>
            <p:cNvPr id="209" name="Figura a mano libera 208"/>
            <p:cNvSpPr/>
            <p:nvPr/>
          </p:nvSpPr>
          <p:spPr>
            <a:xfrm rot="1198151">
              <a:off x="2215437" y="2069136"/>
              <a:ext cx="2069226" cy="348961"/>
            </a:xfrm>
            <a:custGeom>
              <a:avLst/>
              <a:gdLst>
                <a:gd name="connsiteX0" fmla="*/ 0 w 1106424"/>
                <a:gd name="connsiteY0" fmla="*/ 1524 h 786384"/>
                <a:gd name="connsiteX1" fmla="*/ 73152 w 1106424"/>
                <a:gd name="connsiteY1" fmla="*/ 733044 h 786384"/>
                <a:gd name="connsiteX2" fmla="*/ 173736 w 1106424"/>
                <a:gd name="connsiteY2" fmla="*/ 1524 h 786384"/>
                <a:gd name="connsiteX3" fmla="*/ 256032 w 1106424"/>
                <a:gd name="connsiteY3" fmla="*/ 723900 h 786384"/>
                <a:gd name="connsiteX4" fmla="*/ 338328 w 1106424"/>
                <a:gd name="connsiteY4" fmla="*/ 1524 h 786384"/>
                <a:gd name="connsiteX5" fmla="*/ 438912 w 1106424"/>
                <a:gd name="connsiteY5" fmla="*/ 714756 h 786384"/>
                <a:gd name="connsiteX6" fmla="*/ 512064 w 1106424"/>
                <a:gd name="connsiteY6" fmla="*/ 10668 h 786384"/>
                <a:gd name="connsiteX7" fmla="*/ 612648 w 1106424"/>
                <a:gd name="connsiteY7" fmla="*/ 723900 h 786384"/>
                <a:gd name="connsiteX8" fmla="*/ 704088 w 1106424"/>
                <a:gd name="connsiteY8" fmla="*/ 1524 h 786384"/>
                <a:gd name="connsiteX9" fmla="*/ 804672 w 1106424"/>
                <a:gd name="connsiteY9" fmla="*/ 723900 h 786384"/>
                <a:gd name="connsiteX10" fmla="*/ 877824 w 1106424"/>
                <a:gd name="connsiteY10" fmla="*/ 376428 h 786384"/>
                <a:gd name="connsiteX11" fmla="*/ 1106424 w 1106424"/>
                <a:gd name="connsiteY11" fmla="*/ 31242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6424" h="786384">
                  <a:moveTo>
                    <a:pt x="0" y="1524"/>
                  </a:moveTo>
                  <a:cubicBezTo>
                    <a:pt x="22098" y="367284"/>
                    <a:pt x="44196" y="733044"/>
                    <a:pt x="73152" y="733044"/>
                  </a:cubicBezTo>
                  <a:cubicBezTo>
                    <a:pt x="102108" y="733044"/>
                    <a:pt x="143256" y="3048"/>
                    <a:pt x="173736" y="1524"/>
                  </a:cubicBezTo>
                  <a:cubicBezTo>
                    <a:pt x="204216" y="0"/>
                    <a:pt x="228600" y="723900"/>
                    <a:pt x="256032" y="723900"/>
                  </a:cubicBezTo>
                  <a:cubicBezTo>
                    <a:pt x="283464" y="723900"/>
                    <a:pt x="307848" y="3048"/>
                    <a:pt x="338328" y="1524"/>
                  </a:cubicBezTo>
                  <a:cubicBezTo>
                    <a:pt x="368808" y="0"/>
                    <a:pt x="409956" y="713232"/>
                    <a:pt x="438912" y="714756"/>
                  </a:cubicBezTo>
                  <a:cubicBezTo>
                    <a:pt x="467868" y="716280"/>
                    <a:pt x="483108" y="9144"/>
                    <a:pt x="512064" y="10668"/>
                  </a:cubicBezTo>
                  <a:cubicBezTo>
                    <a:pt x="541020" y="12192"/>
                    <a:pt x="580644" y="725424"/>
                    <a:pt x="612648" y="723900"/>
                  </a:cubicBezTo>
                  <a:cubicBezTo>
                    <a:pt x="644652" y="722376"/>
                    <a:pt x="672084" y="1524"/>
                    <a:pt x="704088" y="1524"/>
                  </a:cubicBezTo>
                  <a:cubicBezTo>
                    <a:pt x="736092" y="1524"/>
                    <a:pt x="775716" y="661416"/>
                    <a:pt x="804672" y="723900"/>
                  </a:cubicBezTo>
                  <a:cubicBezTo>
                    <a:pt x="833628" y="786384"/>
                    <a:pt x="827532" y="445008"/>
                    <a:pt x="877824" y="376428"/>
                  </a:cubicBezTo>
                  <a:cubicBezTo>
                    <a:pt x="928116" y="307848"/>
                    <a:pt x="1017270" y="310134"/>
                    <a:pt x="1106424" y="312420"/>
                  </a:cubicBezTo>
                </a:path>
              </a:pathLst>
            </a:custGeom>
            <a:ln w="50800">
              <a:solidFill>
                <a:srgbClr val="A162D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210" name="Ovale 209"/>
            <p:cNvSpPr/>
            <p:nvPr/>
          </p:nvSpPr>
          <p:spPr>
            <a:xfrm>
              <a:off x="527050" y="895350"/>
              <a:ext cx="1999404" cy="1928813"/>
            </a:xfrm>
            <a:prstGeom prst="ellipse">
              <a:avLst/>
            </a:prstGeom>
            <a:solidFill>
              <a:srgbClr val="A162D0"/>
            </a:solidFill>
            <a:ln w="50800">
              <a:solidFill>
                <a:srgbClr val="A162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1" name="Ovale 210"/>
            <p:cNvSpPr/>
            <p:nvPr/>
          </p:nvSpPr>
          <p:spPr>
            <a:xfrm>
              <a:off x="1752081" y="1339485"/>
              <a:ext cx="399883" cy="39972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2" name="Ovale 211"/>
            <p:cNvSpPr/>
            <p:nvPr/>
          </p:nvSpPr>
          <p:spPr>
            <a:xfrm>
              <a:off x="863456" y="1339485"/>
              <a:ext cx="399883" cy="39972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3" name="Arco 212"/>
            <p:cNvSpPr/>
            <p:nvPr/>
          </p:nvSpPr>
          <p:spPr>
            <a:xfrm>
              <a:off x="1060225" y="2119894"/>
              <a:ext cx="914014" cy="513925"/>
            </a:xfrm>
            <a:prstGeom prst="arc">
              <a:avLst>
                <a:gd name="adj1" fmla="val 10867076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cxnSp>
          <p:nvCxnSpPr>
            <p:cNvPr id="214" name="Connettore 1 213"/>
            <p:cNvCxnSpPr>
              <a:stCxn id="211" idx="2"/>
              <a:endCxn id="211" idx="6"/>
            </p:cNvCxnSpPr>
            <p:nvPr/>
          </p:nvCxnSpPr>
          <p:spPr>
            <a:xfrm rot="10800000" flipH="1">
              <a:off x="1752081" y="1536175"/>
              <a:ext cx="39988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1 214"/>
            <p:cNvCxnSpPr/>
            <p:nvPr/>
          </p:nvCxnSpPr>
          <p:spPr>
            <a:xfrm rot="10800000" flipH="1">
              <a:off x="876151" y="1536175"/>
              <a:ext cx="399883" cy="6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45" name="CasellaDiTesto 225"/>
          <p:cNvSpPr txBox="1">
            <a:spLocks noChangeArrowheads="1"/>
          </p:cNvSpPr>
          <p:nvPr/>
        </p:nvSpPr>
        <p:spPr bwMode="auto">
          <a:xfrm>
            <a:off x="1447800" y="141288"/>
            <a:ext cx="2679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b="1">
                <a:solidFill>
                  <a:prstClr val="white"/>
                </a:solidFill>
              </a:rPr>
              <a:t>MIE EXTINCTION</a:t>
            </a:r>
          </a:p>
        </p:txBody>
      </p:sp>
      <p:sp>
        <p:nvSpPr>
          <p:cNvPr id="217" name="CasellaDiTesto 225"/>
          <p:cNvSpPr txBox="1">
            <a:spLocks noChangeArrowheads="1"/>
          </p:cNvSpPr>
          <p:nvPr/>
        </p:nvSpPr>
        <p:spPr bwMode="auto">
          <a:xfrm>
            <a:off x="7627938" y="4143375"/>
            <a:ext cx="1449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2400" i="1">
                <a:solidFill>
                  <a:prstClr val="white"/>
                </a:solidFill>
              </a:rPr>
              <a:t>… lost …</a:t>
            </a:r>
          </a:p>
        </p:txBody>
      </p:sp>
    </p:spTree>
    <p:extLst>
      <p:ext uri="{BB962C8B-B14F-4D97-AF65-F5344CB8AC3E}">
        <p14:creationId xmlns:p14="http://schemas.microsoft.com/office/powerpoint/2010/main" val="84264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10602 C -0.01615 0.10162 -0.02847 0.09398 -0.02847 0.07894 C -0.02847 0.06204 -0.01615 0.05625 -0.0033 0.0507 C 0.01094 0.04306 0.025 0.0375 0.025 0.01852 C 0.02483 0.00116 0.01094 -0.0037 -0.0033 -0.01157 C -0.01632 -0.01504 -0.02847 -0.02222 -0.02847 -0.03935 C -0.02847 -0.05393 -0.01615 -0.06157 -0.00347 -0.06736 C 0.01094 -0.07315 0.025 -0.08032 0.025 -0.09699 C 0.025 -0.11435 -0.0033 -0.12778 -0.00312 -0.12778 C -0.01615 -0.13194 -0.02847 -0.13889 -0.02847 -0.15555 C -0.02847 -0.17222 -0.01615 -0.17847 -0.0033 -0.18403 C 0.01076 -0.19143 0.025 -0.19699 0.025 -0.21574 C 0.025 -0.23264 0.01094 -0.23819 -0.0033 -0.24421 C -0.01615 -0.25162 -0.02847 -0.25694 -0.02847 -0.27407 C -0.02847 -0.28889 -0.01615 -0.29676 -0.00347 -0.30231 C 0.01094 -0.30787 0.025 -0.31528 0.025 -0.33241 C 0.025 -0.34907 0.01094 -0.35463 -0.00347 -0.3625 " pathEditMode="relative" rAng="-5400000" ptsTypes="fffffffffffffffff">
                                      <p:cBhvr>
                                        <p:cTn id="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342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56 0.0037 C -0.02188 -0.01921 -0.01059 -0.04051 4.44444E-6 -0.03681 C 0.01267 -0.03241 0.01215 -0.00741 0.01111 0.01829 C 0.01197 0.04514 0.01163 0.07268 0.02569 0.08032 C 0.03784 0.08426 0.04878 0.05579 0.05798 0.03426 C 0.06562 0.00972 0.07621 -0.01042 0.08854 -0.00556 C 0.1 -0.00324 0.10138 0.02338 0.10086 0.04838 C 0.09982 0.07477 0.10138 0.10509 0.11267 0.10879 C 0.125 0.11366 0.14548 0.06366 0.146 0.06504 C 0.15451 0.0412 0.16406 0.02014 0.17638 0.02222 C 0.18906 0.02708 0.18836 0.05416 0.18732 0.07778 C 0.18767 0.10833 0.18697 0.1375 0.20086 0.14051 C 0.21441 0.14606 0.22343 0.12129 0.23333 0.09491 C 0.2434 0.07176 0.25191 0.04977 0.26527 0.05463 C 0.27604 0.05903 0.27638 0.08403 0.27725 0.10648 C 0.275 0.13935 0.27569 0.16852 0.28888 0.17014 C 0.30069 0.17569 0.31007 0.14815 0.32187 0.12662 " pathEditMode="relative" rAng="882317" ptsTypes="fffffffffffffffff">
                                      <p:cBhvr>
                                        <p:cTn id="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87" y="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461</Words>
  <Application>Microsoft Office PowerPoint</Application>
  <PresentationFormat>Presentazione su schermo (4:3)</PresentationFormat>
  <Paragraphs>328</Paragraphs>
  <Slides>22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4" baseType="lpstr">
      <vt:lpstr>1_Tema di Office</vt:lpstr>
      <vt:lpstr>Microsoft Equation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vince</dc:creator>
  <cp:lastModifiedBy>vince</cp:lastModifiedBy>
  <cp:revision>1</cp:revision>
  <dcterms:created xsi:type="dcterms:W3CDTF">2014-05-15T10:33:03Z</dcterms:created>
  <dcterms:modified xsi:type="dcterms:W3CDTF">2014-05-15T10:34:06Z</dcterms:modified>
</cp:coreProperties>
</file>