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60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3" autoAdjust="0"/>
  </p:normalViewPr>
  <p:slideViewPr>
    <p:cSldViewPr snapToGrid="0" snapToObjects="1">
      <p:cViewPr varScale="1">
        <p:scale>
          <a:sx n="10" d="100"/>
          <a:sy n="10" d="100"/>
        </p:scale>
        <p:origin x="-21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5/19/14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5/19/14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399" y="1010721"/>
            <a:ext cx="8831803" cy="5669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767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6267"/>
            <a:ext cx="8381260" cy="564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127342"/>
            <a:ext cx="8407893" cy="511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8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6110110"/>
            <a:ext cx="1981200" cy="475813"/>
          </a:xfrm>
        </p:spPr>
        <p:txBody>
          <a:bodyPr/>
          <a:lstStyle/>
          <a:p>
            <a:r>
              <a:rPr lang="en-US" dirty="0" smtClean="0"/>
              <a:t>Michele Doro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27889"/>
            <a:ext cx="6324600" cy="740090"/>
          </a:xfrm>
        </p:spPr>
        <p:txBody>
          <a:bodyPr/>
          <a:lstStyle/>
          <a:p>
            <a:r>
              <a:rPr lang="en-US" dirty="0" smtClean="0"/>
              <a:t>WELCOME AND INFO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68" y="189221"/>
            <a:ext cx="9241668" cy="66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ATMOHEAD(S)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889"/>
            <a:ext cx="9144000" cy="1777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78" y="1915761"/>
            <a:ext cx="2585156" cy="148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2" y="3515961"/>
            <a:ext cx="8607778" cy="2170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821926"/>
            <a:ext cx="838126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MAIN SESSIONS: A) HIGHLIGHTS, B) OVERVIEW OF EXPERIMENTS, C) INSTRUMENTS AND METHODS, D) COMPANIES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87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6222" y="1127342"/>
            <a:ext cx="5712670" cy="5118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Highlights</a:t>
            </a:r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Overview on experiments</a:t>
            </a:r>
          </a:p>
          <a:p>
            <a:pPr lvl="1"/>
            <a:r>
              <a:rPr lang="en-US" dirty="0" smtClean="0"/>
              <a:t>Highlights II</a:t>
            </a:r>
          </a:p>
          <a:p>
            <a:pPr lvl="1"/>
            <a:r>
              <a:rPr lang="en-US" b="1" dirty="0" smtClean="0"/>
              <a:t>Visit to Palazzo Bo (35 person max) at 14.30</a:t>
            </a:r>
          </a:p>
          <a:p>
            <a:pPr lvl="1"/>
            <a:r>
              <a:rPr lang="en-US" b="1" dirty="0" smtClean="0"/>
              <a:t>Social Dinner at 20.30</a:t>
            </a:r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Companies contributions</a:t>
            </a:r>
          </a:p>
          <a:p>
            <a:pPr lvl="1"/>
            <a:r>
              <a:rPr lang="en-US" dirty="0" smtClean="0"/>
              <a:t>Instruments and methods</a:t>
            </a:r>
          </a:p>
          <a:p>
            <a:pPr lvl="1"/>
            <a:r>
              <a:rPr lang="en-US" dirty="0" smtClean="0"/>
              <a:t>Goodbye </a:t>
            </a:r>
            <a:r>
              <a:rPr lang="en-US" dirty="0" err="1" smtClean="0"/>
              <a:t>coffe</a:t>
            </a:r>
            <a:r>
              <a:rPr lang="en-US" dirty="0" smtClean="0"/>
              <a:t> break at 16.30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4" y="1127342"/>
            <a:ext cx="2590143" cy="18501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450328"/>
            <a:ext cx="24814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Poster session</a:t>
            </a:r>
          </a:p>
          <a:p>
            <a:pPr algn="ctr"/>
            <a:r>
              <a:rPr lang="en-US" sz="2400" dirty="0" smtClean="0"/>
              <a:t>Mon at 14.00</a:t>
            </a:r>
          </a:p>
          <a:p>
            <a:pPr algn="ctr"/>
            <a:r>
              <a:rPr lang="en-US" sz="2400" dirty="0" smtClean="0"/>
              <a:t>Wed at 14.00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0650" y="5167492"/>
            <a:ext cx="227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submit talks in </a:t>
            </a:r>
            <a:r>
              <a:rPr lang="en-US" dirty="0" err="1" smtClean="0"/>
              <a:t>indco</a:t>
            </a:r>
            <a:r>
              <a:rPr lang="en-US" dirty="0" smtClean="0"/>
              <a:t> or prepare a stick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proceedings with full review system with the </a:t>
            </a:r>
            <a:r>
              <a:rPr lang="en-US" b="1" dirty="0" smtClean="0"/>
              <a:t>Nuclear Instruments and Methods A journal</a:t>
            </a:r>
          </a:p>
          <a:p>
            <a:r>
              <a:rPr lang="en-US" dirty="0" smtClean="0"/>
              <a:t>Timetable is not defined yet, but we foresee to have first submission in June/July and </a:t>
            </a:r>
            <a:r>
              <a:rPr lang="en-US" b="1" dirty="0" smtClean="0"/>
              <a:t>publication by the end of the year</a:t>
            </a:r>
          </a:p>
          <a:p>
            <a:r>
              <a:rPr lang="en-US" dirty="0" smtClean="0"/>
              <a:t>Number of pages depends whether contribution is highlight, overview, instruments and methods or poster</a:t>
            </a:r>
          </a:p>
          <a:p>
            <a:r>
              <a:rPr lang="en-US" i="1" dirty="0" smtClean="0"/>
              <a:t>Details to come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4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exit the </a:t>
            </a:r>
            <a:r>
              <a:rPr lang="en-US" dirty="0" err="1" smtClean="0"/>
              <a:t>bulding</a:t>
            </a:r>
            <a:r>
              <a:rPr lang="en-US" dirty="0" smtClean="0"/>
              <a:t> and go 50m on your left</a:t>
            </a:r>
          </a:p>
          <a:p>
            <a:r>
              <a:rPr lang="en-US" dirty="0" smtClean="0"/>
              <a:t>Bar </a:t>
            </a:r>
            <a:r>
              <a:rPr lang="en-US" dirty="0" err="1" smtClean="0"/>
              <a:t>Antille</a:t>
            </a:r>
            <a:endParaRPr lang="en-US" dirty="0" smtClean="0"/>
          </a:p>
          <a:p>
            <a:r>
              <a:rPr lang="en-US" dirty="0" smtClean="0"/>
              <a:t>Be prepared to order the coffee you prefer!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2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127342"/>
            <a:ext cx="8407893" cy="14564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Meet at 14.30 just outside the Aula </a:t>
            </a:r>
            <a:r>
              <a:rPr lang="en-US" dirty="0" err="1" smtClean="0"/>
              <a:t>Nievo</a:t>
            </a:r>
            <a:r>
              <a:rPr lang="en-US" dirty="0" smtClean="0"/>
              <a:t> (Cortile </a:t>
            </a:r>
            <a:r>
              <a:rPr lang="en-US" dirty="0" err="1" smtClean="0"/>
              <a:t>Antico</a:t>
            </a:r>
            <a:r>
              <a:rPr lang="en-US" dirty="0" smtClean="0"/>
              <a:t>) with an English guide</a:t>
            </a:r>
          </a:p>
          <a:p>
            <a:r>
              <a:rPr lang="en-US" u="sng" dirty="0"/>
              <a:t>If you have not filled </a:t>
            </a:r>
            <a:r>
              <a:rPr lang="en-US" u="sng" dirty="0" smtClean="0"/>
              <a:t>the formulary</a:t>
            </a:r>
            <a:r>
              <a:rPr lang="en-US" u="sng" dirty="0"/>
              <a:t>, please tell 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TO PALAZZO BO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583745"/>
            <a:ext cx="6502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669367"/>
            <a:ext cx="8039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7" y="1114777"/>
            <a:ext cx="8407893" cy="15663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 </a:t>
            </a:r>
            <a:r>
              <a:rPr lang="en-US" dirty="0" err="1"/>
              <a:t>trattoria</a:t>
            </a:r>
            <a:r>
              <a:rPr lang="en-US" dirty="0"/>
              <a:t> 7 </a:t>
            </a:r>
            <a:r>
              <a:rPr lang="en-US" dirty="0" err="1" smtClean="0"/>
              <a:t>Vizi</a:t>
            </a:r>
            <a:r>
              <a:rPr lang="en-US" dirty="0" smtClean="0"/>
              <a:t>, via </a:t>
            </a:r>
            <a:r>
              <a:rPr lang="en-US" dirty="0" err="1"/>
              <a:t>Cesare</a:t>
            </a:r>
            <a:r>
              <a:rPr lang="en-US" dirty="0"/>
              <a:t> </a:t>
            </a:r>
            <a:r>
              <a:rPr lang="en-US" dirty="0" err="1"/>
              <a:t>Battisti</a:t>
            </a:r>
            <a:r>
              <a:rPr lang="en-US" dirty="0"/>
              <a:t> </a:t>
            </a:r>
            <a:r>
              <a:rPr lang="en-US" dirty="0" smtClean="0"/>
              <a:t>44</a:t>
            </a:r>
          </a:p>
          <a:p>
            <a:r>
              <a:rPr lang="en-US" dirty="0" smtClean="0"/>
              <a:t>Local kitchen</a:t>
            </a:r>
          </a:p>
          <a:p>
            <a:r>
              <a:rPr lang="en-US" u="sng" dirty="0"/>
              <a:t>If you have not filled the</a:t>
            </a:r>
            <a:br>
              <a:rPr lang="en-US" u="sng" dirty="0"/>
            </a:br>
            <a:r>
              <a:rPr lang="en-US" u="sng" dirty="0"/>
              <a:t>formulary, please tell </a:t>
            </a:r>
            <a:r>
              <a:rPr lang="en-US" u="sng" dirty="0" smtClean="0"/>
              <a:t>me</a:t>
            </a:r>
            <a:endParaRPr lang="en-US" u="sng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0567"/>
            <a:ext cx="9144000" cy="360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01" y="1721555"/>
            <a:ext cx="3696702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666" y="1127342"/>
            <a:ext cx="5883593" cy="5118394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free wireless in the room called “Padova WIFI”</a:t>
            </a:r>
          </a:p>
          <a:p>
            <a:r>
              <a:rPr lang="en-US" dirty="0"/>
              <a:t> </a:t>
            </a:r>
            <a:r>
              <a:rPr lang="en-US" dirty="0" smtClean="0"/>
              <a:t>I am tethering from a laptop </a:t>
            </a:r>
          </a:p>
          <a:p>
            <a:pPr lvl="1"/>
            <a:r>
              <a:rPr lang="en-US" dirty="0" smtClean="0"/>
              <a:t>Name “</a:t>
            </a:r>
            <a:r>
              <a:rPr lang="en-US" dirty="0" err="1" smtClean="0"/>
              <a:t>Atmohead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I am truly sorry if there are problems, the room will be renovated this year and the University could not reinforce the network system</a:t>
            </a:r>
          </a:p>
          <a:p>
            <a:r>
              <a:rPr lang="en-US" dirty="0" smtClean="0"/>
              <a:t>Probably you will have to follow the talks! Please be patient!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7342"/>
            <a:ext cx="2317763" cy="22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good meeting and stay!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86556"/>
            <a:ext cx="4078700" cy="4332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53" t="11686" r="2301" b="10728"/>
          <a:stretch/>
        </p:blipFill>
        <p:spPr>
          <a:xfrm>
            <a:off x="1043481" y="5475110"/>
            <a:ext cx="7253111" cy="11430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54221" y="1370337"/>
            <a:ext cx="3905337" cy="3812674"/>
            <a:chOff x="4854221" y="1370337"/>
            <a:chExt cx="3905337" cy="38126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4221" y="2257778"/>
              <a:ext cx="3905337" cy="29252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54221" y="1370337"/>
              <a:ext cx="3905337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And don</a:t>
              </a:r>
              <a:r>
                <a:rPr lang="fr-FR" sz="2400" dirty="0" smtClean="0"/>
                <a:t>’</a:t>
              </a:r>
              <a:r>
                <a:rPr lang="en-US" sz="2400" dirty="0" smtClean="0"/>
                <a:t>t forget to try the local aperitif: spritz!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my_template_1.potx</Template>
  <TotalTime>2279</TotalTime>
  <Words>299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WELCOME AND INFO</vt:lpstr>
      <vt:lpstr>ATMOHEAD(S)</vt:lpstr>
      <vt:lpstr>AGENDA</vt:lpstr>
      <vt:lpstr>Proceedings</vt:lpstr>
      <vt:lpstr>Coffee breaks</vt:lpstr>
      <vt:lpstr>VISIT TO PALAZZO BO  </vt:lpstr>
      <vt:lpstr>Social dinner</vt:lpstr>
      <vt:lpstr>INTERNET</vt:lpstr>
      <vt:lpstr>Have a good meeting and stay!</vt:lpstr>
    </vt:vector>
  </TitlesOfParts>
  <Company>University and INFN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Doro</dc:creator>
  <cp:lastModifiedBy>Michele Doro</cp:lastModifiedBy>
  <cp:revision>13</cp:revision>
  <dcterms:created xsi:type="dcterms:W3CDTF">2014-02-19T06:54:04Z</dcterms:created>
  <dcterms:modified xsi:type="dcterms:W3CDTF">2014-05-19T16:38:57Z</dcterms:modified>
</cp:coreProperties>
</file>