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Layouts/slideLayout36.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slideLayouts/slideLayout4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49.xml" ContentType="application/vnd.openxmlformats-officedocument.presentationml.slideLayout+xml"/>
  <Override PartName="/ppt/slideLayouts/slideLayout34.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slides/slide2.xml" ContentType="application/vnd.openxmlformats-officedocument.presentationml.slide+xml"/>
  <Override PartName="/ppt/slideLayouts/slideLayout8.xml" ContentType="application/vnd.openxmlformats-officedocument.presentationml.slideLayout+xml"/>
  <Override PartName="/ppt/slideLayouts/slideLayout50.xml" ContentType="application/vnd.openxmlformats-officedocument.presentationml.slideLayout+xml"/>
  <Override PartName="/ppt/slideLayouts/slideLayout48.xml" ContentType="application/vnd.openxmlformats-officedocument.presentationml.slideLayout+xml"/>
  <Override PartName="/ppt/slideLayouts/slideLayout43.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theme/theme3.xml" ContentType="application/vnd.openxmlformats-officedocument.theme+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2.xml" ContentType="application/vnd.openxmlformats-officedocument.presentationml.slideLayout+xml"/>
  <Override PartName="/docProps/core.xml" ContentType="application/vnd.openxmlformats-package.core-properties+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38.xml" ContentType="application/vnd.openxmlformats-officedocument.presentationml.slideLayout+xml"/>
  <Override PartName="/ppt/slideLayouts/slideLayout52.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5.xml" ContentType="application/vnd.openxmlformats-officedocument.presentationml.slideLayout+xml"/>
  <Override PartName="/ppt/slideLayouts/slideLayout17.xml" ContentType="application/vnd.openxmlformats-officedocument.presentationml.slideLayout+xml"/>
  <Override PartName="/ppt/slideLayouts/slideLayout54.xml" ContentType="application/vnd.openxmlformats-officedocument.presentationml.slideLayout+xml"/>
  <Override PartName="/ppt/slideLayouts/slideLayout5.xml" ContentType="application/vnd.openxmlformats-officedocument.presentationml.slideLayout+xml"/>
  <Override PartName="/ppt/slideLayouts/slideLayout30.xml" ContentType="application/vnd.openxmlformats-officedocument.presentationml.slideLayout+xml"/>
  <Override PartName="/ppt/slideLayouts/slideLayout6.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4.xml" ContentType="application/vnd.openxmlformats-officedocument.presentationml.slideLayout+xml"/>
  <Override PartName="/ppt/slideLayouts/slideLayout40.xml" ContentType="application/vnd.openxmlformats-officedocument.presentationml.slideLayout+xml"/>
  <Override PartName="/ppt/slideMasters/slideMaster3.xml" ContentType="application/vnd.openxmlformats-officedocument.presentationml.slideMaster+xml"/>
  <Override PartName="/ppt/slideLayouts/slideLayout21.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Masters/slideMaster1.xml" ContentType="application/vnd.openxmlformats-officedocument.presentationml.slideMaster+xml"/>
  <Override PartName="/ppt/slideLayouts/slideLayout53.xml" ContentType="application/vnd.openxmlformats-officedocument.presentationml.slideLayout+xml"/>
  <Override PartName="/ppt/slides/slide1.xml" ContentType="application/vnd.openxmlformats-officedocument.presentationml.slide+xml"/>
  <Override PartName="/ppt/slideLayouts/slideLayout16.xml" ContentType="application/vnd.openxmlformats-officedocument.presentationml.slideLayout+xml"/>
  <Override PartName="/ppt/slideLayouts/slideLayout29.xml" ContentType="application/vnd.openxmlformats-officedocument.presentationml.slideLayout+xml"/>
  <Override PartName="/ppt/slides/slide5.xml" ContentType="application/vnd.openxmlformats-officedocument.presentationml.slide+xml"/>
  <Override PartName="/ppt/slideLayouts/slideLayout39.xml" ContentType="application/vnd.openxmlformats-officedocument.presentationml.slideLayout+xml"/>
  <Override PartName="/ppt/slideLayouts/slideLayout31.xml" ContentType="application/vnd.openxmlformats-officedocument.presentationml.slideLayout+xml"/>
  <Override PartName="/ppt/slideLayouts/slideLayout37.xml" ContentType="application/vnd.openxmlformats-officedocument.presentationml.slideLayout+xml"/>
  <Override PartName="/ppt/slideLayouts/slideLayout4.xml" ContentType="application/vnd.openxmlformats-officedocument.presentationml.slideLayout+xml"/>
  <Override PartName="/ppt/theme/theme4.xml" ContentType="application/vnd.openxmlformats-officedocument.theme+xml"/>
  <Override PartName="/ppt/presProps.xml" ContentType="application/vnd.openxmlformats-officedocument.presentationml.presProps+xml"/>
  <Override PartName="/ppt/slideLayouts/slideLayout11.xml" ContentType="application/vnd.openxmlformats-officedocument.presentationml.slideLayout+xml"/>
  <Override PartName="/ppt/slideLayouts/slideLayout32.xml" ContentType="application/vnd.openxmlformats-officedocument.presentationml.slideLayout+xml"/>
  <Override PartName="/ppt/slides/slide7.xml" ContentType="application/vnd.openxmlformats-officedocument.presentationml.slide+xml"/>
  <Override PartName="/ppt/slideLayouts/slideLayout44.xml" ContentType="application/vnd.openxmlformats-officedocument.presentationml.slideLayout+xml"/>
  <Override PartName="/ppt/slideLayouts/slideLayout46.xml" ContentType="application/vnd.openxmlformats-officedocument.presentationml.slideLayout+xml"/>
  <Override PartName="/ppt/slideLayouts/slideLayout23.xml" ContentType="application/vnd.openxmlformats-officedocument.presentationml.slideLayout+xml"/>
  <Override PartName="/ppt/slideLayouts/slideLayout1.xml" ContentType="application/vnd.openxmlformats-officedocument.presentationml.slideLayout+xml"/>
  <Override PartName="/ppt/slideMasters/slideMaster5.xml" ContentType="application/vnd.openxmlformats-officedocument.presentationml.slideMaster+xml"/>
  <Override PartName="/ppt/slideLayouts/slideLayout47.xml" ContentType="application/vnd.openxmlformats-officedocument.presentationml.slideLayout+xml"/>
  <Override PartName="/ppt/slideLayouts/slideLayout1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s/slide6.xml" ContentType="application/vnd.openxmlformats-officedocument.presentationml.slide+xml"/>
  <Override PartName="/ppt/slideMasters/slideMaster4.xml" ContentType="application/vnd.openxmlformats-officedocument.presentationml.slideMaster+xml"/>
  <Override PartName="/ppt/slideLayouts/slideLayout41.xml" ContentType="application/vnd.openxmlformats-officedocument.presentationml.slideLayout+xml"/>
  <Override PartName="/ppt/slideLayouts/slideLayout35.xml" ContentType="application/vnd.openxmlformats-officedocument.presentationml.slideLayout+xml"/>
  <Override PartName="/ppt/slideLayouts/slideLayout42.xml" ContentType="application/vnd.openxmlformats-officedocument.presentationml.slideLayout+xml"/>
  <Override PartName="/ppt/slideLayouts/slideLayout2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4" r:id="rId2"/>
    <p:sldMasterId id="2147483668" r:id="rId3"/>
    <p:sldMasterId id="2147483674" r:id="rId4"/>
    <p:sldMasterId id="2147483675" r:id="rId5"/>
  </p:sldMasterIdLst>
  <p:notesMasterIdLst>
    <p:notesMasterId r:id="rId13"/>
  </p:notesMasterIdLst>
  <p:handoutMasterIdLst>
    <p:handoutMasterId r:id="rId14"/>
  </p:handoutMasterIdLst>
  <p:sldIdLst>
    <p:sldId id="564" r:id="rId6"/>
    <p:sldId id="565" r:id="rId7"/>
    <p:sldId id="566" r:id="rId8"/>
    <p:sldId id="567" r:id="rId9"/>
    <p:sldId id="568" r:id="rId10"/>
    <p:sldId id="569" r:id="rId11"/>
    <p:sldId id="570"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D60093"/>
    <a:srgbClr val="CC0066"/>
    <a:srgbClr val="00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5" autoAdjust="0"/>
    <p:restoredTop sz="94595" autoAdjust="0"/>
  </p:normalViewPr>
  <p:slideViewPr>
    <p:cSldViewPr>
      <p:cViewPr>
        <p:scale>
          <a:sx n="66" d="100"/>
          <a:sy n="66" d="100"/>
        </p:scale>
        <p:origin x="-30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52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57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57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57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0727731-099D-4977-820C-B9B4DEAC0AC4}" type="slidenum">
              <a:rPr lang="it-IT"/>
              <a:pPr/>
              <a:t>‹N›</a:t>
            </a:fld>
            <a:endParaRPr lang="it-IT"/>
          </a:p>
        </p:txBody>
      </p:sp>
    </p:spTree>
    <p:extLst>
      <p:ext uri="{BB962C8B-B14F-4D97-AF65-F5344CB8AC3E}">
        <p14:creationId xmlns:p14="http://schemas.microsoft.com/office/powerpoint/2010/main" xmlns="" val="1742878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E22DF03-26BB-4899-9E79-766D94A605A9}" type="slidenum">
              <a:rPr lang="en-US"/>
              <a:pPr/>
              <a:t>‹N›</a:t>
            </a:fld>
            <a:endParaRPr lang="en-US"/>
          </a:p>
        </p:txBody>
      </p:sp>
    </p:spTree>
    <p:extLst>
      <p:ext uri="{BB962C8B-B14F-4D97-AF65-F5344CB8AC3E}">
        <p14:creationId xmlns:p14="http://schemas.microsoft.com/office/powerpoint/2010/main" xmlns="" val="4136082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6.jpeg"/><Relationship Id="rId4" Type="http://schemas.openxmlformats.org/officeDocument/2006/relationships/image" Target="../media/image4.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5.xml"/><Relationship Id="rId5" Type="http://schemas.openxmlformats.org/officeDocument/2006/relationships/image" Target="../media/image6.jpeg"/><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r>
              <a:rPr lang="it-IT" smtClean="0"/>
              <a:t>CCR  11 Ottobre 2013 </a:t>
            </a:r>
            <a:endParaRPr lang="en-US"/>
          </a:p>
        </p:txBody>
      </p:sp>
      <p:sp>
        <p:nvSpPr>
          <p:cNvPr id="5" name="Segnaposto piè di pagina 4"/>
          <p:cNvSpPr>
            <a:spLocks noGrp="1"/>
          </p:cNvSpPr>
          <p:nvPr>
            <p:ph type="ftr" sz="quarter" idx="11"/>
          </p:nvPr>
        </p:nvSpPr>
        <p:spPr/>
        <p:txBody>
          <a:bodyPr/>
          <a:lstStyle>
            <a:lvl1pPr>
              <a:defRPr/>
            </a:lvl1pPr>
          </a:lstStyle>
          <a:p>
            <a:r>
              <a:rPr lang="en-US"/>
              <a:t>L.Perini</a:t>
            </a:r>
          </a:p>
        </p:txBody>
      </p:sp>
      <p:sp>
        <p:nvSpPr>
          <p:cNvPr id="6" name="Segnaposto numero diapositiva 5"/>
          <p:cNvSpPr>
            <a:spLocks noGrp="1"/>
          </p:cNvSpPr>
          <p:nvPr>
            <p:ph type="sldNum" sz="quarter" idx="12"/>
          </p:nvPr>
        </p:nvSpPr>
        <p:spPr/>
        <p:txBody>
          <a:bodyPr/>
          <a:lstStyle>
            <a:lvl1pPr>
              <a:defRPr/>
            </a:lvl1pPr>
          </a:lstStyle>
          <a:p>
            <a:fld id="{C4F84821-AE38-471D-A998-23322535B0E1}"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CCR  11 Ottobre 2013 </a:t>
            </a:r>
            <a:endParaRPr lang="en-US"/>
          </a:p>
        </p:txBody>
      </p:sp>
      <p:sp>
        <p:nvSpPr>
          <p:cNvPr id="5" name="Segnaposto piè di pagina 4"/>
          <p:cNvSpPr>
            <a:spLocks noGrp="1"/>
          </p:cNvSpPr>
          <p:nvPr>
            <p:ph type="ftr" sz="quarter" idx="11"/>
          </p:nvPr>
        </p:nvSpPr>
        <p:spPr/>
        <p:txBody>
          <a:bodyPr/>
          <a:lstStyle>
            <a:lvl1pPr>
              <a:defRPr/>
            </a:lvl1pPr>
          </a:lstStyle>
          <a:p>
            <a:r>
              <a:rPr lang="en-US"/>
              <a:t>L.Perini</a:t>
            </a:r>
          </a:p>
        </p:txBody>
      </p:sp>
      <p:sp>
        <p:nvSpPr>
          <p:cNvPr id="6" name="Segnaposto numero diapositiva 5"/>
          <p:cNvSpPr>
            <a:spLocks noGrp="1"/>
          </p:cNvSpPr>
          <p:nvPr>
            <p:ph type="sldNum" sz="quarter" idx="12"/>
          </p:nvPr>
        </p:nvSpPr>
        <p:spPr/>
        <p:txBody>
          <a:bodyPr/>
          <a:lstStyle>
            <a:lvl1pPr>
              <a:defRPr/>
            </a:lvl1pPr>
          </a:lstStyle>
          <a:p>
            <a:fld id="{3595E627-93DA-4A42-BEB5-52997B876CCB}"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CCR  11 Ottobre 2013 </a:t>
            </a:r>
            <a:endParaRPr lang="en-US"/>
          </a:p>
        </p:txBody>
      </p:sp>
      <p:sp>
        <p:nvSpPr>
          <p:cNvPr id="5" name="Segnaposto piè di pagina 4"/>
          <p:cNvSpPr>
            <a:spLocks noGrp="1"/>
          </p:cNvSpPr>
          <p:nvPr>
            <p:ph type="ftr" sz="quarter" idx="11"/>
          </p:nvPr>
        </p:nvSpPr>
        <p:spPr/>
        <p:txBody>
          <a:bodyPr/>
          <a:lstStyle>
            <a:lvl1pPr>
              <a:defRPr/>
            </a:lvl1pPr>
          </a:lstStyle>
          <a:p>
            <a:r>
              <a:rPr lang="en-US"/>
              <a:t>L.Perini</a:t>
            </a:r>
          </a:p>
        </p:txBody>
      </p:sp>
      <p:sp>
        <p:nvSpPr>
          <p:cNvPr id="6" name="Segnaposto numero diapositiva 5"/>
          <p:cNvSpPr>
            <a:spLocks noGrp="1"/>
          </p:cNvSpPr>
          <p:nvPr>
            <p:ph type="sldNum" sz="quarter" idx="12"/>
          </p:nvPr>
        </p:nvSpPr>
        <p:spPr/>
        <p:txBody>
          <a:bodyPr/>
          <a:lstStyle>
            <a:lvl1pPr>
              <a:defRPr/>
            </a:lvl1pPr>
          </a:lstStyle>
          <a:p>
            <a:fld id="{84175BD8-478A-40AE-B492-E3291DB05188}"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35554" name="Rectangle 2"/>
          <p:cNvSpPr>
            <a:spLocks noChangeArrowheads="1"/>
          </p:cNvSpPr>
          <p:nvPr/>
        </p:nvSpPr>
        <p:spPr bwMode="auto">
          <a:xfrm>
            <a:off x="0" y="0"/>
            <a:ext cx="9144000" cy="212725"/>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rgbClr val="E5E5FF"/>
              </a:solidFill>
              <a:latin typeface="Verdana" pitchFamily="34" charset="0"/>
            </a:endParaRPr>
          </a:p>
        </p:txBody>
      </p:sp>
      <p:sp>
        <p:nvSpPr>
          <p:cNvPr id="535555" name="Rectangle 3"/>
          <p:cNvSpPr>
            <a:spLocks noGrp="1" noChangeArrowheads="1"/>
          </p:cNvSpPr>
          <p:nvPr>
            <p:ph type="subTitle" idx="1"/>
          </p:nvPr>
        </p:nvSpPr>
        <p:spPr>
          <a:xfrm>
            <a:off x="2160588" y="3676650"/>
            <a:ext cx="6518275" cy="1397000"/>
          </a:xfrm>
        </p:spPr>
        <p:txBody>
          <a:bodyPr/>
          <a:lstStyle>
            <a:lvl1pPr marL="0" indent="0">
              <a:buFontTx/>
              <a:buNone/>
              <a:defRPr sz="2000" i="1"/>
            </a:lvl1pPr>
          </a:lstStyle>
          <a:p>
            <a:r>
              <a:rPr lang="en-GB"/>
              <a:t>Click to edit Master subtitle style</a:t>
            </a:r>
          </a:p>
          <a:p>
            <a:r>
              <a:rPr lang="en-GB"/>
              <a:t>Date of Event</a:t>
            </a:r>
          </a:p>
        </p:txBody>
      </p:sp>
      <p:sp>
        <p:nvSpPr>
          <p:cNvPr id="535556" name="Rectangle 4"/>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chemeClr val="bg2"/>
              </a:solidFill>
              <a:latin typeface="Verdana" pitchFamily="34" charset="0"/>
            </a:endParaRPr>
          </a:p>
        </p:txBody>
      </p:sp>
      <p:sp>
        <p:nvSpPr>
          <p:cNvPr id="535557" name="Rectangle 5"/>
          <p:cNvSpPr>
            <a:spLocks noGrp="1" noChangeArrowheads="1"/>
          </p:cNvSpPr>
          <p:nvPr>
            <p:ph type="ctrTitle"/>
          </p:nvPr>
        </p:nvSpPr>
        <p:spPr>
          <a:xfrm>
            <a:off x="2155825" y="2493963"/>
            <a:ext cx="6518275" cy="1076325"/>
          </a:xfrm>
        </p:spPr>
        <p:txBody>
          <a:bodyPr anchor="t"/>
          <a:lstStyle>
            <a:lvl1pPr algn="l">
              <a:defRPr sz="3600">
                <a:solidFill>
                  <a:schemeClr val="tx1"/>
                </a:solidFill>
              </a:defRPr>
            </a:lvl1pPr>
          </a:lstStyle>
          <a:p>
            <a:r>
              <a:rPr lang="en-GB"/>
              <a:t>Click to edit Master title style</a:t>
            </a:r>
          </a:p>
        </p:txBody>
      </p:sp>
      <p:sp>
        <p:nvSpPr>
          <p:cNvPr id="535558" name="Rectangle 6"/>
          <p:cNvSpPr>
            <a:spLocks noChangeArrowheads="1"/>
          </p:cNvSpPr>
          <p:nvPr/>
        </p:nvSpPr>
        <p:spPr bwMode="auto">
          <a:xfrm>
            <a:off x="0" y="836613"/>
            <a:ext cx="9144000" cy="860425"/>
          </a:xfrm>
          <a:prstGeom prst="rect">
            <a:avLst/>
          </a:prstGeom>
          <a:solidFill>
            <a:schemeClr val="bg1"/>
          </a:solidFill>
          <a:ln w="9525" algn="ctr">
            <a:noFill/>
            <a:miter lim="800000"/>
            <a:headEnd/>
            <a:tailEnd/>
          </a:ln>
          <a:effectLst/>
        </p:spPr>
        <p:txBody>
          <a:bodyPr wrap="none" anchor="ctr"/>
          <a:lstStyle/>
          <a:p>
            <a:endParaRPr lang="it-IT"/>
          </a:p>
        </p:txBody>
      </p:sp>
      <p:sp>
        <p:nvSpPr>
          <p:cNvPr id="535559" name="Rectangle 7"/>
          <p:cNvSpPr>
            <a:spLocks noChangeArrowheads="1"/>
          </p:cNvSpPr>
          <p:nvPr/>
        </p:nvSpPr>
        <p:spPr bwMode="auto">
          <a:xfrm>
            <a:off x="4341813" y="209550"/>
            <a:ext cx="4802187" cy="852488"/>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chemeClr val="accent2"/>
              </a:solidFill>
              <a:latin typeface="Verdana" pitchFamily="34" charset="0"/>
            </a:endParaRPr>
          </a:p>
        </p:txBody>
      </p:sp>
      <p:sp>
        <p:nvSpPr>
          <p:cNvPr id="535560" name="Oval 8"/>
          <p:cNvSpPr>
            <a:spLocks noChangeArrowheads="1"/>
          </p:cNvSpPr>
          <p:nvPr/>
        </p:nvSpPr>
        <p:spPr bwMode="auto">
          <a:xfrm>
            <a:off x="3884613" y="207963"/>
            <a:ext cx="887412" cy="860425"/>
          </a:xfrm>
          <a:prstGeom prst="ellipse">
            <a:avLst/>
          </a:prstGeom>
          <a:solidFill>
            <a:schemeClr val="bg1"/>
          </a:solidFill>
          <a:ln w="9525" algn="ctr">
            <a:noFill/>
            <a:round/>
            <a:headEnd/>
            <a:tailEnd/>
          </a:ln>
          <a:effectLst/>
        </p:spPr>
        <p:txBody>
          <a:bodyPr wrap="none" anchor="ctr"/>
          <a:lstStyle/>
          <a:p>
            <a:endParaRPr lang="it-IT"/>
          </a:p>
        </p:txBody>
      </p:sp>
      <p:pic>
        <p:nvPicPr>
          <p:cNvPr id="535561" name="Picture 9" descr="eu_logo2"/>
          <p:cNvPicPr>
            <a:picLocks noChangeAspect="1" noChangeArrowheads="1"/>
          </p:cNvPicPr>
          <p:nvPr/>
        </p:nvPicPr>
        <p:blipFill>
          <a:blip r:embed="rId2" cstate="print"/>
          <a:srcRect/>
          <a:stretch>
            <a:fillRect/>
          </a:stretch>
        </p:blipFill>
        <p:spPr bwMode="auto">
          <a:xfrm>
            <a:off x="7870825" y="5694363"/>
            <a:ext cx="809625" cy="571500"/>
          </a:xfrm>
          <a:prstGeom prst="rect">
            <a:avLst/>
          </a:prstGeom>
          <a:noFill/>
          <a:ln w="25400">
            <a:noFill/>
            <a:miter lim="800000"/>
            <a:headEnd/>
            <a:tailEnd/>
          </a:ln>
        </p:spPr>
      </p:pic>
      <p:sp>
        <p:nvSpPr>
          <p:cNvPr id="535562" name="Text Box 10"/>
          <p:cNvSpPr txBox="1">
            <a:spLocks noChangeArrowheads="1"/>
          </p:cNvSpPr>
          <p:nvPr/>
        </p:nvSpPr>
        <p:spPr bwMode="auto">
          <a:xfrm>
            <a:off x="0" y="6491288"/>
            <a:ext cx="2238375"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Verdana" pitchFamily="34" charset="0"/>
              </a:rPr>
              <a:t>INFSO-RI-508833</a:t>
            </a:r>
            <a:r>
              <a:rPr lang="en-GB" sz="1800">
                <a:latin typeface="Verdana" pitchFamily="34" charset="0"/>
              </a:rPr>
              <a:t> </a:t>
            </a:r>
          </a:p>
        </p:txBody>
      </p:sp>
      <p:pic>
        <p:nvPicPr>
          <p:cNvPr id="535563" name="Picture 11" descr="egee_bigger"/>
          <p:cNvPicPr>
            <a:picLocks noChangeAspect="1" noChangeArrowheads="1"/>
          </p:cNvPicPr>
          <p:nvPr/>
        </p:nvPicPr>
        <p:blipFill>
          <a:blip r:embed="rId3" cstate="print"/>
          <a:srcRect/>
          <a:stretch>
            <a:fillRect/>
          </a:stretch>
        </p:blipFill>
        <p:spPr bwMode="auto">
          <a:xfrm>
            <a:off x="2168525" y="344488"/>
            <a:ext cx="2390775" cy="590550"/>
          </a:xfrm>
          <a:prstGeom prst="rect">
            <a:avLst/>
          </a:prstGeom>
          <a:noFill/>
        </p:spPr>
      </p:pic>
      <p:sp>
        <p:nvSpPr>
          <p:cNvPr id="535564" name="Text Box 12"/>
          <p:cNvSpPr txBox="1">
            <a:spLocks noChangeArrowheads="1"/>
          </p:cNvSpPr>
          <p:nvPr/>
        </p:nvSpPr>
        <p:spPr bwMode="auto">
          <a:xfrm>
            <a:off x="4903788" y="696913"/>
            <a:ext cx="4025900" cy="366712"/>
          </a:xfrm>
          <a:prstGeom prst="rect">
            <a:avLst/>
          </a:prstGeom>
          <a:noFill/>
          <a:ln w="9525" algn="ctr">
            <a:noFill/>
            <a:miter lim="800000"/>
            <a:headEnd/>
            <a:tailEnd/>
          </a:ln>
          <a:effectLst/>
        </p:spPr>
        <p:txBody>
          <a:bodyPr>
            <a:spAutoFit/>
          </a:bodyPr>
          <a:lstStyle/>
          <a:p>
            <a:pPr eaLnBrk="1" hangingPunct="1">
              <a:spcBef>
                <a:spcPct val="20000"/>
              </a:spcBef>
              <a:buClr>
                <a:srgbClr val="FFCC66"/>
              </a:buClr>
            </a:pPr>
            <a:r>
              <a:rPr lang="en-GB" sz="1800">
                <a:solidFill>
                  <a:schemeClr val="bg1"/>
                </a:solidFill>
                <a:latin typeface="Arial" charset="0"/>
              </a:rPr>
              <a:t>Enabling Grids for E-sciencE</a:t>
            </a:r>
          </a:p>
        </p:txBody>
      </p:sp>
      <p:pic>
        <p:nvPicPr>
          <p:cNvPr id="535565" name="Picture 13" descr="EGEE 30y"/>
          <p:cNvPicPr>
            <a:picLocks noChangeAspect="1" noChangeArrowheads="1"/>
          </p:cNvPicPr>
          <p:nvPr/>
        </p:nvPicPr>
        <p:blipFill>
          <a:blip r:embed="rId4" cstate="print"/>
          <a:srcRect/>
          <a:stretch>
            <a:fillRect/>
          </a:stretch>
        </p:blipFill>
        <p:spPr bwMode="auto">
          <a:xfrm>
            <a:off x="0" y="212725"/>
            <a:ext cx="1798638" cy="5400675"/>
          </a:xfrm>
          <a:prstGeom prst="rect">
            <a:avLst/>
          </a:prstGeom>
          <a:noFill/>
        </p:spPr>
      </p:pic>
      <p:sp>
        <p:nvSpPr>
          <p:cNvPr id="535566" name="Text Box 14"/>
          <p:cNvSpPr txBox="1">
            <a:spLocks noChangeArrowheads="1"/>
          </p:cNvSpPr>
          <p:nvPr/>
        </p:nvSpPr>
        <p:spPr bwMode="auto">
          <a:xfrm>
            <a:off x="0" y="5861050"/>
            <a:ext cx="1868488" cy="336550"/>
          </a:xfrm>
          <a:prstGeom prst="rect">
            <a:avLst/>
          </a:prstGeom>
          <a:noFill/>
          <a:ln w="25400" algn="ctr">
            <a:noFill/>
            <a:miter lim="800000"/>
            <a:headEnd/>
            <a:tailEnd/>
          </a:ln>
          <a:effectLst/>
        </p:spPr>
        <p:txBody>
          <a:bodyPr wrap="none">
            <a:spAutoFit/>
          </a:bodyPr>
          <a:lstStyle/>
          <a:p>
            <a:pPr eaLnBrk="1" hangingPunct="1">
              <a:spcBef>
                <a:spcPct val="20000"/>
              </a:spcBef>
              <a:buClr>
                <a:srgbClr val="FFCC66"/>
              </a:buClr>
            </a:pPr>
            <a:r>
              <a:rPr lang="en-GB" sz="1600" b="1">
                <a:solidFill>
                  <a:schemeClr val="accent2"/>
                </a:solidFill>
                <a:latin typeface="Arial" charset="0"/>
              </a:rPr>
              <a:t>www.eu-egee.org</a:t>
            </a:r>
          </a:p>
        </p:txBody>
      </p:sp>
      <p:pic>
        <p:nvPicPr>
          <p:cNvPr id="535567" name="Picture 15" descr="INFSOM3"/>
          <p:cNvPicPr>
            <a:picLocks noChangeAspect="1" noChangeArrowheads="1"/>
          </p:cNvPicPr>
          <p:nvPr userDrawn="1"/>
        </p:nvPicPr>
        <p:blipFill>
          <a:blip r:embed="rId5" cstate="print"/>
          <a:srcRect/>
          <a:stretch>
            <a:fillRect/>
          </a:stretch>
        </p:blipFill>
        <p:spPr bwMode="auto">
          <a:xfrm>
            <a:off x="6292850" y="5551488"/>
            <a:ext cx="1298575" cy="83185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C39C0735-E982-444A-8B0A-FDF50DE591A3}" type="slidenum">
              <a:rPr lang="en-GB"/>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6DDBA9CA-FC48-4F86-8EAC-CDB4605D27D8}" type="slidenum">
              <a:rPr lang="en-GB"/>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B7D7C7BD-E1F8-43FE-8EDB-498A90E73CDD}" type="slidenum">
              <a:rPr lang="en-GB"/>
              <a:pPr/>
              <a:t>‹N›</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6"/>
          <p:cNvSpPr>
            <a:spLocks noGrp="1"/>
          </p:cNvSpPr>
          <p:nvPr>
            <p:ph type="ftr" sz="quarter" idx="10"/>
          </p:nvPr>
        </p:nvSpPr>
        <p:spPr/>
        <p:txBody>
          <a:bodyPr/>
          <a:lstStyle>
            <a:lvl1pPr>
              <a:defRPr/>
            </a:lvl1pPr>
          </a:lstStyle>
          <a:p>
            <a:r>
              <a:rPr lang="en-GB"/>
              <a:t>L.Perini</a:t>
            </a:r>
          </a:p>
        </p:txBody>
      </p:sp>
      <p:sp>
        <p:nvSpPr>
          <p:cNvPr id="8" name="Segnaposto numero diapositiva 7"/>
          <p:cNvSpPr>
            <a:spLocks noGrp="1"/>
          </p:cNvSpPr>
          <p:nvPr>
            <p:ph type="sldNum" sz="quarter" idx="11"/>
          </p:nvPr>
        </p:nvSpPr>
        <p:spPr/>
        <p:txBody>
          <a:bodyPr/>
          <a:lstStyle>
            <a:lvl1pPr>
              <a:defRPr/>
            </a:lvl1pPr>
          </a:lstStyle>
          <a:p>
            <a:fld id="{D9291DB1-F1D7-4AA7-9E29-D2E9D16877D7}" type="slidenum">
              <a:rPr lang="en-GB"/>
              <a:pPr/>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p:txBody>
          <a:bodyPr/>
          <a:lstStyle>
            <a:lvl1pPr>
              <a:defRPr/>
            </a:lvl1pPr>
          </a:lstStyle>
          <a:p>
            <a:r>
              <a:rPr lang="en-GB"/>
              <a:t>L.Perini</a:t>
            </a:r>
          </a:p>
        </p:txBody>
      </p:sp>
      <p:sp>
        <p:nvSpPr>
          <p:cNvPr id="4" name="Segnaposto numero diapositiva 3"/>
          <p:cNvSpPr>
            <a:spLocks noGrp="1"/>
          </p:cNvSpPr>
          <p:nvPr>
            <p:ph type="sldNum" sz="quarter" idx="11"/>
          </p:nvPr>
        </p:nvSpPr>
        <p:spPr/>
        <p:txBody>
          <a:bodyPr/>
          <a:lstStyle>
            <a:lvl1pPr>
              <a:defRPr/>
            </a:lvl1pPr>
          </a:lstStyle>
          <a:p>
            <a:fld id="{35164367-3B9C-4A12-BA31-1B773F135FE7}" type="slidenum">
              <a:rPr lang="en-GB"/>
              <a:pPr/>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lvl1pPr>
              <a:defRPr/>
            </a:lvl1pPr>
          </a:lstStyle>
          <a:p>
            <a:r>
              <a:rPr lang="en-GB"/>
              <a:t>L.Perini</a:t>
            </a:r>
          </a:p>
        </p:txBody>
      </p:sp>
      <p:sp>
        <p:nvSpPr>
          <p:cNvPr id="3" name="Segnaposto numero diapositiva 2"/>
          <p:cNvSpPr>
            <a:spLocks noGrp="1"/>
          </p:cNvSpPr>
          <p:nvPr>
            <p:ph type="sldNum" sz="quarter" idx="11"/>
          </p:nvPr>
        </p:nvSpPr>
        <p:spPr/>
        <p:txBody>
          <a:bodyPr/>
          <a:lstStyle>
            <a:lvl1pPr>
              <a:defRPr/>
            </a:lvl1pPr>
          </a:lstStyle>
          <a:p>
            <a:fld id="{536E5464-8D46-4ECA-8FCF-9A8374E47047}" type="slidenum">
              <a:rPr lang="en-GB"/>
              <a:pPr/>
              <a:t>‹N›</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93004830-7390-4E51-A4A9-36A6588F870F}" type="slidenum">
              <a:rPr lang="en-GB"/>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CCR  11 Ottobre 2013 </a:t>
            </a:r>
            <a:endParaRPr lang="en-US"/>
          </a:p>
        </p:txBody>
      </p:sp>
      <p:sp>
        <p:nvSpPr>
          <p:cNvPr id="5" name="Segnaposto piè di pagina 4"/>
          <p:cNvSpPr>
            <a:spLocks noGrp="1"/>
          </p:cNvSpPr>
          <p:nvPr>
            <p:ph type="ftr" sz="quarter" idx="11"/>
          </p:nvPr>
        </p:nvSpPr>
        <p:spPr/>
        <p:txBody>
          <a:bodyPr/>
          <a:lstStyle>
            <a:lvl1pPr>
              <a:defRPr/>
            </a:lvl1pPr>
          </a:lstStyle>
          <a:p>
            <a:r>
              <a:rPr lang="en-US"/>
              <a:t>L.Perini</a:t>
            </a:r>
          </a:p>
        </p:txBody>
      </p:sp>
      <p:sp>
        <p:nvSpPr>
          <p:cNvPr id="6" name="Segnaposto numero diapositiva 5"/>
          <p:cNvSpPr>
            <a:spLocks noGrp="1"/>
          </p:cNvSpPr>
          <p:nvPr>
            <p:ph type="sldNum" sz="quarter" idx="12"/>
          </p:nvPr>
        </p:nvSpPr>
        <p:spPr/>
        <p:txBody>
          <a:bodyPr/>
          <a:lstStyle>
            <a:lvl1pPr>
              <a:defRPr/>
            </a:lvl1pPr>
          </a:lstStyle>
          <a:p>
            <a:fld id="{080CF21F-7B6D-4FDB-B39C-62B9AAF0FFC0}" type="slidenum">
              <a:rPr lang="en-US"/>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36898EE1-EEAB-4E98-989B-687779216010}" type="slidenum">
              <a:rPr lang="en-GB"/>
              <a:pPr/>
              <a:t>‹N›</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06F0FB57-AE64-4D8C-A2CA-838D3593654E}" type="slidenum">
              <a:rPr lang="en-GB"/>
              <a:pPr/>
              <a:t>‹N›</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7838" y="66675"/>
            <a:ext cx="2160587" cy="6337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6075" y="66675"/>
            <a:ext cx="6329363" cy="6337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7432D95B-BBA0-4467-87D5-460731340925}" type="slidenum">
              <a:rPr lang="en-GB"/>
              <a:pPr/>
              <a:t>‹N›</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65250" name="Rectangle 2"/>
          <p:cNvSpPr>
            <a:spLocks noChangeArrowheads="1"/>
          </p:cNvSpPr>
          <p:nvPr/>
        </p:nvSpPr>
        <p:spPr bwMode="auto">
          <a:xfrm>
            <a:off x="0" y="0"/>
            <a:ext cx="9144000" cy="212725"/>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fr-FR" sz="1800">
              <a:solidFill>
                <a:srgbClr val="E5E5FF"/>
              </a:solidFill>
              <a:latin typeface="Verdana" pitchFamily="34" charset="0"/>
            </a:endParaRPr>
          </a:p>
        </p:txBody>
      </p:sp>
      <p:sp>
        <p:nvSpPr>
          <p:cNvPr id="565251" name="Rectangle 3"/>
          <p:cNvSpPr>
            <a:spLocks noGrp="1" noChangeArrowheads="1"/>
          </p:cNvSpPr>
          <p:nvPr>
            <p:ph type="subTitle" idx="1"/>
          </p:nvPr>
        </p:nvSpPr>
        <p:spPr>
          <a:xfrm>
            <a:off x="2160588" y="3676650"/>
            <a:ext cx="6518275" cy="1397000"/>
          </a:xfrm>
        </p:spPr>
        <p:txBody>
          <a:bodyPr/>
          <a:lstStyle>
            <a:lvl1pPr marL="0" indent="0">
              <a:buFontTx/>
              <a:buNone/>
              <a:defRPr sz="2000" i="1"/>
            </a:lvl1pPr>
          </a:lstStyle>
          <a:p>
            <a:r>
              <a:rPr lang="en-GB"/>
              <a:t>Click to edit Master subtitle style</a:t>
            </a:r>
          </a:p>
          <a:p>
            <a:r>
              <a:rPr lang="en-GB"/>
              <a:t>Date of Event</a:t>
            </a:r>
          </a:p>
        </p:txBody>
      </p:sp>
      <p:sp>
        <p:nvSpPr>
          <p:cNvPr id="565252" name="Rectangle 4"/>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fr-FR" sz="1800">
              <a:solidFill>
                <a:schemeClr val="bg2"/>
              </a:solidFill>
              <a:latin typeface="Verdana" pitchFamily="34" charset="0"/>
            </a:endParaRPr>
          </a:p>
        </p:txBody>
      </p:sp>
      <p:sp>
        <p:nvSpPr>
          <p:cNvPr id="565253" name="Rectangle 5"/>
          <p:cNvSpPr>
            <a:spLocks noGrp="1" noChangeArrowheads="1"/>
          </p:cNvSpPr>
          <p:nvPr>
            <p:ph type="ctrTitle"/>
          </p:nvPr>
        </p:nvSpPr>
        <p:spPr>
          <a:xfrm>
            <a:off x="2155825" y="2493963"/>
            <a:ext cx="6518275" cy="1076325"/>
          </a:xfrm>
        </p:spPr>
        <p:txBody>
          <a:bodyPr anchor="t"/>
          <a:lstStyle>
            <a:lvl1pPr algn="l">
              <a:defRPr sz="3600">
                <a:solidFill>
                  <a:schemeClr val="tx1"/>
                </a:solidFill>
              </a:defRPr>
            </a:lvl1pPr>
          </a:lstStyle>
          <a:p>
            <a:r>
              <a:rPr lang="en-GB"/>
              <a:t>Click to edit Master title style</a:t>
            </a:r>
          </a:p>
        </p:txBody>
      </p:sp>
      <p:sp>
        <p:nvSpPr>
          <p:cNvPr id="565254" name="Rectangle 6"/>
          <p:cNvSpPr>
            <a:spLocks noChangeArrowheads="1"/>
          </p:cNvSpPr>
          <p:nvPr/>
        </p:nvSpPr>
        <p:spPr bwMode="auto">
          <a:xfrm>
            <a:off x="0" y="836613"/>
            <a:ext cx="9144000" cy="860425"/>
          </a:xfrm>
          <a:prstGeom prst="rect">
            <a:avLst/>
          </a:prstGeom>
          <a:solidFill>
            <a:schemeClr val="bg1"/>
          </a:solidFill>
          <a:ln w="9525" algn="ctr">
            <a:noFill/>
            <a:miter lim="800000"/>
            <a:headEnd/>
            <a:tailEnd/>
          </a:ln>
          <a:effectLst/>
        </p:spPr>
        <p:txBody>
          <a:bodyPr wrap="none" anchor="ctr"/>
          <a:lstStyle/>
          <a:p>
            <a:endParaRPr lang="it-IT"/>
          </a:p>
        </p:txBody>
      </p:sp>
      <p:sp>
        <p:nvSpPr>
          <p:cNvPr id="565255" name="Rectangle 7"/>
          <p:cNvSpPr>
            <a:spLocks noChangeArrowheads="1"/>
          </p:cNvSpPr>
          <p:nvPr/>
        </p:nvSpPr>
        <p:spPr bwMode="auto">
          <a:xfrm>
            <a:off x="4341813" y="209550"/>
            <a:ext cx="4802187" cy="852488"/>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fr-FR" sz="1800">
              <a:solidFill>
                <a:schemeClr val="accent2"/>
              </a:solidFill>
              <a:latin typeface="Verdana" pitchFamily="34" charset="0"/>
            </a:endParaRPr>
          </a:p>
        </p:txBody>
      </p:sp>
      <p:sp>
        <p:nvSpPr>
          <p:cNvPr id="565256" name="Oval 8"/>
          <p:cNvSpPr>
            <a:spLocks noChangeArrowheads="1"/>
          </p:cNvSpPr>
          <p:nvPr/>
        </p:nvSpPr>
        <p:spPr bwMode="auto">
          <a:xfrm>
            <a:off x="3884613" y="207963"/>
            <a:ext cx="887412" cy="860425"/>
          </a:xfrm>
          <a:prstGeom prst="ellipse">
            <a:avLst/>
          </a:prstGeom>
          <a:solidFill>
            <a:schemeClr val="bg1"/>
          </a:solidFill>
          <a:ln w="9525" algn="ctr">
            <a:noFill/>
            <a:round/>
            <a:headEnd/>
            <a:tailEnd/>
          </a:ln>
          <a:effectLst/>
        </p:spPr>
        <p:txBody>
          <a:bodyPr wrap="none" anchor="ctr"/>
          <a:lstStyle/>
          <a:p>
            <a:endParaRPr lang="it-IT"/>
          </a:p>
        </p:txBody>
      </p:sp>
      <p:pic>
        <p:nvPicPr>
          <p:cNvPr id="565257" name="Picture 9" descr="eu_logo2"/>
          <p:cNvPicPr>
            <a:picLocks noChangeAspect="1" noChangeArrowheads="1"/>
          </p:cNvPicPr>
          <p:nvPr/>
        </p:nvPicPr>
        <p:blipFill>
          <a:blip r:embed="rId2" cstate="print"/>
          <a:srcRect/>
          <a:stretch>
            <a:fillRect/>
          </a:stretch>
        </p:blipFill>
        <p:spPr bwMode="auto">
          <a:xfrm>
            <a:off x="7870825" y="5694363"/>
            <a:ext cx="809625" cy="571500"/>
          </a:xfrm>
          <a:prstGeom prst="rect">
            <a:avLst/>
          </a:prstGeom>
          <a:noFill/>
          <a:ln w="25400">
            <a:noFill/>
            <a:miter lim="800000"/>
            <a:headEnd/>
            <a:tailEnd/>
          </a:ln>
        </p:spPr>
      </p:pic>
      <p:sp>
        <p:nvSpPr>
          <p:cNvPr id="565258" name="Text Box 10"/>
          <p:cNvSpPr txBox="1">
            <a:spLocks noChangeArrowheads="1"/>
          </p:cNvSpPr>
          <p:nvPr/>
        </p:nvSpPr>
        <p:spPr bwMode="auto">
          <a:xfrm>
            <a:off x="0" y="6491288"/>
            <a:ext cx="2238375"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Verdana" pitchFamily="34" charset="0"/>
              </a:rPr>
              <a:t>INFSO-RI-508833</a:t>
            </a:r>
            <a:r>
              <a:rPr lang="en-GB" sz="1800">
                <a:latin typeface="Verdana" pitchFamily="34" charset="0"/>
              </a:rPr>
              <a:t> </a:t>
            </a:r>
          </a:p>
        </p:txBody>
      </p:sp>
      <p:pic>
        <p:nvPicPr>
          <p:cNvPr id="565259" name="Picture 11" descr="egee_bigger"/>
          <p:cNvPicPr>
            <a:picLocks noChangeAspect="1" noChangeArrowheads="1"/>
          </p:cNvPicPr>
          <p:nvPr/>
        </p:nvPicPr>
        <p:blipFill>
          <a:blip r:embed="rId3" cstate="print"/>
          <a:srcRect/>
          <a:stretch>
            <a:fillRect/>
          </a:stretch>
        </p:blipFill>
        <p:spPr bwMode="auto">
          <a:xfrm>
            <a:off x="2168525" y="344488"/>
            <a:ext cx="2390775" cy="590550"/>
          </a:xfrm>
          <a:prstGeom prst="rect">
            <a:avLst/>
          </a:prstGeom>
          <a:noFill/>
        </p:spPr>
      </p:pic>
      <p:sp>
        <p:nvSpPr>
          <p:cNvPr id="565260" name="Text Box 12"/>
          <p:cNvSpPr txBox="1">
            <a:spLocks noChangeArrowheads="1"/>
          </p:cNvSpPr>
          <p:nvPr/>
        </p:nvSpPr>
        <p:spPr bwMode="auto">
          <a:xfrm>
            <a:off x="4903788" y="696913"/>
            <a:ext cx="4025900" cy="366712"/>
          </a:xfrm>
          <a:prstGeom prst="rect">
            <a:avLst/>
          </a:prstGeom>
          <a:noFill/>
          <a:ln w="9525" algn="ctr">
            <a:noFill/>
            <a:miter lim="800000"/>
            <a:headEnd/>
            <a:tailEnd/>
          </a:ln>
          <a:effectLst/>
        </p:spPr>
        <p:txBody>
          <a:bodyPr>
            <a:spAutoFit/>
          </a:bodyPr>
          <a:lstStyle/>
          <a:p>
            <a:pPr eaLnBrk="1" hangingPunct="1">
              <a:spcBef>
                <a:spcPct val="20000"/>
              </a:spcBef>
              <a:buClr>
                <a:srgbClr val="FFCC66"/>
              </a:buClr>
            </a:pPr>
            <a:r>
              <a:rPr lang="en-GB" sz="1800">
                <a:solidFill>
                  <a:schemeClr val="bg1"/>
                </a:solidFill>
                <a:latin typeface="Arial" charset="0"/>
              </a:rPr>
              <a:t>Enabling Grids for E-sciencE</a:t>
            </a:r>
          </a:p>
        </p:txBody>
      </p:sp>
      <p:pic>
        <p:nvPicPr>
          <p:cNvPr id="565261" name="Picture 13" descr="EGEE 30y"/>
          <p:cNvPicPr>
            <a:picLocks noChangeAspect="1" noChangeArrowheads="1"/>
          </p:cNvPicPr>
          <p:nvPr/>
        </p:nvPicPr>
        <p:blipFill>
          <a:blip r:embed="rId4" cstate="print"/>
          <a:srcRect/>
          <a:stretch>
            <a:fillRect/>
          </a:stretch>
        </p:blipFill>
        <p:spPr bwMode="auto">
          <a:xfrm>
            <a:off x="0" y="212725"/>
            <a:ext cx="1798638" cy="5400675"/>
          </a:xfrm>
          <a:prstGeom prst="rect">
            <a:avLst/>
          </a:prstGeom>
          <a:noFill/>
        </p:spPr>
      </p:pic>
      <p:sp>
        <p:nvSpPr>
          <p:cNvPr id="565262" name="Text Box 14"/>
          <p:cNvSpPr txBox="1">
            <a:spLocks noChangeArrowheads="1"/>
          </p:cNvSpPr>
          <p:nvPr/>
        </p:nvSpPr>
        <p:spPr bwMode="auto">
          <a:xfrm>
            <a:off x="0" y="5861050"/>
            <a:ext cx="1868488" cy="336550"/>
          </a:xfrm>
          <a:prstGeom prst="rect">
            <a:avLst/>
          </a:prstGeom>
          <a:noFill/>
          <a:ln w="25400" algn="ctr">
            <a:noFill/>
            <a:miter lim="800000"/>
            <a:headEnd/>
            <a:tailEnd/>
          </a:ln>
          <a:effectLst/>
        </p:spPr>
        <p:txBody>
          <a:bodyPr wrap="none">
            <a:spAutoFit/>
          </a:bodyPr>
          <a:lstStyle/>
          <a:p>
            <a:pPr eaLnBrk="1" hangingPunct="1">
              <a:spcBef>
                <a:spcPct val="20000"/>
              </a:spcBef>
              <a:buClr>
                <a:srgbClr val="FFCC66"/>
              </a:buClr>
            </a:pPr>
            <a:r>
              <a:rPr lang="en-GB" sz="1600" b="1">
                <a:solidFill>
                  <a:schemeClr val="accent2"/>
                </a:solidFill>
                <a:latin typeface="Arial" charset="0"/>
              </a:rPr>
              <a:t>www.eu-egee.org</a:t>
            </a:r>
          </a:p>
        </p:txBody>
      </p:sp>
      <p:pic>
        <p:nvPicPr>
          <p:cNvPr id="565263" name="Picture 15" descr="InfsoMedia_EN_RGB_Hi"/>
          <p:cNvPicPr>
            <a:picLocks noChangeAspect="1" noChangeArrowheads="1"/>
          </p:cNvPicPr>
          <p:nvPr userDrawn="1"/>
        </p:nvPicPr>
        <p:blipFill>
          <a:blip r:embed="rId5" cstate="print"/>
          <a:srcRect/>
          <a:stretch>
            <a:fillRect/>
          </a:stretch>
        </p:blipFill>
        <p:spPr bwMode="auto">
          <a:xfrm>
            <a:off x="6329363" y="5592763"/>
            <a:ext cx="1336675" cy="858837"/>
          </a:xfrm>
          <a:prstGeom prst="rect">
            <a:avLst/>
          </a:prstGeom>
          <a:noFill/>
          <a:ln w="9525">
            <a:noFill/>
            <a:miter lim="800000"/>
            <a:headEnd/>
            <a:tailEnd/>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0F1A10BB-B78F-48F7-B650-5C2455CDD0FB}" type="slidenum">
              <a:rPr lang="en-GB"/>
              <a:pPr/>
              <a:t>‹N›</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F00E8054-8D39-4605-B042-9AA52CA89DEC}" type="slidenum">
              <a:rPr lang="en-GB"/>
              <a:pPr/>
              <a:t>‹N›</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DA2FA712-6BB4-47FB-AD5D-FAF20B10F722}" type="slidenum">
              <a:rPr lang="en-GB"/>
              <a:pPr/>
              <a:t>‹N›</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6"/>
          <p:cNvSpPr>
            <a:spLocks noGrp="1"/>
          </p:cNvSpPr>
          <p:nvPr>
            <p:ph type="ftr" sz="quarter" idx="10"/>
          </p:nvPr>
        </p:nvSpPr>
        <p:spPr/>
        <p:txBody>
          <a:bodyPr/>
          <a:lstStyle>
            <a:lvl1pPr>
              <a:defRPr/>
            </a:lvl1pPr>
          </a:lstStyle>
          <a:p>
            <a:r>
              <a:rPr lang="en-GB"/>
              <a:t>L.Perini</a:t>
            </a:r>
          </a:p>
        </p:txBody>
      </p:sp>
      <p:sp>
        <p:nvSpPr>
          <p:cNvPr id="8" name="Segnaposto numero diapositiva 7"/>
          <p:cNvSpPr>
            <a:spLocks noGrp="1"/>
          </p:cNvSpPr>
          <p:nvPr>
            <p:ph type="sldNum" sz="quarter" idx="11"/>
          </p:nvPr>
        </p:nvSpPr>
        <p:spPr/>
        <p:txBody>
          <a:bodyPr/>
          <a:lstStyle>
            <a:lvl1pPr>
              <a:defRPr/>
            </a:lvl1pPr>
          </a:lstStyle>
          <a:p>
            <a:fld id="{4B284C2C-C700-425D-B16E-BD2295A7DD4A}" type="slidenum">
              <a:rPr lang="en-GB"/>
              <a:pPr/>
              <a:t>‹N›</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p:txBody>
          <a:bodyPr/>
          <a:lstStyle>
            <a:lvl1pPr>
              <a:defRPr/>
            </a:lvl1pPr>
          </a:lstStyle>
          <a:p>
            <a:r>
              <a:rPr lang="en-GB"/>
              <a:t>L.Perini</a:t>
            </a:r>
          </a:p>
        </p:txBody>
      </p:sp>
      <p:sp>
        <p:nvSpPr>
          <p:cNvPr id="4" name="Segnaposto numero diapositiva 3"/>
          <p:cNvSpPr>
            <a:spLocks noGrp="1"/>
          </p:cNvSpPr>
          <p:nvPr>
            <p:ph type="sldNum" sz="quarter" idx="11"/>
          </p:nvPr>
        </p:nvSpPr>
        <p:spPr/>
        <p:txBody>
          <a:bodyPr/>
          <a:lstStyle>
            <a:lvl1pPr>
              <a:defRPr/>
            </a:lvl1pPr>
          </a:lstStyle>
          <a:p>
            <a:fld id="{0BB1E19C-F480-448E-9F54-380F047F0451}" type="slidenum">
              <a:rPr lang="en-GB"/>
              <a:pPr/>
              <a:t>‹N›</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lvl1pPr>
              <a:defRPr/>
            </a:lvl1pPr>
          </a:lstStyle>
          <a:p>
            <a:r>
              <a:rPr lang="en-GB"/>
              <a:t>L.Perini</a:t>
            </a:r>
          </a:p>
        </p:txBody>
      </p:sp>
      <p:sp>
        <p:nvSpPr>
          <p:cNvPr id="3" name="Segnaposto numero diapositiva 2"/>
          <p:cNvSpPr>
            <a:spLocks noGrp="1"/>
          </p:cNvSpPr>
          <p:nvPr>
            <p:ph type="sldNum" sz="quarter" idx="11"/>
          </p:nvPr>
        </p:nvSpPr>
        <p:spPr/>
        <p:txBody>
          <a:bodyPr/>
          <a:lstStyle>
            <a:lvl1pPr>
              <a:defRPr/>
            </a:lvl1pPr>
          </a:lstStyle>
          <a:p>
            <a:fld id="{4621EF59-C516-4BB4-A13A-416A47929B2B}" type="slidenum">
              <a:rPr lang="en-GB"/>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it-IT" smtClean="0"/>
              <a:t>CCR  11 Ottobre 2013 </a:t>
            </a:r>
            <a:endParaRPr lang="en-US"/>
          </a:p>
        </p:txBody>
      </p:sp>
      <p:sp>
        <p:nvSpPr>
          <p:cNvPr id="5" name="Segnaposto piè di pagina 4"/>
          <p:cNvSpPr>
            <a:spLocks noGrp="1"/>
          </p:cNvSpPr>
          <p:nvPr>
            <p:ph type="ftr" sz="quarter" idx="11"/>
          </p:nvPr>
        </p:nvSpPr>
        <p:spPr/>
        <p:txBody>
          <a:bodyPr/>
          <a:lstStyle>
            <a:lvl1pPr>
              <a:defRPr/>
            </a:lvl1pPr>
          </a:lstStyle>
          <a:p>
            <a:r>
              <a:rPr lang="en-US"/>
              <a:t>L.Perini</a:t>
            </a:r>
          </a:p>
        </p:txBody>
      </p:sp>
      <p:sp>
        <p:nvSpPr>
          <p:cNvPr id="6" name="Segnaposto numero diapositiva 5"/>
          <p:cNvSpPr>
            <a:spLocks noGrp="1"/>
          </p:cNvSpPr>
          <p:nvPr>
            <p:ph type="sldNum" sz="quarter" idx="12"/>
          </p:nvPr>
        </p:nvSpPr>
        <p:spPr/>
        <p:txBody>
          <a:bodyPr/>
          <a:lstStyle>
            <a:lvl1pPr>
              <a:defRPr/>
            </a:lvl1pPr>
          </a:lstStyle>
          <a:p>
            <a:fld id="{4132D4E5-9E7F-4081-AF3F-E1A318435566}" type="slidenum">
              <a:rPr lang="en-US"/>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1B0652C7-D0EE-4BE5-83B7-512D8E3A5915}" type="slidenum">
              <a:rPr lang="en-GB"/>
              <a:pPr/>
              <a:t>‹N›</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B62DDB17-C612-4147-BCFA-20B1AAE25165}" type="slidenum">
              <a:rPr lang="en-GB"/>
              <a:pPr/>
              <a:t>‹N›</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F131A7DB-9FFE-44D9-BC1C-2271C41A0ED9}" type="slidenum">
              <a:rPr lang="en-GB"/>
              <a:pPr/>
              <a:t>‹N›</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7838" y="66675"/>
            <a:ext cx="2160587" cy="6337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6075" y="66675"/>
            <a:ext cx="6329363" cy="6337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75A0E725-4E5C-45B8-AD01-053029521CCD}" type="slidenum">
              <a:rPr lang="en-GB"/>
              <a:pPr/>
              <a:t>‹N›</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piè di pagina 3"/>
          <p:cNvSpPr>
            <a:spLocks noGrp="1"/>
          </p:cNvSpPr>
          <p:nvPr>
            <p:ph type="ftr" sz="quarter" idx="10"/>
          </p:nvPr>
        </p:nvSpPr>
        <p:spPr/>
        <p:txBody>
          <a:bodyPr/>
          <a:lstStyle>
            <a:lvl1pPr>
              <a:defRPr/>
            </a:lvl1pPr>
          </a:lstStyle>
          <a:p>
            <a:r>
              <a:rPr lang="en-US"/>
              <a:t>L.Perini</a:t>
            </a:r>
            <a:endParaRPr lang="en-GB"/>
          </a:p>
        </p:txBody>
      </p:sp>
      <p:sp>
        <p:nvSpPr>
          <p:cNvPr id="5" name="Segnaposto numero diapositiva 4"/>
          <p:cNvSpPr>
            <a:spLocks noGrp="1"/>
          </p:cNvSpPr>
          <p:nvPr>
            <p:ph type="sldNum" sz="quarter" idx="11"/>
          </p:nvPr>
        </p:nvSpPr>
        <p:spPr/>
        <p:txBody>
          <a:bodyPr/>
          <a:lstStyle>
            <a:lvl1pPr>
              <a:defRPr smtClean="0"/>
            </a:lvl1pPr>
          </a:lstStyle>
          <a:p>
            <a:pPr>
              <a:defRPr/>
            </a:pPr>
            <a:fld id="{A8A6EA62-3CDA-495D-972B-343161ED8DA6}" type="slidenum">
              <a:rPr lang="en-GB"/>
              <a:pPr>
                <a:defRPr/>
              </a:pPr>
              <a:t>‹N›</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US"/>
              <a:t>L.Perini</a:t>
            </a:r>
            <a:endParaRPr lang="en-GB"/>
          </a:p>
        </p:txBody>
      </p:sp>
      <p:sp>
        <p:nvSpPr>
          <p:cNvPr id="5" name="Segnaposto numero diapositiva 4"/>
          <p:cNvSpPr>
            <a:spLocks noGrp="1"/>
          </p:cNvSpPr>
          <p:nvPr>
            <p:ph type="sldNum" sz="quarter" idx="11"/>
          </p:nvPr>
        </p:nvSpPr>
        <p:spPr/>
        <p:txBody>
          <a:bodyPr/>
          <a:lstStyle>
            <a:lvl1pPr>
              <a:defRPr smtClean="0"/>
            </a:lvl1pPr>
          </a:lstStyle>
          <a:p>
            <a:pPr>
              <a:defRPr/>
            </a:pPr>
            <a:fld id="{43B5EF27-762C-4E7F-8B06-389DC9B39B60}" type="slidenum">
              <a:rPr lang="en-GB"/>
              <a:pPr>
                <a:defRPr/>
              </a:pPr>
              <a:t>‹N›</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piè di pagina 3"/>
          <p:cNvSpPr>
            <a:spLocks noGrp="1"/>
          </p:cNvSpPr>
          <p:nvPr>
            <p:ph type="ftr" sz="quarter" idx="10"/>
          </p:nvPr>
        </p:nvSpPr>
        <p:spPr/>
        <p:txBody>
          <a:bodyPr/>
          <a:lstStyle>
            <a:lvl1pPr>
              <a:defRPr/>
            </a:lvl1pPr>
          </a:lstStyle>
          <a:p>
            <a:r>
              <a:rPr lang="en-US"/>
              <a:t>L.Perini</a:t>
            </a:r>
            <a:endParaRPr lang="en-GB"/>
          </a:p>
        </p:txBody>
      </p:sp>
      <p:sp>
        <p:nvSpPr>
          <p:cNvPr id="5" name="Segnaposto numero diapositiva 4"/>
          <p:cNvSpPr>
            <a:spLocks noGrp="1"/>
          </p:cNvSpPr>
          <p:nvPr>
            <p:ph type="sldNum" sz="quarter" idx="11"/>
          </p:nvPr>
        </p:nvSpPr>
        <p:spPr/>
        <p:txBody>
          <a:bodyPr/>
          <a:lstStyle>
            <a:lvl1pPr>
              <a:defRPr smtClean="0"/>
            </a:lvl1pPr>
          </a:lstStyle>
          <a:p>
            <a:pPr>
              <a:defRPr/>
            </a:pPr>
            <a:fld id="{BA23DDAA-0AB1-446E-9E25-3770E58C7956}" type="slidenum">
              <a:rPr lang="en-GB"/>
              <a:pPr>
                <a:defRPr/>
              </a:pPr>
              <a:t>‹N›</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p:txBody>
          <a:bodyPr/>
          <a:lstStyle>
            <a:lvl1pPr>
              <a:defRPr/>
            </a:lvl1pPr>
          </a:lstStyle>
          <a:p>
            <a:r>
              <a:rPr lang="en-US"/>
              <a:t>L.Perini</a:t>
            </a:r>
            <a:endParaRPr lang="en-GB"/>
          </a:p>
        </p:txBody>
      </p:sp>
      <p:sp>
        <p:nvSpPr>
          <p:cNvPr id="6" name="Segnaposto numero diapositiva 5"/>
          <p:cNvSpPr>
            <a:spLocks noGrp="1"/>
          </p:cNvSpPr>
          <p:nvPr>
            <p:ph type="sldNum" sz="quarter" idx="11"/>
          </p:nvPr>
        </p:nvSpPr>
        <p:spPr/>
        <p:txBody>
          <a:bodyPr/>
          <a:lstStyle>
            <a:lvl1pPr>
              <a:defRPr smtClean="0"/>
            </a:lvl1pPr>
          </a:lstStyle>
          <a:p>
            <a:pPr>
              <a:defRPr/>
            </a:pPr>
            <a:fld id="{D5F1BB8B-2430-437F-B5E0-2EC1E765F00E}" type="slidenum">
              <a:rPr lang="en-GB"/>
              <a:pPr>
                <a:defRPr/>
              </a:pPr>
              <a:t>‹N›</a:t>
            </a:fld>
            <a:endParaRPr lang="en-GB"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6"/>
          <p:cNvSpPr>
            <a:spLocks noGrp="1"/>
          </p:cNvSpPr>
          <p:nvPr>
            <p:ph type="ftr" sz="quarter" idx="10"/>
          </p:nvPr>
        </p:nvSpPr>
        <p:spPr/>
        <p:txBody>
          <a:bodyPr/>
          <a:lstStyle>
            <a:lvl1pPr>
              <a:defRPr/>
            </a:lvl1pPr>
          </a:lstStyle>
          <a:p>
            <a:r>
              <a:rPr lang="en-US"/>
              <a:t>L.Perini</a:t>
            </a:r>
            <a:endParaRPr lang="en-GB"/>
          </a:p>
        </p:txBody>
      </p:sp>
      <p:sp>
        <p:nvSpPr>
          <p:cNvPr id="8" name="Segnaposto numero diapositiva 7"/>
          <p:cNvSpPr>
            <a:spLocks noGrp="1"/>
          </p:cNvSpPr>
          <p:nvPr>
            <p:ph type="sldNum" sz="quarter" idx="11"/>
          </p:nvPr>
        </p:nvSpPr>
        <p:spPr/>
        <p:txBody>
          <a:bodyPr/>
          <a:lstStyle>
            <a:lvl1pPr>
              <a:defRPr smtClean="0"/>
            </a:lvl1pPr>
          </a:lstStyle>
          <a:p>
            <a:pPr>
              <a:defRPr/>
            </a:pPr>
            <a:fld id="{4647F95C-E571-4358-93A9-CED59747663D}" type="slidenum">
              <a:rPr lang="en-GB"/>
              <a:pPr>
                <a:defRPr/>
              </a:pPr>
              <a:t>‹N›</a:t>
            </a:fld>
            <a:endParaRPr lang="en-GB"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p:txBody>
          <a:bodyPr/>
          <a:lstStyle>
            <a:lvl1pPr>
              <a:defRPr/>
            </a:lvl1pPr>
          </a:lstStyle>
          <a:p>
            <a:r>
              <a:rPr lang="en-US"/>
              <a:t>L.Perini</a:t>
            </a:r>
            <a:endParaRPr lang="en-GB"/>
          </a:p>
        </p:txBody>
      </p:sp>
      <p:sp>
        <p:nvSpPr>
          <p:cNvPr id="4" name="Segnaposto numero diapositiva 3"/>
          <p:cNvSpPr>
            <a:spLocks noGrp="1"/>
          </p:cNvSpPr>
          <p:nvPr>
            <p:ph type="sldNum" sz="quarter" idx="11"/>
          </p:nvPr>
        </p:nvSpPr>
        <p:spPr/>
        <p:txBody>
          <a:bodyPr/>
          <a:lstStyle>
            <a:lvl1pPr>
              <a:defRPr smtClean="0"/>
            </a:lvl1pPr>
          </a:lstStyle>
          <a:p>
            <a:pPr>
              <a:defRPr/>
            </a:pPr>
            <a:fld id="{4847A5D0-14AD-41C9-9CA6-E20511A3D642}" type="slidenum">
              <a:rPr lang="en-GB"/>
              <a:pPr>
                <a:defRPr/>
              </a:pPr>
              <a:t>‹N›</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it-IT" smtClean="0"/>
              <a:t>CCR  11 Ottobre 2013 </a:t>
            </a:r>
            <a:endParaRPr lang="en-US"/>
          </a:p>
        </p:txBody>
      </p:sp>
      <p:sp>
        <p:nvSpPr>
          <p:cNvPr id="6" name="Segnaposto piè di pagina 5"/>
          <p:cNvSpPr>
            <a:spLocks noGrp="1"/>
          </p:cNvSpPr>
          <p:nvPr>
            <p:ph type="ftr" sz="quarter" idx="11"/>
          </p:nvPr>
        </p:nvSpPr>
        <p:spPr/>
        <p:txBody>
          <a:bodyPr/>
          <a:lstStyle>
            <a:lvl1pPr>
              <a:defRPr/>
            </a:lvl1pPr>
          </a:lstStyle>
          <a:p>
            <a:r>
              <a:rPr lang="en-US"/>
              <a:t>L.Perini</a:t>
            </a:r>
          </a:p>
        </p:txBody>
      </p:sp>
      <p:sp>
        <p:nvSpPr>
          <p:cNvPr id="7" name="Segnaposto numero diapositiva 6"/>
          <p:cNvSpPr>
            <a:spLocks noGrp="1"/>
          </p:cNvSpPr>
          <p:nvPr>
            <p:ph type="sldNum" sz="quarter" idx="12"/>
          </p:nvPr>
        </p:nvSpPr>
        <p:spPr/>
        <p:txBody>
          <a:bodyPr/>
          <a:lstStyle>
            <a:lvl1pPr>
              <a:defRPr/>
            </a:lvl1pPr>
          </a:lstStyle>
          <a:p>
            <a:fld id="{4713F7A8-636A-4951-9BF0-67823FF7816F}" type="slidenum">
              <a:rPr lang="en-US"/>
              <a:pPr/>
              <a:t>‹N›</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lvl1pPr>
              <a:defRPr/>
            </a:lvl1pPr>
          </a:lstStyle>
          <a:p>
            <a:r>
              <a:rPr lang="en-US"/>
              <a:t>L.Perini</a:t>
            </a:r>
            <a:endParaRPr lang="en-GB"/>
          </a:p>
        </p:txBody>
      </p:sp>
      <p:sp>
        <p:nvSpPr>
          <p:cNvPr id="3" name="Segnaposto numero diapositiva 2"/>
          <p:cNvSpPr>
            <a:spLocks noGrp="1"/>
          </p:cNvSpPr>
          <p:nvPr>
            <p:ph type="sldNum" sz="quarter" idx="11"/>
          </p:nvPr>
        </p:nvSpPr>
        <p:spPr/>
        <p:txBody>
          <a:bodyPr/>
          <a:lstStyle>
            <a:lvl1pPr>
              <a:defRPr smtClean="0"/>
            </a:lvl1pPr>
          </a:lstStyle>
          <a:p>
            <a:pPr>
              <a:defRPr/>
            </a:pPr>
            <a:fld id="{D5B8F504-9814-4437-885A-3D5648794E43}" type="slidenum">
              <a:rPr lang="en-GB"/>
              <a:pPr>
                <a:defRPr/>
              </a:pPr>
              <a:t>‹N›</a:t>
            </a:fld>
            <a:endParaRPr lang="en-GB"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US"/>
              <a:t>L.Perini</a:t>
            </a:r>
            <a:endParaRPr lang="en-GB"/>
          </a:p>
        </p:txBody>
      </p:sp>
      <p:sp>
        <p:nvSpPr>
          <p:cNvPr id="6" name="Segnaposto numero diapositiva 5"/>
          <p:cNvSpPr>
            <a:spLocks noGrp="1"/>
          </p:cNvSpPr>
          <p:nvPr>
            <p:ph type="sldNum" sz="quarter" idx="11"/>
          </p:nvPr>
        </p:nvSpPr>
        <p:spPr/>
        <p:txBody>
          <a:bodyPr/>
          <a:lstStyle>
            <a:lvl1pPr>
              <a:defRPr smtClean="0"/>
            </a:lvl1pPr>
          </a:lstStyle>
          <a:p>
            <a:pPr>
              <a:defRPr/>
            </a:pPr>
            <a:fld id="{1431052D-228C-4A79-9A96-50AC8A471C16}" type="slidenum">
              <a:rPr lang="en-GB"/>
              <a:pPr>
                <a:defRPr/>
              </a:pPr>
              <a:t>‹N›</a:t>
            </a:fld>
            <a:endParaRPr lang="en-GB"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US"/>
              <a:t>L.Perini</a:t>
            </a:r>
            <a:endParaRPr lang="en-GB"/>
          </a:p>
        </p:txBody>
      </p:sp>
      <p:sp>
        <p:nvSpPr>
          <p:cNvPr id="6" name="Segnaposto numero diapositiva 5"/>
          <p:cNvSpPr>
            <a:spLocks noGrp="1"/>
          </p:cNvSpPr>
          <p:nvPr>
            <p:ph type="sldNum" sz="quarter" idx="11"/>
          </p:nvPr>
        </p:nvSpPr>
        <p:spPr/>
        <p:txBody>
          <a:bodyPr/>
          <a:lstStyle>
            <a:lvl1pPr>
              <a:defRPr smtClean="0"/>
            </a:lvl1pPr>
          </a:lstStyle>
          <a:p>
            <a:pPr>
              <a:defRPr/>
            </a:pPr>
            <a:fld id="{35F154DE-4179-4BD4-8D39-F26D41EAD683}" type="slidenum">
              <a:rPr lang="en-GB"/>
              <a:pPr>
                <a:defRPr/>
              </a:pPr>
              <a:t>‹N›</a:t>
            </a:fld>
            <a:endParaRPr lang="en-GB"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US"/>
              <a:t>L.Perini</a:t>
            </a:r>
            <a:endParaRPr lang="en-GB"/>
          </a:p>
        </p:txBody>
      </p:sp>
      <p:sp>
        <p:nvSpPr>
          <p:cNvPr id="5" name="Segnaposto numero diapositiva 4"/>
          <p:cNvSpPr>
            <a:spLocks noGrp="1"/>
          </p:cNvSpPr>
          <p:nvPr>
            <p:ph type="sldNum" sz="quarter" idx="11"/>
          </p:nvPr>
        </p:nvSpPr>
        <p:spPr/>
        <p:txBody>
          <a:bodyPr/>
          <a:lstStyle>
            <a:lvl1pPr>
              <a:defRPr smtClean="0"/>
            </a:lvl1pPr>
          </a:lstStyle>
          <a:p>
            <a:pPr>
              <a:defRPr/>
            </a:pPr>
            <a:fld id="{71BE1EA2-15E2-49C5-B255-A6469AD348FE}" type="slidenum">
              <a:rPr lang="en-GB"/>
              <a:pPr>
                <a:defRPr/>
              </a:pPr>
              <a:t>‹N›</a:t>
            </a:fld>
            <a:endParaRPr lang="en-GB"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7838" y="66675"/>
            <a:ext cx="2160587" cy="6337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6075" y="66675"/>
            <a:ext cx="6329363" cy="6337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US"/>
              <a:t>L.Perini</a:t>
            </a:r>
            <a:endParaRPr lang="en-GB"/>
          </a:p>
        </p:txBody>
      </p:sp>
      <p:sp>
        <p:nvSpPr>
          <p:cNvPr id="5" name="Segnaposto numero diapositiva 4"/>
          <p:cNvSpPr>
            <a:spLocks noGrp="1"/>
          </p:cNvSpPr>
          <p:nvPr>
            <p:ph type="sldNum" sz="quarter" idx="11"/>
          </p:nvPr>
        </p:nvSpPr>
        <p:spPr/>
        <p:txBody>
          <a:bodyPr/>
          <a:lstStyle>
            <a:lvl1pPr>
              <a:defRPr smtClean="0"/>
            </a:lvl1pPr>
          </a:lstStyle>
          <a:p>
            <a:pPr>
              <a:defRPr/>
            </a:pPr>
            <a:fld id="{3CD00D96-598A-46D2-AA91-261E56F93426}" type="slidenum">
              <a:rPr lang="en-GB"/>
              <a:pPr>
                <a:defRPr/>
              </a:pPr>
              <a:t>‹N›</a:t>
            </a:fld>
            <a:endParaRPr lang="en-GB"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30786" name="Rectangle 2"/>
          <p:cNvSpPr>
            <a:spLocks noChangeArrowheads="1"/>
          </p:cNvSpPr>
          <p:nvPr/>
        </p:nvSpPr>
        <p:spPr bwMode="auto">
          <a:xfrm>
            <a:off x="0" y="0"/>
            <a:ext cx="9144000" cy="212725"/>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rgbClr val="E5E5FF"/>
              </a:solidFill>
              <a:latin typeface="Verdana" pitchFamily="34" charset="0"/>
            </a:endParaRPr>
          </a:p>
        </p:txBody>
      </p:sp>
      <p:sp>
        <p:nvSpPr>
          <p:cNvPr id="630787" name="Rectangle 3"/>
          <p:cNvSpPr>
            <a:spLocks noGrp="1" noChangeArrowheads="1"/>
          </p:cNvSpPr>
          <p:nvPr>
            <p:ph type="subTitle" idx="1"/>
          </p:nvPr>
        </p:nvSpPr>
        <p:spPr>
          <a:xfrm>
            <a:off x="2160588" y="3676650"/>
            <a:ext cx="6518275" cy="1397000"/>
          </a:xfrm>
        </p:spPr>
        <p:txBody>
          <a:bodyPr/>
          <a:lstStyle>
            <a:lvl1pPr marL="0" indent="0">
              <a:buFontTx/>
              <a:buNone/>
              <a:defRPr sz="2000" i="1"/>
            </a:lvl1pPr>
          </a:lstStyle>
          <a:p>
            <a:r>
              <a:rPr lang="en-GB"/>
              <a:t>Click to edit Master subtitle style</a:t>
            </a:r>
          </a:p>
          <a:p>
            <a:r>
              <a:rPr lang="en-GB"/>
              <a:t>Date of Event</a:t>
            </a:r>
          </a:p>
        </p:txBody>
      </p:sp>
      <p:sp>
        <p:nvSpPr>
          <p:cNvPr id="630788" name="Rectangle 4"/>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chemeClr val="bg2"/>
              </a:solidFill>
              <a:latin typeface="Verdana" pitchFamily="34" charset="0"/>
            </a:endParaRPr>
          </a:p>
        </p:txBody>
      </p:sp>
      <p:sp>
        <p:nvSpPr>
          <p:cNvPr id="630789" name="Rectangle 5"/>
          <p:cNvSpPr>
            <a:spLocks noGrp="1" noChangeArrowheads="1"/>
          </p:cNvSpPr>
          <p:nvPr>
            <p:ph type="ctrTitle"/>
          </p:nvPr>
        </p:nvSpPr>
        <p:spPr>
          <a:xfrm>
            <a:off x="2155825" y="2493963"/>
            <a:ext cx="6518275" cy="1076325"/>
          </a:xfrm>
        </p:spPr>
        <p:txBody>
          <a:bodyPr anchor="t"/>
          <a:lstStyle>
            <a:lvl1pPr algn="l">
              <a:defRPr sz="3600">
                <a:solidFill>
                  <a:schemeClr val="tx1"/>
                </a:solidFill>
              </a:defRPr>
            </a:lvl1pPr>
          </a:lstStyle>
          <a:p>
            <a:r>
              <a:rPr lang="en-GB"/>
              <a:t>Click to edit Master title style</a:t>
            </a:r>
          </a:p>
        </p:txBody>
      </p:sp>
      <p:sp>
        <p:nvSpPr>
          <p:cNvPr id="630790" name="Rectangle 6"/>
          <p:cNvSpPr>
            <a:spLocks noChangeArrowheads="1"/>
          </p:cNvSpPr>
          <p:nvPr/>
        </p:nvSpPr>
        <p:spPr bwMode="auto">
          <a:xfrm>
            <a:off x="0" y="836613"/>
            <a:ext cx="9144000" cy="860425"/>
          </a:xfrm>
          <a:prstGeom prst="rect">
            <a:avLst/>
          </a:prstGeom>
          <a:solidFill>
            <a:schemeClr val="bg1"/>
          </a:solidFill>
          <a:ln w="9525" algn="ctr">
            <a:noFill/>
            <a:miter lim="800000"/>
            <a:headEnd/>
            <a:tailEnd/>
          </a:ln>
          <a:effectLst/>
        </p:spPr>
        <p:txBody>
          <a:bodyPr wrap="none" anchor="ctr"/>
          <a:lstStyle/>
          <a:p>
            <a:endParaRPr lang="it-IT"/>
          </a:p>
        </p:txBody>
      </p:sp>
      <p:sp>
        <p:nvSpPr>
          <p:cNvPr id="630791" name="Rectangle 7"/>
          <p:cNvSpPr>
            <a:spLocks noChangeArrowheads="1"/>
          </p:cNvSpPr>
          <p:nvPr/>
        </p:nvSpPr>
        <p:spPr bwMode="auto">
          <a:xfrm>
            <a:off x="4341813" y="209550"/>
            <a:ext cx="4802187" cy="852488"/>
          </a:xfrm>
          <a:prstGeom prst="rect">
            <a:avLst/>
          </a:prstGeom>
          <a:solidFill>
            <a:schemeClr val="tx1"/>
          </a:solidFill>
          <a:ln w="9525" algn="ctr">
            <a:noFill/>
            <a:miter lim="800000"/>
            <a:headEnd/>
            <a:tailEnd/>
          </a:ln>
          <a:effectLst/>
        </p:spPr>
        <p:txBody>
          <a:bodyPr wrap="none" anchor="ctr"/>
          <a:lstStyle/>
          <a:p>
            <a:pPr algn="ctr" eaLnBrk="1" hangingPunct="1">
              <a:spcBef>
                <a:spcPct val="20000"/>
              </a:spcBef>
              <a:buClr>
                <a:srgbClr val="FFCC66"/>
              </a:buClr>
              <a:buFontTx/>
              <a:buChar char="•"/>
            </a:pPr>
            <a:endParaRPr lang="it-IT" sz="1800">
              <a:solidFill>
                <a:schemeClr val="accent2"/>
              </a:solidFill>
              <a:latin typeface="Verdana" pitchFamily="34" charset="0"/>
            </a:endParaRPr>
          </a:p>
        </p:txBody>
      </p:sp>
      <p:sp>
        <p:nvSpPr>
          <p:cNvPr id="630792" name="Oval 8"/>
          <p:cNvSpPr>
            <a:spLocks noChangeArrowheads="1"/>
          </p:cNvSpPr>
          <p:nvPr/>
        </p:nvSpPr>
        <p:spPr bwMode="auto">
          <a:xfrm>
            <a:off x="3884613" y="207963"/>
            <a:ext cx="887412" cy="860425"/>
          </a:xfrm>
          <a:prstGeom prst="ellipse">
            <a:avLst/>
          </a:prstGeom>
          <a:solidFill>
            <a:schemeClr val="bg1"/>
          </a:solidFill>
          <a:ln w="9525" algn="ctr">
            <a:noFill/>
            <a:round/>
            <a:headEnd/>
            <a:tailEnd/>
          </a:ln>
          <a:effectLst/>
        </p:spPr>
        <p:txBody>
          <a:bodyPr wrap="none" anchor="ctr"/>
          <a:lstStyle/>
          <a:p>
            <a:endParaRPr lang="it-IT"/>
          </a:p>
        </p:txBody>
      </p:sp>
      <p:pic>
        <p:nvPicPr>
          <p:cNvPr id="630793" name="Picture 9" descr="eu_logo2"/>
          <p:cNvPicPr>
            <a:picLocks noChangeAspect="1" noChangeArrowheads="1"/>
          </p:cNvPicPr>
          <p:nvPr/>
        </p:nvPicPr>
        <p:blipFill>
          <a:blip r:embed="rId2" cstate="print"/>
          <a:srcRect/>
          <a:stretch>
            <a:fillRect/>
          </a:stretch>
        </p:blipFill>
        <p:spPr bwMode="auto">
          <a:xfrm>
            <a:off x="7870825" y="5694363"/>
            <a:ext cx="809625" cy="571500"/>
          </a:xfrm>
          <a:prstGeom prst="rect">
            <a:avLst/>
          </a:prstGeom>
          <a:noFill/>
          <a:ln w="25400">
            <a:noFill/>
            <a:miter lim="800000"/>
            <a:headEnd/>
            <a:tailEnd/>
          </a:ln>
        </p:spPr>
      </p:pic>
      <p:sp>
        <p:nvSpPr>
          <p:cNvPr id="630794" name="Text Box 10"/>
          <p:cNvSpPr txBox="1">
            <a:spLocks noChangeArrowheads="1"/>
          </p:cNvSpPr>
          <p:nvPr/>
        </p:nvSpPr>
        <p:spPr bwMode="auto">
          <a:xfrm>
            <a:off x="0" y="6491288"/>
            <a:ext cx="2238375"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Verdana" pitchFamily="34" charset="0"/>
              </a:rPr>
              <a:t>EGEE-II INFSO-RI-031688</a:t>
            </a:r>
            <a:r>
              <a:rPr lang="en-GB" sz="1800">
                <a:latin typeface="Verdana" pitchFamily="34" charset="0"/>
              </a:rPr>
              <a:t> </a:t>
            </a:r>
          </a:p>
        </p:txBody>
      </p:sp>
      <p:pic>
        <p:nvPicPr>
          <p:cNvPr id="630795" name="Picture 11" descr="egee_bigger"/>
          <p:cNvPicPr>
            <a:picLocks noChangeAspect="1" noChangeArrowheads="1"/>
          </p:cNvPicPr>
          <p:nvPr/>
        </p:nvPicPr>
        <p:blipFill>
          <a:blip r:embed="rId3" cstate="print"/>
          <a:srcRect/>
          <a:stretch>
            <a:fillRect/>
          </a:stretch>
        </p:blipFill>
        <p:spPr bwMode="auto">
          <a:xfrm>
            <a:off x="2168525" y="344488"/>
            <a:ext cx="2390775" cy="590550"/>
          </a:xfrm>
          <a:prstGeom prst="rect">
            <a:avLst/>
          </a:prstGeom>
          <a:noFill/>
        </p:spPr>
      </p:pic>
      <p:sp>
        <p:nvSpPr>
          <p:cNvPr id="630796" name="Text Box 12"/>
          <p:cNvSpPr txBox="1">
            <a:spLocks noChangeArrowheads="1"/>
          </p:cNvSpPr>
          <p:nvPr/>
        </p:nvSpPr>
        <p:spPr bwMode="auto">
          <a:xfrm>
            <a:off x="4903788" y="696913"/>
            <a:ext cx="4025900" cy="366712"/>
          </a:xfrm>
          <a:prstGeom prst="rect">
            <a:avLst/>
          </a:prstGeom>
          <a:noFill/>
          <a:ln w="9525" algn="ctr">
            <a:noFill/>
            <a:miter lim="800000"/>
            <a:headEnd/>
            <a:tailEnd/>
          </a:ln>
          <a:effectLst/>
        </p:spPr>
        <p:txBody>
          <a:bodyPr>
            <a:spAutoFit/>
          </a:bodyPr>
          <a:lstStyle/>
          <a:p>
            <a:pPr eaLnBrk="1" hangingPunct="1">
              <a:spcBef>
                <a:spcPct val="20000"/>
              </a:spcBef>
              <a:buClr>
                <a:srgbClr val="FFCC66"/>
              </a:buClr>
            </a:pPr>
            <a:r>
              <a:rPr lang="en-GB" sz="1800">
                <a:solidFill>
                  <a:schemeClr val="bg1"/>
                </a:solidFill>
                <a:latin typeface="Arial" charset="0"/>
              </a:rPr>
              <a:t>Enabling Grids for E-sciencE</a:t>
            </a:r>
          </a:p>
        </p:txBody>
      </p:sp>
      <p:pic>
        <p:nvPicPr>
          <p:cNvPr id="630797" name="Picture 13" descr="EGEE 30y"/>
          <p:cNvPicPr>
            <a:picLocks noChangeAspect="1" noChangeArrowheads="1"/>
          </p:cNvPicPr>
          <p:nvPr/>
        </p:nvPicPr>
        <p:blipFill>
          <a:blip r:embed="rId4" cstate="print"/>
          <a:srcRect/>
          <a:stretch>
            <a:fillRect/>
          </a:stretch>
        </p:blipFill>
        <p:spPr bwMode="auto">
          <a:xfrm>
            <a:off x="0" y="212725"/>
            <a:ext cx="1798638" cy="5400675"/>
          </a:xfrm>
          <a:prstGeom prst="rect">
            <a:avLst/>
          </a:prstGeom>
          <a:noFill/>
        </p:spPr>
      </p:pic>
      <p:sp>
        <p:nvSpPr>
          <p:cNvPr id="630798" name="Text Box 14"/>
          <p:cNvSpPr txBox="1">
            <a:spLocks noChangeArrowheads="1"/>
          </p:cNvSpPr>
          <p:nvPr/>
        </p:nvSpPr>
        <p:spPr bwMode="auto">
          <a:xfrm>
            <a:off x="0" y="5861050"/>
            <a:ext cx="1868488" cy="336550"/>
          </a:xfrm>
          <a:prstGeom prst="rect">
            <a:avLst/>
          </a:prstGeom>
          <a:noFill/>
          <a:ln w="25400" algn="ctr">
            <a:noFill/>
            <a:miter lim="800000"/>
            <a:headEnd/>
            <a:tailEnd/>
          </a:ln>
          <a:effectLst/>
        </p:spPr>
        <p:txBody>
          <a:bodyPr wrap="none">
            <a:spAutoFit/>
          </a:bodyPr>
          <a:lstStyle/>
          <a:p>
            <a:pPr eaLnBrk="1" hangingPunct="1">
              <a:spcBef>
                <a:spcPct val="20000"/>
              </a:spcBef>
              <a:buClr>
                <a:srgbClr val="FFCC66"/>
              </a:buClr>
            </a:pPr>
            <a:r>
              <a:rPr lang="en-GB" sz="1600" b="1">
                <a:solidFill>
                  <a:schemeClr val="accent2"/>
                </a:solidFill>
                <a:latin typeface="Arial" charset="0"/>
              </a:rPr>
              <a:t>www.eu-egee.org</a:t>
            </a:r>
          </a:p>
        </p:txBody>
      </p:sp>
      <p:pic>
        <p:nvPicPr>
          <p:cNvPr id="630799" name="Picture 15" descr="InfsoMedia_EN_RGB_Hi"/>
          <p:cNvPicPr>
            <a:picLocks noChangeAspect="1" noChangeArrowheads="1"/>
          </p:cNvPicPr>
          <p:nvPr userDrawn="1"/>
        </p:nvPicPr>
        <p:blipFill>
          <a:blip r:embed="rId5" cstate="print"/>
          <a:srcRect/>
          <a:stretch>
            <a:fillRect/>
          </a:stretch>
        </p:blipFill>
        <p:spPr bwMode="auto">
          <a:xfrm>
            <a:off x="6329363" y="5592763"/>
            <a:ext cx="1336675" cy="858837"/>
          </a:xfrm>
          <a:prstGeom prst="rect">
            <a:avLst/>
          </a:prstGeom>
          <a:noFill/>
          <a:ln w="9525">
            <a:noFill/>
            <a:miter lim="800000"/>
            <a:headEnd/>
            <a:tailEnd/>
          </a:ln>
        </p:spPr>
      </p:pic>
      <p:sp>
        <p:nvSpPr>
          <p:cNvPr id="630800" name="Text Box 16"/>
          <p:cNvSpPr txBox="1">
            <a:spLocks noChangeArrowheads="1"/>
          </p:cNvSpPr>
          <p:nvPr userDrawn="1"/>
        </p:nvSpPr>
        <p:spPr bwMode="auto">
          <a:xfrm>
            <a:off x="5643563" y="6491288"/>
            <a:ext cx="3500437"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solidFill>
                  <a:schemeClr val="accent2"/>
                </a:solidFill>
                <a:latin typeface="Verdana" pitchFamily="34" charset="0"/>
              </a:rPr>
              <a:t>EGEE and gLite are registered trademarks</a:t>
            </a:r>
            <a:r>
              <a:rPr lang="en-GB" sz="1800">
                <a:solidFill>
                  <a:schemeClr val="accent2"/>
                </a:solidFill>
                <a:latin typeface="Arial" charset="0"/>
              </a:rPr>
              <a:t> </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7B2C4AAB-3C2B-41FA-A0C9-AD1D972674A9}" type="slidenum">
              <a:rPr lang="en-GB"/>
              <a:pPr/>
              <a:t>‹N›</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330ECFFC-31EB-4207-B3CA-8257BDB00E70}" type="slidenum">
              <a:rPr lang="en-GB"/>
              <a:pPr/>
              <a:t>‹N›</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B5B1062D-7BF1-4BD1-ADED-3FFD93CD32EC}" type="slidenum">
              <a:rPr lang="en-GB"/>
              <a:pPr/>
              <a:t>‹N›</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piè di pagina 6"/>
          <p:cNvSpPr>
            <a:spLocks noGrp="1"/>
          </p:cNvSpPr>
          <p:nvPr>
            <p:ph type="ftr" sz="quarter" idx="10"/>
          </p:nvPr>
        </p:nvSpPr>
        <p:spPr/>
        <p:txBody>
          <a:bodyPr/>
          <a:lstStyle>
            <a:lvl1pPr>
              <a:defRPr/>
            </a:lvl1pPr>
          </a:lstStyle>
          <a:p>
            <a:r>
              <a:rPr lang="en-GB"/>
              <a:t>L.Perini</a:t>
            </a:r>
          </a:p>
        </p:txBody>
      </p:sp>
      <p:sp>
        <p:nvSpPr>
          <p:cNvPr id="8" name="Segnaposto numero diapositiva 7"/>
          <p:cNvSpPr>
            <a:spLocks noGrp="1"/>
          </p:cNvSpPr>
          <p:nvPr>
            <p:ph type="sldNum" sz="quarter" idx="11"/>
          </p:nvPr>
        </p:nvSpPr>
        <p:spPr/>
        <p:txBody>
          <a:bodyPr/>
          <a:lstStyle>
            <a:lvl1pPr>
              <a:defRPr/>
            </a:lvl1pPr>
          </a:lstStyle>
          <a:p>
            <a:fld id="{415CC480-3BB2-49EE-9AF4-7163E78DB2F2}" type="slidenum">
              <a:rPr lang="en-GB"/>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it-IT" smtClean="0"/>
              <a:t>CCR  11 Ottobre 2013 </a:t>
            </a:r>
            <a:endParaRPr lang="en-US"/>
          </a:p>
        </p:txBody>
      </p:sp>
      <p:sp>
        <p:nvSpPr>
          <p:cNvPr id="8" name="Segnaposto piè di pagina 7"/>
          <p:cNvSpPr>
            <a:spLocks noGrp="1"/>
          </p:cNvSpPr>
          <p:nvPr>
            <p:ph type="ftr" sz="quarter" idx="11"/>
          </p:nvPr>
        </p:nvSpPr>
        <p:spPr/>
        <p:txBody>
          <a:bodyPr/>
          <a:lstStyle>
            <a:lvl1pPr>
              <a:defRPr/>
            </a:lvl1pPr>
          </a:lstStyle>
          <a:p>
            <a:r>
              <a:rPr lang="en-US"/>
              <a:t>L.Perini</a:t>
            </a:r>
          </a:p>
        </p:txBody>
      </p:sp>
      <p:sp>
        <p:nvSpPr>
          <p:cNvPr id="9" name="Segnaposto numero diapositiva 8"/>
          <p:cNvSpPr>
            <a:spLocks noGrp="1"/>
          </p:cNvSpPr>
          <p:nvPr>
            <p:ph type="sldNum" sz="quarter" idx="12"/>
          </p:nvPr>
        </p:nvSpPr>
        <p:spPr/>
        <p:txBody>
          <a:bodyPr/>
          <a:lstStyle>
            <a:lvl1pPr>
              <a:defRPr/>
            </a:lvl1pPr>
          </a:lstStyle>
          <a:p>
            <a:fld id="{608E3697-D1DA-4CEA-9A24-32BD48D6AB88}" type="slidenum">
              <a:rPr lang="en-US"/>
              <a:pPr/>
              <a:t>‹N›</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p:txBody>
          <a:bodyPr/>
          <a:lstStyle>
            <a:lvl1pPr>
              <a:defRPr/>
            </a:lvl1pPr>
          </a:lstStyle>
          <a:p>
            <a:r>
              <a:rPr lang="en-GB"/>
              <a:t>L.Perini</a:t>
            </a:r>
          </a:p>
        </p:txBody>
      </p:sp>
      <p:sp>
        <p:nvSpPr>
          <p:cNvPr id="4" name="Segnaposto numero diapositiva 3"/>
          <p:cNvSpPr>
            <a:spLocks noGrp="1"/>
          </p:cNvSpPr>
          <p:nvPr>
            <p:ph type="sldNum" sz="quarter" idx="11"/>
          </p:nvPr>
        </p:nvSpPr>
        <p:spPr/>
        <p:txBody>
          <a:bodyPr/>
          <a:lstStyle>
            <a:lvl1pPr>
              <a:defRPr/>
            </a:lvl1pPr>
          </a:lstStyle>
          <a:p>
            <a:fld id="{EBA5D9F6-436A-4A5E-A2BE-E3DE95D23AC4}" type="slidenum">
              <a:rPr lang="en-GB"/>
              <a:pPr/>
              <a:t>‹N›</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p:cNvSpPr>
            <a:spLocks noGrp="1"/>
          </p:cNvSpPr>
          <p:nvPr>
            <p:ph type="ftr" sz="quarter" idx="10"/>
          </p:nvPr>
        </p:nvSpPr>
        <p:spPr/>
        <p:txBody>
          <a:bodyPr/>
          <a:lstStyle>
            <a:lvl1pPr>
              <a:defRPr/>
            </a:lvl1pPr>
          </a:lstStyle>
          <a:p>
            <a:r>
              <a:rPr lang="en-GB"/>
              <a:t>L.Perini</a:t>
            </a:r>
          </a:p>
        </p:txBody>
      </p:sp>
      <p:sp>
        <p:nvSpPr>
          <p:cNvPr id="3" name="Segnaposto numero diapositiva 2"/>
          <p:cNvSpPr>
            <a:spLocks noGrp="1"/>
          </p:cNvSpPr>
          <p:nvPr>
            <p:ph type="sldNum" sz="quarter" idx="11"/>
          </p:nvPr>
        </p:nvSpPr>
        <p:spPr/>
        <p:txBody>
          <a:bodyPr/>
          <a:lstStyle>
            <a:lvl1pPr>
              <a:defRPr/>
            </a:lvl1pPr>
          </a:lstStyle>
          <a:p>
            <a:fld id="{5266ADBC-AD9C-45C0-A638-1FF348C89023}" type="slidenum">
              <a:rPr lang="en-GB"/>
              <a:pPr/>
              <a:t>‹N›</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C3D38F90-E3DD-4956-B97D-919C06380997}" type="slidenum">
              <a:rPr lang="en-GB"/>
              <a:pPr/>
              <a:t>‹N›</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piè di pagina 4"/>
          <p:cNvSpPr>
            <a:spLocks noGrp="1"/>
          </p:cNvSpPr>
          <p:nvPr>
            <p:ph type="ftr" sz="quarter" idx="10"/>
          </p:nvPr>
        </p:nvSpPr>
        <p:spPr/>
        <p:txBody>
          <a:bodyPr/>
          <a:lstStyle>
            <a:lvl1pPr>
              <a:defRPr/>
            </a:lvl1pPr>
          </a:lstStyle>
          <a:p>
            <a:r>
              <a:rPr lang="en-GB"/>
              <a:t>L.Perini</a:t>
            </a:r>
          </a:p>
        </p:txBody>
      </p:sp>
      <p:sp>
        <p:nvSpPr>
          <p:cNvPr id="6" name="Segnaposto numero diapositiva 5"/>
          <p:cNvSpPr>
            <a:spLocks noGrp="1"/>
          </p:cNvSpPr>
          <p:nvPr>
            <p:ph type="sldNum" sz="quarter" idx="11"/>
          </p:nvPr>
        </p:nvSpPr>
        <p:spPr/>
        <p:txBody>
          <a:bodyPr/>
          <a:lstStyle>
            <a:lvl1pPr>
              <a:defRPr/>
            </a:lvl1pPr>
          </a:lstStyle>
          <a:p>
            <a:fld id="{59732C52-CA72-45BF-8FD5-4E3AD3227481}" type="slidenum">
              <a:rPr lang="en-GB"/>
              <a:pPr/>
              <a:t>‹N›</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52A3D294-1680-4BFB-9B39-8A67F2676082}" type="slidenum">
              <a:rPr lang="en-GB"/>
              <a:pPr/>
              <a:t>‹N›</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27838" y="66675"/>
            <a:ext cx="2160587" cy="6337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6075" y="66675"/>
            <a:ext cx="6329363" cy="6337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piè di pagina 3"/>
          <p:cNvSpPr>
            <a:spLocks noGrp="1"/>
          </p:cNvSpPr>
          <p:nvPr>
            <p:ph type="ftr" sz="quarter" idx="10"/>
          </p:nvPr>
        </p:nvSpPr>
        <p:spPr/>
        <p:txBody>
          <a:bodyPr/>
          <a:lstStyle>
            <a:lvl1pPr>
              <a:defRPr/>
            </a:lvl1pPr>
          </a:lstStyle>
          <a:p>
            <a:r>
              <a:rPr lang="en-GB"/>
              <a:t>L.Perini</a:t>
            </a:r>
          </a:p>
        </p:txBody>
      </p:sp>
      <p:sp>
        <p:nvSpPr>
          <p:cNvPr id="5" name="Segnaposto numero diapositiva 4"/>
          <p:cNvSpPr>
            <a:spLocks noGrp="1"/>
          </p:cNvSpPr>
          <p:nvPr>
            <p:ph type="sldNum" sz="quarter" idx="11"/>
          </p:nvPr>
        </p:nvSpPr>
        <p:spPr/>
        <p:txBody>
          <a:bodyPr/>
          <a:lstStyle>
            <a:lvl1pPr>
              <a:defRPr/>
            </a:lvl1pPr>
          </a:lstStyle>
          <a:p>
            <a:fld id="{09586473-4E1D-45F9-AD75-F40FB07C2FDA}" type="slidenum">
              <a:rPr lang="en-GB"/>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it-IT" smtClean="0"/>
              <a:t>CCR  11 Ottobre 2013 </a:t>
            </a:r>
            <a:endParaRPr lang="en-US"/>
          </a:p>
        </p:txBody>
      </p:sp>
      <p:sp>
        <p:nvSpPr>
          <p:cNvPr id="4" name="Segnaposto piè di pagina 3"/>
          <p:cNvSpPr>
            <a:spLocks noGrp="1"/>
          </p:cNvSpPr>
          <p:nvPr>
            <p:ph type="ftr" sz="quarter" idx="11"/>
          </p:nvPr>
        </p:nvSpPr>
        <p:spPr/>
        <p:txBody>
          <a:bodyPr/>
          <a:lstStyle>
            <a:lvl1pPr>
              <a:defRPr/>
            </a:lvl1pPr>
          </a:lstStyle>
          <a:p>
            <a:r>
              <a:rPr lang="en-US"/>
              <a:t>L.Perini</a:t>
            </a:r>
          </a:p>
        </p:txBody>
      </p:sp>
      <p:sp>
        <p:nvSpPr>
          <p:cNvPr id="5" name="Segnaposto numero diapositiva 4"/>
          <p:cNvSpPr>
            <a:spLocks noGrp="1"/>
          </p:cNvSpPr>
          <p:nvPr>
            <p:ph type="sldNum" sz="quarter" idx="12"/>
          </p:nvPr>
        </p:nvSpPr>
        <p:spPr/>
        <p:txBody>
          <a:bodyPr/>
          <a:lstStyle>
            <a:lvl1pPr>
              <a:defRPr/>
            </a:lvl1pPr>
          </a:lstStyle>
          <a:p>
            <a:fld id="{68872A5D-1911-4743-9AA4-F9CD2F2B8963}"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it-IT" smtClean="0"/>
              <a:t>CCR  11 Ottobre 2013 </a:t>
            </a:r>
            <a:endParaRPr lang="en-US" dirty="0"/>
          </a:p>
        </p:txBody>
      </p:sp>
      <p:sp>
        <p:nvSpPr>
          <p:cNvPr id="3" name="Segnaposto piè di pagina 2"/>
          <p:cNvSpPr>
            <a:spLocks noGrp="1"/>
          </p:cNvSpPr>
          <p:nvPr>
            <p:ph type="ftr" sz="quarter" idx="11"/>
          </p:nvPr>
        </p:nvSpPr>
        <p:spPr/>
        <p:txBody>
          <a:bodyPr/>
          <a:lstStyle>
            <a:lvl1pPr>
              <a:defRPr/>
            </a:lvl1pPr>
          </a:lstStyle>
          <a:p>
            <a:r>
              <a:rPr lang="en-US"/>
              <a:t>L.Perini</a:t>
            </a:r>
          </a:p>
        </p:txBody>
      </p:sp>
      <p:sp>
        <p:nvSpPr>
          <p:cNvPr id="4" name="Segnaposto numero diapositiva 3"/>
          <p:cNvSpPr>
            <a:spLocks noGrp="1"/>
          </p:cNvSpPr>
          <p:nvPr>
            <p:ph type="sldNum" sz="quarter" idx="12"/>
          </p:nvPr>
        </p:nvSpPr>
        <p:spPr/>
        <p:txBody>
          <a:bodyPr/>
          <a:lstStyle>
            <a:lvl1pPr>
              <a:defRPr/>
            </a:lvl1pPr>
          </a:lstStyle>
          <a:p>
            <a:fld id="{D5084CB7-891D-42CB-932F-2DEFFBAA932C}"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smtClean="0"/>
              <a:t>CCR  11 Ottobre 2013 </a:t>
            </a:r>
            <a:endParaRPr lang="en-US"/>
          </a:p>
        </p:txBody>
      </p:sp>
      <p:sp>
        <p:nvSpPr>
          <p:cNvPr id="6" name="Segnaposto piè di pagina 5"/>
          <p:cNvSpPr>
            <a:spLocks noGrp="1"/>
          </p:cNvSpPr>
          <p:nvPr>
            <p:ph type="ftr" sz="quarter" idx="11"/>
          </p:nvPr>
        </p:nvSpPr>
        <p:spPr/>
        <p:txBody>
          <a:bodyPr/>
          <a:lstStyle>
            <a:lvl1pPr>
              <a:defRPr/>
            </a:lvl1pPr>
          </a:lstStyle>
          <a:p>
            <a:r>
              <a:rPr lang="en-US"/>
              <a:t>L.Perini</a:t>
            </a:r>
          </a:p>
        </p:txBody>
      </p:sp>
      <p:sp>
        <p:nvSpPr>
          <p:cNvPr id="7" name="Segnaposto numero diapositiva 6"/>
          <p:cNvSpPr>
            <a:spLocks noGrp="1"/>
          </p:cNvSpPr>
          <p:nvPr>
            <p:ph type="sldNum" sz="quarter" idx="12"/>
          </p:nvPr>
        </p:nvSpPr>
        <p:spPr/>
        <p:txBody>
          <a:bodyPr/>
          <a:lstStyle>
            <a:lvl1pPr>
              <a:defRPr/>
            </a:lvl1pPr>
          </a:lstStyle>
          <a:p>
            <a:fld id="{D3AC3E00-4D77-49D7-AC2A-2C4C7F1E2C92}"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smtClean="0"/>
              <a:t>CCR  11 Ottobre 2013 </a:t>
            </a:r>
            <a:endParaRPr lang="en-US"/>
          </a:p>
        </p:txBody>
      </p:sp>
      <p:sp>
        <p:nvSpPr>
          <p:cNvPr id="6" name="Segnaposto piè di pagina 5"/>
          <p:cNvSpPr>
            <a:spLocks noGrp="1"/>
          </p:cNvSpPr>
          <p:nvPr>
            <p:ph type="ftr" sz="quarter" idx="11"/>
          </p:nvPr>
        </p:nvSpPr>
        <p:spPr/>
        <p:txBody>
          <a:bodyPr/>
          <a:lstStyle>
            <a:lvl1pPr>
              <a:defRPr/>
            </a:lvl1pPr>
          </a:lstStyle>
          <a:p>
            <a:r>
              <a:rPr lang="en-US"/>
              <a:t>L.Perini</a:t>
            </a:r>
          </a:p>
        </p:txBody>
      </p:sp>
      <p:sp>
        <p:nvSpPr>
          <p:cNvPr id="7" name="Segnaposto numero diapositiva 6"/>
          <p:cNvSpPr>
            <a:spLocks noGrp="1"/>
          </p:cNvSpPr>
          <p:nvPr>
            <p:ph type="sldNum" sz="quarter" idx="12"/>
          </p:nvPr>
        </p:nvSpPr>
        <p:spPr/>
        <p:txBody>
          <a:bodyPr/>
          <a:lstStyle>
            <a:lvl1pPr>
              <a:defRPr/>
            </a:lvl1pPr>
          </a:lstStyle>
          <a:p>
            <a:fld id="{A940C2E1-D362-4611-A4BD-444BC58A0FA2}"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it-IT" smtClean="0"/>
              <a:t>CCR  11 Ottobre 2013 </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L.Perini</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84468A2-0F1F-49BE-A930-8D75BE24568E}"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Times New Roman" pitchFamily="16" charset="0"/>
        </a:defRPr>
      </a:lvl2pPr>
      <a:lvl3pPr algn="ctr" rtl="0" eaLnBrk="0" fontAlgn="base" hangingPunct="0">
        <a:spcBef>
          <a:spcPct val="0"/>
        </a:spcBef>
        <a:spcAft>
          <a:spcPct val="0"/>
        </a:spcAft>
        <a:defRPr sz="4400">
          <a:solidFill>
            <a:srgbClr val="FF0000"/>
          </a:solidFill>
          <a:latin typeface="Times New Roman" pitchFamily="16" charset="0"/>
        </a:defRPr>
      </a:lvl3pPr>
      <a:lvl4pPr algn="ctr" rtl="0" eaLnBrk="0" fontAlgn="base" hangingPunct="0">
        <a:spcBef>
          <a:spcPct val="0"/>
        </a:spcBef>
        <a:spcAft>
          <a:spcPct val="0"/>
        </a:spcAft>
        <a:defRPr sz="4400">
          <a:solidFill>
            <a:srgbClr val="FF0000"/>
          </a:solidFill>
          <a:latin typeface="Times New Roman" pitchFamily="16" charset="0"/>
        </a:defRPr>
      </a:lvl4pPr>
      <a:lvl5pPr algn="ctr" rtl="0" eaLnBrk="0" fontAlgn="base" hangingPunct="0">
        <a:spcBef>
          <a:spcPct val="0"/>
        </a:spcBef>
        <a:spcAft>
          <a:spcPct val="0"/>
        </a:spcAft>
        <a:defRPr sz="4400">
          <a:solidFill>
            <a:srgbClr val="FF0000"/>
          </a:solidFill>
          <a:latin typeface="Times New Roman" pitchFamily="16" charset="0"/>
        </a:defRPr>
      </a:lvl5pPr>
      <a:lvl6pPr marL="457200" algn="ctr" rtl="0" eaLnBrk="0" fontAlgn="base" hangingPunct="0">
        <a:spcBef>
          <a:spcPct val="0"/>
        </a:spcBef>
        <a:spcAft>
          <a:spcPct val="0"/>
        </a:spcAft>
        <a:defRPr sz="4400">
          <a:solidFill>
            <a:srgbClr val="FF0000"/>
          </a:solidFill>
          <a:latin typeface="Times New Roman" pitchFamily="16" charset="0"/>
        </a:defRPr>
      </a:lvl6pPr>
      <a:lvl7pPr marL="914400" algn="ctr" rtl="0" eaLnBrk="0" fontAlgn="base" hangingPunct="0">
        <a:spcBef>
          <a:spcPct val="0"/>
        </a:spcBef>
        <a:spcAft>
          <a:spcPct val="0"/>
        </a:spcAft>
        <a:defRPr sz="4400">
          <a:solidFill>
            <a:srgbClr val="FF0000"/>
          </a:solidFill>
          <a:latin typeface="Times New Roman" pitchFamily="16" charset="0"/>
        </a:defRPr>
      </a:lvl7pPr>
      <a:lvl8pPr marL="1371600" algn="ctr" rtl="0" eaLnBrk="0" fontAlgn="base" hangingPunct="0">
        <a:spcBef>
          <a:spcPct val="0"/>
        </a:spcBef>
        <a:spcAft>
          <a:spcPct val="0"/>
        </a:spcAft>
        <a:defRPr sz="4400">
          <a:solidFill>
            <a:srgbClr val="FF0000"/>
          </a:solidFill>
          <a:latin typeface="Times New Roman" pitchFamily="16" charset="0"/>
        </a:defRPr>
      </a:lvl8pPr>
      <a:lvl9pPr marL="1828800" algn="ctr" rtl="0" eaLnBrk="0" fontAlgn="base" hangingPunct="0">
        <a:spcBef>
          <a:spcPct val="0"/>
        </a:spcBef>
        <a:spcAft>
          <a:spcPct val="0"/>
        </a:spcAft>
        <a:defRPr sz="4400">
          <a:solidFill>
            <a:srgbClr val="FF0000"/>
          </a:solidFill>
          <a:latin typeface="Times New Roman" pitchFamily="16" charset="0"/>
        </a:defRPr>
      </a:lvl9pPr>
    </p:titleStyle>
    <p:bodyStyle>
      <a:lvl1pPr marL="342900" indent="-342900" algn="l" rtl="0" eaLnBrk="0" fontAlgn="base" hangingPunct="0">
        <a:spcBef>
          <a:spcPct val="20000"/>
        </a:spcBef>
        <a:spcAft>
          <a:spcPct val="0"/>
        </a:spcAft>
        <a:buChar char="•"/>
        <a:defRPr sz="28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rgbClr val="009900"/>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4530" name="Rectangle 2"/>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endParaRPr lang="it-IT"/>
          </a:p>
        </p:txBody>
      </p:sp>
      <p:sp>
        <p:nvSpPr>
          <p:cNvPr id="534531" name="Rectangle 3"/>
          <p:cNvSpPr>
            <a:spLocks noGrp="1" noChangeArrowheads="1"/>
          </p:cNvSpPr>
          <p:nvPr>
            <p:ph type="ftr" sz="quarter" idx="3"/>
          </p:nvPr>
        </p:nvSpPr>
        <p:spPr bwMode="auto">
          <a:xfrm>
            <a:off x="1736725" y="6559550"/>
            <a:ext cx="670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r>
              <a:rPr lang="en-GB"/>
              <a:t>L.Perini</a:t>
            </a:r>
          </a:p>
        </p:txBody>
      </p:sp>
      <p:sp>
        <p:nvSpPr>
          <p:cNvPr id="534532" name="Rectangle 4"/>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fld id="{1FCBF55E-256B-4BD4-BED5-5FC698D07C9F}" type="slidenum">
              <a:rPr lang="en-GB"/>
              <a:pPr/>
              <a:t>‹N›</a:t>
            </a:fld>
            <a:endParaRPr lang="en-GB"/>
          </a:p>
        </p:txBody>
      </p:sp>
      <p:sp>
        <p:nvSpPr>
          <p:cNvPr id="534533" name="Rectangle 5"/>
          <p:cNvSpPr>
            <a:spLocks noChangeArrowheads="1"/>
          </p:cNvSpPr>
          <p:nvPr/>
        </p:nvSpPr>
        <p:spPr bwMode="auto">
          <a:xfrm>
            <a:off x="1825625" y="0"/>
            <a:ext cx="7315200" cy="838200"/>
          </a:xfrm>
          <a:prstGeom prst="rect">
            <a:avLst/>
          </a:prstGeom>
          <a:solidFill>
            <a:srgbClr val="325FAF"/>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it-IT" sz="1800">
              <a:latin typeface="Arial" charset="0"/>
            </a:endParaRPr>
          </a:p>
        </p:txBody>
      </p:sp>
      <p:sp>
        <p:nvSpPr>
          <p:cNvPr id="534534" name="Rectangle 6"/>
          <p:cNvSpPr>
            <a:spLocks noGrp="1" noChangeArrowheads="1"/>
          </p:cNvSpPr>
          <p:nvPr>
            <p:ph type="body" idx="1"/>
          </p:nvPr>
        </p:nvSpPr>
        <p:spPr bwMode="auto">
          <a:xfrm>
            <a:off x="346075" y="974725"/>
            <a:ext cx="8589963" cy="542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34535" name="Rectangle 7"/>
          <p:cNvSpPr>
            <a:spLocks noChangeArrowheads="1"/>
          </p:cNvSpPr>
          <p:nvPr/>
        </p:nvSpPr>
        <p:spPr bwMode="auto">
          <a:xfrm>
            <a:off x="1774825" y="687388"/>
            <a:ext cx="7369175" cy="146050"/>
          </a:xfrm>
          <a:prstGeom prst="rect">
            <a:avLst/>
          </a:prstGeom>
          <a:solidFill>
            <a:srgbClr val="2B519A"/>
          </a:solidFill>
          <a:ln w="9525">
            <a:noFill/>
            <a:miter lim="800000"/>
            <a:headEnd/>
            <a:tailEnd/>
          </a:ln>
          <a:effectLst/>
        </p:spPr>
        <p:txBody>
          <a:bodyPr wrap="none" anchor="ctr"/>
          <a:lstStyle/>
          <a:p>
            <a:pPr algn="ctr" eaLnBrk="1" hangingPunct="1"/>
            <a:endParaRPr lang="it-IT" sz="1800">
              <a:latin typeface="Verdana" pitchFamily="34" charset="0"/>
            </a:endParaRPr>
          </a:p>
        </p:txBody>
      </p:sp>
      <p:sp>
        <p:nvSpPr>
          <p:cNvPr id="534536" name="Oval 8"/>
          <p:cNvSpPr>
            <a:spLocks noChangeArrowheads="1"/>
          </p:cNvSpPr>
          <p:nvPr/>
        </p:nvSpPr>
        <p:spPr bwMode="auto">
          <a:xfrm>
            <a:off x="1398588" y="0"/>
            <a:ext cx="838200" cy="838200"/>
          </a:xfrm>
          <a:prstGeom prst="ellipse">
            <a:avLst/>
          </a:prstGeom>
          <a:solidFill>
            <a:schemeClr val="bg1"/>
          </a:solidFill>
          <a:ln w="9525">
            <a:noFill/>
            <a:round/>
            <a:headEnd/>
            <a:tailEnd/>
          </a:ln>
          <a:effectLst/>
        </p:spPr>
        <p:txBody>
          <a:bodyPr wrap="none" anchor="ctr"/>
          <a:lstStyle/>
          <a:p>
            <a:endParaRPr lang="it-IT"/>
          </a:p>
        </p:txBody>
      </p:sp>
      <p:graphicFrame>
        <p:nvGraphicFramePr>
          <p:cNvPr id="534537" name="Group 9"/>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smtClean="0">
                          <a:ln>
                            <a:noFill/>
                          </a:ln>
                          <a:solidFill>
                            <a:schemeClr val="bg1"/>
                          </a:solidFill>
                          <a:effectLst/>
                          <a:latin typeface="Arial" charset="0"/>
                        </a:rPr>
                        <a:t>Enabling Grids for E-sciencE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34543" name="Rectangle 15"/>
          <p:cNvSpPr>
            <a:spLocks noGrp="1" noChangeArrowheads="1"/>
          </p:cNvSpPr>
          <p:nvPr>
            <p:ph type="title"/>
          </p:nvPr>
        </p:nvSpPr>
        <p:spPr bwMode="auto">
          <a:xfrm>
            <a:off x="2254250" y="66675"/>
            <a:ext cx="673417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34544" name="Text Box 16"/>
          <p:cNvSpPr txBox="1">
            <a:spLocks noChangeArrowheads="1"/>
          </p:cNvSpPr>
          <p:nvPr/>
        </p:nvSpPr>
        <p:spPr bwMode="auto">
          <a:xfrm>
            <a:off x="0" y="6491288"/>
            <a:ext cx="2238375"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Verdana" pitchFamily="34" charset="0"/>
              </a:rPr>
              <a:t>INFSO-RI-508833</a:t>
            </a:r>
            <a:r>
              <a:rPr lang="en-GB" sz="1800">
                <a:latin typeface="Verdana" pitchFamily="34" charset="0"/>
              </a:rPr>
              <a:t> </a:t>
            </a:r>
          </a:p>
        </p:txBody>
      </p:sp>
      <p:pic>
        <p:nvPicPr>
          <p:cNvPr id="534545" name="Picture 17" descr="egee"/>
          <p:cNvPicPr>
            <a:picLocks noChangeAspect="1" noChangeArrowheads="1"/>
          </p:cNvPicPr>
          <p:nvPr/>
        </p:nvPicPr>
        <p:blipFill>
          <a:blip r:embed="rId13" cstate="print"/>
          <a:srcRect/>
          <a:stretch>
            <a:fillRect/>
          </a:stretch>
        </p:blipFill>
        <p:spPr bwMode="auto">
          <a:xfrm>
            <a:off x="114300" y="184150"/>
            <a:ext cx="2009775" cy="495300"/>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r" rtl="0" fontAlgn="base">
        <a:spcBef>
          <a:spcPct val="0"/>
        </a:spcBef>
        <a:spcAft>
          <a:spcPct val="0"/>
        </a:spcAft>
        <a:defRPr sz="3200" b="1">
          <a:solidFill>
            <a:schemeClr val="bg1"/>
          </a:solidFill>
          <a:latin typeface="+mj-lt"/>
          <a:ea typeface="+mj-ea"/>
          <a:cs typeface="+mj-cs"/>
        </a:defRPr>
      </a:lvl1pPr>
      <a:lvl2pPr algn="r" rtl="0" fontAlgn="base">
        <a:spcBef>
          <a:spcPct val="0"/>
        </a:spcBef>
        <a:spcAft>
          <a:spcPct val="0"/>
        </a:spcAft>
        <a:defRPr sz="3200" b="1">
          <a:solidFill>
            <a:schemeClr val="bg1"/>
          </a:solidFill>
          <a:latin typeface="Arial" charset="0"/>
        </a:defRPr>
      </a:lvl2pPr>
      <a:lvl3pPr algn="r" rtl="0" fontAlgn="base">
        <a:spcBef>
          <a:spcPct val="0"/>
        </a:spcBef>
        <a:spcAft>
          <a:spcPct val="0"/>
        </a:spcAft>
        <a:defRPr sz="3200" b="1">
          <a:solidFill>
            <a:schemeClr val="bg1"/>
          </a:solidFill>
          <a:latin typeface="Arial" charset="0"/>
        </a:defRPr>
      </a:lvl3pPr>
      <a:lvl4pPr algn="r" rtl="0" fontAlgn="base">
        <a:spcBef>
          <a:spcPct val="0"/>
        </a:spcBef>
        <a:spcAft>
          <a:spcPct val="0"/>
        </a:spcAft>
        <a:defRPr sz="3200" b="1">
          <a:solidFill>
            <a:schemeClr val="bg1"/>
          </a:solidFill>
          <a:latin typeface="Arial" charset="0"/>
        </a:defRPr>
      </a:lvl4pPr>
      <a:lvl5pPr algn="r" rtl="0" fontAlgn="base">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fontAlgn="base">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fontAlgn="base">
        <a:spcBef>
          <a:spcPct val="20000"/>
        </a:spcBef>
        <a:spcAft>
          <a:spcPct val="0"/>
        </a:spcAft>
        <a:buClr>
          <a:srgbClr val="F1AF00"/>
        </a:buClr>
        <a:buFont typeface="Arial" charset="0"/>
        <a:buChar char="–"/>
        <a:defRPr sz="2100">
          <a:solidFill>
            <a:srgbClr val="00338F"/>
          </a:solidFill>
          <a:latin typeface="+mn-lt"/>
        </a:defRPr>
      </a:lvl2pPr>
      <a:lvl3pPr marL="1143000" indent="-228600" algn="l" rtl="0" fontAlgn="base">
        <a:spcBef>
          <a:spcPct val="20000"/>
        </a:spcBef>
        <a:spcAft>
          <a:spcPct val="0"/>
        </a:spcAft>
        <a:buClr>
          <a:srgbClr val="F1AF00"/>
        </a:buClr>
        <a:buFont typeface="Wingdings" charset="2"/>
        <a:buChar char="§"/>
        <a:defRPr sz="1900">
          <a:solidFill>
            <a:srgbClr val="00338F"/>
          </a:solidFill>
          <a:latin typeface="+mn-lt"/>
        </a:defRPr>
      </a:lvl3pPr>
      <a:lvl4pPr marL="1600200" indent="-228600" algn="l" rtl="0" fontAlgn="base">
        <a:spcBef>
          <a:spcPct val="20000"/>
        </a:spcBef>
        <a:spcAft>
          <a:spcPct val="0"/>
        </a:spcAft>
        <a:buClr>
          <a:srgbClr val="F1AF00"/>
        </a:buClr>
        <a:buChar char="•"/>
        <a:defRPr i="1">
          <a:solidFill>
            <a:srgbClr val="00338F"/>
          </a:solidFill>
          <a:latin typeface="+mn-lt"/>
        </a:defRPr>
      </a:lvl4pPr>
      <a:lvl5pPr marL="2057400" indent="-228600" algn="l" rtl="0" fontAlgn="base">
        <a:spcBef>
          <a:spcPct val="20000"/>
        </a:spcBef>
        <a:spcAft>
          <a:spcPct val="0"/>
        </a:spcAft>
        <a:buClr>
          <a:srgbClr val="F1AF00"/>
        </a:buClr>
        <a:buChar char="o"/>
        <a:defRPr sz="1600">
          <a:solidFill>
            <a:srgbClr val="00338F"/>
          </a:solidFill>
          <a:latin typeface="+mn-lt"/>
        </a:defRPr>
      </a:lvl5pPr>
      <a:lvl6pPr marL="2514600" indent="-228600" algn="l" rtl="0" fontAlgn="base">
        <a:spcBef>
          <a:spcPct val="20000"/>
        </a:spcBef>
        <a:spcAft>
          <a:spcPct val="0"/>
        </a:spcAft>
        <a:buClr>
          <a:srgbClr val="F1AF00"/>
        </a:buClr>
        <a:buChar char="o"/>
        <a:defRPr sz="1600">
          <a:solidFill>
            <a:srgbClr val="00338F"/>
          </a:solidFill>
          <a:latin typeface="+mn-lt"/>
        </a:defRPr>
      </a:lvl6pPr>
      <a:lvl7pPr marL="2971800" indent="-228600" algn="l" rtl="0" fontAlgn="base">
        <a:spcBef>
          <a:spcPct val="20000"/>
        </a:spcBef>
        <a:spcAft>
          <a:spcPct val="0"/>
        </a:spcAft>
        <a:buClr>
          <a:srgbClr val="F1AF00"/>
        </a:buClr>
        <a:buChar char="o"/>
        <a:defRPr sz="1600">
          <a:solidFill>
            <a:srgbClr val="00338F"/>
          </a:solidFill>
          <a:latin typeface="+mn-lt"/>
        </a:defRPr>
      </a:lvl7pPr>
      <a:lvl8pPr marL="3429000" indent="-228600" algn="l" rtl="0" fontAlgn="base">
        <a:spcBef>
          <a:spcPct val="20000"/>
        </a:spcBef>
        <a:spcAft>
          <a:spcPct val="0"/>
        </a:spcAft>
        <a:buClr>
          <a:srgbClr val="F1AF00"/>
        </a:buClr>
        <a:buChar char="o"/>
        <a:defRPr sz="1600">
          <a:solidFill>
            <a:srgbClr val="00338F"/>
          </a:solidFill>
          <a:latin typeface="+mn-lt"/>
        </a:defRPr>
      </a:lvl8pPr>
      <a:lvl9pPr marL="3886200" indent="-228600" algn="l" rtl="0" fontAlgn="base">
        <a:spcBef>
          <a:spcPct val="20000"/>
        </a:spcBef>
        <a:spcAft>
          <a:spcPct val="0"/>
        </a:spcAft>
        <a:buClr>
          <a:srgbClr val="F1AF00"/>
        </a:buClr>
        <a:buChar char="o"/>
        <a:defRPr sz="1600">
          <a:solidFill>
            <a:srgbClr val="00338F"/>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4226" name="Rectangle 2"/>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endParaRPr lang="it-IT"/>
          </a:p>
        </p:txBody>
      </p:sp>
      <p:sp>
        <p:nvSpPr>
          <p:cNvPr id="564227" name="Rectangle 3"/>
          <p:cNvSpPr>
            <a:spLocks noGrp="1" noChangeArrowheads="1"/>
          </p:cNvSpPr>
          <p:nvPr>
            <p:ph type="ftr" sz="quarter" idx="3"/>
          </p:nvPr>
        </p:nvSpPr>
        <p:spPr bwMode="auto">
          <a:xfrm>
            <a:off x="1736725" y="6559550"/>
            <a:ext cx="670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r>
              <a:rPr lang="en-GB"/>
              <a:t>L.Perini</a:t>
            </a:r>
          </a:p>
        </p:txBody>
      </p:sp>
      <p:sp>
        <p:nvSpPr>
          <p:cNvPr id="564228" name="Rectangle 4"/>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fld id="{0FB1081B-472C-4869-98BF-AB890D6C20FD}" type="slidenum">
              <a:rPr lang="en-GB"/>
              <a:pPr/>
              <a:t>‹N›</a:t>
            </a:fld>
            <a:endParaRPr lang="en-GB"/>
          </a:p>
        </p:txBody>
      </p:sp>
      <p:sp>
        <p:nvSpPr>
          <p:cNvPr id="564229" name="Rectangle 5"/>
          <p:cNvSpPr>
            <a:spLocks noChangeArrowheads="1"/>
          </p:cNvSpPr>
          <p:nvPr/>
        </p:nvSpPr>
        <p:spPr bwMode="auto">
          <a:xfrm>
            <a:off x="1825625" y="0"/>
            <a:ext cx="7315200" cy="838200"/>
          </a:xfrm>
          <a:prstGeom prst="rect">
            <a:avLst/>
          </a:prstGeom>
          <a:solidFill>
            <a:srgbClr val="325FAF"/>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fr-FR" sz="1800">
              <a:latin typeface="Arial" charset="0"/>
            </a:endParaRPr>
          </a:p>
        </p:txBody>
      </p:sp>
      <p:sp>
        <p:nvSpPr>
          <p:cNvPr id="564230" name="Rectangle 6"/>
          <p:cNvSpPr>
            <a:spLocks noGrp="1" noChangeArrowheads="1"/>
          </p:cNvSpPr>
          <p:nvPr>
            <p:ph type="body" idx="1"/>
          </p:nvPr>
        </p:nvSpPr>
        <p:spPr bwMode="auto">
          <a:xfrm>
            <a:off x="346075" y="974725"/>
            <a:ext cx="8589963" cy="542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64231" name="Rectangle 7"/>
          <p:cNvSpPr>
            <a:spLocks noChangeArrowheads="1"/>
          </p:cNvSpPr>
          <p:nvPr/>
        </p:nvSpPr>
        <p:spPr bwMode="auto">
          <a:xfrm>
            <a:off x="1774825" y="687388"/>
            <a:ext cx="7369175" cy="146050"/>
          </a:xfrm>
          <a:prstGeom prst="rect">
            <a:avLst/>
          </a:prstGeom>
          <a:solidFill>
            <a:srgbClr val="2B519A"/>
          </a:solidFill>
          <a:ln w="9525">
            <a:noFill/>
            <a:miter lim="800000"/>
            <a:headEnd/>
            <a:tailEnd/>
          </a:ln>
          <a:effectLst/>
        </p:spPr>
        <p:txBody>
          <a:bodyPr wrap="none" anchor="ctr"/>
          <a:lstStyle/>
          <a:p>
            <a:pPr algn="ctr" eaLnBrk="1" hangingPunct="1"/>
            <a:endParaRPr lang="fr-FR" sz="1800">
              <a:latin typeface="Verdana" pitchFamily="34" charset="0"/>
            </a:endParaRPr>
          </a:p>
        </p:txBody>
      </p:sp>
      <p:sp>
        <p:nvSpPr>
          <p:cNvPr id="564232" name="Oval 8"/>
          <p:cNvSpPr>
            <a:spLocks noChangeArrowheads="1"/>
          </p:cNvSpPr>
          <p:nvPr/>
        </p:nvSpPr>
        <p:spPr bwMode="auto">
          <a:xfrm>
            <a:off x="1398588" y="0"/>
            <a:ext cx="838200" cy="838200"/>
          </a:xfrm>
          <a:prstGeom prst="ellipse">
            <a:avLst/>
          </a:prstGeom>
          <a:solidFill>
            <a:schemeClr val="bg1"/>
          </a:solidFill>
          <a:ln w="9525">
            <a:noFill/>
            <a:round/>
            <a:headEnd/>
            <a:tailEnd/>
          </a:ln>
          <a:effectLst/>
        </p:spPr>
        <p:txBody>
          <a:bodyPr wrap="none" anchor="ctr"/>
          <a:lstStyle/>
          <a:p>
            <a:endParaRPr lang="it-IT"/>
          </a:p>
        </p:txBody>
      </p:sp>
      <p:graphicFrame>
        <p:nvGraphicFramePr>
          <p:cNvPr id="564233" name="Group 9"/>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smtClean="0">
                          <a:ln>
                            <a:noFill/>
                          </a:ln>
                          <a:solidFill>
                            <a:schemeClr val="bg1"/>
                          </a:solidFill>
                          <a:effectLst/>
                          <a:latin typeface="Arial" charset="0"/>
                        </a:rPr>
                        <a:t>Enabling Grids for E-sciencE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64239" name="Rectangle 15"/>
          <p:cNvSpPr>
            <a:spLocks noGrp="1" noChangeArrowheads="1"/>
          </p:cNvSpPr>
          <p:nvPr>
            <p:ph type="title"/>
          </p:nvPr>
        </p:nvSpPr>
        <p:spPr bwMode="auto">
          <a:xfrm>
            <a:off x="2254250" y="66675"/>
            <a:ext cx="673417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64240" name="Text Box 16"/>
          <p:cNvSpPr txBox="1">
            <a:spLocks noChangeArrowheads="1"/>
          </p:cNvSpPr>
          <p:nvPr/>
        </p:nvSpPr>
        <p:spPr bwMode="auto">
          <a:xfrm>
            <a:off x="0" y="6491288"/>
            <a:ext cx="3090863"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Arial" charset="0"/>
              </a:rPr>
              <a:t>INFSO-RI-508833</a:t>
            </a:r>
            <a:r>
              <a:rPr lang="en-GB" sz="1800">
                <a:latin typeface="Verdana" pitchFamily="34" charset="0"/>
              </a:rPr>
              <a:t> </a:t>
            </a:r>
          </a:p>
        </p:txBody>
      </p:sp>
      <p:pic>
        <p:nvPicPr>
          <p:cNvPr id="564241" name="Picture 17" descr="egee"/>
          <p:cNvPicPr>
            <a:picLocks noChangeAspect="1" noChangeArrowheads="1"/>
          </p:cNvPicPr>
          <p:nvPr/>
        </p:nvPicPr>
        <p:blipFill>
          <a:blip r:embed="rId13" cstate="print"/>
          <a:srcRect/>
          <a:stretch>
            <a:fillRect/>
          </a:stretch>
        </p:blipFill>
        <p:spPr bwMode="auto">
          <a:xfrm>
            <a:off x="114300" y="184150"/>
            <a:ext cx="2009775" cy="495300"/>
          </a:xfrm>
          <a:prstGeom prst="rect">
            <a:avLst/>
          </a:prstGeom>
          <a:noFill/>
        </p:spPr>
      </p:pic>
    </p:spTree>
  </p:cSld>
  <p:clrMap bg1="lt1" tx1="dk1" bg2="lt2" tx2="dk2" accent1="accent1" accent2="accent2" accent3="accent3" accent4="accent4" accent5="accent5" accent6="accent6" hlink="hlink" folHlink="folHlink"/>
  <p:sldLayoutIdLst>
    <p:sldLayoutId id="214748366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r" rtl="0" fontAlgn="base">
        <a:spcBef>
          <a:spcPct val="0"/>
        </a:spcBef>
        <a:spcAft>
          <a:spcPct val="0"/>
        </a:spcAft>
        <a:defRPr sz="3200" b="1">
          <a:solidFill>
            <a:schemeClr val="bg1"/>
          </a:solidFill>
          <a:latin typeface="+mj-lt"/>
          <a:ea typeface="+mj-ea"/>
          <a:cs typeface="+mj-cs"/>
        </a:defRPr>
      </a:lvl1pPr>
      <a:lvl2pPr algn="r" rtl="0" fontAlgn="base">
        <a:spcBef>
          <a:spcPct val="0"/>
        </a:spcBef>
        <a:spcAft>
          <a:spcPct val="0"/>
        </a:spcAft>
        <a:defRPr sz="3200" b="1">
          <a:solidFill>
            <a:schemeClr val="bg1"/>
          </a:solidFill>
          <a:latin typeface="Arial" charset="0"/>
        </a:defRPr>
      </a:lvl2pPr>
      <a:lvl3pPr algn="r" rtl="0" fontAlgn="base">
        <a:spcBef>
          <a:spcPct val="0"/>
        </a:spcBef>
        <a:spcAft>
          <a:spcPct val="0"/>
        </a:spcAft>
        <a:defRPr sz="3200" b="1">
          <a:solidFill>
            <a:schemeClr val="bg1"/>
          </a:solidFill>
          <a:latin typeface="Arial" charset="0"/>
        </a:defRPr>
      </a:lvl3pPr>
      <a:lvl4pPr algn="r" rtl="0" fontAlgn="base">
        <a:spcBef>
          <a:spcPct val="0"/>
        </a:spcBef>
        <a:spcAft>
          <a:spcPct val="0"/>
        </a:spcAft>
        <a:defRPr sz="3200" b="1">
          <a:solidFill>
            <a:schemeClr val="bg1"/>
          </a:solidFill>
          <a:latin typeface="Arial" charset="0"/>
        </a:defRPr>
      </a:lvl4pPr>
      <a:lvl5pPr algn="r" rtl="0" fontAlgn="base">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fontAlgn="base">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fontAlgn="base">
        <a:spcBef>
          <a:spcPct val="20000"/>
        </a:spcBef>
        <a:spcAft>
          <a:spcPct val="0"/>
        </a:spcAft>
        <a:buClr>
          <a:srgbClr val="F1AF00"/>
        </a:buClr>
        <a:buFont typeface="Arial" charset="0"/>
        <a:buChar char="–"/>
        <a:defRPr sz="2100">
          <a:solidFill>
            <a:srgbClr val="00338F"/>
          </a:solidFill>
          <a:latin typeface="+mn-lt"/>
        </a:defRPr>
      </a:lvl2pPr>
      <a:lvl3pPr marL="1143000" indent="-228600" algn="l" rtl="0" fontAlgn="base">
        <a:spcBef>
          <a:spcPct val="20000"/>
        </a:spcBef>
        <a:spcAft>
          <a:spcPct val="0"/>
        </a:spcAft>
        <a:buClr>
          <a:srgbClr val="F1AF00"/>
        </a:buClr>
        <a:buFont typeface="Wingdings" charset="2"/>
        <a:buChar char="§"/>
        <a:defRPr sz="1900">
          <a:solidFill>
            <a:srgbClr val="00338F"/>
          </a:solidFill>
          <a:latin typeface="+mn-lt"/>
        </a:defRPr>
      </a:lvl3pPr>
      <a:lvl4pPr marL="1600200" indent="-228600" algn="l" rtl="0" fontAlgn="base">
        <a:spcBef>
          <a:spcPct val="20000"/>
        </a:spcBef>
        <a:spcAft>
          <a:spcPct val="0"/>
        </a:spcAft>
        <a:buClr>
          <a:srgbClr val="F1AF00"/>
        </a:buClr>
        <a:buChar char="•"/>
        <a:defRPr i="1">
          <a:solidFill>
            <a:srgbClr val="00338F"/>
          </a:solidFill>
          <a:latin typeface="+mn-lt"/>
        </a:defRPr>
      </a:lvl4pPr>
      <a:lvl5pPr marL="2057400" indent="-228600" algn="l" rtl="0" fontAlgn="base">
        <a:spcBef>
          <a:spcPct val="20000"/>
        </a:spcBef>
        <a:spcAft>
          <a:spcPct val="0"/>
        </a:spcAft>
        <a:buClr>
          <a:srgbClr val="F1AF00"/>
        </a:buClr>
        <a:buChar char="o"/>
        <a:defRPr sz="1600">
          <a:solidFill>
            <a:srgbClr val="00338F"/>
          </a:solidFill>
          <a:latin typeface="+mn-lt"/>
        </a:defRPr>
      </a:lvl5pPr>
      <a:lvl6pPr marL="2514600" indent="-228600" algn="l" rtl="0" fontAlgn="base">
        <a:spcBef>
          <a:spcPct val="20000"/>
        </a:spcBef>
        <a:spcAft>
          <a:spcPct val="0"/>
        </a:spcAft>
        <a:buClr>
          <a:srgbClr val="F1AF00"/>
        </a:buClr>
        <a:buChar char="o"/>
        <a:defRPr sz="1600">
          <a:solidFill>
            <a:srgbClr val="00338F"/>
          </a:solidFill>
          <a:latin typeface="+mn-lt"/>
        </a:defRPr>
      </a:lvl6pPr>
      <a:lvl7pPr marL="2971800" indent="-228600" algn="l" rtl="0" fontAlgn="base">
        <a:spcBef>
          <a:spcPct val="20000"/>
        </a:spcBef>
        <a:spcAft>
          <a:spcPct val="0"/>
        </a:spcAft>
        <a:buClr>
          <a:srgbClr val="F1AF00"/>
        </a:buClr>
        <a:buChar char="o"/>
        <a:defRPr sz="1600">
          <a:solidFill>
            <a:srgbClr val="00338F"/>
          </a:solidFill>
          <a:latin typeface="+mn-lt"/>
        </a:defRPr>
      </a:lvl7pPr>
      <a:lvl8pPr marL="3429000" indent="-228600" algn="l" rtl="0" fontAlgn="base">
        <a:spcBef>
          <a:spcPct val="20000"/>
        </a:spcBef>
        <a:spcAft>
          <a:spcPct val="0"/>
        </a:spcAft>
        <a:buClr>
          <a:srgbClr val="F1AF00"/>
        </a:buClr>
        <a:buChar char="o"/>
        <a:defRPr sz="1600">
          <a:solidFill>
            <a:srgbClr val="00338F"/>
          </a:solidFill>
          <a:latin typeface="+mn-lt"/>
        </a:defRPr>
      </a:lvl8pPr>
      <a:lvl9pPr marL="3886200" indent="-228600" algn="l" rtl="0" fontAlgn="base">
        <a:spcBef>
          <a:spcPct val="20000"/>
        </a:spcBef>
        <a:spcAft>
          <a:spcPct val="0"/>
        </a:spcAft>
        <a:buClr>
          <a:srgbClr val="F1AF00"/>
        </a:buClr>
        <a:buChar char="o"/>
        <a:defRPr sz="1600">
          <a:solidFill>
            <a:srgbClr val="00338F"/>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536" name="Rectangle 8"/>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eaLnBrk="1" hangingPunct="1">
              <a:lnSpc>
                <a:spcPct val="80000"/>
              </a:lnSpc>
              <a:spcBef>
                <a:spcPct val="20000"/>
              </a:spcBef>
              <a:buClr>
                <a:srgbClr val="F1AF00"/>
              </a:buClr>
              <a:buFontTx/>
              <a:buChar char="•"/>
              <a:defRPr/>
            </a:pPr>
            <a:endParaRPr lang="en-GB" sz="1800" dirty="0">
              <a:solidFill>
                <a:schemeClr val="accent2"/>
              </a:solidFill>
              <a:latin typeface="Arial" charset="0"/>
            </a:endParaRPr>
          </a:p>
        </p:txBody>
      </p:sp>
      <p:sp>
        <p:nvSpPr>
          <p:cNvPr id="22539" name="Rectangle 11"/>
          <p:cNvSpPr>
            <a:spLocks noGrp="1" noChangeArrowheads="1"/>
          </p:cNvSpPr>
          <p:nvPr>
            <p:ph type="ftr" sz="quarter" idx="3"/>
          </p:nvPr>
        </p:nvSpPr>
        <p:spPr bwMode="auto">
          <a:xfrm>
            <a:off x="1736725" y="6559550"/>
            <a:ext cx="6702425" cy="298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r>
              <a:rPr lang="en-US"/>
              <a:t>L.Perini</a:t>
            </a:r>
            <a:endParaRPr lang="en-GB"/>
          </a:p>
        </p:txBody>
      </p:sp>
      <p:sp>
        <p:nvSpPr>
          <p:cNvPr id="22540" name="Rectangle 12"/>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1200" b="1">
                <a:solidFill>
                  <a:schemeClr val="tx1"/>
                </a:solidFill>
                <a:latin typeface="+mn-lt"/>
              </a:defRPr>
            </a:lvl1pPr>
          </a:lstStyle>
          <a:p>
            <a:pPr>
              <a:defRPr/>
            </a:pPr>
            <a:fld id="{467A641F-BDDE-414E-AE0A-BFE43DB2512B}" type="slidenum">
              <a:rPr lang="en-GB"/>
              <a:pPr>
                <a:defRPr/>
              </a:pPr>
              <a:t>‹N›</a:t>
            </a:fld>
            <a:endParaRPr lang="en-GB" dirty="0"/>
          </a:p>
        </p:txBody>
      </p:sp>
      <p:sp>
        <p:nvSpPr>
          <p:cNvPr id="22541" name="Rectangle 13"/>
          <p:cNvSpPr>
            <a:spLocks noChangeArrowheads="1"/>
          </p:cNvSpPr>
          <p:nvPr/>
        </p:nvSpPr>
        <p:spPr bwMode="auto">
          <a:xfrm>
            <a:off x="1825625" y="0"/>
            <a:ext cx="7315200" cy="838200"/>
          </a:xfrm>
          <a:prstGeom prst="rect">
            <a:avLst/>
          </a:prstGeom>
          <a:solidFill>
            <a:srgbClr val="325FAF"/>
          </a:solidFill>
          <a:ln w="9525">
            <a:noFill/>
            <a:miter lim="800000"/>
            <a:headEnd/>
            <a:tailEnd/>
          </a:ln>
          <a:effectLst/>
        </p:spPr>
        <p:txBody>
          <a:bodyPr wrap="none" anchor="ctr"/>
          <a:lstStyle/>
          <a:p>
            <a:pPr algn="ctr" eaLnBrk="1" hangingPunct="1">
              <a:spcBef>
                <a:spcPct val="20000"/>
              </a:spcBef>
              <a:buClr>
                <a:srgbClr val="FFCC66"/>
              </a:buClr>
              <a:buFontTx/>
              <a:buChar char="•"/>
              <a:defRPr/>
            </a:pPr>
            <a:endParaRPr lang="en-US" sz="1800" dirty="0">
              <a:latin typeface="Arial" charset="0"/>
            </a:endParaRPr>
          </a:p>
        </p:txBody>
      </p:sp>
      <p:sp>
        <p:nvSpPr>
          <p:cNvPr id="616454" name="Rectangle 110"/>
          <p:cNvSpPr>
            <a:spLocks noGrp="1" noChangeArrowheads="1"/>
          </p:cNvSpPr>
          <p:nvPr>
            <p:ph type="body" idx="1"/>
          </p:nvPr>
        </p:nvSpPr>
        <p:spPr bwMode="auto">
          <a:xfrm>
            <a:off x="346075" y="974725"/>
            <a:ext cx="8589963"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2648" name="Rectangle 120"/>
          <p:cNvSpPr>
            <a:spLocks noChangeArrowheads="1"/>
          </p:cNvSpPr>
          <p:nvPr/>
        </p:nvSpPr>
        <p:spPr bwMode="auto">
          <a:xfrm>
            <a:off x="1774825" y="687388"/>
            <a:ext cx="7369175" cy="146050"/>
          </a:xfrm>
          <a:prstGeom prst="rect">
            <a:avLst/>
          </a:prstGeom>
          <a:solidFill>
            <a:srgbClr val="2B519A"/>
          </a:solidFill>
          <a:ln w="9525">
            <a:noFill/>
            <a:miter lim="800000"/>
            <a:headEnd/>
            <a:tailEnd/>
          </a:ln>
          <a:effectLst/>
        </p:spPr>
        <p:txBody>
          <a:bodyPr wrap="none" anchor="ctr"/>
          <a:lstStyle/>
          <a:p>
            <a:pPr algn="ctr" eaLnBrk="1" hangingPunct="1">
              <a:defRPr/>
            </a:pPr>
            <a:endParaRPr lang="en-US" sz="1800" dirty="0">
              <a:latin typeface="Verdana" pitchFamily="34" charset="0"/>
            </a:endParaRPr>
          </a:p>
        </p:txBody>
      </p:sp>
      <p:sp>
        <p:nvSpPr>
          <p:cNvPr id="22649" name="Oval 121"/>
          <p:cNvSpPr>
            <a:spLocks noChangeArrowheads="1"/>
          </p:cNvSpPr>
          <p:nvPr/>
        </p:nvSpPr>
        <p:spPr bwMode="auto">
          <a:xfrm>
            <a:off x="1398588" y="0"/>
            <a:ext cx="838200" cy="838200"/>
          </a:xfrm>
          <a:prstGeom prst="ellipse">
            <a:avLst/>
          </a:prstGeom>
          <a:solidFill>
            <a:schemeClr val="bg1"/>
          </a:solidFill>
          <a:ln w="9525">
            <a:noFill/>
            <a:round/>
            <a:headEnd/>
            <a:tailEnd/>
          </a:ln>
          <a:effectLst/>
        </p:spPr>
        <p:txBody>
          <a:bodyPr wrap="none" anchor="ctr"/>
          <a:lstStyle/>
          <a:p>
            <a:pPr eaLnBrk="1" hangingPunct="1">
              <a:lnSpc>
                <a:spcPct val="80000"/>
              </a:lnSpc>
              <a:spcBef>
                <a:spcPct val="20000"/>
              </a:spcBef>
              <a:buClr>
                <a:srgbClr val="F1AF00"/>
              </a:buClr>
              <a:buFontTx/>
              <a:buChar char="•"/>
              <a:defRPr/>
            </a:pPr>
            <a:endParaRPr lang="en-GB" sz="1800" dirty="0">
              <a:solidFill>
                <a:schemeClr val="accent2"/>
              </a:solidFill>
              <a:latin typeface="Arial" charset="0"/>
            </a:endParaRPr>
          </a:p>
        </p:txBody>
      </p:sp>
      <p:graphicFrame>
        <p:nvGraphicFramePr>
          <p:cNvPr id="22651" name="Group 123"/>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dirty="0" smtClean="0">
                          <a:ln>
                            <a:noFill/>
                          </a:ln>
                          <a:solidFill>
                            <a:schemeClr val="bg1"/>
                          </a:solidFill>
                          <a:effectLst/>
                          <a:latin typeface="Arial" charset="0"/>
                        </a:rPr>
                        <a:t>Enabling Grids for E-</a:t>
                      </a:r>
                      <a:r>
                        <a:rPr kumimoji="0" lang="en-GB" sz="900" b="1" i="0" u="none" strike="noStrike" cap="none" normalizeH="0" baseline="0" dirty="0" err="1" smtClean="0">
                          <a:ln>
                            <a:noFill/>
                          </a:ln>
                          <a:solidFill>
                            <a:schemeClr val="bg1"/>
                          </a:solidFill>
                          <a:effectLst/>
                          <a:latin typeface="Arial" charset="0"/>
                        </a:rPr>
                        <a:t>sciencE</a:t>
                      </a:r>
                      <a:endParaRPr kumimoji="0" lang="en-GB" sz="900" b="1" i="0" u="none" strike="noStrike" cap="none" normalizeH="0" baseline="0" dirty="0" smtClean="0">
                        <a:ln>
                          <a:noFill/>
                        </a:ln>
                        <a:solidFill>
                          <a:schemeClr val="bg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616459" name="Rectangle 14"/>
          <p:cNvSpPr>
            <a:spLocks noGrp="1" noChangeArrowheads="1"/>
          </p:cNvSpPr>
          <p:nvPr>
            <p:ph type="title"/>
          </p:nvPr>
        </p:nvSpPr>
        <p:spPr bwMode="auto">
          <a:xfrm>
            <a:off x="2254250" y="66675"/>
            <a:ext cx="6734175"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2658" name="Text Box 130"/>
          <p:cNvSpPr txBox="1">
            <a:spLocks noChangeArrowheads="1"/>
          </p:cNvSpPr>
          <p:nvPr/>
        </p:nvSpPr>
        <p:spPr bwMode="auto">
          <a:xfrm>
            <a:off x="0" y="6491288"/>
            <a:ext cx="3090863"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defRPr/>
            </a:pPr>
            <a:r>
              <a:rPr lang="en-GB" sz="1200">
                <a:latin typeface="Arial" charset="0"/>
              </a:rPr>
              <a:t>EGEE-II INFSO-RI-031688</a:t>
            </a:r>
            <a:r>
              <a:rPr lang="en-GB" sz="1800">
                <a:latin typeface="Verdana" pitchFamily="34" charset="0"/>
              </a:rPr>
              <a:t> </a:t>
            </a:r>
          </a:p>
        </p:txBody>
      </p:sp>
      <p:pic>
        <p:nvPicPr>
          <p:cNvPr id="616461" name="Picture 136" descr="egee"/>
          <p:cNvPicPr>
            <a:picLocks noChangeAspect="1" noChangeArrowheads="1"/>
          </p:cNvPicPr>
          <p:nvPr/>
        </p:nvPicPr>
        <p:blipFill>
          <a:blip r:embed="rId13" cstate="print"/>
          <a:srcRect/>
          <a:stretch>
            <a:fillRect/>
          </a:stretch>
        </p:blipFill>
        <p:spPr bwMode="auto">
          <a:xfrm>
            <a:off x="114300" y="184150"/>
            <a:ext cx="2009775" cy="495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p:txStyles>
    <p:titleStyle>
      <a:lvl1pPr algn="r" rtl="0" eaLnBrk="0" fontAlgn="base" hangingPunct="0">
        <a:spcBef>
          <a:spcPct val="0"/>
        </a:spcBef>
        <a:spcAft>
          <a:spcPct val="0"/>
        </a:spcAft>
        <a:defRPr sz="3200" b="1">
          <a:solidFill>
            <a:schemeClr val="bg1"/>
          </a:solidFill>
          <a:latin typeface="+mj-lt"/>
          <a:ea typeface="+mj-ea"/>
          <a:cs typeface="+mj-cs"/>
        </a:defRPr>
      </a:lvl1pPr>
      <a:lvl2pPr algn="r" rtl="0" eaLnBrk="0" fontAlgn="base" hangingPunct="0">
        <a:spcBef>
          <a:spcPct val="0"/>
        </a:spcBef>
        <a:spcAft>
          <a:spcPct val="0"/>
        </a:spcAft>
        <a:defRPr sz="3200" b="1">
          <a:solidFill>
            <a:schemeClr val="bg1"/>
          </a:solidFill>
          <a:latin typeface="Arial" charset="0"/>
        </a:defRPr>
      </a:lvl2pPr>
      <a:lvl3pPr algn="r" rtl="0" eaLnBrk="0" fontAlgn="base" hangingPunct="0">
        <a:spcBef>
          <a:spcPct val="0"/>
        </a:spcBef>
        <a:spcAft>
          <a:spcPct val="0"/>
        </a:spcAft>
        <a:defRPr sz="3200" b="1">
          <a:solidFill>
            <a:schemeClr val="bg1"/>
          </a:solidFill>
          <a:latin typeface="Arial" charset="0"/>
        </a:defRPr>
      </a:lvl3pPr>
      <a:lvl4pPr algn="r" rtl="0" eaLnBrk="0" fontAlgn="base" hangingPunct="0">
        <a:spcBef>
          <a:spcPct val="0"/>
        </a:spcBef>
        <a:spcAft>
          <a:spcPct val="0"/>
        </a:spcAft>
        <a:defRPr sz="3200" b="1">
          <a:solidFill>
            <a:schemeClr val="bg1"/>
          </a:solidFill>
          <a:latin typeface="Arial" charset="0"/>
        </a:defRPr>
      </a:lvl4pPr>
      <a:lvl5pPr algn="r" rtl="0" eaLnBrk="0" fontAlgn="base" hangingPunct="0">
        <a:spcBef>
          <a:spcPct val="0"/>
        </a:spcBef>
        <a:spcAft>
          <a:spcPct val="0"/>
        </a:spcAft>
        <a:defRPr sz="3200" b="1">
          <a:solidFill>
            <a:schemeClr val="bg1"/>
          </a:solidFill>
          <a:latin typeface="Arial" charset="0"/>
        </a:defRPr>
      </a:lvl5pPr>
      <a:lvl6pPr marL="457200" algn="r" rtl="0" eaLnBrk="0" fontAlgn="base" hangingPunct="0">
        <a:spcBef>
          <a:spcPct val="0"/>
        </a:spcBef>
        <a:spcAft>
          <a:spcPct val="0"/>
        </a:spcAft>
        <a:defRPr sz="3200" b="1">
          <a:solidFill>
            <a:schemeClr val="bg1"/>
          </a:solidFill>
          <a:latin typeface="Arial" charset="0"/>
        </a:defRPr>
      </a:lvl6pPr>
      <a:lvl7pPr marL="914400" algn="r" rtl="0" eaLnBrk="0" fontAlgn="base" hangingPunct="0">
        <a:spcBef>
          <a:spcPct val="0"/>
        </a:spcBef>
        <a:spcAft>
          <a:spcPct val="0"/>
        </a:spcAft>
        <a:defRPr sz="3200" b="1">
          <a:solidFill>
            <a:schemeClr val="bg1"/>
          </a:solidFill>
          <a:latin typeface="Arial" charset="0"/>
        </a:defRPr>
      </a:lvl7pPr>
      <a:lvl8pPr marL="1371600" algn="r" rtl="0" eaLnBrk="0" fontAlgn="base" hangingPunct="0">
        <a:spcBef>
          <a:spcPct val="0"/>
        </a:spcBef>
        <a:spcAft>
          <a:spcPct val="0"/>
        </a:spcAft>
        <a:defRPr sz="3200" b="1">
          <a:solidFill>
            <a:schemeClr val="bg1"/>
          </a:solidFill>
          <a:latin typeface="Arial" charset="0"/>
        </a:defRPr>
      </a:lvl8pPr>
      <a:lvl9pPr marL="1828800" algn="r" rtl="0" eaLnBrk="0" fontAlgn="base" hangingPunct="0">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1AF00"/>
        </a:buClr>
        <a:buFont typeface="Arial" charset="0"/>
        <a:buChar char="–"/>
        <a:defRPr sz="2100">
          <a:solidFill>
            <a:srgbClr val="00338F"/>
          </a:solidFill>
          <a:latin typeface="+mn-lt"/>
        </a:defRPr>
      </a:lvl2pPr>
      <a:lvl3pPr marL="1143000" indent="-228600" algn="l" rtl="0" eaLnBrk="0" fontAlgn="base" hangingPunct="0">
        <a:spcBef>
          <a:spcPct val="20000"/>
        </a:spcBef>
        <a:spcAft>
          <a:spcPct val="0"/>
        </a:spcAft>
        <a:buClr>
          <a:srgbClr val="F1AF00"/>
        </a:buClr>
        <a:buFont typeface="Wingdings" charset="2"/>
        <a:buChar char="§"/>
        <a:defRPr sz="1900">
          <a:solidFill>
            <a:srgbClr val="00338F"/>
          </a:solidFill>
          <a:latin typeface="+mn-lt"/>
        </a:defRPr>
      </a:lvl3pPr>
      <a:lvl4pPr marL="1600200" indent="-228600" algn="l" rtl="0" eaLnBrk="0" fontAlgn="base" hangingPunct="0">
        <a:spcBef>
          <a:spcPct val="20000"/>
        </a:spcBef>
        <a:spcAft>
          <a:spcPct val="0"/>
        </a:spcAft>
        <a:buClr>
          <a:srgbClr val="F1AF00"/>
        </a:buClr>
        <a:buChar char="•"/>
        <a:defRPr sz="2000" i="1">
          <a:solidFill>
            <a:srgbClr val="00338F"/>
          </a:solidFill>
          <a:latin typeface="+mn-lt"/>
        </a:defRPr>
      </a:lvl4pPr>
      <a:lvl5pPr marL="2057400" indent="-228600" algn="l" rtl="0" eaLnBrk="0" fontAlgn="base" hangingPunct="0">
        <a:spcBef>
          <a:spcPct val="20000"/>
        </a:spcBef>
        <a:spcAft>
          <a:spcPct val="0"/>
        </a:spcAft>
        <a:buClr>
          <a:srgbClr val="F1AF00"/>
        </a:buClr>
        <a:buChar char="o"/>
        <a:defRPr sz="1600">
          <a:solidFill>
            <a:srgbClr val="00338F"/>
          </a:solidFill>
          <a:latin typeface="+mn-lt"/>
        </a:defRPr>
      </a:lvl5pPr>
      <a:lvl6pPr marL="2514600" indent="-228600" algn="l" rtl="0" eaLnBrk="0" fontAlgn="base" hangingPunct="0">
        <a:spcBef>
          <a:spcPct val="20000"/>
        </a:spcBef>
        <a:spcAft>
          <a:spcPct val="0"/>
        </a:spcAft>
        <a:buClr>
          <a:srgbClr val="F1AF00"/>
        </a:buClr>
        <a:buChar char="o"/>
        <a:defRPr sz="1600">
          <a:solidFill>
            <a:srgbClr val="00338F"/>
          </a:solidFill>
          <a:latin typeface="+mn-lt"/>
        </a:defRPr>
      </a:lvl6pPr>
      <a:lvl7pPr marL="2971800" indent="-228600" algn="l" rtl="0" eaLnBrk="0" fontAlgn="base" hangingPunct="0">
        <a:spcBef>
          <a:spcPct val="20000"/>
        </a:spcBef>
        <a:spcAft>
          <a:spcPct val="0"/>
        </a:spcAft>
        <a:buClr>
          <a:srgbClr val="F1AF00"/>
        </a:buClr>
        <a:buChar char="o"/>
        <a:defRPr sz="1600">
          <a:solidFill>
            <a:srgbClr val="00338F"/>
          </a:solidFill>
          <a:latin typeface="+mn-lt"/>
        </a:defRPr>
      </a:lvl7pPr>
      <a:lvl8pPr marL="3429000" indent="-228600" algn="l" rtl="0" eaLnBrk="0" fontAlgn="base" hangingPunct="0">
        <a:spcBef>
          <a:spcPct val="20000"/>
        </a:spcBef>
        <a:spcAft>
          <a:spcPct val="0"/>
        </a:spcAft>
        <a:buClr>
          <a:srgbClr val="F1AF00"/>
        </a:buClr>
        <a:buChar char="o"/>
        <a:defRPr sz="1600">
          <a:solidFill>
            <a:srgbClr val="00338F"/>
          </a:solidFill>
          <a:latin typeface="+mn-lt"/>
        </a:defRPr>
      </a:lvl8pPr>
      <a:lvl9pPr marL="3886200" indent="-228600" algn="l" rtl="0" eaLnBrk="0" fontAlgn="base" hangingPunct="0">
        <a:spcBef>
          <a:spcPct val="20000"/>
        </a:spcBef>
        <a:spcAft>
          <a:spcPct val="0"/>
        </a:spcAft>
        <a:buClr>
          <a:srgbClr val="F1AF00"/>
        </a:buClr>
        <a:buChar char="o"/>
        <a:defRPr sz="1600">
          <a:solidFill>
            <a:srgbClr val="00338F"/>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9762" name="Rectangle 2"/>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endParaRPr lang="it-IT"/>
          </a:p>
        </p:txBody>
      </p:sp>
      <p:sp>
        <p:nvSpPr>
          <p:cNvPr id="629763" name="Rectangle 3"/>
          <p:cNvSpPr>
            <a:spLocks noGrp="1" noChangeArrowheads="1"/>
          </p:cNvSpPr>
          <p:nvPr>
            <p:ph type="ftr" sz="quarter" idx="3"/>
          </p:nvPr>
        </p:nvSpPr>
        <p:spPr bwMode="auto">
          <a:xfrm>
            <a:off x="1736725" y="6559550"/>
            <a:ext cx="670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r>
              <a:rPr lang="en-GB"/>
              <a:t>L.Perini</a:t>
            </a:r>
          </a:p>
        </p:txBody>
      </p:sp>
      <p:sp>
        <p:nvSpPr>
          <p:cNvPr id="629764" name="Rectangle 4"/>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defRPr>
            </a:lvl1pPr>
          </a:lstStyle>
          <a:p>
            <a:fld id="{1626A7EB-61EA-4160-8CE8-A19063E79272}" type="slidenum">
              <a:rPr lang="en-GB"/>
              <a:pPr/>
              <a:t>‹N›</a:t>
            </a:fld>
            <a:endParaRPr lang="en-GB"/>
          </a:p>
        </p:txBody>
      </p:sp>
      <p:sp>
        <p:nvSpPr>
          <p:cNvPr id="629765" name="Rectangle 5"/>
          <p:cNvSpPr>
            <a:spLocks noChangeArrowheads="1"/>
          </p:cNvSpPr>
          <p:nvPr/>
        </p:nvSpPr>
        <p:spPr bwMode="auto">
          <a:xfrm>
            <a:off x="1825625" y="0"/>
            <a:ext cx="7315200" cy="838200"/>
          </a:xfrm>
          <a:prstGeom prst="rect">
            <a:avLst/>
          </a:prstGeom>
          <a:solidFill>
            <a:srgbClr val="325FAF"/>
          </a:solidFill>
          <a:ln w="9525">
            <a:noFill/>
            <a:miter lim="800000"/>
            <a:headEnd/>
            <a:tailEnd/>
          </a:ln>
          <a:effectLst/>
        </p:spPr>
        <p:txBody>
          <a:bodyPr wrap="none" anchor="ctr"/>
          <a:lstStyle/>
          <a:p>
            <a:pPr algn="ctr" eaLnBrk="1" hangingPunct="1">
              <a:spcBef>
                <a:spcPct val="20000"/>
              </a:spcBef>
              <a:buClr>
                <a:srgbClr val="FFCC66"/>
              </a:buClr>
              <a:buFontTx/>
              <a:buChar char="•"/>
            </a:pPr>
            <a:endParaRPr lang="it-IT" sz="1800">
              <a:latin typeface="Arial" charset="0"/>
            </a:endParaRPr>
          </a:p>
        </p:txBody>
      </p:sp>
      <p:sp>
        <p:nvSpPr>
          <p:cNvPr id="629766" name="Rectangle 6"/>
          <p:cNvSpPr>
            <a:spLocks noGrp="1" noChangeArrowheads="1"/>
          </p:cNvSpPr>
          <p:nvPr>
            <p:ph type="body" idx="1"/>
          </p:nvPr>
        </p:nvSpPr>
        <p:spPr bwMode="auto">
          <a:xfrm>
            <a:off x="346075" y="974725"/>
            <a:ext cx="8589963" cy="542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29767" name="Rectangle 7"/>
          <p:cNvSpPr>
            <a:spLocks noChangeArrowheads="1"/>
          </p:cNvSpPr>
          <p:nvPr/>
        </p:nvSpPr>
        <p:spPr bwMode="auto">
          <a:xfrm>
            <a:off x="1774825" y="687388"/>
            <a:ext cx="7369175" cy="146050"/>
          </a:xfrm>
          <a:prstGeom prst="rect">
            <a:avLst/>
          </a:prstGeom>
          <a:solidFill>
            <a:srgbClr val="2B519A"/>
          </a:solidFill>
          <a:ln w="9525">
            <a:noFill/>
            <a:miter lim="800000"/>
            <a:headEnd/>
            <a:tailEnd/>
          </a:ln>
          <a:effectLst/>
        </p:spPr>
        <p:txBody>
          <a:bodyPr wrap="none" anchor="ctr"/>
          <a:lstStyle/>
          <a:p>
            <a:pPr algn="ctr" eaLnBrk="1" hangingPunct="1"/>
            <a:endParaRPr lang="it-IT" sz="1800">
              <a:latin typeface="Verdana" pitchFamily="34" charset="0"/>
            </a:endParaRPr>
          </a:p>
        </p:txBody>
      </p:sp>
      <p:sp>
        <p:nvSpPr>
          <p:cNvPr id="629768" name="Oval 8"/>
          <p:cNvSpPr>
            <a:spLocks noChangeArrowheads="1"/>
          </p:cNvSpPr>
          <p:nvPr/>
        </p:nvSpPr>
        <p:spPr bwMode="auto">
          <a:xfrm>
            <a:off x="1398588" y="0"/>
            <a:ext cx="838200" cy="838200"/>
          </a:xfrm>
          <a:prstGeom prst="ellipse">
            <a:avLst/>
          </a:prstGeom>
          <a:solidFill>
            <a:schemeClr val="bg1"/>
          </a:solidFill>
          <a:ln w="9525">
            <a:noFill/>
            <a:round/>
            <a:headEnd/>
            <a:tailEnd/>
          </a:ln>
          <a:effectLst/>
        </p:spPr>
        <p:txBody>
          <a:bodyPr wrap="none" anchor="ctr"/>
          <a:lstStyle/>
          <a:p>
            <a:endParaRPr lang="it-IT"/>
          </a:p>
        </p:txBody>
      </p:sp>
      <p:graphicFrame>
        <p:nvGraphicFramePr>
          <p:cNvPr id="629769" name="Group 9"/>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smtClean="0">
                          <a:ln>
                            <a:noFill/>
                          </a:ln>
                          <a:solidFill>
                            <a:schemeClr val="bg1"/>
                          </a:solidFill>
                          <a:effectLst/>
                          <a:latin typeface="Arial" charset="0"/>
                        </a:rPr>
                        <a:t>Enabling Grids for E-sciencE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629775" name="Rectangle 15"/>
          <p:cNvSpPr>
            <a:spLocks noGrp="1" noChangeArrowheads="1"/>
          </p:cNvSpPr>
          <p:nvPr>
            <p:ph type="title"/>
          </p:nvPr>
        </p:nvSpPr>
        <p:spPr bwMode="auto">
          <a:xfrm>
            <a:off x="2254250" y="66675"/>
            <a:ext cx="673417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629776" name="Text Box 16"/>
          <p:cNvSpPr txBox="1">
            <a:spLocks noChangeArrowheads="1"/>
          </p:cNvSpPr>
          <p:nvPr/>
        </p:nvSpPr>
        <p:spPr bwMode="auto">
          <a:xfrm>
            <a:off x="0" y="6491288"/>
            <a:ext cx="3090863" cy="366712"/>
          </a:xfrm>
          <a:prstGeom prst="rect">
            <a:avLst/>
          </a:prstGeom>
          <a:noFill/>
          <a:ln w="9525" algn="ctr">
            <a:noFill/>
            <a:miter lim="800000"/>
            <a:headEnd/>
            <a:tailEnd/>
          </a:ln>
          <a:effectLst/>
        </p:spPr>
        <p:txBody>
          <a:bodyPr>
            <a:spAutoFit/>
          </a:bodyPr>
          <a:lstStyle/>
          <a:p>
            <a:pPr eaLnBrk="1" hangingPunct="1">
              <a:spcBef>
                <a:spcPct val="50000"/>
              </a:spcBef>
              <a:buClr>
                <a:srgbClr val="FFCC66"/>
              </a:buClr>
            </a:pPr>
            <a:r>
              <a:rPr lang="en-GB" sz="1200">
                <a:latin typeface="Arial" charset="0"/>
              </a:rPr>
              <a:t>EGEE-II INFSO-RI-031688</a:t>
            </a:r>
            <a:r>
              <a:rPr lang="en-GB" sz="1800">
                <a:latin typeface="Verdana" pitchFamily="34" charset="0"/>
              </a:rPr>
              <a:t> </a:t>
            </a:r>
          </a:p>
        </p:txBody>
      </p:sp>
      <p:pic>
        <p:nvPicPr>
          <p:cNvPr id="629777" name="Picture 17" descr="egee"/>
          <p:cNvPicPr>
            <a:picLocks noChangeAspect="1" noChangeArrowheads="1"/>
          </p:cNvPicPr>
          <p:nvPr/>
        </p:nvPicPr>
        <p:blipFill>
          <a:blip r:embed="rId13" cstate="print"/>
          <a:srcRect/>
          <a:stretch>
            <a:fillRect/>
          </a:stretch>
        </p:blipFill>
        <p:spPr bwMode="auto">
          <a:xfrm>
            <a:off x="114300" y="184150"/>
            <a:ext cx="2009775" cy="495300"/>
          </a:xfrm>
          <a:prstGeom prst="rect">
            <a:avLst/>
          </a:prstGeom>
          <a:noFill/>
        </p:spPr>
      </p:pic>
    </p:spTree>
  </p:cSld>
  <p:clrMap bg1="lt1" tx1="dk1" bg2="lt2" tx2="dk2" accent1="accent1" accent2="accent2" accent3="accent3" accent4="accent4" accent5="accent5" accent6="accent6" hlink="hlink" folHlink="folHlink"/>
  <p:sldLayoutIdLst>
    <p:sldLayoutId id="2147483676"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p:txStyles>
    <p:titleStyle>
      <a:lvl1pPr algn="r" rtl="0" fontAlgn="base">
        <a:spcBef>
          <a:spcPct val="0"/>
        </a:spcBef>
        <a:spcAft>
          <a:spcPct val="0"/>
        </a:spcAft>
        <a:defRPr sz="3200" b="1">
          <a:solidFill>
            <a:schemeClr val="bg1"/>
          </a:solidFill>
          <a:latin typeface="+mj-lt"/>
          <a:ea typeface="+mj-ea"/>
          <a:cs typeface="+mj-cs"/>
        </a:defRPr>
      </a:lvl1pPr>
      <a:lvl2pPr algn="r" rtl="0" fontAlgn="base">
        <a:spcBef>
          <a:spcPct val="0"/>
        </a:spcBef>
        <a:spcAft>
          <a:spcPct val="0"/>
        </a:spcAft>
        <a:defRPr sz="3200" b="1">
          <a:solidFill>
            <a:schemeClr val="bg1"/>
          </a:solidFill>
          <a:latin typeface="Arial" charset="0"/>
        </a:defRPr>
      </a:lvl2pPr>
      <a:lvl3pPr algn="r" rtl="0" fontAlgn="base">
        <a:spcBef>
          <a:spcPct val="0"/>
        </a:spcBef>
        <a:spcAft>
          <a:spcPct val="0"/>
        </a:spcAft>
        <a:defRPr sz="3200" b="1">
          <a:solidFill>
            <a:schemeClr val="bg1"/>
          </a:solidFill>
          <a:latin typeface="Arial" charset="0"/>
        </a:defRPr>
      </a:lvl3pPr>
      <a:lvl4pPr algn="r" rtl="0" fontAlgn="base">
        <a:spcBef>
          <a:spcPct val="0"/>
        </a:spcBef>
        <a:spcAft>
          <a:spcPct val="0"/>
        </a:spcAft>
        <a:defRPr sz="3200" b="1">
          <a:solidFill>
            <a:schemeClr val="bg1"/>
          </a:solidFill>
          <a:latin typeface="Arial" charset="0"/>
        </a:defRPr>
      </a:lvl4pPr>
      <a:lvl5pPr algn="r" rtl="0" fontAlgn="base">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fontAlgn="base">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fontAlgn="base">
        <a:spcBef>
          <a:spcPct val="20000"/>
        </a:spcBef>
        <a:spcAft>
          <a:spcPct val="0"/>
        </a:spcAft>
        <a:buClr>
          <a:srgbClr val="F1AF00"/>
        </a:buClr>
        <a:buFont typeface="Arial" charset="0"/>
        <a:buChar char="–"/>
        <a:defRPr sz="2100">
          <a:solidFill>
            <a:srgbClr val="00338F"/>
          </a:solidFill>
          <a:latin typeface="+mn-lt"/>
        </a:defRPr>
      </a:lvl2pPr>
      <a:lvl3pPr marL="1143000" indent="-228600" algn="l" rtl="0" fontAlgn="base">
        <a:spcBef>
          <a:spcPct val="20000"/>
        </a:spcBef>
        <a:spcAft>
          <a:spcPct val="0"/>
        </a:spcAft>
        <a:buClr>
          <a:srgbClr val="F1AF00"/>
        </a:buClr>
        <a:buFont typeface="Wingdings" charset="2"/>
        <a:buChar char="§"/>
        <a:defRPr sz="1900">
          <a:solidFill>
            <a:srgbClr val="00338F"/>
          </a:solidFill>
          <a:latin typeface="+mn-lt"/>
        </a:defRPr>
      </a:lvl3pPr>
      <a:lvl4pPr marL="1600200" indent="-228600" algn="l" rtl="0" fontAlgn="base">
        <a:spcBef>
          <a:spcPct val="20000"/>
        </a:spcBef>
        <a:spcAft>
          <a:spcPct val="0"/>
        </a:spcAft>
        <a:buClr>
          <a:srgbClr val="F1AF00"/>
        </a:buClr>
        <a:buChar char="•"/>
        <a:defRPr i="1">
          <a:solidFill>
            <a:srgbClr val="00338F"/>
          </a:solidFill>
          <a:latin typeface="+mn-lt"/>
        </a:defRPr>
      </a:lvl4pPr>
      <a:lvl5pPr marL="2057400" indent="-228600" algn="l" rtl="0" fontAlgn="base">
        <a:spcBef>
          <a:spcPct val="20000"/>
        </a:spcBef>
        <a:spcAft>
          <a:spcPct val="0"/>
        </a:spcAft>
        <a:buClr>
          <a:srgbClr val="F1AF00"/>
        </a:buClr>
        <a:buChar char="o"/>
        <a:defRPr sz="1600">
          <a:solidFill>
            <a:srgbClr val="00338F"/>
          </a:solidFill>
          <a:latin typeface="+mn-lt"/>
        </a:defRPr>
      </a:lvl5pPr>
      <a:lvl6pPr marL="2514600" indent="-228600" algn="l" rtl="0" fontAlgn="base">
        <a:spcBef>
          <a:spcPct val="20000"/>
        </a:spcBef>
        <a:spcAft>
          <a:spcPct val="0"/>
        </a:spcAft>
        <a:buClr>
          <a:srgbClr val="F1AF00"/>
        </a:buClr>
        <a:buChar char="o"/>
        <a:defRPr sz="1600">
          <a:solidFill>
            <a:srgbClr val="00338F"/>
          </a:solidFill>
          <a:latin typeface="+mn-lt"/>
        </a:defRPr>
      </a:lvl6pPr>
      <a:lvl7pPr marL="2971800" indent="-228600" algn="l" rtl="0" fontAlgn="base">
        <a:spcBef>
          <a:spcPct val="20000"/>
        </a:spcBef>
        <a:spcAft>
          <a:spcPct val="0"/>
        </a:spcAft>
        <a:buClr>
          <a:srgbClr val="F1AF00"/>
        </a:buClr>
        <a:buChar char="o"/>
        <a:defRPr sz="1600">
          <a:solidFill>
            <a:srgbClr val="00338F"/>
          </a:solidFill>
          <a:latin typeface="+mn-lt"/>
        </a:defRPr>
      </a:lvl7pPr>
      <a:lvl8pPr marL="3429000" indent="-228600" algn="l" rtl="0" fontAlgn="base">
        <a:spcBef>
          <a:spcPct val="20000"/>
        </a:spcBef>
        <a:spcAft>
          <a:spcPct val="0"/>
        </a:spcAft>
        <a:buClr>
          <a:srgbClr val="F1AF00"/>
        </a:buClr>
        <a:buChar char="o"/>
        <a:defRPr sz="1600">
          <a:solidFill>
            <a:srgbClr val="00338F"/>
          </a:solidFill>
          <a:latin typeface="+mn-lt"/>
        </a:defRPr>
      </a:lvl8pPr>
      <a:lvl9pPr marL="3886200" indent="-228600" algn="l" rtl="0" fontAlgn="base">
        <a:spcBef>
          <a:spcPct val="20000"/>
        </a:spcBef>
        <a:spcAft>
          <a:spcPct val="0"/>
        </a:spcAft>
        <a:buClr>
          <a:srgbClr val="F1AF00"/>
        </a:buClr>
        <a:buChar char="o"/>
        <a:defRPr sz="1600">
          <a:solidFill>
            <a:srgbClr val="00338F"/>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6632"/>
            <a:ext cx="7772400" cy="1143000"/>
          </a:xfrm>
        </p:spPr>
        <p:txBody>
          <a:bodyPr/>
          <a:lstStyle/>
          <a:p>
            <a:r>
              <a:rPr lang="it-IT" dirty="0" smtClean="0"/>
              <a:t>Futuro di EGI</a:t>
            </a:r>
            <a:endParaRPr lang="it-IT" dirty="0"/>
          </a:p>
        </p:txBody>
      </p:sp>
      <p:sp>
        <p:nvSpPr>
          <p:cNvPr id="3" name="Segnaposto contenuto 2"/>
          <p:cNvSpPr>
            <a:spLocks noGrp="1"/>
          </p:cNvSpPr>
          <p:nvPr>
            <p:ph idx="1"/>
          </p:nvPr>
        </p:nvSpPr>
        <p:spPr>
          <a:xfrm>
            <a:off x="683568" y="1268760"/>
            <a:ext cx="7992888" cy="4896544"/>
          </a:xfrm>
        </p:spPr>
        <p:txBody>
          <a:bodyPr/>
          <a:lstStyle/>
          <a:p>
            <a:r>
              <a:rPr lang="it-IT" dirty="0" smtClean="0"/>
              <a:t>EGI è menzionato esplicitamente nel </a:t>
            </a:r>
            <a:r>
              <a:rPr lang="it-IT" dirty="0" err="1" smtClean="0"/>
              <a:t>draft</a:t>
            </a:r>
            <a:r>
              <a:rPr lang="it-IT" dirty="0" smtClean="0"/>
              <a:t> delle nuove </a:t>
            </a:r>
            <a:r>
              <a:rPr lang="it-IT" dirty="0" err="1" smtClean="0"/>
              <a:t>calls</a:t>
            </a:r>
            <a:r>
              <a:rPr lang="it-IT" dirty="0" smtClean="0"/>
              <a:t> EU ( H2020 )</a:t>
            </a:r>
          </a:p>
          <a:p>
            <a:r>
              <a:rPr lang="it-IT" dirty="0" smtClean="0"/>
              <a:t>Da ultima versione  (per me) data 18-9 di</a:t>
            </a:r>
          </a:p>
          <a:p>
            <a:pPr lvl="3"/>
            <a:r>
              <a:rPr lang="en-US" b="1" i="1" dirty="0" smtClean="0"/>
              <a:t>HORIZON 2020 – WORK PROGRAMME 2014-2015 European research infrastructures (including e-Infrastructures) </a:t>
            </a:r>
            <a:endParaRPr lang="en-US" b="1" i="1" dirty="0" smtClean="0"/>
          </a:p>
          <a:p>
            <a:pPr lvl="2"/>
            <a:r>
              <a:rPr lang="en-US" b="1" i="1" dirty="0" smtClean="0"/>
              <a:t>Si </a:t>
            </a:r>
            <a:r>
              <a:rPr lang="en-US" b="1" i="1" dirty="0" err="1" smtClean="0"/>
              <a:t>trova</a:t>
            </a:r>
            <a:r>
              <a:rPr lang="en-US" b="1" i="1" dirty="0" smtClean="0"/>
              <a:t> al </a:t>
            </a:r>
            <a:r>
              <a:rPr lang="en-US" b="1" i="1" dirty="0" err="1" smtClean="0"/>
              <a:t>punto</a:t>
            </a:r>
            <a:r>
              <a:rPr lang="en-US" b="1" i="1" dirty="0" smtClean="0"/>
              <a:t> 6 in  (next slide </a:t>
            </a:r>
            <a:r>
              <a:rPr lang="en-US" b="1" i="1" dirty="0" err="1" smtClean="0"/>
              <a:t>il</a:t>
            </a:r>
            <a:r>
              <a:rPr lang="en-US" b="1" i="1" dirty="0" smtClean="0"/>
              <a:t> </a:t>
            </a:r>
            <a:r>
              <a:rPr lang="en-US" b="1" i="1" dirty="0" err="1" smtClean="0"/>
              <a:t>testo</a:t>
            </a:r>
            <a:r>
              <a:rPr lang="en-US" b="1" i="1" dirty="0" smtClean="0"/>
              <a:t>)</a:t>
            </a:r>
            <a:endParaRPr lang="en-US" b="1" i="1" dirty="0" smtClean="0"/>
          </a:p>
          <a:p>
            <a:pPr lvl="3"/>
            <a:r>
              <a:rPr lang="en-US" dirty="0" smtClean="0"/>
              <a:t>EINFRA 1-2014 – Managing, preserving and computing with big research data </a:t>
            </a:r>
            <a:endParaRPr lang="en-US" dirty="0" smtClean="0"/>
          </a:p>
          <a:p>
            <a:pPr lvl="2"/>
            <a:r>
              <a:rPr lang="en-US" b="1" dirty="0" smtClean="0"/>
              <a:t>La call è </a:t>
            </a:r>
            <a:r>
              <a:rPr lang="en-US" b="1" dirty="0" err="1" smtClean="0"/>
              <a:t>attesa</a:t>
            </a:r>
            <a:r>
              <a:rPr lang="en-US" b="1" dirty="0" smtClean="0"/>
              <a:t> per </a:t>
            </a:r>
            <a:r>
              <a:rPr lang="en-US" b="1" dirty="0" err="1" smtClean="0"/>
              <a:t>dicembre</a:t>
            </a:r>
            <a:r>
              <a:rPr lang="en-US" b="1" dirty="0" smtClean="0"/>
              <a:t> (</a:t>
            </a:r>
            <a:r>
              <a:rPr lang="en-US" b="1" dirty="0" err="1" smtClean="0"/>
              <a:t>ritardi</a:t>
            </a:r>
            <a:r>
              <a:rPr lang="en-US" b="1" dirty="0" smtClean="0"/>
              <a:t> </a:t>
            </a:r>
            <a:r>
              <a:rPr lang="en-US" b="1" dirty="0" err="1" smtClean="0"/>
              <a:t>possibili</a:t>
            </a:r>
            <a:r>
              <a:rPr lang="en-US" b="1" dirty="0" smtClean="0"/>
              <a:t>), con </a:t>
            </a:r>
            <a:r>
              <a:rPr lang="en-US" b="1" dirty="0" err="1" smtClean="0"/>
              <a:t>scadenza</a:t>
            </a:r>
            <a:r>
              <a:rPr lang="en-US" b="1" dirty="0" smtClean="0"/>
              <a:t> </a:t>
            </a:r>
            <a:r>
              <a:rPr lang="en-US" b="1" dirty="0" err="1" smtClean="0"/>
              <a:t>il</a:t>
            </a:r>
            <a:r>
              <a:rPr lang="en-US" b="1" dirty="0" smtClean="0"/>
              <a:t> 19-4-2014</a:t>
            </a:r>
          </a:p>
          <a:p>
            <a:pPr lvl="1"/>
            <a:r>
              <a:rPr lang="en-US" dirty="0" smtClean="0"/>
              <a:t>I </a:t>
            </a:r>
            <a:r>
              <a:rPr lang="en-US" dirty="0" err="1" smtClean="0"/>
              <a:t>fondi</a:t>
            </a:r>
            <a:r>
              <a:rPr lang="en-US" dirty="0" smtClean="0"/>
              <a:t> per EGI  </a:t>
            </a:r>
            <a:r>
              <a:rPr lang="en-US" dirty="0" err="1" smtClean="0"/>
              <a:t>intorno</a:t>
            </a:r>
            <a:r>
              <a:rPr lang="en-US" dirty="0" smtClean="0"/>
              <a:t> a 7-8 M Euro per 2-3 </a:t>
            </a:r>
            <a:r>
              <a:rPr lang="en-US" dirty="0" err="1" smtClean="0"/>
              <a:t>anni</a:t>
            </a:r>
            <a:endParaRPr lang="it-IT" dirty="0" smtClean="0"/>
          </a:p>
          <a:p>
            <a:pPr lvl="3"/>
            <a:endParaRPr lang="en-US" dirty="0" smtClean="0"/>
          </a:p>
        </p:txBody>
      </p:sp>
      <p:sp>
        <p:nvSpPr>
          <p:cNvPr id="4" name="Segnaposto data 3"/>
          <p:cNvSpPr>
            <a:spLocks noGrp="1"/>
          </p:cNvSpPr>
          <p:nvPr>
            <p:ph type="dt" sz="half" idx="10"/>
          </p:nvPr>
        </p:nvSpPr>
        <p:spPr/>
        <p:txBody>
          <a:bodyPr/>
          <a:lstStyle/>
          <a:p>
            <a:r>
              <a:rPr lang="it-IT" smtClean="0"/>
              <a:t>CCR  11 Ottobre 2013 </a:t>
            </a:r>
            <a:endParaRPr lang="en-US" dirty="0"/>
          </a:p>
        </p:txBody>
      </p:sp>
      <p:sp>
        <p:nvSpPr>
          <p:cNvPr id="5" name="Segnaposto piè di pagina 4"/>
          <p:cNvSpPr>
            <a:spLocks noGrp="1"/>
          </p:cNvSpPr>
          <p:nvPr>
            <p:ph type="ftr" sz="quarter" idx="11"/>
          </p:nvPr>
        </p:nvSpPr>
        <p:spPr/>
        <p:txBody>
          <a:bodyPr/>
          <a:lstStyle/>
          <a:p>
            <a:r>
              <a:rPr lang="en-US" dirty="0" err="1" smtClean="0"/>
              <a:t>L.Perini</a:t>
            </a:r>
            <a:endParaRPr lang="en-US" dirty="0"/>
          </a:p>
        </p:txBody>
      </p:sp>
      <p:sp>
        <p:nvSpPr>
          <p:cNvPr id="6" name="Segnaposto numero diapositiva 5"/>
          <p:cNvSpPr>
            <a:spLocks noGrp="1"/>
          </p:cNvSpPr>
          <p:nvPr>
            <p:ph type="sldNum" sz="quarter" idx="12"/>
          </p:nvPr>
        </p:nvSpPr>
        <p:spPr/>
        <p:txBody>
          <a:bodyPr/>
          <a:lstStyle/>
          <a:p>
            <a:fld id="{080CF21F-7B6D-4FDB-B39C-62B9AAF0FFC0}" type="slidenum">
              <a:rPr lang="en-US" smtClean="0"/>
              <a:pPr/>
              <a:t>1</a:t>
            </a:fld>
            <a:endParaRPr lang="en-US"/>
          </a:p>
        </p:txBody>
      </p:sp>
    </p:spTree>
    <p:extLst>
      <p:ext uri="{BB962C8B-B14F-4D97-AF65-F5344CB8AC3E}">
        <p14:creationId xmlns:p14="http://schemas.microsoft.com/office/powerpoint/2010/main" xmlns="" val="161301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CCR  11 Ottobre 2013 </a:t>
            </a:r>
            <a:endParaRPr lang="en-US" dirty="0"/>
          </a:p>
        </p:txBody>
      </p:sp>
      <p:sp>
        <p:nvSpPr>
          <p:cNvPr id="3" name="Segnaposto piè di pagina 2"/>
          <p:cNvSpPr>
            <a:spLocks noGrp="1"/>
          </p:cNvSpPr>
          <p:nvPr>
            <p:ph type="ftr" sz="quarter" idx="11"/>
          </p:nvPr>
        </p:nvSpPr>
        <p:spPr/>
        <p:txBody>
          <a:bodyPr/>
          <a:lstStyle/>
          <a:p>
            <a:r>
              <a:rPr lang="en-US" smtClean="0"/>
              <a:t>L.Perini</a:t>
            </a:r>
            <a:endParaRPr lang="en-US"/>
          </a:p>
        </p:txBody>
      </p:sp>
      <p:sp>
        <p:nvSpPr>
          <p:cNvPr id="4" name="Segnaposto numero diapositiva 3"/>
          <p:cNvSpPr>
            <a:spLocks noGrp="1"/>
          </p:cNvSpPr>
          <p:nvPr>
            <p:ph type="sldNum" sz="quarter" idx="12"/>
          </p:nvPr>
        </p:nvSpPr>
        <p:spPr/>
        <p:txBody>
          <a:bodyPr/>
          <a:lstStyle/>
          <a:p>
            <a:fld id="{D5084CB7-891D-42CB-932F-2DEFFBAA932C}" type="slidenum">
              <a:rPr lang="en-US" smtClean="0"/>
              <a:pPr/>
              <a:t>2</a:t>
            </a:fld>
            <a:endParaRPr lang="en-US"/>
          </a:p>
        </p:txBody>
      </p:sp>
      <p:sp>
        <p:nvSpPr>
          <p:cNvPr id="5" name="CasellaDiTesto 4"/>
          <p:cNvSpPr txBox="1"/>
          <p:nvPr/>
        </p:nvSpPr>
        <p:spPr>
          <a:xfrm>
            <a:off x="971600" y="476672"/>
            <a:ext cx="7488832" cy="4832092"/>
          </a:xfrm>
          <a:prstGeom prst="rect">
            <a:avLst/>
          </a:prstGeom>
          <a:noFill/>
        </p:spPr>
        <p:txBody>
          <a:bodyPr wrap="square" rtlCol="0">
            <a:spAutoFit/>
          </a:bodyPr>
          <a:lstStyle/>
          <a:p>
            <a:r>
              <a:rPr lang="en-US" sz="2800" dirty="0" smtClean="0"/>
              <a:t>(6) Support to the evolution of EGI (European Grid Infrastructure) towards a flexible compute/data infrastructure capable of federating and enabling the sharing of resources of any kind (public or private, grid or cloud, etc.) in order to offer computing and storage services to the whole European scientific community. The proposal will address operations for supplying services (</a:t>
            </a:r>
            <a:r>
              <a:rPr lang="en-US" sz="2800" dirty="0" err="1" smtClean="0"/>
              <a:t>IaaS</a:t>
            </a:r>
            <a:r>
              <a:rPr lang="en-US" sz="2800" dirty="0" smtClean="0"/>
              <a:t>, </a:t>
            </a:r>
            <a:r>
              <a:rPr lang="en-US" sz="2800" dirty="0" err="1" smtClean="0"/>
              <a:t>PaaS</a:t>
            </a:r>
            <a:r>
              <a:rPr lang="en-US" sz="2800" dirty="0" smtClean="0"/>
              <a:t>, </a:t>
            </a:r>
            <a:r>
              <a:rPr lang="en-US" sz="2800" dirty="0" err="1" smtClean="0"/>
              <a:t>SaaS</a:t>
            </a:r>
            <a:r>
              <a:rPr lang="en-US" sz="2800" dirty="0" smtClean="0"/>
              <a:t>) at European level, engagement of and tailoring of services to new user communities and dissemination activities</a:t>
            </a:r>
            <a:r>
              <a:rPr lang="en-US" dirty="0" smtClean="0"/>
              <a:t>.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p:cSld>
    <p:spTree>
      <p:nvGrpSpPr>
        <p:cNvPr id="1" name=""/>
        <p:cNvGrpSpPr/>
        <p:nvPr/>
      </p:nvGrpSpPr>
      <p:grpSpPr>
        <a:xfrm>
          <a:off x="0" y="0"/>
          <a:ext cx="0" cy="0"/>
          <a:chOff x="0" y="0"/>
          <a:chExt cy="0" cx="0"/>
        </a:xfrm>
      </p:grpSpPr>
      <p:sp>
        <p:nvSpPr>
          <p:cNvPr id="2" name="Titolo 1"/>
          <p:cNvSpPr>
            <a:spLocks noGrp="1"/>
          </p:cNvSpPr>
          <p:nvPr>
            <p:ph type="title"/>
          </p:nvPr>
        </p:nvSpPr>
        <p:spPr>
          <a:xfrm>
            <a:off x="683568" y="0"/>
            <a:ext cx="7772400" cy="1143000"/>
          </a:xfrm>
        </p:spPr>
        <p:txBody>
          <a:bodyPr/>
          <a:lstStyle/>
          <a:p>
            <a:r>
              <a:rPr lang="it-IT" dirty="0" smtClean="0"/>
              <a:t>EGI ora e H2020</a:t>
            </a:r>
            <a:endParaRPr lang="it-IT" dirty="0"/>
          </a:p>
        </p:txBody>
      </p:sp>
      <p:sp>
        <p:nvSpPr>
          <p:cNvPr id="3" name="Segnaposto contenuto 2"/>
          <p:cNvSpPr>
            <a:spLocks noGrp="1"/>
          </p:cNvSpPr>
          <p:nvPr>
            <p:ph idx="1"/>
          </p:nvPr>
        </p:nvSpPr>
        <p:spPr>
          <a:xfrm>
            <a:off x="757990" y="904737"/>
            <a:ext cx="7990474" cy="5260567"/>
          </a:xfrm>
        </p:spPr>
        <p:txBody>
          <a:bodyPr/>
          <a:lstStyle/>
          <a:p>
            <a:r>
              <a:rPr lang="it-IT" dirty="0" smtClean="0"/>
              <a:t>In EGI due entità costituenti</a:t>
            </a:r>
          </a:p>
          <a:p>
            <a:pPr lvl="1"/>
            <a:r>
              <a:rPr lang="it-IT" dirty="0" smtClean="0"/>
              <a:t>Il progetto </a:t>
            </a:r>
            <a:r>
              <a:rPr lang="it-IT" dirty="0" smtClean="0" err="1"/>
              <a:t>EGI-Inspire</a:t>
            </a:r>
            <a:r>
              <a:rPr lang="it-IT" dirty="0" smtClean="0"/>
              <a:t> che e’ stato finanziato da EU con 20 M Euro in 4 anni a partire da 1-5-2010</a:t>
            </a:r>
          </a:p>
          <a:p>
            <a:pPr lvl="1"/>
            <a:r>
              <a:rPr lang="it-IT" dirty="0" smtClean="0" err="1"/>
              <a:t>EGI.eu</a:t>
            </a:r>
            <a:r>
              <a:rPr lang="it-IT" dirty="0" smtClean="0"/>
              <a:t> struttura basata ad Amsterdam con personale anche a tempo indeterminato sostenuto con </a:t>
            </a:r>
            <a:r>
              <a:rPr lang="it-IT" dirty="0" smtClean="0" err="1"/>
              <a:t>fee</a:t>
            </a:r>
            <a:r>
              <a:rPr lang="it-IT" dirty="0" smtClean="0"/>
              <a:t> di NGI</a:t>
            </a:r>
          </a:p>
          <a:p>
            <a:pPr lvl="2"/>
            <a:r>
              <a:rPr lang="it-IT" dirty="0" smtClean="0"/>
              <a:t>Oggi una decina di persone in </a:t>
            </a:r>
            <a:r>
              <a:rPr lang="it-IT" dirty="0" smtClean="0" err="1"/>
              <a:t>EGI.eu</a:t>
            </a:r>
            <a:r>
              <a:rPr lang="it-IT" dirty="0" smtClean="0"/>
              <a:t>, in passato anche di </a:t>
            </a:r>
            <a:r>
              <a:rPr lang="it-IT" dirty="0" smtClean="0" err="1"/>
              <a:t>piu’</a:t>
            </a:r>
            <a:r>
              <a:rPr lang="it-IT" dirty="0" smtClean="0"/>
              <a:t>, alcuni su fondi di progetti collegati</a:t>
            </a:r>
          </a:p>
          <a:p>
            <a:r>
              <a:rPr lang="it-IT" dirty="0" smtClean="0" err="1"/>
              <a:t>Governance</a:t>
            </a:r>
            <a:r>
              <a:rPr lang="it-IT" dirty="0" smtClean="0"/>
              <a:t> complessa ma in sostanza</a:t>
            </a:r>
          </a:p>
          <a:p>
            <a:pPr lvl="1"/>
            <a:r>
              <a:rPr lang="it-IT" dirty="0" smtClean="0"/>
              <a:t>Il </a:t>
            </a:r>
            <a:r>
              <a:rPr lang="it-IT" dirty="0" smtClean="0" err="1"/>
              <a:t>board</a:t>
            </a:r>
            <a:r>
              <a:rPr lang="it-IT" dirty="0" smtClean="0"/>
              <a:t> decisionale e’ il </a:t>
            </a:r>
            <a:r>
              <a:rPr lang="it-IT" dirty="0" smtClean="0" err="1"/>
              <a:t>Council</a:t>
            </a:r>
            <a:r>
              <a:rPr lang="it-IT" dirty="0" smtClean="0"/>
              <a:t>  dove sono rappresentate solo NGI proporzionalmente al </a:t>
            </a:r>
            <a:r>
              <a:rPr lang="it-IT" dirty="0" smtClean="0" err="1"/>
              <a:t>fee</a:t>
            </a:r>
            <a:r>
              <a:rPr lang="it-IT" dirty="0" smtClean="0"/>
              <a:t> (salvo CERN, ma con pochi voti, come p</a:t>
            </a:r>
            <a:r>
              <a:rPr lang="it-IT" dirty="0" smtClean="0" err="1"/>
              <a:t>iccola</a:t>
            </a:r>
            <a:r>
              <a:rPr lang="it-IT" dirty="0" smtClean="0"/>
              <a:t> NGI)</a:t>
            </a:r>
          </a:p>
          <a:p>
            <a:r>
              <a:rPr lang="it-IT" dirty="0" smtClean="0"/>
              <a:t>Il progetto per EGI in H2020 dovrà essere approvato da </a:t>
            </a:r>
            <a:r>
              <a:rPr lang="it-IT" dirty="0" smtClean="0" err="1"/>
              <a:t>Council</a:t>
            </a:r>
            <a:endParaRPr lang="it-IT" dirty="0" smtClean="0"/>
          </a:p>
          <a:p>
            <a:pPr lvl="1"/>
            <a:endParaRPr lang="it-IT" dirty="0" smtClean="0"/>
          </a:p>
          <a:p>
            <a:endParaRPr lang="it-IT" dirty="0" smtClean="0"/>
          </a:p>
          <a:p>
            <a:pPr lvl="1"/>
            <a:endParaRPr lang="it-IT" dirty="0"/>
          </a:p>
        </p:txBody>
      </p:sp>
      <p:sp>
        <p:nvSpPr>
          <p:cNvPr id="4" name="Segnaposto data 3"/>
          <p:cNvSpPr>
            <a:spLocks noGrp="1"/>
          </p:cNvSpPr>
          <p:nvPr>
            <p:ph type="dt" sz="half" idx="10"/>
          </p:nvPr>
        </p:nvSpPr>
        <p:spPr/>
        <p:txBody>
          <a:bodyPr/>
          <a:lstStyle/>
          <a:p>
            <a:r>
              <a:rPr lang="it-IT" smtClean="0"/>
              <a:t>CCR  11 Ottobre 2013 </a:t>
            </a:r>
            <a:endParaRPr lang="en-US"/>
          </a:p>
        </p:txBody>
      </p:sp>
      <p:sp>
        <p:nvSpPr>
          <p:cNvPr id="5" name="Segnaposto piè di pagina 4"/>
          <p:cNvSpPr>
            <a:spLocks noGrp="1"/>
          </p:cNvSpPr>
          <p:nvPr>
            <p:ph type="ftr" sz="quarter" idx="11"/>
          </p:nvPr>
        </p:nvSpPr>
        <p:spPr/>
        <p:txBody>
          <a:bodyPr/>
          <a:lstStyle/>
          <a:p>
            <a:r>
              <a:rPr lang="en-US" smtClean="0"/>
              <a:t>L.Perini</a:t>
            </a:r>
            <a:endParaRPr lang="en-US"/>
          </a:p>
        </p:txBody>
      </p:sp>
      <p:sp>
        <p:nvSpPr>
          <p:cNvPr id="6" name="Segnaposto numero diapositiva 5"/>
          <p:cNvSpPr>
            <a:spLocks noGrp="1"/>
          </p:cNvSpPr>
          <p:nvPr>
            <p:ph type="sldNum" sz="quarter" idx="12"/>
          </p:nvPr>
        </p:nvSpPr>
        <p:spPr/>
        <p:txBody>
          <a:bodyPr/>
          <a:lstStyle/>
          <a:p>
            <a:fld type="slidenum" id="{080CF21F-7B6D-4FDB-B39C-62B9AAF0FFC0}">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p:cSld>
    <p:spTree>
      <p:nvGrpSpPr>
        <p:cNvPr id="1" name=""/>
        <p:cNvGrpSpPr/>
        <p:nvPr/>
      </p:nvGrpSpPr>
      <p:grpSpPr>
        <a:xfrm>
          <a:off x="0" y="0"/>
          <a:ext cx="0" cy="0"/>
          <a:chOff x="0" y="0"/>
          <a:chExt cy="0" cx="0"/>
        </a:xfrm>
      </p:grpSpPr>
      <p:sp>
        <p:nvSpPr>
          <p:cNvPr id="6" name="Titolo 5"/>
          <p:cNvSpPr>
            <a:spLocks noGrp="1"/>
          </p:cNvSpPr>
          <p:nvPr>
            <p:ph type="title"/>
          </p:nvPr>
        </p:nvSpPr>
        <p:spPr>
          <a:xfrm>
            <a:off x="683568" y="0"/>
            <a:ext cx="7772400" cy="1143000"/>
          </a:xfrm>
        </p:spPr>
        <p:txBody>
          <a:bodyPr/>
          <a:lstStyle/>
          <a:p>
            <a:r>
              <a:rPr lang="it-IT" dirty="0" smtClean="0"/>
              <a:t>Momento di transizione</a:t>
            </a:r>
            <a:endParaRPr lang="it-IT" dirty="0"/>
          </a:p>
        </p:txBody>
      </p:sp>
      <p:sp>
        <p:nvSpPr>
          <p:cNvPr id="7" name="Segnaposto contenuto 6"/>
          <p:cNvSpPr>
            <a:spLocks noGrp="1"/>
          </p:cNvSpPr>
          <p:nvPr>
            <p:ph idx="1"/>
          </p:nvPr>
        </p:nvSpPr>
        <p:spPr>
          <a:xfrm>
            <a:off x="685800" y="1195299"/>
            <a:ext cx="7774632" cy="4897996"/>
          </a:xfrm>
        </p:spPr>
        <p:txBody>
          <a:bodyPr/>
          <a:lstStyle/>
          <a:p>
            <a:r>
              <a:rPr lang="it-IT" dirty="0" smtClean="0"/>
              <a:t>Il Direttore di </a:t>
            </a:r>
            <a:r>
              <a:rPr lang="it-IT" dirty="0" smtClean="0" err="1"/>
              <a:t>Egi.eu</a:t>
            </a:r>
            <a:r>
              <a:rPr lang="it-IT" dirty="0" smtClean="0"/>
              <a:t> e </a:t>
            </a:r>
            <a:r>
              <a:rPr lang="it-IT" dirty="0" smtClean="0" err="1"/>
              <a:t>Inspire</a:t>
            </a:r>
            <a:r>
              <a:rPr lang="it-IT" dirty="0" smtClean="0"/>
              <a:t> ( </a:t>
            </a:r>
            <a:r>
              <a:rPr lang="it-IT" dirty="0" smtClean="0" err="1"/>
              <a:t>S.Newhouse</a:t>
            </a:r>
            <a:r>
              <a:rPr lang="it-IT" dirty="0" smtClean="0"/>
              <a:t>) è dimissionario ( parte a Novembre) </a:t>
            </a:r>
          </a:p>
          <a:p>
            <a:pPr lvl="1"/>
            <a:r>
              <a:rPr lang="it-IT" dirty="0" smtClean="0"/>
              <a:t>Per </a:t>
            </a:r>
            <a:r>
              <a:rPr lang="it-IT" dirty="0" smtClean="0" err="1"/>
              <a:t>Inspire</a:t>
            </a:r>
            <a:r>
              <a:rPr lang="it-IT" dirty="0" smtClean="0"/>
              <a:t> il direttore pro-tempore dovrebbe durare fino alla fine del progetto, che si prolunga di 6-8 mesi: </a:t>
            </a:r>
            <a:r>
              <a:rPr lang="it-IT" dirty="0" smtClean="0" b="1">
                <a:solidFill>
                  <a:srgbClr val="006600"/>
                </a:solidFill>
              </a:rPr>
              <a:t>Tiziana Ferrari</a:t>
            </a:r>
            <a:r>
              <a:rPr lang="it-IT" dirty="0" smtClean="0" b="1">
                <a:solidFill>
                  <a:srgbClr val="FF0000"/>
                </a:solidFill>
              </a:rPr>
              <a:t> </a:t>
            </a:r>
            <a:r>
              <a:rPr lang="it-IT" dirty="0" smtClean="0"/>
              <a:t>con anche responsabilità di preparare i documenti in base a cui si deve formulare il progetto in H2020</a:t>
            </a:r>
          </a:p>
          <a:p>
            <a:pPr lvl="1"/>
            <a:r>
              <a:rPr lang="it-IT" dirty="0" smtClean="0"/>
              <a:t>Per </a:t>
            </a:r>
            <a:r>
              <a:rPr lang="it-IT" dirty="0" smtClean="0" err="1"/>
              <a:t>EGI.eu</a:t>
            </a:r>
            <a:r>
              <a:rPr lang="it-IT" dirty="0" smtClean="0"/>
              <a:t> pro-tempore </a:t>
            </a:r>
            <a:r>
              <a:rPr lang="it-IT" dirty="0" smtClean="0" err="1"/>
              <a:t>piu’</a:t>
            </a:r>
            <a:r>
              <a:rPr lang="it-IT" dirty="0" smtClean="0"/>
              <a:t> breve  affidato a responsabile finanze : presto </a:t>
            </a:r>
            <a:r>
              <a:rPr lang="it-IT" dirty="0" smtClean="0" err="1"/>
              <a:t>search</a:t>
            </a:r>
            <a:r>
              <a:rPr lang="it-IT" dirty="0" smtClean="0"/>
              <a:t> </a:t>
            </a:r>
            <a:r>
              <a:rPr lang="it-IT" dirty="0" smtClean="0" err="1"/>
              <a:t>committee…</a:t>
            </a:r>
            <a:endParaRPr lang="it-IT" dirty="0" smtClean="0"/>
          </a:p>
          <a:p>
            <a:r>
              <a:rPr lang="it-IT" dirty="0" smtClean="0" err="1"/>
              <a:t>Review</a:t>
            </a:r>
            <a:r>
              <a:rPr lang="it-IT" dirty="0" smtClean="0"/>
              <a:t> recente positiva ma suggerisce ad es. maggior coinvolgimento </a:t>
            </a:r>
            <a:r>
              <a:rPr lang="it-IT" dirty="0" smtClean="0" err="1"/>
              <a:t>Users</a:t>
            </a:r>
            <a:r>
              <a:rPr lang="it-IT" dirty="0" smtClean="0"/>
              <a:t> in </a:t>
            </a:r>
            <a:r>
              <a:rPr lang="it-IT" dirty="0" smtClean="0" err="1"/>
              <a:t>governance</a:t>
            </a:r>
            <a:endParaRPr lang="it-IT" dirty="0"/>
          </a:p>
        </p:txBody>
      </p:sp>
      <p:sp>
        <p:nvSpPr>
          <p:cNvPr id="3" name="Segnaposto data 2"/>
          <p:cNvSpPr>
            <a:spLocks noGrp="1"/>
          </p:cNvSpPr>
          <p:nvPr>
            <p:ph type="dt" sz="half" idx="10"/>
          </p:nvPr>
        </p:nvSpPr>
        <p:spPr/>
        <p:txBody>
          <a:bodyPr/>
          <a:lstStyle/>
          <a:p>
            <a:r>
              <a:rPr lang="it-IT" smtClean="0"/>
              <a:t>CCR  11 Ottobre 2013 </a:t>
            </a:r>
            <a:endParaRPr lang="en-US"/>
          </a:p>
        </p:txBody>
      </p:sp>
      <p:sp>
        <p:nvSpPr>
          <p:cNvPr id="4" name="Segnaposto piè di pagina 3"/>
          <p:cNvSpPr>
            <a:spLocks noGrp="1"/>
          </p:cNvSpPr>
          <p:nvPr>
            <p:ph type="ftr" sz="quarter" idx="11"/>
          </p:nvPr>
        </p:nvSpPr>
        <p:spPr/>
        <p:txBody>
          <a:bodyPr/>
          <a:lstStyle/>
          <a:p>
            <a:r>
              <a:rPr lang="en-US" smtClean="0"/>
              <a:t>L.Perini</a:t>
            </a:r>
            <a:endParaRPr lang="en-US"/>
          </a:p>
        </p:txBody>
      </p:sp>
      <p:sp>
        <p:nvSpPr>
          <p:cNvPr id="5" name="Segnaposto numero diapositiva 4"/>
          <p:cNvSpPr>
            <a:spLocks noGrp="1"/>
          </p:cNvSpPr>
          <p:nvPr>
            <p:ph type="sldNum" sz="quarter" idx="12"/>
          </p:nvPr>
        </p:nvSpPr>
        <p:spPr/>
        <p:txBody>
          <a:bodyPr/>
          <a:lstStyle/>
          <a:p>
            <a:fld type="slidenum" id="{68872A5D-1911-4743-9AA4-F9CD2F2B8963}">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p:cSld>
    <p:spTree>
      <p:nvGrpSpPr>
        <p:cNvPr id="1" name=""/>
        <p:cNvGrpSpPr/>
        <p:nvPr/>
      </p:nvGrpSpPr>
      <p:grpSpPr>
        <a:xfrm>
          <a:off x="0" y="0"/>
          <a:ext cx="0" cy="0"/>
          <a:chOff x="0" y="0"/>
          <a:chExt cy="0" cx="0"/>
        </a:xfrm>
      </p:grpSpPr>
      <p:sp>
        <p:nvSpPr>
          <p:cNvPr id="2" name="Titolo 1"/>
          <p:cNvSpPr>
            <a:spLocks noGrp="1"/>
          </p:cNvSpPr>
          <p:nvPr>
            <p:ph type="title"/>
          </p:nvPr>
        </p:nvSpPr>
        <p:spPr>
          <a:xfrm>
            <a:off x="611560" y="0"/>
            <a:ext cx="7772400" cy="1143000"/>
          </a:xfrm>
        </p:spPr>
        <p:txBody>
          <a:bodyPr/>
          <a:lstStyle/>
          <a:p>
            <a:r>
              <a:rPr lang="it-IT" dirty="0" smtClean="0"/>
              <a:t>Preparazione per EGI H2020</a:t>
            </a:r>
            <a:endParaRPr lang="it-IT" dirty="0"/>
          </a:p>
        </p:txBody>
      </p:sp>
      <p:sp>
        <p:nvSpPr>
          <p:cNvPr id="6" name="Segnaposto contenuto 5"/>
          <p:cNvSpPr>
            <a:spLocks noGrp="1"/>
          </p:cNvSpPr>
          <p:nvPr>
            <p:ph idx="1"/>
          </p:nvPr>
        </p:nvSpPr>
        <p:spPr>
          <a:xfrm>
            <a:off x="611560" y="1196752"/>
            <a:ext cx="7992888" cy="5112568"/>
          </a:xfrm>
        </p:spPr>
        <p:txBody>
          <a:bodyPr/>
          <a:lstStyle/>
          <a:p>
            <a:r>
              <a:rPr lang="it-IT" sz="2400" dirty="0" smtClean="0"/>
              <a:t>Discussioni anche in  </a:t>
            </a:r>
            <a:r>
              <a:rPr lang="it-IT" sz="2400" dirty="0" smtClean="0" err="1"/>
              <a:t>Council</a:t>
            </a:r>
            <a:r>
              <a:rPr lang="it-IT" sz="2400" dirty="0" smtClean="0"/>
              <a:t> di settembre  con </a:t>
            </a:r>
            <a:r>
              <a:rPr lang="it-IT" sz="2400" dirty="0" smtClean="0" err="1"/>
              <a:t>slides</a:t>
            </a:r>
            <a:r>
              <a:rPr lang="it-IT" sz="2400" dirty="0" smtClean="0"/>
              <a:t> presentate da varie NGI (inclusa IGI)</a:t>
            </a:r>
          </a:p>
          <a:p>
            <a:r>
              <a:rPr lang="it-IT" sz="2400" dirty="0" smtClean="0" err="1"/>
              <a:t>Next</a:t>
            </a:r>
            <a:r>
              <a:rPr lang="it-IT" sz="2400" dirty="0" smtClean="0"/>
              <a:t> workshop 4-6/12 a Amsterdam</a:t>
            </a:r>
          </a:p>
          <a:p>
            <a:r>
              <a:rPr lang="it-IT" sz="2400" dirty="0" smtClean="0"/>
              <a:t>Molti punti, discussi  anche in gruppo INFN </a:t>
            </a:r>
            <a:r>
              <a:rPr lang="it-IT" sz="2400" dirty="0" smtClean="0" err="1"/>
              <a:t>EGI.evol</a:t>
            </a:r>
            <a:r>
              <a:rPr lang="it-IT" sz="2400" dirty="0" smtClean="0"/>
              <a:t>, ad es.</a:t>
            </a:r>
          </a:p>
          <a:p>
            <a:pPr lvl="1"/>
            <a:r>
              <a:rPr lang="it-IT" dirty="0" smtClean="0"/>
              <a:t>Ruolo EGI in infrastruttura EU</a:t>
            </a:r>
          </a:p>
          <a:p>
            <a:pPr lvl="2"/>
            <a:r>
              <a:rPr lang="it-IT" dirty="0" smtClean="0" err="1"/>
              <a:t>Complemantarità</a:t>
            </a:r>
            <a:r>
              <a:rPr lang="it-IT" dirty="0" smtClean="0"/>
              <a:t> con HPC?  Servizi anche </a:t>
            </a:r>
            <a:r>
              <a:rPr lang="it-IT" dirty="0" smtClean="0" err="1"/>
              <a:t>cloud</a:t>
            </a:r>
            <a:r>
              <a:rPr lang="it-IT" dirty="0" smtClean="0"/>
              <a:t>,  ma anche offerta risorse calcolo distribuite?</a:t>
            </a:r>
          </a:p>
          <a:p>
            <a:pPr lvl="1"/>
            <a:r>
              <a:rPr lang="it-IT" dirty="0" smtClean="0"/>
              <a:t>Ruolo </a:t>
            </a:r>
            <a:r>
              <a:rPr lang="it-IT" dirty="0" smtClean="0" err="1"/>
              <a:t>Resource</a:t>
            </a:r>
            <a:r>
              <a:rPr lang="it-IT" dirty="0" smtClean="0"/>
              <a:t> </a:t>
            </a:r>
            <a:r>
              <a:rPr lang="it-IT" dirty="0" smtClean="0" err="1"/>
              <a:t>Centers</a:t>
            </a:r>
            <a:r>
              <a:rPr lang="it-IT" dirty="0" smtClean="0"/>
              <a:t>, </a:t>
            </a:r>
            <a:r>
              <a:rPr lang="it-IT" dirty="0" smtClean="0" err="1"/>
              <a:t>Users</a:t>
            </a:r>
            <a:r>
              <a:rPr lang="it-IT" dirty="0" smtClean="0"/>
              <a:t> e </a:t>
            </a:r>
            <a:r>
              <a:rPr lang="it-IT" dirty="0" smtClean="0" err="1"/>
              <a:t>Technology</a:t>
            </a:r>
            <a:r>
              <a:rPr lang="it-IT" dirty="0" smtClean="0"/>
              <a:t> </a:t>
            </a:r>
            <a:r>
              <a:rPr lang="it-IT" dirty="0" smtClean="0" err="1"/>
              <a:t>Providers</a:t>
            </a:r>
            <a:r>
              <a:rPr lang="it-IT" dirty="0" smtClean="0"/>
              <a:t> in EGI   (</a:t>
            </a:r>
            <a:r>
              <a:rPr lang="it-IT" dirty="0" smtClean="0">
                <a:solidFill>
                  <a:srgbClr val="006600"/>
                </a:solidFill>
              </a:rPr>
              <a:t>ESFRI, EIRO,….) </a:t>
            </a:r>
            <a:r>
              <a:rPr lang="it-IT" dirty="0" smtClean="0" b="1">
                <a:solidFill>
                  <a:srgbClr val="000000"/>
                </a:solidFill>
              </a:rPr>
              <a:t>e nel Council</a:t>
            </a:r>
          </a:p>
          <a:p>
            <a:pPr lvl="1"/>
            <a:r>
              <a:rPr lang="it-IT" dirty="0" smtClean="0"/>
              <a:t>Funzioni e dimensioni </a:t>
            </a:r>
            <a:r>
              <a:rPr lang="it-IT" dirty="0" smtClean="0" err="1"/>
              <a:t>EGI.eu e quindi di fee</a:t>
            </a:r>
            <a:endParaRPr lang="it-IT" dirty="0" smtClean="0"/>
          </a:p>
          <a:p>
            <a:r>
              <a:rPr lang="it-IT" sz="2400" dirty="0" smtClean="0"/>
              <a:t>Seguono 2 </a:t>
            </a:r>
            <a:r>
              <a:rPr lang="it-IT" sz="2400" dirty="0" smtClean="0" err="1"/>
              <a:t>slides</a:t>
            </a:r>
            <a:r>
              <a:rPr lang="it-IT" sz="2400" dirty="0" smtClean="0"/>
              <a:t> fra quelli presentate a </a:t>
            </a:r>
            <a:r>
              <a:rPr lang="it-IT" sz="2400" dirty="0" smtClean="0" err="1"/>
              <a:t>Council</a:t>
            </a:r>
            <a:r>
              <a:rPr lang="it-IT" sz="2400" dirty="0" smtClean="0"/>
              <a:t> Settembre da LG per IGI</a:t>
            </a:r>
          </a:p>
          <a:p>
            <a:pPr lvl="1"/>
            <a:endParaRPr lang="it-IT" dirty="0"/>
          </a:p>
        </p:txBody>
      </p:sp>
      <p:sp>
        <p:nvSpPr>
          <p:cNvPr id="3" name="Segnaposto data 2"/>
          <p:cNvSpPr>
            <a:spLocks noGrp="1"/>
          </p:cNvSpPr>
          <p:nvPr>
            <p:ph type="dt" sz="half" idx="10"/>
          </p:nvPr>
        </p:nvSpPr>
        <p:spPr/>
        <p:txBody>
          <a:bodyPr/>
          <a:lstStyle/>
          <a:p>
            <a:r>
              <a:rPr lang="it-IT" smtClean="0"/>
              <a:t>CCR  11 Ottobre 2013 </a:t>
            </a:r>
            <a:endParaRPr lang="en-US"/>
          </a:p>
        </p:txBody>
      </p:sp>
      <p:sp>
        <p:nvSpPr>
          <p:cNvPr id="4" name="Segnaposto piè di pagina 3"/>
          <p:cNvSpPr>
            <a:spLocks noGrp="1"/>
          </p:cNvSpPr>
          <p:nvPr>
            <p:ph type="ftr" sz="quarter" idx="11"/>
          </p:nvPr>
        </p:nvSpPr>
        <p:spPr/>
        <p:txBody>
          <a:bodyPr/>
          <a:lstStyle/>
          <a:p>
            <a:r>
              <a:rPr lang="en-US" smtClean="0"/>
              <a:t>L.Perini</a:t>
            </a:r>
            <a:endParaRPr lang="en-US"/>
          </a:p>
        </p:txBody>
      </p:sp>
      <p:sp>
        <p:nvSpPr>
          <p:cNvPr id="5" name="Segnaposto numero diapositiva 4"/>
          <p:cNvSpPr>
            <a:spLocks noGrp="1"/>
          </p:cNvSpPr>
          <p:nvPr>
            <p:ph type="sldNum" sz="quarter" idx="12"/>
          </p:nvPr>
        </p:nvSpPr>
        <p:spPr/>
        <p:txBody>
          <a:bodyPr/>
          <a:lstStyle/>
          <a:p>
            <a:fld type="slidenum" id="{68872A5D-1911-4743-9AA4-F9CD2F2B8963}">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0106"/>
          </a:xfrm>
        </p:spPr>
        <p:txBody>
          <a:bodyPr>
            <a:normAutofit/>
          </a:bodyPr>
          <a:lstStyle/>
          <a:p>
            <a:r>
              <a:rPr lang="it-IT" sz="3200" dirty="0" smtClean="0"/>
              <a:t>The </a:t>
            </a:r>
            <a:r>
              <a:rPr lang="it-IT" sz="3200" dirty="0" err="1" smtClean="0"/>
              <a:t>issues</a:t>
            </a:r>
            <a:r>
              <a:rPr lang="it-IT" sz="3200" dirty="0" smtClean="0"/>
              <a:t> (I)</a:t>
            </a:r>
            <a:endParaRPr lang="en-GB" sz="3200" dirty="0"/>
          </a:p>
        </p:txBody>
      </p:sp>
      <p:sp>
        <p:nvSpPr>
          <p:cNvPr id="3" name="Rectangle 2"/>
          <p:cNvSpPr/>
          <p:nvPr/>
        </p:nvSpPr>
        <p:spPr>
          <a:xfrm>
            <a:off x="395536" y="836712"/>
            <a:ext cx="8568952" cy="5386090"/>
          </a:xfrm>
          <a:prstGeom prst="rect">
            <a:avLst/>
          </a:prstGeom>
        </p:spPr>
        <p:txBody>
          <a:bodyPr wrap="square">
            <a:spAutoFit/>
          </a:bodyPr>
          <a:lstStyle/>
          <a:p>
            <a:pPr>
              <a:buFont typeface="Arial" pitchFamily="34" charset="0"/>
              <a:buChar char="•"/>
            </a:pPr>
            <a:r>
              <a:rPr lang="it-IT" sz="2800" dirty="0" smtClean="0"/>
              <a:t> </a:t>
            </a:r>
            <a:r>
              <a:rPr lang="it-IT" sz="2400" dirty="0" err="1" smtClean="0"/>
              <a:t>Sustainability</a:t>
            </a:r>
            <a:r>
              <a:rPr lang="it-IT" sz="2400" dirty="0" smtClean="0"/>
              <a:t> </a:t>
            </a:r>
            <a:r>
              <a:rPr lang="it-IT" sz="2400" dirty="0" err="1" smtClean="0"/>
              <a:t>of</a:t>
            </a:r>
            <a:r>
              <a:rPr lang="it-IT" sz="2400" dirty="0" smtClean="0"/>
              <a:t> </a:t>
            </a:r>
            <a:r>
              <a:rPr lang="it-IT" sz="2400" dirty="0" err="1" smtClean="0"/>
              <a:t>NGIs</a:t>
            </a:r>
            <a:r>
              <a:rPr lang="it-IT" sz="2400" dirty="0" smtClean="0"/>
              <a:t> </a:t>
            </a:r>
            <a:r>
              <a:rPr lang="it-IT" sz="2400" dirty="0" err="1" smtClean="0"/>
              <a:t>is</a:t>
            </a:r>
            <a:r>
              <a:rPr lang="it-IT" sz="2400" dirty="0" smtClean="0"/>
              <a:t> </a:t>
            </a:r>
            <a:r>
              <a:rPr lang="it-IT" sz="2400" dirty="0" err="1" smtClean="0"/>
              <a:t>today</a:t>
            </a:r>
            <a:r>
              <a:rPr lang="it-IT" sz="2400" dirty="0" smtClean="0"/>
              <a:t> </a:t>
            </a:r>
            <a:r>
              <a:rPr lang="it-IT" sz="2400" dirty="0" err="1" smtClean="0"/>
              <a:t>generally</a:t>
            </a:r>
            <a:r>
              <a:rPr lang="it-IT" sz="2400" dirty="0" smtClean="0"/>
              <a:t> </a:t>
            </a:r>
            <a:r>
              <a:rPr lang="it-IT" sz="2400" dirty="0" err="1" smtClean="0"/>
              <a:t>difficult</a:t>
            </a:r>
            <a:endParaRPr lang="it-IT" sz="2400" dirty="0" smtClean="0"/>
          </a:p>
          <a:p>
            <a:pPr lvl="1">
              <a:buFont typeface="Arial" pitchFamily="34" charset="0"/>
              <a:buChar char="•"/>
            </a:pPr>
            <a:r>
              <a:rPr lang="it-IT" sz="2400" dirty="0" smtClean="0"/>
              <a:t> </a:t>
            </a:r>
            <a:r>
              <a:rPr lang="it-IT" sz="2000" dirty="0" err="1" smtClean="0"/>
              <a:t>may</a:t>
            </a:r>
            <a:r>
              <a:rPr lang="it-IT" sz="2000" dirty="0" smtClean="0"/>
              <a:t> </a:t>
            </a:r>
            <a:r>
              <a:rPr lang="it-IT" sz="2000" dirty="0" err="1" smtClean="0"/>
              <a:t>be</a:t>
            </a:r>
            <a:r>
              <a:rPr lang="it-IT" sz="2000" dirty="0" smtClean="0"/>
              <a:t> </a:t>
            </a:r>
            <a:r>
              <a:rPr lang="it-IT" sz="2000" dirty="0" err="1" smtClean="0"/>
              <a:t>an</a:t>
            </a:r>
            <a:r>
              <a:rPr lang="it-IT" sz="2000" dirty="0" smtClean="0"/>
              <a:t> </a:t>
            </a:r>
            <a:r>
              <a:rPr lang="it-IT" sz="2000" dirty="0" err="1" smtClean="0"/>
              <a:t>issue</a:t>
            </a:r>
            <a:r>
              <a:rPr lang="it-IT" sz="2000" dirty="0" smtClean="0"/>
              <a:t> </a:t>
            </a:r>
            <a:r>
              <a:rPr lang="it-IT" sz="2000" dirty="0" err="1" smtClean="0"/>
              <a:t>for</a:t>
            </a:r>
            <a:r>
              <a:rPr lang="it-IT" sz="2000" dirty="0" smtClean="0"/>
              <a:t> </a:t>
            </a:r>
            <a:r>
              <a:rPr lang="it-IT" sz="2000" dirty="0" err="1" smtClean="0"/>
              <a:t>national</a:t>
            </a:r>
            <a:r>
              <a:rPr lang="it-IT" sz="2000" dirty="0" smtClean="0"/>
              <a:t> </a:t>
            </a:r>
            <a:r>
              <a:rPr lang="it-IT" sz="2000" dirty="0" err="1" smtClean="0"/>
              <a:t>coordination</a:t>
            </a:r>
            <a:endParaRPr lang="it-IT" sz="2000" dirty="0" smtClean="0"/>
          </a:p>
          <a:p>
            <a:pPr lvl="1">
              <a:buFont typeface="Arial" pitchFamily="34" charset="0"/>
              <a:buChar char="•"/>
            </a:pPr>
            <a:r>
              <a:rPr lang="it-IT" sz="2000" dirty="0" smtClean="0"/>
              <a:t>  </a:t>
            </a:r>
            <a:r>
              <a:rPr lang="it-IT" sz="2000" dirty="0" err="1" smtClean="0"/>
              <a:t>but</a:t>
            </a:r>
            <a:r>
              <a:rPr lang="it-IT" sz="2000" dirty="0" smtClean="0"/>
              <a:t> </a:t>
            </a:r>
            <a:r>
              <a:rPr lang="it-IT" sz="2000" dirty="0" err="1" smtClean="0"/>
              <a:t>anyway</a:t>
            </a:r>
            <a:r>
              <a:rPr lang="it-IT" sz="2000" dirty="0" smtClean="0"/>
              <a:t>  </a:t>
            </a:r>
            <a:r>
              <a:rPr lang="it-IT" sz="2000" dirty="0" err="1" smtClean="0"/>
              <a:t>to</a:t>
            </a:r>
            <a:r>
              <a:rPr lang="it-IT" sz="2000" dirty="0" smtClean="0"/>
              <a:t> </a:t>
            </a:r>
            <a:r>
              <a:rPr lang="it-IT" sz="2000" dirty="0" err="1" smtClean="0"/>
              <a:t>what</a:t>
            </a:r>
            <a:r>
              <a:rPr lang="it-IT" sz="2000" dirty="0" smtClean="0"/>
              <a:t> </a:t>
            </a:r>
            <a:r>
              <a:rPr lang="it-IT" sz="2000" dirty="0" err="1" smtClean="0"/>
              <a:t>extent</a:t>
            </a:r>
            <a:r>
              <a:rPr lang="it-IT" sz="2000" dirty="0" smtClean="0"/>
              <a:t> can </a:t>
            </a:r>
            <a:r>
              <a:rPr lang="it-IT" sz="2000" dirty="0" err="1" smtClean="0"/>
              <a:t>they</a:t>
            </a:r>
            <a:r>
              <a:rPr lang="it-IT" sz="2000" dirty="0" smtClean="0"/>
              <a:t>  </a:t>
            </a:r>
            <a:r>
              <a:rPr lang="it-IT" sz="2000" dirty="0" err="1" smtClean="0"/>
              <a:t>pay</a:t>
            </a:r>
            <a:r>
              <a:rPr lang="it-IT" sz="2000" dirty="0" smtClean="0"/>
              <a:t> the </a:t>
            </a:r>
            <a:r>
              <a:rPr lang="it-IT" sz="2000" dirty="0" err="1" smtClean="0"/>
              <a:t>fees</a:t>
            </a:r>
            <a:r>
              <a:rPr lang="it-IT" sz="2000" dirty="0" smtClean="0"/>
              <a:t> </a:t>
            </a:r>
            <a:r>
              <a:rPr lang="it-IT" sz="2000" dirty="0" err="1" smtClean="0"/>
              <a:t>to</a:t>
            </a:r>
            <a:r>
              <a:rPr lang="it-IT" sz="2000" dirty="0" smtClean="0"/>
              <a:t> </a:t>
            </a:r>
            <a:r>
              <a:rPr lang="it-IT" sz="2000" dirty="0" err="1" smtClean="0"/>
              <a:t>EGI.eu</a:t>
            </a:r>
            <a:r>
              <a:rPr lang="it-IT" sz="2000" dirty="0" smtClean="0"/>
              <a:t>? </a:t>
            </a:r>
          </a:p>
          <a:p>
            <a:pPr lvl="1"/>
            <a:r>
              <a:rPr lang="it-IT" sz="2000" dirty="0" smtClean="0"/>
              <a:t>   And </a:t>
            </a:r>
            <a:r>
              <a:rPr lang="it-IT" sz="2000" dirty="0" err="1" smtClean="0"/>
              <a:t>for</a:t>
            </a:r>
            <a:r>
              <a:rPr lang="it-IT" sz="2000" dirty="0" smtClean="0"/>
              <a:t> </a:t>
            </a:r>
            <a:r>
              <a:rPr lang="it-IT" sz="2000" dirty="0" err="1" smtClean="0"/>
              <a:t>which</a:t>
            </a:r>
            <a:r>
              <a:rPr lang="it-IT" sz="2000" dirty="0" smtClean="0"/>
              <a:t> </a:t>
            </a:r>
            <a:r>
              <a:rPr lang="it-IT" sz="2000" dirty="0" err="1" smtClean="0"/>
              <a:t>services</a:t>
            </a:r>
            <a:r>
              <a:rPr lang="it-IT" sz="2000" dirty="0" smtClean="0"/>
              <a:t> in a </a:t>
            </a:r>
            <a:r>
              <a:rPr lang="it-IT" sz="2000" dirty="0" err="1" smtClean="0"/>
              <a:t>rapidly</a:t>
            </a:r>
            <a:r>
              <a:rPr lang="it-IT" sz="2000" dirty="0" smtClean="0"/>
              <a:t> </a:t>
            </a:r>
            <a:r>
              <a:rPr lang="it-IT" sz="2000" dirty="0" err="1" smtClean="0"/>
              <a:t>changing</a:t>
            </a:r>
            <a:r>
              <a:rPr lang="it-IT" sz="2000" dirty="0" smtClean="0"/>
              <a:t> </a:t>
            </a:r>
            <a:r>
              <a:rPr lang="it-IT" sz="2000" dirty="0" err="1" smtClean="0"/>
              <a:t>enviroment</a:t>
            </a:r>
            <a:r>
              <a:rPr lang="it-IT" sz="2000" dirty="0" smtClean="0"/>
              <a:t> (e.g. </a:t>
            </a:r>
            <a:r>
              <a:rPr lang="it-IT" sz="2000" dirty="0" err="1" smtClean="0"/>
              <a:t>from</a:t>
            </a:r>
            <a:r>
              <a:rPr lang="it-IT" sz="2000" dirty="0" smtClean="0"/>
              <a:t> </a:t>
            </a:r>
            <a:r>
              <a:rPr lang="it-IT" sz="2000" dirty="0" err="1" smtClean="0"/>
              <a:t>Grid</a:t>
            </a:r>
            <a:r>
              <a:rPr lang="it-IT" sz="2000" dirty="0" smtClean="0"/>
              <a:t> </a:t>
            </a:r>
            <a:r>
              <a:rPr lang="it-IT" sz="2000" dirty="0" err="1" smtClean="0"/>
              <a:t>to</a:t>
            </a:r>
            <a:r>
              <a:rPr lang="it-IT" sz="2000" dirty="0" smtClean="0"/>
              <a:t> </a:t>
            </a:r>
            <a:r>
              <a:rPr lang="it-IT" sz="2000" dirty="0" err="1" smtClean="0"/>
              <a:t>Cloud</a:t>
            </a:r>
            <a:r>
              <a:rPr lang="it-IT" sz="2000" dirty="0" smtClean="0"/>
              <a:t>)?</a:t>
            </a:r>
          </a:p>
          <a:p>
            <a:pPr>
              <a:buFont typeface="Arial" pitchFamily="34" charset="0"/>
              <a:buChar char="•"/>
            </a:pPr>
            <a:endParaRPr lang="it-IT" sz="2400" dirty="0" smtClean="0"/>
          </a:p>
          <a:p>
            <a:pPr>
              <a:buFont typeface="Arial" pitchFamily="34" charset="0"/>
              <a:buChar char="•"/>
            </a:pPr>
            <a:r>
              <a:rPr lang="it-IT" sz="2400" dirty="0" smtClean="0"/>
              <a:t> </a:t>
            </a:r>
            <a:r>
              <a:rPr lang="it-IT" sz="2400" dirty="0" err="1" smtClean="0"/>
              <a:t>Involvement</a:t>
            </a:r>
            <a:r>
              <a:rPr lang="it-IT" sz="2400" dirty="0" smtClean="0"/>
              <a:t> </a:t>
            </a:r>
            <a:r>
              <a:rPr lang="it-IT" sz="2400" dirty="0" err="1" smtClean="0"/>
              <a:t>of</a:t>
            </a:r>
            <a:r>
              <a:rPr lang="it-IT" sz="2400" dirty="0" smtClean="0"/>
              <a:t> </a:t>
            </a:r>
            <a:r>
              <a:rPr lang="it-IT" sz="2400" dirty="0" err="1" smtClean="0"/>
              <a:t>new</a:t>
            </a:r>
            <a:r>
              <a:rPr lang="it-IT" sz="2400" dirty="0" smtClean="0"/>
              <a:t> </a:t>
            </a:r>
            <a:r>
              <a:rPr lang="it-IT" sz="2400" dirty="0" err="1" smtClean="0"/>
              <a:t>user</a:t>
            </a:r>
            <a:r>
              <a:rPr lang="it-IT" sz="2400" dirty="0" smtClean="0"/>
              <a:t> </a:t>
            </a:r>
            <a:r>
              <a:rPr lang="it-IT" sz="2400" dirty="0" err="1" smtClean="0"/>
              <a:t>communities</a:t>
            </a:r>
            <a:r>
              <a:rPr lang="it-IT" sz="2400" dirty="0" smtClean="0"/>
              <a:t> </a:t>
            </a:r>
            <a:r>
              <a:rPr lang="it-IT" sz="2400" dirty="0" err="1" smtClean="0"/>
              <a:t>has</a:t>
            </a:r>
            <a:r>
              <a:rPr lang="it-IT" sz="2400" dirty="0" smtClean="0"/>
              <a:t> </a:t>
            </a:r>
            <a:r>
              <a:rPr lang="it-IT" sz="2400" dirty="0" err="1" smtClean="0"/>
              <a:t>been</a:t>
            </a:r>
            <a:r>
              <a:rPr lang="it-IT" sz="2400" dirty="0" smtClean="0"/>
              <a:t> </a:t>
            </a:r>
            <a:r>
              <a:rPr lang="it-IT" sz="2400" dirty="0" err="1" smtClean="0"/>
              <a:t>recognized</a:t>
            </a:r>
            <a:r>
              <a:rPr lang="it-IT" sz="2400" dirty="0" smtClean="0"/>
              <a:t>  </a:t>
            </a:r>
            <a:r>
              <a:rPr lang="it-IT" sz="2400" dirty="0" err="1" smtClean="0"/>
              <a:t>to</a:t>
            </a:r>
            <a:r>
              <a:rPr lang="it-IT" sz="2400" dirty="0" smtClean="0"/>
              <a:t> </a:t>
            </a:r>
            <a:r>
              <a:rPr lang="it-IT" sz="2400" dirty="0" err="1" smtClean="0"/>
              <a:t>be</a:t>
            </a:r>
            <a:r>
              <a:rPr lang="it-IT" sz="2400" dirty="0" smtClean="0"/>
              <a:t> </a:t>
            </a:r>
            <a:r>
              <a:rPr lang="it-IT" sz="2400" dirty="0" err="1" smtClean="0"/>
              <a:t>too</a:t>
            </a:r>
            <a:r>
              <a:rPr lang="it-IT" sz="2400" dirty="0" smtClean="0"/>
              <a:t> slow and </a:t>
            </a:r>
            <a:r>
              <a:rPr lang="it-IT" sz="2400" dirty="0" err="1" smtClean="0"/>
              <a:t>too</a:t>
            </a:r>
            <a:r>
              <a:rPr lang="it-IT" sz="2400" dirty="0" smtClean="0"/>
              <a:t> </a:t>
            </a:r>
            <a:r>
              <a:rPr lang="it-IT" sz="2400" dirty="0" err="1" smtClean="0"/>
              <a:t>small</a:t>
            </a:r>
            <a:endParaRPr lang="it-IT" sz="2400" dirty="0" smtClean="0"/>
          </a:p>
          <a:p>
            <a:pPr lvl="1">
              <a:buFont typeface="Arial" pitchFamily="34" charset="0"/>
              <a:buChar char="•"/>
            </a:pPr>
            <a:r>
              <a:rPr lang="it-IT" sz="2000" dirty="0" smtClean="0"/>
              <a:t> HEP </a:t>
            </a:r>
            <a:r>
              <a:rPr lang="it-IT" sz="2000" dirty="0" err="1" smtClean="0"/>
              <a:t>is</a:t>
            </a:r>
            <a:r>
              <a:rPr lang="it-IT" sz="2000" dirty="0" smtClean="0"/>
              <a:t> The </a:t>
            </a:r>
            <a:r>
              <a:rPr lang="it-IT" sz="2000" dirty="0" err="1" smtClean="0"/>
              <a:t>heavy</a:t>
            </a:r>
            <a:r>
              <a:rPr lang="it-IT" sz="2000" dirty="0" smtClean="0"/>
              <a:t> </a:t>
            </a:r>
            <a:r>
              <a:rPr lang="it-IT" sz="2000" dirty="0" err="1" smtClean="0"/>
              <a:t>user</a:t>
            </a:r>
            <a:r>
              <a:rPr lang="it-IT" sz="2000" dirty="0" smtClean="0"/>
              <a:t> (</a:t>
            </a:r>
            <a:r>
              <a:rPr lang="it-IT" sz="2000" dirty="0" err="1" smtClean="0"/>
              <a:t>it</a:t>
            </a:r>
            <a:r>
              <a:rPr lang="it-IT" sz="2000" dirty="0" smtClean="0"/>
              <a:t> </a:t>
            </a:r>
            <a:r>
              <a:rPr lang="it-IT" sz="2000" dirty="0" err="1" smtClean="0"/>
              <a:t>owns</a:t>
            </a:r>
            <a:r>
              <a:rPr lang="it-IT" sz="2000" dirty="0" smtClean="0"/>
              <a:t> </a:t>
            </a:r>
            <a:r>
              <a:rPr lang="it-IT" sz="2000" dirty="0" err="1" smtClean="0"/>
              <a:t>most</a:t>
            </a:r>
            <a:r>
              <a:rPr lang="it-IT" sz="2000" dirty="0" smtClean="0"/>
              <a:t> </a:t>
            </a:r>
            <a:r>
              <a:rPr lang="it-IT" sz="2000" dirty="0" err="1" smtClean="0"/>
              <a:t>resources</a:t>
            </a:r>
            <a:r>
              <a:rPr lang="it-IT" sz="2000" dirty="0" smtClean="0"/>
              <a:t>)</a:t>
            </a:r>
          </a:p>
          <a:p>
            <a:pPr lvl="1">
              <a:buFont typeface="Arial" pitchFamily="34" charset="0"/>
              <a:buChar char="•"/>
            </a:pPr>
            <a:r>
              <a:rPr lang="it-IT" sz="2000" dirty="0" smtClean="0"/>
              <a:t> </a:t>
            </a:r>
            <a:r>
              <a:rPr lang="it-IT" sz="2000" dirty="0" err="1" smtClean="0"/>
              <a:t>many</a:t>
            </a:r>
            <a:r>
              <a:rPr lang="it-IT" sz="2000" dirty="0" smtClean="0"/>
              <a:t> </a:t>
            </a:r>
            <a:r>
              <a:rPr lang="it-IT" sz="2000" dirty="0" err="1" smtClean="0"/>
              <a:t>new</a:t>
            </a:r>
            <a:r>
              <a:rPr lang="it-IT" sz="2000" dirty="0" smtClean="0"/>
              <a:t> </a:t>
            </a:r>
            <a:r>
              <a:rPr lang="it-IT" sz="2000" dirty="0" err="1" smtClean="0"/>
              <a:t>user</a:t>
            </a:r>
            <a:r>
              <a:rPr lang="it-IT" sz="2000" dirty="0" smtClean="0"/>
              <a:t> </a:t>
            </a:r>
            <a:r>
              <a:rPr lang="it-IT" sz="2000" dirty="0" err="1" smtClean="0"/>
              <a:t>communities</a:t>
            </a:r>
            <a:r>
              <a:rPr lang="it-IT" sz="2000" dirty="0" smtClean="0"/>
              <a:t>  are building </a:t>
            </a:r>
            <a:r>
              <a:rPr lang="it-IT" sz="2000" dirty="0" err="1" smtClean="0"/>
              <a:t>their</a:t>
            </a:r>
            <a:r>
              <a:rPr lang="it-IT" sz="2000" dirty="0" smtClean="0"/>
              <a:t> </a:t>
            </a:r>
            <a:r>
              <a:rPr lang="it-IT" sz="2000" dirty="0" err="1" smtClean="0"/>
              <a:t>own</a:t>
            </a:r>
            <a:r>
              <a:rPr lang="it-IT" sz="2000" dirty="0" smtClean="0"/>
              <a:t> </a:t>
            </a:r>
            <a:r>
              <a:rPr lang="it-IT" sz="2000" dirty="0" err="1" smtClean="0"/>
              <a:t>independent</a:t>
            </a:r>
            <a:r>
              <a:rPr lang="it-IT" sz="2000" dirty="0" smtClean="0"/>
              <a:t> </a:t>
            </a:r>
            <a:r>
              <a:rPr lang="it-IT" sz="2000" dirty="0" err="1" smtClean="0"/>
              <a:t>infrastructures</a:t>
            </a:r>
            <a:r>
              <a:rPr lang="it-IT" sz="2000" dirty="0" smtClean="0"/>
              <a:t> </a:t>
            </a:r>
          </a:p>
          <a:p>
            <a:pPr lvl="1">
              <a:buFont typeface="Arial" pitchFamily="34" charset="0"/>
              <a:buChar char="•"/>
            </a:pPr>
            <a:r>
              <a:rPr lang="it-IT" sz="2000" dirty="0" smtClean="0"/>
              <a:t> </a:t>
            </a:r>
            <a:r>
              <a:rPr lang="it-IT" sz="2000" dirty="0" err="1" smtClean="0"/>
              <a:t>many</a:t>
            </a:r>
            <a:r>
              <a:rPr lang="it-IT" sz="2000" dirty="0" smtClean="0"/>
              <a:t> take </a:t>
            </a:r>
            <a:r>
              <a:rPr lang="it-IT" sz="2000" dirty="0" err="1" smtClean="0"/>
              <a:t>advantage</a:t>
            </a:r>
            <a:r>
              <a:rPr lang="it-IT" sz="2000" dirty="0" smtClean="0"/>
              <a:t> </a:t>
            </a:r>
            <a:r>
              <a:rPr lang="it-IT" sz="2000" dirty="0" err="1" smtClean="0"/>
              <a:t>of</a:t>
            </a:r>
            <a:r>
              <a:rPr lang="it-IT" sz="2000" dirty="0" smtClean="0"/>
              <a:t> EGI </a:t>
            </a:r>
            <a:r>
              <a:rPr lang="it-IT" sz="2000" dirty="0" err="1" smtClean="0"/>
              <a:t>by</a:t>
            </a:r>
            <a:r>
              <a:rPr lang="it-IT" sz="2000" dirty="0" smtClean="0"/>
              <a:t>  </a:t>
            </a:r>
            <a:r>
              <a:rPr lang="it-IT" sz="2000" dirty="0" err="1" smtClean="0"/>
              <a:t>opportunistic</a:t>
            </a:r>
            <a:r>
              <a:rPr lang="it-IT" sz="2000" dirty="0" smtClean="0"/>
              <a:t> </a:t>
            </a:r>
            <a:r>
              <a:rPr lang="it-IT" sz="2000" dirty="0" err="1" smtClean="0"/>
              <a:t>usage</a:t>
            </a:r>
            <a:r>
              <a:rPr lang="it-IT" sz="2000" dirty="0" smtClean="0"/>
              <a:t> </a:t>
            </a:r>
            <a:r>
              <a:rPr lang="it-IT" sz="2000" dirty="0" err="1" smtClean="0"/>
              <a:t>only</a:t>
            </a:r>
            <a:r>
              <a:rPr lang="it-IT" sz="2000" dirty="0" smtClean="0"/>
              <a:t> </a:t>
            </a:r>
          </a:p>
          <a:p>
            <a:pPr lvl="1">
              <a:buFont typeface="Arial" pitchFamily="34" charset="0"/>
              <a:buChar char="•"/>
            </a:pPr>
            <a:r>
              <a:rPr lang="it-IT" sz="2000" dirty="0" smtClean="0"/>
              <a:t>  </a:t>
            </a:r>
            <a:r>
              <a:rPr lang="it-IT" sz="2000" dirty="0" err="1" smtClean="0"/>
              <a:t>availability</a:t>
            </a:r>
            <a:r>
              <a:rPr lang="it-IT" sz="2000" dirty="0" smtClean="0"/>
              <a:t> </a:t>
            </a:r>
            <a:r>
              <a:rPr lang="it-IT" sz="2000" dirty="0" err="1" smtClean="0"/>
              <a:t>of</a:t>
            </a:r>
            <a:r>
              <a:rPr lang="it-IT" sz="2000" dirty="0" smtClean="0"/>
              <a:t> </a:t>
            </a:r>
            <a:r>
              <a:rPr lang="it-IT" sz="2000" dirty="0" err="1" smtClean="0"/>
              <a:t>resources</a:t>
            </a:r>
            <a:r>
              <a:rPr lang="it-IT" sz="2000" dirty="0" smtClean="0"/>
              <a:t> </a:t>
            </a:r>
            <a:r>
              <a:rPr lang="it-IT" sz="2000" dirty="0" err="1" smtClean="0"/>
              <a:t>is</a:t>
            </a:r>
            <a:r>
              <a:rPr lang="it-IT" sz="2000" dirty="0" smtClean="0"/>
              <a:t> a key </a:t>
            </a:r>
            <a:r>
              <a:rPr lang="it-IT" sz="2000" dirty="0" err="1" smtClean="0"/>
              <a:t>point</a:t>
            </a:r>
            <a:r>
              <a:rPr lang="it-IT" sz="2000" dirty="0" smtClean="0"/>
              <a:t> (</a:t>
            </a:r>
            <a:r>
              <a:rPr lang="it-IT" sz="2000" dirty="0" err="1" smtClean="0"/>
              <a:t>Resource</a:t>
            </a:r>
            <a:r>
              <a:rPr lang="it-IT" sz="2000" dirty="0" smtClean="0"/>
              <a:t> </a:t>
            </a:r>
            <a:r>
              <a:rPr lang="it-IT" sz="2000" dirty="0" err="1" smtClean="0"/>
              <a:t>Allocation</a:t>
            </a:r>
            <a:r>
              <a:rPr lang="it-IT" sz="2000" dirty="0" smtClean="0"/>
              <a:t> Task </a:t>
            </a:r>
            <a:r>
              <a:rPr lang="it-IT" sz="2000" dirty="0" err="1" smtClean="0"/>
              <a:t>Force</a:t>
            </a:r>
            <a:r>
              <a:rPr lang="it-IT" sz="2000" dirty="0" smtClean="0"/>
              <a:t> </a:t>
            </a:r>
            <a:r>
              <a:rPr lang="it-IT" sz="2000" dirty="0" err="1" smtClean="0"/>
              <a:t>is</a:t>
            </a:r>
            <a:r>
              <a:rPr lang="it-IT" sz="2000" dirty="0" smtClean="0"/>
              <a:t> </a:t>
            </a:r>
            <a:r>
              <a:rPr lang="it-IT" sz="2000" dirty="0" err="1" smtClean="0"/>
              <a:t>defining</a:t>
            </a:r>
            <a:r>
              <a:rPr lang="it-IT" sz="2000" dirty="0" smtClean="0"/>
              <a:t> the </a:t>
            </a:r>
            <a:r>
              <a:rPr lang="it-IT" sz="2000" dirty="0" err="1" smtClean="0"/>
              <a:t>procedures</a:t>
            </a:r>
            <a:r>
              <a:rPr lang="it-IT" sz="2000" dirty="0" smtClean="0"/>
              <a:t> and </a:t>
            </a:r>
            <a:r>
              <a:rPr lang="it-IT" sz="2000" dirty="0" err="1" smtClean="0"/>
              <a:t>tools</a:t>
            </a:r>
            <a:r>
              <a:rPr lang="it-IT" sz="2000" dirty="0" smtClean="0"/>
              <a:t> </a:t>
            </a:r>
            <a:r>
              <a:rPr lang="it-IT" sz="2000" dirty="0" err="1" smtClean="0"/>
              <a:t>to</a:t>
            </a:r>
            <a:r>
              <a:rPr lang="it-IT" sz="2000" dirty="0" smtClean="0"/>
              <a:t> </a:t>
            </a:r>
            <a:r>
              <a:rPr lang="it-IT" sz="2000" dirty="0" err="1" smtClean="0"/>
              <a:t>manage</a:t>
            </a:r>
            <a:r>
              <a:rPr lang="it-IT" sz="2000" dirty="0" smtClean="0"/>
              <a:t> </a:t>
            </a:r>
            <a:r>
              <a:rPr lang="it-IT" sz="2000" dirty="0" err="1" smtClean="0"/>
              <a:t>central</a:t>
            </a:r>
            <a:r>
              <a:rPr lang="it-IT" sz="2000" dirty="0" smtClean="0"/>
              <a:t>/</a:t>
            </a:r>
            <a:r>
              <a:rPr lang="it-IT" sz="2000" dirty="0" err="1" smtClean="0"/>
              <a:t>distributed</a:t>
            </a:r>
            <a:r>
              <a:rPr lang="it-IT" sz="2000" dirty="0" smtClean="0"/>
              <a:t> pool </a:t>
            </a:r>
            <a:r>
              <a:rPr lang="it-IT" sz="2000" dirty="0" err="1" smtClean="0"/>
              <a:t>of</a:t>
            </a:r>
            <a:r>
              <a:rPr lang="it-IT" sz="2000" dirty="0" smtClean="0"/>
              <a:t> </a:t>
            </a:r>
            <a:r>
              <a:rPr lang="it-IT" sz="2000" dirty="0" err="1" smtClean="0"/>
              <a:t>resources</a:t>
            </a:r>
            <a:r>
              <a:rPr lang="it-IT" sz="2000" dirty="0" smtClean="0"/>
              <a:t> </a:t>
            </a:r>
            <a:r>
              <a:rPr lang="it-IT" sz="2000" dirty="0" smtClean="0">
                <a:sym typeface="Wingdings" pitchFamily="2" charset="2"/>
              </a:rPr>
              <a:t> </a:t>
            </a:r>
            <a:r>
              <a:rPr lang="it-IT" sz="2000" dirty="0" err="1" smtClean="0">
                <a:sym typeface="Wingdings" pitchFamily="2" charset="2"/>
              </a:rPr>
              <a:t>almost</a:t>
            </a:r>
            <a:r>
              <a:rPr lang="it-IT" sz="2000" dirty="0" smtClean="0">
                <a:sym typeface="Wingdings" pitchFamily="2" charset="2"/>
              </a:rPr>
              <a:t> a </a:t>
            </a:r>
            <a:r>
              <a:rPr lang="it-IT" sz="2000" dirty="0" err="1" smtClean="0">
                <a:sym typeface="Wingdings" pitchFamily="2" charset="2"/>
              </a:rPr>
              <a:t>proof</a:t>
            </a:r>
            <a:r>
              <a:rPr lang="it-IT" sz="2000" dirty="0" smtClean="0">
                <a:sym typeface="Wingdings" pitchFamily="2" charset="2"/>
              </a:rPr>
              <a:t> </a:t>
            </a:r>
            <a:r>
              <a:rPr lang="it-IT" sz="2000" dirty="0" err="1" smtClean="0">
                <a:sym typeface="Wingdings" pitchFamily="2" charset="2"/>
              </a:rPr>
              <a:t>of</a:t>
            </a:r>
            <a:r>
              <a:rPr lang="it-IT" sz="2000" dirty="0" smtClean="0">
                <a:sym typeface="Wingdings" pitchFamily="2" charset="2"/>
              </a:rPr>
              <a:t> </a:t>
            </a:r>
            <a:r>
              <a:rPr lang="it-IT" sz="2000" dirty="0" err="1" smtClean="0">
                <a:sym typeface="Wingdings" pitchFamily="2" charset="2"/>
              </a:rPr>
              <a:t>concept</a:t>
            </a:r>
            <a:r>
              <a:rPr lang="it-IT" sz="2000" dirty="0" smtClean="0">
                <a:sym typeface="Wingdings" pitchFamily="2" charset="2"/>
              </a:rPr>
              <a:t> so far)</a:t>
            </a:r>
          </a:p>
          <a:p>
            <a:pPr lvl="1">
              <a:buFont typeface="Arial" pitchFamily="34" charset="0"/>
              <a:buChar char="•"/>
            </a:pPr>
            <a:r>
              <a:rPr lang="it-IT" sz="2000" dirty="0" smtClean="0">
                <a:sym typeface="Wingdings" pitchFamily="2" charset="2"/>
              </a:rPr>
              <a:t> no </a:t>
            </a:r>
            <a:r>
              <a:rPr lang="it-IT" sz="2000" dirty="0" err="1" smtClean="0">
                <a:sym typeface="Wingdings" pitchFamily="2" charset="2"/>
              </a:rPr>
              <a:t>real</a:t>
            </a:r>
            <a:r>
              <a:rPr lang="it-IT" sz="2000" dirty="0" smtClean="0">
                <a:sym typeface="Wingdings" pitchFamily="2" charset="2"/>
              </a:rPr>
              <a:t> </a:t>
            </a:r>
            <a:r>
              <a:rPr lang="it-IT" sz="2000" dirty="0" err="1" smtClean="0">
                <a:sym typeface="Wingdings" pitchFamily="2" charset="2"/>
              </a:rPr>
              <a:t>breakthrough</a:t>
            </a:r>
            <a:endParaRPr lang="it-IT"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it-IT" sz="3200" dirty="0" smtClean="0"/>
              <a:t>The </a:t>
            </a:r>
            <a:r>
              <a:rPr lang="it-IT" sz="3200" dirty="0" err="1" smtClean="0"/>
              <a:t>issues</a:t>
            </a:r>
            <a:r>
              <a:rPr lang="it-IT" sz="3200" dirty="0" smtClean="0"/>
              <a:t> (II)</a:t>
            </a:r>
            <a:endParaRPr lang="en-GB" sz="3200" dirty="0"/>
          </a:p>
        </p:txBody>
      </p:sp>
      <p:sp>
        <p:nvSpPr>
          <p:cNvPr id="3" name="Rectangle 2"/>
          <p:cNvSpPr/>
          <p:nvPr/>
        </p:nvSpPr>
        <p:spPr>
          <a:xfrm>
            <a:off x="323528" y="980728"/>
            <a:ext cx="8568952" cy="5632311"/>
          </a:xfrm>
          <a:prstGeom prst="rect">
            <a:avLst/>
          </a:prstGeom>
        </p:spPr>
        <p:txBody>
          <a:bodyPr wrap="square">
            <a:spAutoFit/>
          </a:bodyPr>
          <a:lstStyle/>
          <a:p>
            <a:pPr>
              <a:buFont typeface="Arial" pitchFamily="34" charset="0"/>
              <a:buChar char="•"/>
            </a:pPr>
            <a:r>
              <a:rPr lang="it-IT" sz="2800" dirty="0" smtClean="0"/>
              <a:t> </a:t>
            </a:r>
            <a:r>
              <a:rPr lang="it-IT" sz="2400" dirty="0" err="1" smtClean="0"/>
              <a:t>adding</a:t>
            </a:r>
            <a:r>
              <a:rPr lang="it-IT" sz="2400" dirty="0" smtClean="0"/>
              <a:t> </a:t>
            </a:r>
            <a:r>
              <a:rPr lang="it-IT" sz="2400" dirty="0" err="1" smtClean="0"/>
              <a:t>new</a:t>
            </a:r>
            <a:r>
              <a:rPr lang="it-IT" sz="2400" dirty="0" smtClean="0"/>
              <a:t> </a:t>
            </a:r>
            <a:r>
              <a:rPr lang="it-IT" sz="2400" dirty="0" err="1" smtClean="0"/>
              <a:t>services</a:t>
            </a:r>
            <a:r>
              <a:rPr lang="it-IT" sz="2400" dirty="0" smtClean="0"/>
              <a:t> slow and </a:t>
            </a:r>
            <a:r>
              <a:rPr lang="it-IT" sz="2400" dirty="0" err="1" smtClean="0"/>
              <a:t>difficult</a:t>
            </a:r>
            <a:r>
              <a:rPr lang="it-IT" sz="2400" dirty="0" smtClean="0"/>
              <a:t> </a:t>
            </a:r>
          </a:p>
          <a:p>
            <a:pPr lvl="1">
              <a:buFont typeface="Arial" pitchFamily="34" charset="0"/>
              <a:buChar char="•"/>
            </a:pPr>
            <a:r>
              <a:rPr lang="it-IT" sz="2400" dirty="0"/>
              <a:t> </a:t>
            </a:r>
            <a:r>
              <a:rPr lang="it-IT" sz="2000" dirty="0" err="1" smtClean="0"/>
              <a:t>grid</a:t>
            </a:r>
            <a:r>
              <a:rPr lang="it-IT" sz="2000" dirty="0" smtClean="0"/>
              <a:t> </a:t>
            </a:r>
            <a:r>
              <a:rPr lang="it-IT" sz="2000" dirty="0" err="1" smtClean="0"/>
              <a:t>technology</a:t>
            </a:r>
            <a:r>
              <a:rPr lang="it-IT" sz="2000" dirty="0" smtClean="0"/>
              <a:t> </a:t>
            </a:r>
            <a:r>
              <a:rPr lang="it-IT" sz="2000" dirty="0" err="1" smtClean="0"/>
              <a:t>does</a:t>
            </a:r>
            <a:r>
              <a:rPr lang="it-IT" sz="2000" dirty="0" smtClean="0"/>
              <a:t> </a:t>
            </a:r>
            <a:r>
              <a:rPr lang="it-IT" sz="2000" dirty="0" err="1" smtClean="0"/>
              <a:t>not</a:t>
            </a:r>
            <a:r>
              <a:rPr lang="it-IT" sz="2000" dirty="0" smtClean="0"/>
              <a:t> help so </a:t>
            </a:r>
            <a:r>
              <a:rPr lang="it-IT" sz="2000" dirty="0" err="1" smtClean="0"/>
              <a:t>much</a:t>
            </a:r>
            <a:endParaRPr lang="it-IT" sz="2000" dirty="0" smtClean="0"/>
          </a:p>
          <a:p>
            <a:pPr lvl="1">
              <a:buFont typeface="Arial" pitchFamily="34" charset="0"/>
              <a:buChar char="•"/>
            </a:pPr>
            <a:r>
              <a:rPr lang="it-IT" sz="2000" dirty="0" smtClean="0"/>
              <a:t> EGI </a:t>
            </a:r>
            <a:r>
              <a:rPr lang="it-IT" sz="2000" dirty="0" err="1" smtClean="0"/>
              <a:t>is</a:t>
            </a:r>
            <a:r>
              <a:rPr lang="it-IT" sz="2000" dirty="0" smtClean="0"/>
              <a:t> </a:t>
            </a:r>
            <a:r>
              <a:rPr lang="it-IT" sz="2000" dirty="0" err="1" smtClean="0"/>
              <a:t>providing</a:t>
            </a:r>
            <a:r>
              <a:rPr lang="it-IT" sz="2000" dirty="0" smtClean="0"/>
              <a:t> </a:t>
            </a:r>
            <a:r>
              <a:rPr lang="it-IT" sz="2000" dirty="0" err="1" smtClean="0"/>
              <a:t>services</a:t>
            </a:r>
            <a:r>
              <a:rPr lang="it-IT" sz="2000" dirty="0" smtClean="0"/>
              <a:t> </a:t>
            </a:r>
            <a:r>
              <a:rPr lang="it-IT" sz="2000" dirty="0" err="1" smtClean="0"/>
              <a:t>defined</a:t>
            </a:r>
            <a:r>
              <a:rPr lang="it-IT" sz="2000" dirty="0" smtClean="0"/>
              <a:t> more </a:t>
            </a:r>
            <a:r>
              <a:rPr lang="it-IT" sz="2000" dirty="0" err="1" smtClean="0"/>
              <a:t>than</a:t>
            </a:r>
            <a:r>
              <a:rPr lang="it-IT" sz="2000" dirty="0" smtClean="0"/>
              <a:t>  ten </a:t>
            </a:r>
            <a:r>
              <a:rPr lang="it-IT" sz="2000" dirty="0" err="1" smtClean="0"/>
              <a:t>years</a:t>
            </a:r>
            <a:r>
              <a:rPr lang="it-IT" sz="2000" dirty="0" smtClean="0"/>
              <a:t> ago (and </a:t>
            </a:r>
            <a:r>
              <a:rPr lang="it-IT" sz="2000" dirty="0" err="1" smtClean="0"/>
              <a:t>almost</a:t>
            </a:r>
            <a:r>
              <a:rPr lang="it-IT" sz="2000" dirty="0" smtClean="0"/>
              <a:t> </a:t>
            </a:r>
            <a:r>
              <a:rPr lang="it-IT" sz="2000" dirty="0" err="1" smtClean="0"/>
              <a:t>only</a:t>
            </a:r>
            <a:r>
              <a:rPr lang="it-IT" sz="2000" dirty="0" smtClean="0"/>
              <a:t> </a:t>
            </a:r>
            <a:r>
              <a:rPr lang="it-IT" sz="2000" dirty="0" err="1" smtClean="0"/>
              <a:t>those</a:t>
            </a:r>
            <a:r>
              <a:rPr lang="it-IT" sz="2000" dirty="0" smtClean="0"/>
              <a:t>!)</a:t>
            </a:r>
          </a:p>
          <a:p>
            <a:r>
              <a:rPr lang="it-IT" sz="2400" dirty="0" smtClean="0"/>
              <a:t> </a:t>
            </a:r>
          </a:p>
          <a:p>
            <a:pPr>
              <a:buFont typeface="Arial" pitchFamily="34" charset="0"/>
              <a:buChar char="•"/>
            </a:pPr>
            <a:r>
              <a:rPr lang="it-IT" sz="2400" dirty="0" smtClean="0"/>
              <a:t> </a:t>
            </a:r>
            <a:r>
              <a:rPr lang="it-IT" sz="2400" dirty="0" err="1" smtClean="0"/>
              <a:t>many</a:t>
            </a:r>
            <a:r>
              <a:rPr lang="it-IT" sz="2400" dirty="0" smtClean="0"/>
              <a:t> </a:t>
            </a:r>
            <a:r>
              <a:rPr lang="it-IT" sz="2400" dirty="0" err="1" smtClean="0"/>
              <a:t>activities</a:t>
            </a:r>
            <a:r>
              <a:rPr lang="it-IT" sz="2400" dirty="0" smtClean="0"/>
              <a:t> </a:t>
            </a:r>
            <a:r>
              <a:rPr lang="it-IT" sz="2400" dirty="0" err="1" smtClean="0"/>
              <a:t>around</a:t>
            </a:r>
            <a:r>
              <a:rPr lang="it-IT" sz="2400" dirty="0" smtClean="0"/>
              <a:t> </a:t>
            </a:r>
            <a:r>
              <a:rPr lang="it-IT" sz="2400" dirty="0" err="1" smtClean="0"/>
              <a:t>cloud</a:t>
            </a:r>
            <a:r>
              <a:rPr lang="it-IT" sz="2400" dirty="0" smtClean="0"/>
              <a:t> </a:t>
            </a:r>
            <a:r>
              <a:rPr lang="it-IT" sz="2400" dirty="0" err="1" smtClean="0"/>
              <a:t>technology</a:t>
            </a:r>
            <a:r>
              <a:rPr lang="it-IT" sz="2400" dirty="0" smtClean="0"/>
              <a:t> </a:t>
            </a:r>
            <a:r>
              <a:rPr lang="it-IT" sz="2400" dirty="0" err="1" smtClean="0"/>
              <a:t>but</a:t>
            </a:r>
            <a:r>
              <a:rPr lang="it-IT" sz="2400" dirty="0" smtClean="0"/>
              <a:t> no production </a:t>
            </a:r>
            <a:r>
              <a:rPr lang="it-IT" sz="2400" dirty="0" err="1" smtClean="0"/>
              <a:t>level</a:t>
            </a:r>
            <a:r>
              <a:rPr lang="it-IT" sz="2400" dirty="0" smtClean="0"/>
              <a:t> </a:t>
            </a:r>
            <a:r>
              <a:rPr lang="it-IT" sz="2400" dirty="0" err="1" smtClean="0"/>
              <a:t>services</a:t>
            </a:r>
            <a:r>
              <a:rPr lang="it-IT" sz="2400" dirty="0" smtClean="0"/>
              <a:t> so far</a:t>
            </a:r>
          </a:p>
          <a:p>
            <a:pPr lvl="1">
              <a:buFont typeface="Arial" pitchFamily="34" charset="0"/>
              <a:buChar char="•"/>
            </a:pPr>
            <a:r>
              <a:rPr lang="it-IT" sz="2400" dirty="0" smtClean="0"/>
              <a:t> </a:t>
            </a:r>
            <a:r>
              <a:rPr lang="it-IT" sz="2000" dirty="0" err="1" smtClean="0"/>
              <a:t>many</a:t>
            </a:r>
            <a:r>
              <a:rPr lang="it-IT" sz="2000" dirty="0" smtClean="0"/>
              <a:t> </a:t>
            </a:r>
            <a:r>
              <a:rPr lang="it-IT" sz="2000" dirty="0" err="1" smtClean="0"/>
              <a:t>actors</a:t>
            </a:r>
            <a:r>
              <a:rPr lang="it-IT" sz="2000" dirty="0" smtClean="0"/>
              <a:t> </a:t>
            </a:r>
            <a:r>
              <a:rPr lang="it-IT" sz="2000" dirty="0" err="1" smtClean="0"/>
              <a:t>involved</a:t>
            </a:r>
            <a:r>
              <a:rPr lang="it-IT" sz="2000" dirty="0" smtClean="0"/>
              <a:t>, </a:t>
            </a:r>
            <a:r>
              <a:rPr lang="it-IT" sz="2000" dirty="0" err="1" smtClean="0"/>
              <a:t>including</a:t>
            </a:r>
            <a:r>
              <a:rPr lang="it-IT" sz="2000" dirty="0" smtClean="0"/>
              <a:t> public </a:t>
            </a:r>
            <a:r>
              <a:rPr lang="it-IT" sz="2000" dirty="0" err="1" smtClean="0"/>
              <a:t>cloud</a:t>
            </a:r>
            <a:r>
              <a:rPr lang="it-IT" sz="2000" dirty="0" smtClean="0"/>
              <a:t> </a:t>
            </a:r>
            <a:r>
              <a:rPr lang="it-IT" sz="2000" dirty="0" err="1" smtClean="0"/>
              <a:t>suppliers</a:t>
            </a:r>
            <a:endParaRPr lang="it-IT" sz="2000" dirty="0" smtClean="0"/>
          </a:p>
          <a:p>
            <a:pPr lvl="1">
              <a:buFont typeface="Arial" pitchFamily="34" charset="0"/>
              <a:buChar char="•"/>
            </a:pPr>
            <a:r>
              <a:rPr lang="it-IT" sz="2000" dirty="0" smtClean="0"/>
              <a:t> </a:t>
            </a:r>
            <a:r>
              <a:rPr lang="it-IT" sz="2000" dirty="0" err="1" smtClean="0"/>
              <a:t>federated</a:t>
            </a:r>
            <a:r>
              <a:rPr lang="it-IT" sz="2000" dirty="0" smtClean="0"/>
              <a:t> </a:t>
            </a:r>
            <a:r>
              <a:rPr lang="it-IT" sz="2000" dirty="0" err="1" smtClean="0"/>
              <a:t>cloud</a:t>
            </a:r>
            <a:r>
              <a:rPr lang="it-IT" sz="2000" dirty="0" smtClean="0"/>
              <a:t> task </a:t>
            </a:r>
            <a:r>
              <a:rPr lang="it-IT" sz="2000" dirty="0" err="1" smtClean="0"/>
              <a:t>force</a:t>
            </a:r>
            <a:r>
              <a:rPr lang="it-IT" sz="2000" dirty="0" smtClean="0"/>
              <a:t> </a:t>
            </a:r>
            <a:r>
              <a:rPr lang="it-IT" sz="2000" dirty="0" err="1" smtClean="0"/>
              <a:t>has</a:t>
            </a:r>
            <a:r>
              <a:rPr lang="it-IT" sz="2000" dirty="0" smtClean="0"/>
              <a:t> </a:t>
            </a:r>
            <a:r>
              <a:rPr lang="it-IT" sz="2000" dirty="0" err="1" smtClean="0"/>
              <a:t>done</a:t>
            </a:r>
            <a:r>
              <a:rPr lang="it-IT" sz="2000" dirty="0" smtClean="0"/>
              <a:t> a </a:t>
            </a:r>
            <a:r>
              <a:rPr lang="it-IT" sz="2000" dirty="0" err="1" smtClean="0"/>
              <a:t>lot</a:t>
            </a:r>
            <a:r>
              <a:rPr lang="it-IT" sz="2000" dirty="0" smtClean="0"/>
              <a:t> </a:t>
            </a:r>
            <a:r>
              <a:rPr lang="it-IT" sz="2000" dirty="0" err="1" smtClean="0"/>
              <a:t>of</a:t>
            </a:r>
            <a:r>
              <a:rPr lang="it-IT" sz="2000" dirty="0" smtClean="0"/>
              <a:t> work </a:t>
            </a:r>
            <a:r>
              <a:rPr lang="it-IT" sz="2000" dirty="0" err="1" smtClean="0"/>
              <a:t>around</a:t>
            </a:r>
            <a:r>
              <a:rPr lang="it-IT" sz="2000" dirty="0" smtClean="0"/>
              <a:t> </a:t>
            </a:r>
            <a:r>
              <a:rPr lang="it-IT" sz="2000" dirty="0" err="1" smtClean="0"/>
              <a:t>interoperability</a:t>
            </a:r>
            <a:r>
              <a:rPr lang="it-IT" sz="2000" dirty="0" smtClean="0"/>
              <a:t>, </a:t>
            </a:r>
            <a:r>
              <a:rPr lang="it-IT" sz="2000" dirty="0" err="1" smtClean="0"/>
              <a:t>but</a:t>
            </a:r>
            <a:r>
              <a:rPr lang="it-IT" sz="2000" dirty="0" smtClean="0"/>
              <a:t> </a:t>
            </a:r>
            <a:r>
              <a:rPr lang="it-IT" sz="2000" dirty="0" err="1" smtClean="0"/>
              <a:t>still</a:t>
            </a:r>
            <a:r>
              <a:rPr lang="it-IT" sz="2000" dirty="0" smtClean="0"/>
              <a:t> at </a:t>
            </a:r>
            <a:r>
              <a:rPr lang="it-IT" sz="2000" dirty="0" err="1" smtClean="0"/>
              <a:t>testbed</a:t>
            </a:r>
            <a:r>
              <a:rPr lang="it-IT" sz="2000" dirty="0" smtClean="0"/>
              <a:t> </a:t>
            </a:r>
            <a:r>
              <a:rPr lang="it-IT" sz="2000" dirty="0" err="1" smtClean="0"/>
              <a:t>level</a:t>
            </a:r>
            <a:endParaRPr lang="it-IT" sz="2000" dirty="0" smtClean="0"/>
          </a:p>
          <a:p>
            <a:pPr>
              <a:buFont typeface="Arial" pitchFamily="34" charset="0"/>
              <a:buChar char="•"/>
            </a:pPr>
            <a:endParaRPr lang="it-IT" sz="2400" dirty="0" smtClean="0"/>
          </a:p>
          <a:p>
            <a:pPr>
              <a:buFont typeface="Arial" pitchFamily="34" charset="0"/>
              <a:buChar char="•"/>
            </a:pPr>
            <a:r>
              <a:rPr lang="it-IT" sz="2400" dirty="0" smtClean="0"/>
              <a:t> </a:t>
            </a:r>
            <a:r>
              <a:rPr lang="it-IT" sz="2400" dirty="0" err="1" smtClean="0"/>
              <a:t>many</a:t>
            </a:r>
            <a:r>
              <a:rPr lang="it-IT" sz="2400" dirty="0" smtClean="0"/>
              <a:t> competitive </a:t>
            </a:r>
            <a:r>
              <a:rPr lang="it-IT" sz="2400" dirty="0" err="1" smtClean="0"/>
              <a:t>activities</a:t>
            </a:r>
            <a:r>
              <a:rPr lang="it-IT" sz="2400" dirty="0" smtClean="0"/>
              <a:t>/</a:t>
            </a:r>
            <a:r>
              <a:rPr lang="it-IT" sz="2400" dirty="0" err="1" smtClean="0"/>
              <a:t>initiatives</a:t>
            </a:r>
            <a:r>
              <a:rPr lang="it-IT" sz="2400" dirty="0" smtClean="0"/>
              <a:t> </a:t>
            </a:r>
            <a:r>
              <a:rPr lang="it-IT" sz="2400" dirty="0" err="1" smtClean="0"/>
              <a:t>around</a:t>
            </a:r>
            <a:r>
              <a:rPr lang="it-IT" sz="2400" dirty="0" smtClean="0"/>
              <a:t> </a:t>
            </a:r>
            <a:r>
              <a:rPr lang="it-IT" sz="2400" dirty="0" err="1" smtClean="0"/>
              <a:t>new</a:t>
            </a:r>
            <a:r>
              <a:rPr lang="it-IT" sz="2400" dirty="0" smtClean="0"/>
              <a:t> </a:t>
            </a:r>
            <a:r>
              <a:rPr lang="it-IT" sz="2400" dirty="0" err="1" smtClean="0"/>
              <a:t>services</a:t>
            </a:r>
            <a:r>
              <a:rPr lang="it-IT" sz="2400" dirty="0" smtClean="0"/>
              <a:t> and data  (</a:t>
            </a:r>
            <a:r>
              <a:rPr lang="it-IT" sz="2400" dirty="0" err="1" smtClean="0"/>
              <a:t>within</a:t>
            </a:r>
            <a:r>
              <a:rPr lang="it-IT" sz="2400" dirty="0" smtClean="0"/>
              <a:t> </a:t>
            </a:r>
            <a:r>
              <a:rPr lang="it-IT" sz="2400" dirty="0" err="1" smtClean="0"/>
              <a:t>specific</a:t>
            </a:r>
            <a:r>
              <a:rPr lang="it-IT" sz="2400" dirty="0" smtClean="0"/>
              <a:t> </a:t>
            </a:r>
            <a:r>
              <a:rPr lang="it-IT" sz="2400" dirty="0" err="1" smtClean="0"/>
              <a:t>user</a:t>
            </a:r>
            <a:r>
              <a:rPr lang="it-IT" sz="2400" dirty="0" smtClean="0"/>
              <a:t> </a:t>
            </a:r>
            <a:r>
              <a:rPr lang="it-IT" sz="2400" dirty="0" err="1" smtClean="0"/>
              <a:t>communities</a:t>
            </a:r>
            <a:r>
              <a:rPr lang="it-IT" sz="2400" dirty="0" smtClean="0"/>
              <a:t> or </a:t>
            </a:r>
            <a:r>
              <a:rPr lang="it-IT" sz="2400" dirty="0" err="1" smtClean="0"/>
              <a:t>general</a:t>
            </a:r>
            <a:r>
              <a:rPr lang="it-IT" sz="2400" dirty="0" smtClean="0"/>
              <a:t> e.g. EUDAT)</a:t>
            </a:r>
          </a:p>
          <a:p>
            <a:pPr lvl="1">
              <a:buFont typeface="Arial" pitchFamily="34" charset="0"/>
              <a:buChar char="•"/>
            </a:pPr>
            <a:r>
              <a:rPr lang="it-IT" sz="2000" dirty="0" smtClean="0"/>
              <a:t>  </a:t>
            </a:r>
            <a:r>
              <a:rPr lang="it-IT" sz="2000" dirty="0" err="1" smtClean="0"/>
              <a:t>although</a:t>
            </a:r>
            <a:r>
              <a:rPr lang="it-IT" sz="2000" dirty="0" smtClean="0"/>
              <a:t> </a:t>
            </a:r>
            <a:r>
              <a:rPr lang="it-IT" sz="2000" dirty="0" err="1" smtClean="0"/>
              <a:t>often</a:t>
            </a:r>
            <a:r>
              <a:rPr lang="it-IT" sz="2000" dirty="0" smtClean="0"/>
              <a:t> </a:t>
            </a:r>
            <a:r>
              <a:rPr lang="it-IT" sz="2000" dirty="0" err="1" smtClean="0"/>
              <a:t>there</a:t>
            </a:r>
            <a:r>
              <a:rPr lang="it-IT" sz="2000" dirty="0" smtClean="0"/>
              <a:t> </a:t>
            </a:r>
            <a:r>
              <a:rPr lang="it-IT" sz="2000" dirty="0" err="1" smtClean="0"/>
              <a:t>have</a:t>
            </a:r>
            <a:r>
              <a:rPr lang="it-IT" sz="2000" dirty="0" smtClean="0"/>
              <a:t> </a:t>
            </a:r>
            <a:r>
              <a:rPr lang="it-IT" sz="2000" dirty="0" err="1" smtClean="0"/>
              <a:t>been</a:t>
            </a:r>
            <a:r>
              <a:rPr lang="it-IT" sz="2000" dirty="0" smtClean="0"/>
              <a:t> strong </a:t>
            </a:r>
            <a:r>
              <a:rPr lang="it-IT" sz="2000" dirty="0" err="1" smtClean="0"/>
              <a:t>contacts</a:t>
            </a:r>
            <a:r>
              <a:rPr lang="it-IT" sz="2000" dirty="0" smtClean="0"/>
              <a:t> </a:t>
            </a:r>
            <a:r>
              <a:rPr lang="it-IT" sz="2000" dirty="0" err="1" smtClean="0"/>
              <a:t>with</a:t>
            </a:r>
            <a:r>
              <a:rPr lang="it-IT" sz="2000" dirty="0" smtClean="0"/>
              <a:t> EGI </a:t>
            </a:r>
            <a:r>
              <a:rPr lang="it-IT" sz="2000" dirty="0" err="1" smtClean="0"/>
              <a:t>there</a:t>
            </a:r>
            <a:r>
              <a:rPr lang="it-IT" sz="2000" dirty="0" smtClean="0"/>
              <a:t> </a:t>
            </a:r>
            <a:r>
              <a:rPr lang="it-IT" sz="2000" dirty="0" err="1" smtClean="0"/>
              <a:t>is</a:t>
            </a:r>
            <a:r>
              <a:rPr lang="it-IT" sz="2000" dirty="0" smtClean="0"/>
              <a:t> </a:t>
            </a:r>
            <a:r>
              <a:rPr lang="it-IT" sz="2000" dirty="0" err="1" smtClean="0"/>
              <a:t>not</a:t>
            </a:r>
            <a:r>
              <a:rPr lang="it-IT" sz="2000" dirty="0" smtClean="0"/>
              <a:t> a </a:t>
            </a:r>
            <a:r>
              <a:rPr lang="it-IT" sz="2000" dirty="0" err="1" smtClean="0"/>
              <a:t>clear</a:t>
            </a:r>
            <a:r>
              <a:rPr lang="it-IT" sz="2000" dirty="0" smtClean="0"/>
              <a:t> </a:t>
            </a:r>
            <a:r>
              <a:rPr lang="it-IT" sz="2000" dirty="0" err="1" smtClean="0"/>
              <a:t>indication</a:t>
            </a:r>
            <a:r>
              <a:rPr lang="it-IT" sz="2000" dirty="0" smtClean="0"/>
              <a:t> </a:t>
            </a:r>
            <a:r>
              <a:rPr lang="it-IT" sz="2000" dirty="0" err="1" smtClean="0"/>
              <a:t>of</a:t>
            </a:r>
            <a:r>
              <a:rPr lang="it-IT" sz="2000" dirty="0" smtClean="0"/>
              <a:t> </a:t>
            </a:r>
            <a:r>
              <a:rPr lang="it-IT" sz="2000" dirty="0" err="1" smtClean="0"/>
              <a:t>how</a:t>
            </a:r>
            <a:r>
              <a:rPr lang="it-IT" sz="2000" dirty="0" smtClean="0"/>
              <a:t>, </a:t>
            </a:r>
            <a:r>
              <a:rPr lang="it-IT" sz="2000" dirty="0" err="1" smtClean="0"/>
              <a:t>when</a:t>
            </a:r>
            <a:r>
              <a:rPr lang="it-IT" sz="2000" dirty="0" smtClean="0"/>
              <a:t> (and </a:t>
            </a:r>
            <a:r>
              <a:rPr lang="it-IT" sz="2000" dirty="0" err="1" smtClean="0"/>
              <a:t>why</a:t>
            </a:r>
            <a:r>
              <a:rPr lang="it-IT" sz="2000" dirty="0" smtClean="0"/>
              <a:t>)  </a:t>
            </a:r>
            <a:r>
              <a:rPr lang="it-IT" sz="2000" dirty="0" err="1" smtClean="0"/>
              <a:t>these</a:t>
            </a:r>
            <a:r>
              <a:rPr lang="it-IT" sz="2000" dirty="0" smtClean="0"/>
              <a:t> </a:t>
            </a:r>
            <a:r>
              <a:rPr lang="it-IT" sz="2000" dirty="0" err="1" smtClean="0"/>
              <a:t>will</a:t>
            </a:r>
            <a:r>
              <a:rPr lang="it-IT" sz="2000" dirty="0" smtClean="0"/>
              <a:t> </a:t>
            </a:r>
            <a:r>
              <a:rPr lang="it-IT" sz="2000" dirty="0" err="1" smtClean="0"/>
              <a:t>enrich</a:t>
            </a:r>
            <a:r>
              <a:rPr lang="it-IT" sz="2000" dirty="0" smtClean="0"/>
              <a:t> the EGI </a:t>
            </a:r>
            <a:r>
              <a:rPr lang="it-IT" sz="2000" dirty="0" err="1" smtClean="0"/>
              <a:t>infrastructure</a:t>
            </a:r>
            <a:endParaRPr lang="it-IT" sz="2000" dirty="0" smtClean="0"/>
          </a:p>
        </p:txBody>
      </p:sp>
    </p:spTree>
  </p:cSld>
  <p:clrMapOvr>
    <a:masterClrMapping/>
  </p:clrMapOvr>
</p:sld>
</file>

<file path=ppt/theme/theme1.xml><?xml version="1.0" encoding="utf-8"?>
<a:theme xmlns:a="http://schemas.openxmlformats.org/drawingml/2006/main" name="Struttura predefinita">
  <a:themeElements>
    <a:clrScheme name="Struttura predefinita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A50021"/>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A50021"/>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E_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EGE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EGE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GEE_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GEE_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2_EGE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2_EGE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EGE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EGE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EGE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EGE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EGE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EGE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EGE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EGE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EGE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EGE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EGE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EGEE_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EGEE_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EGEE_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EGEE_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GEE-II-1st-EUReview-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EGEE-II-1st-EUReview-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EGEE-II-1st-EUReview-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II-1st-EUReview-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E-II-1st-EUReview-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E-II-1st-EUReview-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E-II-1st-EUReview-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E-II-1st-EUReview-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E-II-1st-EUReview-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E-II-1st-EUReview-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E-II-1st-EUReview-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E-II-1st-EUReview-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E-II-1st-EUReview-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E-II-1st-EUReview-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GEE-II-1st-EUReview-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II-1st-EUReview-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II-1st-EUReview-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II-1st-EUReview-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EGEE_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3_EGE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3_EGE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EGE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EGE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EGE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EGE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EGE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EGE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EGE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EGE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EGE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EGE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EGE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EGEE_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EGEE_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EGEE_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EGEE_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4063</TotalTime>
  <Words>767</Words>
  <Application>Microsoft Office PowerPoint</Application>
  <PresentationFormat>Presentazione su schermo (4:3)</PresentationFormat>
  <Paragraphs>70</Paragraphs>
  <Slides>7</Slides>
  <Notes>0</Notes>
  <HiddenSlides>0</HiddenSlides>
  <MMClips>0</MMClips>
  <ScaleCrop>false</ScaleCrop>
  <HeadingPairs>
    <vt:vector size="4" baseType="variant">
      <vt:variant>
        <vt:lpstr>Tema</vt:lpstr>
      </vt:variant>
      <vt:variant>
        <vt:i4>5</vt:i4>
      </vt:variant>
      <vt:variant>
        <vt:lpstr>Titoli diapositive</vt:lpstr>
      </vt:variant>
      <vt:variant>
        <vt:i4>7</vt:i4>
      </vt:variant>
    </vt:vector>
  </HeadingPairs>
  <TitlesOfParts>
    <vt:vector size="12" baseType="lpstr">
      <vt:lpstr>Struttura predefinita</vt:lpstr>
      <vt:lpstr>EGEE_Template</vt:lpstr>
      <vt:lpstr>2_EGEE_Template</vt:lpstr>
      <vt:lpstr>EGEE-II-1st-EUReview-Template</vt:lpstr>
      <vt:lpstr>3_EGEE_Template</vt:lpstr>
      <vt:lpstr>Futuro di EGI</vt:lpstr>
      <vt:lpstr>Diapositiva 2</vt:lpstr>
      <vt:lpstr>EGI ora e H2020</vt:lpstr>
      <vt:lpstr>Momento di transizione</vt:lpstr>
      <vt:lpstr>Preparazione per EGI H2020</vt:lpstr>
      <vt:lpstr>The issues (I)</vt:lpstr>
      <vt:lpstr>The issues (II)</vt:lpstr>
    </vt:vector>
  </TitlesOfParts>
  <Company>INFN - Sezione di Milano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BaBar Calcolo: stato e sblocco sj</dc:title>
  <dc:creator>Laura Perini</dc:creator>
  <cp:lastModifiedBy>perini</cp:lastModifiedBy>
  <cp:revision>204</cp:revision>
  <dcterms:created xsi:type="dcterms:W3CDTF">2002-06-23T08:34:30Z</dcterms:created>
  <dcterms:modified xsi:type="dcterms:W3CDTF">2013-10-10T15:50:22Z</dcterms:modified>
</cp:coreProperties>
</file>