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4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5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3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9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0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9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9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1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1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6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4D3F2-197D-0D46-828C-653192C78D18}" type="datetimeFigureOut">
              <a:rPr lang="en-US" smtClean="0"/>
              <a:t>15/10/13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A0DA-E8FE-6C47-A109-DD12FF9B8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58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7111" y="932973"/>
            <a:ext cx="17116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</a:t>
            </a:r>
            <a:r>
              <a:rPr lang="en-US" dirty="0" err="1" smtClean="0"/>
              <a:t>approvate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6600"/>
                </a:solidFill>
              </a:rPr>
              <a:t>MAGIX</a:t>
            </a:r>
          </a:p>
          <a:p>
            <a:r>
              <a:rPr lang="en-US" dirty="0" smtClean="0"/>
              <a:t>CALOCUBE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CHIPIX65</a:t>
            </a:r>
            <a:endParaRPr lang="en-US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34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gina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051873"/>
          </a:xfrm>
          <a:prstGeom prst="rect">
            <a:avLst/>
          </a:prstGeom>
        </p:spPr>
      </p:pic>
      <p:pic>
        <p:nvPicPr>
          <p:cNvPr id="5" name="Picture 4" descr="Pagina_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6503"/>
            <a:ext cx="9144000" cy="274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85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 Giove</dc:creator>
  <cp:lastModifiedBy>Dario Giove</cp:lastModifiedBy>
  <cp:revision>1</cp:revision>
  <dcterms:created xsi:type="dcterms:W3CDTF">2013-10-15T12:39:08Z</dcterms:created>
  <dcterms:modified xsi:type="dcterms:W3CDTF">2013-10-15T12:42:14Z</dcterms:modified>
</cp:coreProperties>
</file>