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90" autoAdjust="0"/>
    <p:restoredTop sz="94660"/>
  </p:normalViewPr>
  <p:slideViewPr>
    <p:cSldViewPr>
      <p:cViewPr>
        <p:scale>
          <a:sx n="125" d="100"/>
          <a:sy n="125" d="100"/>
        </p:scale>
        <p:origin x="-1308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54DF6-B4D1-4AA3-8672-11EF9D25F5BD}" type="datetimeFigureOut">
              <a:rPr lang="it-IT" smtClean="0"/>
              <a:pPr/>
              <a:t>20/09/2013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FDD68-8631-47C9-96F9-31E45D2ABC4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it-IT" sz="2400" dirty="0" smtClean="0"/>
              <a:t>sequenza integrazione e test modulo di piano, materiale necessario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6024" y="919261"/>
            <a:ext cx="8748464" cy="5390059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dovranno essere disponibili nel sito di integrazione:</a:t>
            </a:r>
          </a:p>
          <a:p>
            <a:pPr lvl="1"/>
            <a:r>
              <a:rPr lang="it-IT" dirty="0" smtClean="0"/>
              <a:t>componenti modulo di piano:</a:t>
            </a:r>
          </a:p>
          <a:p>
            <a:pPr lvl="2"/>
            <a:r>
              <a:rPr lang="it-IT" dirty="0" smtClean="0"/>
              <a:t>1 FCM in uscita dalla ditta produttrice (no </a:t>
            </a:r>
            <a:r>
              <a:rPr lang="it-IT" dirty="0" err="1" smtClean="0"/>
              <a:t>firmware</a:t>
            </a:r>
            <a:r>
              <a:rPr lang="it-IT" dirty="0" smtClean="0"/>
              <a:t>, no accensione preliminare) (bussola???);</a:t>
            </a:r>
          </a:p>
          <a:p>
            <a:pPr lvl="2"/>
            <a:r>
              <a:rPr lang="it-IT" dirty="0" smtClean="0"/>
              <a:t>1 PSS (no accensione preliminare);</a:t>
            </a:r>
          </a:p>
          <a:p>
            <a:pPr lvl="2"/>
            <a:r>
              <a:rPr lang="it-IT" dirty="0" smtClean="0"/>
              <a:t>1 connettore ibrido di interfaccia con la dorsale;</a:t>
            </a:r>
          </a:p>
          <a:p>
            <a:pPr lvl="2"/>
            <a:r>
              <a:rPr lang="it-IT" dirty="0" smtClean="0"/>
              <a:t>8 connettori elettrici di interfaccia con gli strumenti di piano (9 nel caso di piano con strumento oceanografico);</a:t>
            </a:r>
          </a:p>
          <a:p>
            <a:pPr lvl="2"/>
            <a:r>
              <a:rPr lang="it-IT" dirty="0" smtClean="0"/>
              <a:t>cilindro e tappi in alluminio;</a:t>
            </a:r>
          </a:p>
          <a:p>
            <a:pPr lvl="2"/>
            <a:r>
              <a:rPr lang="it-IT" dirty="0" smtClean="0"/>
              <a:t>supporti interni per schede e fibre ottiche;</a:t>
            </a:r>
          </a:p>
          <a:p>
            <a:pPr lvl="1"/>
            <a:r>
              <a:rPr lang="it-IT" dirty="0" smtClean="0"/>
              <a:t>consumabili modulo di piano:</a:t>
            </a:r>
          </a:p>
          <a:p>
            <a:pPr lvl="2"/>
            <a:r>
              <a:rPr lang="it-IT" dirty="0" smtClean="0"/>
              <a:t>RJ45 da </a:t>
            </a:r>
            <a:r>
              <a:rPr lang="it-IT" dirty="0" err="1" smtClean="0"/>
              <a:t>crimpare</a:t>
            </a:r>
            <a:r>
              <a:rPr lang="it-IT" dirty="0" smtClean="0"/>
              <a:t> sui codini dei connettori esterni;</a:t>
            </a:r>
          </a:p>
          <a:p>
            <a:pPr lvl="2"/>
            <a:r>
              <a:rPr lang="it-IT" dirty="0" smtClean="0"/>
              <a:t>viteria necessaria al montaggio;</a:t>
            </a:r>
          </a:p>
          <a:p>
            <a:pPr lvl="2"/>
            <a:r>
              <a:rPr lang="it-IT" dirty="0" smtClean="0"/>
              <a:t>o-ring ed anelli antiestrusione;</a:t>
            </a:r>
          </a:p>
          <a:p>
            <a:pPr lvl="2"/>
            <a:r>
              <a:rPr lang="it-IT" dirty="0" smtClean="0"/>
              <a:t>contatti striscianti adesivi;</a:t>
            </a:r>
          </a:p>
          <a:p>
            <a:pPr lvl="2"/>
            <a:r>
              <a:rPr lang="it-IT" dirty="0" smtClean="0"/>
              <a:t>nylon per fissaggio tappi;</a:t>
            </a:r>
          </a:p>
          <a:p>
            <a:pPr lvl="2"/>
            <a:r>
              <a:rPr lang="it-IT" dirty="0" smtClean="0"/>
              <a:t>grasso </a:t>
            </a:r>
            <a:r>
              <a:rPr lang="it-IT" dirty="0" err="1" smtClean="0"/>
              <a:t>siliconico</a:t>
            </a:r>
            <a:r>
              <a:rPr lang="it-IT" dirty="0" smtClean="0"/>
              <a:t>;</a:t>
            </a:r>
          </a:p>
          <a:p>
            <a:pPr lvl="2"/>
            <a:r>
              <a:rPr lang="it-IT" dirty="0" smtClean="0"/>
              <a:t>alcol etilico;</a:t>
            </a:r>
          </a:p>
          <a:p>
            <a:pPr lvl="2"/>
            <a:r>
              <a:rPr lang="it-IT" dirty="0" smtClean="0"/>
              <a:t>panni per ottica;</a:t>
            </a:r>
          </a:p>
          <a:p>
            <a:pPr lvl="2"/>
            <a:r>
              <a:rPr lang="it-IT" dirty="0" smtClean="0"/>
              <a:t>scovolini per connettori ottici.</a:t>
            </a:r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504056"/>
          </a:xfrm>
        </p:spPr>
        <p:txBody>
          <a:bodyPr>
            <a:noAutofit/>
          </a:bodyPr>
          <a:lstStyle/>
          <a:p>
            <a:r>
              <a:rPr lang="it-IT" sz="2400" dirty="0" smtClean="0"/>
              <a:t>integrazione e test modulo di piano, strumentazione ed attrezzi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6024" y="919261"/>
            <a:ext cx="8748464" cy="5390059"/>
          </a:xfrm>
        </p:spPr>
        <p:txBody>
          <a:bodyPr>
            <a:normAutofit/>
          </a:bodyPr>
          <a:lstStyle/>
          <a:p>
            <a:r>
              <a:rPr lang="it-IT" dirty="0" smtClean="0"/>
              <a:t>dovranno essere disponibili nel sito di integrazione:</a:t>
            </a:r>
          </a:p>
          <a:p>
            <a:pPr lvl="1"/>
            <a:r>
              <a:rPr lang="it-IT" dirty="0" smtClean="0"/>
              <a:t>meccanica:</a:t>
            </a:r>
          </a:p>
          <a:p>
            <a:pPr lvl="2"/>
            <a:r>
              <a:rPr lang="it-IT" sz="2000" dirty="0" smtClean="0"/>
              <a:t>chiave dinamometrica a forchetta 19mm, </a:t>
            </a:r>
            <a:r>
              <a:rPr lang="it-IT" sz="2000" dirty="0" err="1" smtClean="0"/>
              <a:t>range</a:t>
            </a:r>
            <a:r>
              <a:rPr lang="it-IT" sz="2000" dirty="0" smtClean="0"/>
              <a:t> </a:t>
            </a:r>
            <a:r>
              <a:rPr lang="it-IT" sz="2000" dirty="0" smtClean="0"/>
              <a:t>40-200N/m</a:t>
            </a:r>
            <a:r>
              <a:rPr lang="it-IT" sz="2000" dirty="0" smtClean="0"/>
              <a:t>;</a:t>
            </a:r>
          </a:p>
          <a:p>
            <a:pPr lvl="2"/>
            <a:r>
              <a:rPr lang="it-IT" sz="2000" dirty="0" smtClean="0"/>
              <a:t>chiave dinamometrica a forchetta 32mm, </a:t>
            </a:r>
            <a:r>
              <a:rPr lang="it-IT" sz="2000" dirty="0" err="1" smtClean="0"/>
              <a:t>range</a:t>
            </a:r>
            <a:r>
              <a:rPr lang="it-IT" sz="2000" dirty="0" smtClean="0"/>
              <a:t> </a:t>
            </a:r>
            <a:r>
              <a:rPr lang="it-IT" sz="2000" dirty="0" smtClean="0"/>
              <a:t>40-200 </a:t>
            </a:r>
            <a:r>
              <a:rPr lang="it-IT" sz="2000" dirty="0" smtClean="0"/>
              <a:t>N/m;</a:t>
            </a:r>
            <a:endParaRPr lang="it-IT" dirty="0" smtClean="0"/>
          </a:p>
          <a:p>
            <a:pPr lvl="1"/>
            <a:r>
              <a:rPr lang="it-IT" dirty="0" smtClean="0"/>
              <a:t>elettronica</a:t>
            </a:r>
            <a:r>
              <a:rPr lang="it-IT" dirty="0" smtClean="0"/>
              <a:t>:</a:t>
            </a:r>
          </a:p>
          <a:p>
            <a:pPr lvl="2"/>
            <a:r>
              <a:rPr lang="it-IT" dirty="0" smtClean="0"/>
              <a:t>??? 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504056"/>
          </a:xfrm>
        </p:spPr>
        <p:txBody>
          <a:bodyPr>
            <a:noAutofit/>
          </a:bodyPr>
          <a:lstStyle/>
          <a:p>
            <a:r>
              <a:rPr lang="it-IT" sz="2400" dirty="0" smtClean="0"/>
              <a:t>integrazione e test modulo di </a:t>
            </a:r>
            <a:r>
              <a:rPr lang="it-IT" sz="2400" dirty="0" smtClean="0"/>
              <a:t>piano,</a:t>
            </a:r>
            <a:br>
              <a:rPr lang="it-IT" sz="2400" dirty="0" smtClean="0"/>
            </a:br>
            <a:r>
              <a:rPr lang="it-IT" sz="2400" dirty="0" smtClean="0"/>
              <a:t>sequenza montaggio meccanico iniziale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6024" y="919261"/>
            <a:ext cx="8748464" cy="5390059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Pulizia del tappo forato con panni per ottica imbevuti di alcol etilico;</a:t>
            </a:r>
          </a:p>
          <a:p>
            <a:r>
              <a:rPr lang="it-IT" dirty="0" smtClean="0"/>
              <a:t>Montaggio dell’etichetta sul tappo forato</a:t>
            </a:r>
          </a:p>
          <a:p>
            <a:r>
              <a:rPr lang="it-IT" dirty="0" smtClean="0"/>
              <a:t>Montaggio del supporto interno delle fibre;</a:t>
            </a:r>
          </a:p>
          <a:p>
            <a:r>
              <a:rPr lang="it-IT" dirty="0" smtClean="0"/>
              <a:t>Montaggio del connettore elettro-ottico;</a:t>
            </a:r>
          </a:p>
          <a:p>
            <a:r>
              <a:rPr lang="it-IT" dirty="0" smtClean="0"/>
              <a:t>Messa in sicurezza delle fibre sul proprio supporto;</a:t>
            </a:r>
          </a:p>
          <a:p>
            <a:r>
              <a:rPr lang="it-IT" dirty="0" smtClean="0"/>
              <a:t>Montaggio dei connettori elettrici;</a:t>
            </a:r>
          </a:p>
          <a:p>
            <a:r>
              <a:rPr lang="it-IT" dirty="0" err="1" smtClean="0"/>
              <a:t>Crimpatura</a:t>
            </a:r>
            <a:r>
              <a:rPr lang="it-IT" dirty="0" smtClean="0"/>
              <a:t> degli RJ45 sui connettori elettrici;</a:t>
            </a:r>
          </a:p>
          <a:p>
            <a:r>
              <a:rPr lang="it-IT" dirty="0" smtClean="0"/>
              <a:t>Verifica del pin-out dei connettori RJ45 mediante test </a:t>
            </a:r>
            <a:r>
              <a:rPr lang="it-IT" dirty="0" err="1" smtClean="0"/>
              <a:t>bench</a:t>
            </a:r>
            <a:r>
              <a:rPr lang="it-IT" dirty="0" smtClean="0"/>
              <a:t> fornito da INFN</a:t>
            </a:r>
            <a:endParaRPr lang="it-IT" dirty="0"/>
          </a:p>
          <a:p>
            <a:r>
              <a:rPr lang="it-IT" dirty="0" smtClean="0"/>
              <a:t>Montaggio del telaio di supporto delle schede;</a:t>
            </a:r>
          </a:p>
          <a:p>
            <a:r>
              <a:rPr lang="it-IT" dirty="0" smtClean="0"/>
              <a:t>Montaggio delle schede FCM e PSS;</a:t>
            </a:r>
          </a:p>
          <a:p>
            <a:r>
              <a:rPr lang="it-IT" dirty="0" smtClean="0"/>
              <a:t>Connessione delle fibre e dei codini dei connettori elettrici;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504056"/>
          </a:xfrm>
        </p:spPr>
        <p:txBody>
          <a:bodyPr>
            <a:noAutofit/>
          </a:bodyPr>
          <a:lstStyle/>
          <a:p>
            <a:r>
              <a:rPr lang="it-IT" sz="2400" dirty="0" smtClean="0"/>
              <a:t>integrazione e test modulo di </a:t>
            </a:r>
            <a:r>
              <a:rPr lang="it-IT" sz="2400" dirty="0" smtClean="0"/>
              <a:t>piano,</a:t>
            </a:r>
            <a:br>
              <a:rPr lang="it-IT" sz="2400" dirty="0" smtClean="0"/>
            </a:br>
            <a:r>
              <a:rPr lang="it-IT" sz="2400" dirty="0" smtClean="0"/>
              <a:t>sequenza test e caratterizzazione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6024" y="919261"/>
            <a:ext cx="8748464" cy="5390059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Connessione dei cavi provenienti dal test </a:t>
            </a:r>
            <a:r>
              <a:rPr lang="it-IT" dirty="0" err="1" smtClean="0"/>
              <a:t>bench</a:t>
            </a:r>
            <a:r>
              <a:rPr lang="it-IT" dirty="0" smtClean="0"/>
              <a:t> (connettore elettro-ottico per primo e poi, in sequenza, i connettori elettrici) sui connettori installati sul tappo;</a:t>
            </a:r>
          </a:p>
          <a:p>
            <a:r>
              <a:rPr lang="it-IT" dirty="0" smtClean="0"/>
              <a:t>Accensione della PSS;</a:t>
            </a:r>
          </a:p>
          <a:p>
            <a:r>
              <a:rPr lang="it-IT" dirty="0" smtClean="0"/>
              <a:t>Verifica delle tensioni sui TP, in accordo con la procedura;</a:t>
            </a:r>
          </a:p>
          <a:p>
            <a:r>
              <a:rPr lang="it-IT" dirty="0" smtClean="0"/>
              <a:t>Installazione </a:t>
            </a:r>
            <a:r>
              <a:rPr lang="it-IT" dirty="0" err="1" smtClean="0"/>
              <a:t>firmware</a:t>
            </a:r>
            <a:r>
              <a:rPr lang="it-IT" dirty="0" smtClean="0"/>
              <a:t> su FEM;</a:t>
            </a:r>
          </a:p>
          <a:p>
            <a:r>
              <a:rPr lang="it-IT" dirty="0" smtClean="0"/>
              <a:t>Esecuzione misure V e I attraverso seriali;</a:t>
            </a:r>
          </a:p>
          <a:p>
            <a:r>
              <a:rPr lang="it-IT" dirty="0" smtClean="0"/>
              <a:t>Esecuzione test di comunicazione con periferiche (FEM, idrofoni, strumento oceanografico);</a:t>
            </a:r>
          </a:p>
          <a:p>
            <a:r>
              <a:rPr lang="it-IT" dirty="0" smtClean="0"/>
              <a:t>Esecuzione misure di latenza;</a:t>
            </a:r>
          </a:p>
          <a:p>
            <a:r>
              <a:rPr lang="it-IT" dirty="0" smtClean="0"/>
              <a:t>Rilascio per chiusura modulo di piano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504056"/>
          </a:xfrm>
        </p:spPr>
        <p:txBody>
          <a:bodyPr>
            <a:noAutofit/>
          </a:bodyPr>
          <a:lstStyle/>
          <a:p>
            <a:r>
              <a:rPr lang="it-IT" sz="2400" dirty="0" smtClean="0"/>
              <a:t>integrazione e test modulo di </a:t>
            </a:r>
            <a:r>
              <a:rPr lang="it-IT" sz="2400" dirty="0" smtClean="0"/>
              <a:t>piano,</a:t>
            </a:r>
            <a:br>
              <a:rPr lang="it-IT" sz="2400" dirty="0" smtClean="0"/>
            </a:br>
            <a:r>
              <a:rPr lang="it-IT" sz="2400" dirty="0" smtClean="0"/>
              <a:t>sequenza montaggio meccanico finale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6024" y="919261"/>
            <a:ext cx="8748464" cy="4237931"/>
          </a:xfrm>
        </p:spPr>
        <p:txBody>
          <a:bodyPr>
            <a:normAutofit/>
          </a:bodyPr>
          <a:lstStyle/>
          <a:p>
            <a:r>
              <a:rPr lang="it-IT" dirty="0" smtClean="0"/>
              <a:t>Pulizia del tappo forato non forato con panni per ottica imbevuti di alcol etilico;</a:t>
            </a:r>
          </a:p>
          <a:p>
            <a:r>
              <a:rPr lang="it-IT" dirty="0" smtClean="0"/>
              <a:t>Installazione o-ring su tappo non forato;</a:t>
            </a:r>
          </a:p>
          <a:p>
            <a:r>
              <a:rPr lang="it-IT" dirty="0" smtClean="0"/>
              <a:t>Inserzione e fissaggio tappo non forato sul cilindro;</a:t>
            </a:r>
          </a:p>
          <a:p>
            <a:r>
              <a:rPr lang="it-IT" dirty="0" smtClean="0"/>
              <a:t>Installazione o-ring su tappo forato;</a:t>
            </a:r>
          </a:p>
          <a:p>
            <a:r>
              <a:rPr lang="it-IT" dirty="0" smtClean="0"/>
              <a:t>Inserzione e fissaggio tappo forato sul cilindro.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417</Words>
  <Application>Microsoft Office PowerPoint</Application>
  <PresentationFormat>Presentazione su schermo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sequenza integrazione e test modulo di piano, materiale necessario</vt:lpstr>
      <vt:lpstr>integrazione e test modulo di piano, strumentazione ed attrezzi</vt:lpstr>
      <vt:lpstr>integrazione e test modulo di piano, sequenza montaggio meccanico iniziale</vt:lpstr>
      <vt:lpstr>integrazione e test modulo di piano, sequenza test e caratterizzazione</vt:lpstr>
      <vt:lpstr>integrazione e test modulo di piano, sequenza montaggio meccanico finale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musumeci</dc:creator>
  <cp:lastModifiedBy>musumeci</cp:lastModifiedBy>
  <cp:revision>4</cp:revision>
  <dcterms:created xsi:type="dcterms:W3CDTF">2013-09-19T11:53:14Z</dcterms:created>
  <dcterms:modified xsi:type="dcterms:W3CDTF">2013-09-20T15:39:20Z</dcterms:modified>
</cp:coreProperties>
</file>