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3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34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0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4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1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0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6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16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8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7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5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1A5DE-5A06-0643-AE7A-362096D38BF0}" type="datetimeFigureOut">
              <a:rPr lang="en-US" smtClean="0"/>
              <a:t>28/8/13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1B157-2426-894B-B290-FB7722298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2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Agenda </a:t>
            </a:r>
            <a:r>
              <a:rPr lang="en-US" dirty="0" err="1" smtClean="0"/>
              <a:t>preliminare</a:t>
            </a:r>
            <a:r>
              <a:rPr lang="en-US" dirty="0" smtClean="0"/>
              <a:t> </a:t>
            </a:r>
            <a:r>
              <a:rPr lang="en-US" dirty="0" err="1" smtClean="0"/>
              <a:t>incontro</a:t>
            </a:r>
            <a:r>
              <a:rPr lang="en-US" dirty="0" smtClean="0"/>
              <a:t> ATLAS-Italia e con </a:t>
            </a:r>
            <a:r>
              <a:rPr lang="en-US" dirty="0" err="1" smtClean="0"/>
              <a:t>i</a:t>
            </a:r>
            <a:r>
              <a:rPr lang="en-US" dirty="0" smtClean="0"/>
              <a:t> referee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4/5 </a:t>
            </a:r>
            <a:r>
              <a:rPr lang="en-US" dirty="0" err="1" smtClean="0"/>
              <a:t>settembre</a:t>
            </a:r>
            <a:r>
              <a:rPr lang="en-US" dirty="0" smtClean="0"/>
              <a:t> ore 14-19</a:t>
            </a:r>
          </a:p>
          <a:p>
            <a:r>
              <a:rPr lang="en-US" dirty="0" smtClean="0"/>
              <a:t>Pisa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800" y="0"/>
            <a:ext cx="67483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90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0"/>
            <a:ext cx="67692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67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0"/>
            <a:ext cx="83709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31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Commenti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Vi </a:t>
            </a:r>
            <a:r>
              <a:rPr lang="it-IT" dirty="0" smtClean="0"/>
              <a:t>chiedo</a:t>
            </a:r>
            <a:r>
              <a:rPr lang="en-US" dirty="0" smtClean="0"/>
              <a:t> di stare </a:t>
            </a:r>
            <a:r>
              <a:rPr lang="en-US" dirty="0" err="1" smtClean="0"/>
              <a:t>strettamente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tempi </a:t>
            </a:r>
            <a:r>
              <a:rPr lang="en-US" dirty="0" err="1" smtClean="0"/>
              <a:t>assegnati</a:t>
            </a:r>
            <a:r>
              <a:rPr lang="en-US" dirty="0" smtClean="0"/>
              <a:t> (</a:t>
            </a:r>
            <a:r>
              <a:rPr lang="en-US" dirty="0" err="1" smtClean="0"/>
              <a:t>anzi</a:t>
            </a:r>
            <a:r>
              <a:rPr lang="en-US" dirty="0" smtClean="0"/>
              <a:t> di </a:t>
            </a:r>
            <a:r>
              <a:rPr lang="en-US" dirty="0" err="1" smtClean="0"/>
              <a:t>prevedere</a:t>
            </a:r>
            <a:r>
              <a:rPr lang="en-US" dirty="0" smtClean="0"/>
              <a:t> </a:t>
            </a:r>
            <a:r>
              <a:rPr lang="en-US" dirty="0" err="1" smtClean="0"/>
              <a:t>qualche</a:t>
            </a:r>
            <a:r>
              <a:rPr lang="en-US" dirty="0" smtClean="0"/>
              <a:t> min x </a:t>
            </a:r>
            <a:r>
              <a:rPr lang="en-US" dirty="0" err="1" smtClean="0"/>
              <a:t>discussione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 Tiles, </a:t>
            </a:r>
            <a:r>
              <a:rPr lang="en-US" dirty="0" err="1" smtClean="0"/>
              <a:t>Lar</a:t>
            </a:r>
            <a:r>
              <a:rPr lang="en-US" dirty="0" smtClean="0"/>
              <a:t> </a:t>
            </a:r>
            <a:r>
              <a:rPr lang="en-US" dirty="0" err="1" smtClean="0"/>
              <a:t>prevedevo</a:t>
            </a:r>
            <a:r>
              <a:rPr lang="en-US" dirty="0" smtClean="0"/>
              <a:t> di fare </a:t>
            </a:r>
            <a:r>
              <a:rPr lang="en-US" dirty="0" err="1" smtClean="0"/>
              <a:t>io</a:t>
            </a:r>
            <a:r>
              <a:rPr lang="en-US" dirty="0" smtClean="0"/>
              <a:t> un </a:t>
            </a:r>
            <a:r>
              <a:rPr lang="en-US" dirty="0" err="1" smtClean="0"/>
              <a:t>riassunto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presentazione</a:t>
            </a:r>
            <a:r>
              <a:rPr lang="en-US" dirty="0" smtClean="0"/>
              <a:t> </a:t>
            </a:r>
            <a:r>
              <a:rPr lang="en-US" dirty="0" err="1" smtClean="0"/>
              <a:t>generale</a:t>
            </a:r>
            <a:r>
              <a:rPr lang="en-US" dirty="0" smtClean="0"/>
              <a:t> (se </a:t>
            </a:r>
            <a:r>
              <a:rPr lang="en-US" dirty="0" err="1" smtClean="0"/>
              <a:t>siete</a:t>
            </a:r>
            <a:r>
              <a:rPr lang="en-US" dirty="0" smtClean="0"/>
              <a:t> </a:t>
            </a:r>
            <a:r>
              <a:rPr lang="en-US" dirty="0" err="1" smtClean="0"/>
              <a:t>d’accordo</a:t>
            </a:r>
            <a:r>
              <a:rPr lang="en-US" dirty="0" smtClean="0"/>
              <a:t>, </a:t>
            </a:r>
            <a:r>
              <a:rPr lang="en-US" dirty="0" err="1" smtClean="0"/>
              <a:t>mandatemi</a:t>
            </a:r>
            <a:r>
              <a:rPr lang="en-US" dirty="0" smtClean="0"/>
              <a:t> 1-2 slides)</a:t>
            </a:r>
          </a:p>
          <a:p>
            <a:r>
              <a:rPr lang="en-US" dirty="0" smtClean="0"/>
              <a:t>Per </a:t>
            </a:r>
            <a:r>
              <a:rPr lang="it-IT" dirty="0" smtClean="0"/>
              <a:t>venerdì</a:t>
            </a:r>
            <a:r>
              <a:rPr lang="en-US" dirty="0" smtClean="0"/>
              <a:t> (!) </a:t>
            </a:r>
            <a:r>
              <a:rPr lang="en-US" dirty="0" smtClean="0"/>
              <a:t>spero</a:t>
            </a:r>
            <a:r>
              <a:rPr lang="en-US" dirty="0" smtClean="0"/>
              <a:t> di mandarvi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rapporto</a:t>
            </a:r>
            <a:r>
              <a:rPr lang="en-US" dirty="0" smtClean="0"/>
              <a:t> di </a:t>
            </a:r>
            <a:r>
              <a:rPr lang="en-US" dirty="0" err="1" smtClean="0"/>
              <a:t>attivita</a:t>
            </a:r>
            <a:r>
              <a:rPr lang="en-US" dirty="0" smtClean="0"/>
              <a:t>’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vorrei</a:t>
            </a:r>
            <a:r>
              <a:rPr lang="en-US" dirty="0" smtClean="0"/>
              <a:t> a </a:t>
            </a:r>
            <a:r>
              <a:rPr lang="en-US" dirty="0" err="1" smtClean="0"/>
              <a:t>mia</a:t>
            </a:r>
            <a:r>
              <a:rPr lang="en-US" dirty="0" smtClean="0"/>
              <a:t> </a:t>
            </a:r>
            <a:r>
              <a:rPr lang="en-US" dirty="0" err="1" smtClean="0"/>
              <a:t>volta</a:t>
            </a:r>
            <a:r>
              <a:rPr lang="en-US" dirty="0" smtClean="0"/>
              <a:t> </a:t>
            </a:r>
            <a:r>
              <a:rPr lang="en-US" dirty="0" err="1" smtClean="0"/>
              <a:t>mandare</a:t>
            </a:r>
            <a:r>
              <a:rPr lang="en-US" dirty="0" smtClean="0"/>
              <a:t> al </a:t>
            </a:r>
            <a:r>
              <a:rPr lang="en-US" dirty="0" err="1" smtClean="0"/>
              <a:t>piu</a:t>
            </a:r>
            <a:r>
              <a:rPr lang="en-US" dirty="0" smtClean="0"/>
              <a:t>’ </a:t>
            </a:r>
            <a:r>
              <a:rPr lang="en-US" dirty="0" err="1" smtClean="0"/>
              <a:t>tardi</a:t>
            </a:r>
            <a:r>
              <a:rPr lang="en-US" dirty="0" smtClean="0"/>
              <a:t> </a:t>
            </a:r>
            <a:r>
              <a:rPr lang="en-US" dirty="0" err="1" smtClean="0"/>
              <a:t>entro</a:t>
            </a:r>
            <a:r>
              <a:rPr lang="en-US" dirty="0" smtClean="0"/>
              <a:t> </a:t>
            </a:r>
            <a:r>
              <a:rPr lang="en-US" dirty="0" err="1" smtClean="0"/>
              <a:t>lunedì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referee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4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88</Words>
  <Application>Microsoft Macintosh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Agenda preliminare incontro ATLAS-Italia e con i referee</vt:lpstr>
      <vt:lpstr>PowerPoint Presentation</vt:lpstr>
      <vt:lpstr>PowerPoint Presentation</vt:lpstr>
      <vt:lpstr>PowerPoint Presentation</vt:lpstr>
      <vt:lpstr>Commenti</vt:lpstr>
    </vt:vector>
  </TitlesOfParts>
  <Company>INFN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preliminare incontro con I referee</dc:title>
  <dc:creator>Anna Di Ciaccio</dc:creator>
  <cp:lastModifiedBy>Anna Di Ciaccio</cp:lastModifiedBy>
  <cp:revision>5</cp:revision>
  <dcterms:created xsi:type="dcterms:W3CDTF">2013-08-28T07:45:34Z</dcterms:created>
  <dcterms:modified xsi:type="dcterms:W3CDTF">2013-08-28T11:01:51Z</dcterms:modified>
</cp:coreProperties>
</file>