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1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5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1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6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3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0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1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1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8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6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233A8-DDA0-544F-8606-BFAB91E605B1}" type="datetimeFigureOut">
              <a:rPr lang="en-US" smtClean="0"/>
              <a:t>7/25/13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CEC17-0854-D64A-86DA-2C7A3AF44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1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Muon</a:t>
            </a:r>
            <a:r>
              <a:rPr lang="en-US" dirty="0" smtClean="0"/>
              <a:t> session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8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Speakers agreed between experiments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87433" y="2373894"/>
            <a:ext cx="768088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Talk #1: New Challenges for </a:t>
            </a:r>
            <a:r>
              <a:rPr lang="en-US" dirty="0" err="1"/>
              <a:t>Muon</a:t>
            </a:r>
            <a:r>
              <a:rPr lang="en-US" dirty="0"/>
              <a:t> Detection and Triggering in the HL-LHC</a:t>
            </a:r>
          </a:p>
          <a:p>
            <a:r>
              <a:rPr lang="en-US" dirty="0"/>
              <a:t>Environment</a:t>
            </a:r>
          </a:p>
          <a:p>
            <a:r>
              <a:rPr lang="en-US" dirty="0"/>
              <a:t>Alexei </a:t>
            </a:r>
            <a:r>
              <a:rPr lang="en-US" dirty="0" err="1"/>
              <a:t>Safonov</a:t>
            </a:r>
            <a:r>
              <a:rPr lang="en-US" dirty="0"/>
              <a:t> (CMS), speaker</a:t>
            </a:r>
          </a:p>
          <a:p>
            <a:endParaRPr lang="en-US" dirty="0"/>
          </a:p>
          <a:p>
            <a:r>
              <a:rPr lang="en-US" dirty="0"/>
              <a:t>Talk #2: Longevity and Expected Performance of the Existing </a:t>
            </a:r>
            <a:r>
              <a:rPr lang="en-US" dirty="0" err="1"/>
              <a:t>Muon</a:t>
            </a:r>
            <a:r>
              <a:rPr lang="en-US" dirty="0"/>
              <a:t> Systems at</a:t>
            </a:r>
          </a:p>
          <a:p>
            <a:r>
              <a:rPr lang="en-US" dirty="0"/>
              <a:t>the LHC Experiments</a:t>
            </a:r>
          </a:p>
          <a:p>
            <a:r>
              <a:rPr lang="en-US" dirty="0"/>
              <a:t>Paolo </a:t>
            </a:r>
            <a:r>
              <a:rPr lang="en-US" dirty="0" err="1"/>
              <a:t>Iengo</a:t>
            </a:r>
            <a:r>
              <a:rPr lang="en-US" dirty="0"/>
              <a:t> (ATLAS), speaker</a:t>
            </a:r>
          </a:p>
          <a:p>
            <a:endParaRPr lang="en-US" dirty="0"/>
          </a:p>
          <a:p>
            <a:r>
              <a:rPr lang="en-US" dirty="0"/>
              <a:t>Talk #3: Novel Gaseous Detector and Technology R&amp;D</a:t>
            </a:r>
          </a:p>
          <a:p>
            <a:r>
              <a:rPr lang="en-US" dirty="0"/>
              <a:t>Marcello </a:t>
            </a:r>
            <a:r>
              <a:rPr lang="en-US" dirty="0" err="1"/>
              <a:t>Abbrescia</a:t>
            </a:r>
            <a:r>
              <a:rPr lang="en-US" dirty="0"/>
              <a:t> (CMS), speaker</a:t>
            </a:r>
          </a:p>
          <a:p>
            <a:endParaRPr lang="en-US" dirty="0"/>
          </a:p>
          <a:p>
            <a:r>
              <a:rPr lang="en-US" dirty="0"/>
              <a:t>Talk #4: </a:t>
            </a:r>
            <a:r>
              <a:rPr lang="en-US" dirty="0" err="1"/>
              <a:t>Muon</a:t>
            </a:r>
            <a:r>
              <a:rPr lang="en-US" dirty="0"/>
              <a:t> detector readout and trigger electronics upgrades for the</a:t>
            </a:r>
          </a:p>
          <a:p>
            <a:r>
              <a:rPr lang="en-US" dirty="0"/>
              <a:t>HL-LHC</a:t>
            </a:r>
          </a:p>
          <a:p>
            <a:r>
              <a:rPr lang="en-US" dirty="0"/>
              <a:t>Masaya </a:t>
            </a:r>
            <a:r>
              <a:rPr lang="en-US" dirty="0" err="1"/>
              <a:t>Ishino</a:t>
            </a:r>
            <a:r>
              <a:rPr lang="en-US" dirty="0"/>
              <a:t> (ATLAS), speaker</a:t>
            </a:r>
          </a:p>
        </p:txBody>
      </p:sp>
    </p:spTree>
    <p:extLst>
      <p:ext uri="{BB962C8B-B14F-4D97-AF65-F5344CB8AC3E}">
        <p14:creationId xmlns:p14="http://schemas.microsoft.com/office/powerpoint/2010/main" val="2959814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97</Words>
  <Application>Microsoft Macintosh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Muon session</vt:lpstr>
      <vt:lpstr>Speakers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session</dc:title>
  <dc:creator>Enrico Pasqualucci</dc:creator>
  <cp:lastModifiedBy>Enrico Pasqualucci</cp:lastModifiedBy>
  <cp:revision>1</cp:revision>
  <dcterms:created xsi:type="dcterms:W3CDTF">2013-07-25T09:41:47Z</dcterms:created>
  <dcterms:modified xsi:type="dcterms:W3CDTF">2013-07-25T09:43:32Z</dcterms:modified>
</cp:coreProperties>
</file>