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136B0F-8EF0-A648-8738-DF7E5C9B19EB}" type="datetimeFigureOut">
              <a:rPr lang="en-US" smtClean="0"/>
              <a:t>6/27/13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EEB8-1A60-B044-8502-5F8E10073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46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8EEEB8-1A60-B044-8502-5F8E10073C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7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5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8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9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5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43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5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1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3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8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5C02-E53D-D74C-AF9A-2DDF02F27A8C}" type="datetimeFigureOut">
              <a:rPr lang="en-US" smtClean="0"/>
              <a:t>6/27/13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6ADD0-5F9F-BD41-B478-7F4E95D38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6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Muon</a:t>
            </a:r>
            <a:r>
              <a:rPr lang="en-US" dirty="0" smtClean="0"/>
              <a:t>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E. Pasqualucci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40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preparazione</a:t>
            </a:r>
            <a:r>
              <a:rPr lang="en-US" dirty="0" smtClean="0"/>
              <a:t> ECFA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candidati</a:t>
            </a:r>
            <a:r>
              <a:rPr lang="en-US" dirty="0" smtClean="0"/>
              <a:t> speaker</a:t>
            </a:r>
          </a:p>
          <a:p>
            <a:pPr lvl="1"/>
            <a:r>
              <a:rPr lang="en-US" dirty="0" err="1" smtClean="0"/>
              <a:t>Candidati</a:t>
            </a:r>
            <a:r>
              <a:rPr lang="en-US" dirty="0" smtClean="0"/>
              <a:t> ATLAS</a:t>
            </a:r>
          </a:p>
          <a:p>
            <a:pPr lvl="2"/>
            <a:r>
              <a:rPr lang="en-US" dirty="0" smtClean="0"/>
              <a:t>Paolo </a:t>
            </a:r>
            <a:r>
              <a:rPr lang="en-US" dirty="0" err="1" smtClean="0"/>
              <a:t>Iengo</a:t>
            </a:r>
            <a:endParaRPr lang="en-US" dirty="0" smtClean="0"/>
          </a:p>
          <a:p>
            <a:pPr lvl="3"/>
            <a:r>
              <a:rPr lang="en-US" dirty="0" smtClean="0"/>
              <a:t>Upgrade</a:t>
            </a:r>
          </a:p>
          <a:p>
            <a:pPr lvl="2"/>
            <a:r>
              <a:rPr lang="en-US" dirty="0" smtClean="0"/>
              <a:t>Peter </a:t>
            </a:r>
            <a:r>
              <a:rPr lang="en-US" dirty="0" err="1" smtClean="0"/>
              <a:t>Kluit</a:t>
            </a:r>
            <a:endParaRPr lang="en-US" dirty="0" smtClean="0"/>
          </a:p>
          <a:p>
            <a:pPr lvl="3"/>
            <a:r>
              <a:rPr lang="en-US" dirty="0" err="1" smtClean="0"/>
              <a:t>Problematiche</a:t>
            </a:r>
            <a:r>
              <a:rPr lang="en-US" dirty="0" smtClean="0"/>
              <a:t> </a:t>
            </a:r>
            <a:r>
              <a:rPr lang="en-US" dirty="0" err="1" smtClean="0"/>
              <a:t>rivelatore</a:t>
            </a:r>
            <a:r>
              <a:rPr lang="en-US" dirty="0" smtClean="0"/>
              <a:t> </a:t>
            </a:r>
            <a:r>
              <a:rPr lang="en-US" dirty="0" err="1" smtClean="0"/>
              <a:t>attuale</a:t>
            </a:r>
            <a:endParaRPr lang="en-US" dirty="0" smtClean="0"/>
          </a:p>
          <a:p>
            <a:pPr lvl="2"/>
            <a:r>
              <a:rPr lang="en-US" dirty="0" smtClean="0"/>
              <a:t>Masaya </a:t>
            </a:r>
            <a:r>
              <a:rPr lang="en-US" dirty="0" err="1" smtClean="0"/>
              <a:t>Ishino</a:t>
            </a:r>
            <a:endParaRPr lang="en-US" dirty="0" smtClean="0"/>
          </a:p>
          <a:p>
            <a:pPr lvl="3"/>
            <a:r>
              <a:rPr lang="en-US" dirty="0" smtClean="0"/>
              <a:t>Trigger </a:t>
            </a:r>
            <a:r>
              <a:rPr lang="en-US" dirty="0" err="1" smtClean="0"/>
              <a:t>muoni</a:t>
            </a:r>
            <a:endParaRPr lang="en-US" dirty="0" smtClean="0"/>
          </a:p>
          <a:p>
            <a:pPr lvl="1"/>
            <a:r>
              <a:rPr lang="en-US" dirty="0" err="1" smtClean="0"/>
              <a:t>Ci</a:t>
            </a:r>
            <a:r>
              <a:rPr lang="en-US" dirty="0" smtClean="0"/>
              <a:t> </a:t>
            </a:r>
            <a:r>
              <a:rPr lang="en-US" dirty="0" err="1" smtClean="0"/>
              <a:t>aspetta</a:t>
            </a:r>
            <a:r>
              <a:rPr lang="en-US" dirty="0" smtClean="0"/>
              <a:t> ne </a:t>
            </a:r>
            <a:r>
              <a:rPr lang="en-US" dirty="0" err="1" smtClean="0"/>
              <a:t>venga</a:t>
            </a:r>
            <a:r>
              <a:rPr lang="en-US" dirty="0" smtClean="0"/>
              <a:t> </a:t>
            </a:r>
            <a:r>
              <a:rPr lang="en-US" dirty="0" err="1" smtClean="0"/>
              <a:t>scelto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endParaRPr lang="en-US" dirty="0" smtClean="0"/>
          </a:p>
          <a:p>
            <a:r>
              <a:rPr lang="en-US" dirty="0" err="1" smtClean="0"/>
              <a:t>Prossima</a:t>
            </a:r>
            <a:r>
              <a:rPr lang="en-US" dirty="0" smtClean="0"/>
              <a:t> </a:t>
            </a:r>
            <a:r>
              <a:rPr lang="en-US" dirty="0" err="1" smtClean="0"/>
              <a:t>riunione</a:t>
            </a:r>
            <a:r>
              <a:rPr lang="en-US" dirty="0" smtClean="0"/>
              <a:t> 28 </a:t>
            </a:r>
            <a:r>
              <a:rPr lang="en-US" dirty="0" err="1" smtClean="0"/>
              <a:t>giugno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51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CSN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Proposta</a:t>
            </a:r>
            <a:r>
              <a:rPr lang="en-US" dirty="0" smtClean="0"/>
              <a:t> </a:t>
            </a:r>
            <a:r>
              <a:rPr lang="en-US" dirty="0" err="1" smtClean="0"/>
              <a:t>preliminare</a:t>
            </a:r>
            <a:endParaRPr lang="en-US" dirty="0" smtClean="0"/>
          </a:p>
          <a:p>
            <a:pPr lvl="1"/>
            <a:r>
              <a:rPr lang="en-US" dirty="0"/>
              <a:t>MATERIALI E TECNOLOGIE PER RIVELATORI DI PARTICELLE A GAS PER HL-</a:t>
            </a:r>
            <a:r>
              <a:rPr lang="en-US" dirty="0" smtClean="0"/>
              <a:t>LHC</a:t>
            </a:r>
          </a:p>
          <a:p>
            <a:pPr lvl="1"/>
            <a:r>
              <a:rPr lang="en-US" dirty="0" err="1" smtClean="0"/>
              <a:t>Iniziativa</a:t>
            </a:r>
            <a:r>
              <a:rPr lang="en-US" dirty="0" smtClean="0"/>
              <a:t> partita da CMS</a:t>
            </a:r>
          </a:p>
          <a:p>
            <a:pPr lvl="2"/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partcipanti</a:t>
            </a:r>
            <a:r>
              <a:rPr lang="en-US" dirty="0" smtClean="0"/>
              <a:t> di CMS, ATLAS, ALICE</a:t>
            </a:r>
          </a:p>
          <a:p>
            <a:pPr lvl="1"/>
            <a:r>
              <a:rPr lang="en-US" dirty="0" err="1" smtClean="0"/>
              <a:t>Coordinatori</a:t>
            </a:r>
            <a:r>
              <a:rPr lang="en-US" dirty="0" smtClean="0"/>
              <a:t> </a:t>
            </a:r>
            <a:r>
              <a:rPr lang="en-US" dirty="0" err="1" smtClean="0"/>
              <a:t>provvisori</a:t>
            </a:r>
            <a:endParaRPr lang="en-US" dirty="0" smtClean="0"/>
          </a:p>
          <a:p>
            <a:pPr lvl="2"/>
            <a:r>
              <a:rPr lang="en-US" dirty="0" smtClean="0"/>
              <a:t>Stefano </a:t>
            </a:r>
            <a:r>
              <a:rPr lang="en-US" dirty="0" err="1" smtClean="0"/>
              <a:t>Bianco</a:t>
            </a:r>
            <a:r>
              <a:rPr lang="en-US" dirty="0" smtClean="0"/>
              <a:t>, Marco </a:t>
            </a:r>
            <a:r>
              <a:rPr lang="en-US" dirty="0" err="1" smtClean="0"/>
              <a:t>Dallavalle</a:t>
            </a:r>
            <a:endParaRPr lang="en-US" dirty="0" smtClean="0"/>
          </a:p>
          <a:p>
            <a:pPr lvl="2"/>
            <a:r>
              <a:rPr lang="en-US" dirty="0" err="1" smtClean="0"/>
              <a:t>Coordinatore</a:t>
            </a:r>
            <a:r>
              <a:rPr lang="en-US" dirty="0" smtClean="0"/>
              <a:t> da </a:t>
            </a:r>
            <a:r>
              <a:rPr lang="en-US" dirty="0" err="1" smtClean="0"/>
              <a:t>nominare</a:t>
            </a:r>
            <a:endParaRPr lang="en-US" dirty="0"/>
          </a:p>
          <a:p>
            <a:r>
              <a:rPr lang="en-US" dirty="0" err="1" smtClean="0"/>
              <a:t>Gruppi</a:t>
            </a:r>
            <a:r>
              <a:rPr lang="en-US" dirty="0" smtClean="0"/>
              <a:t> ATLAS</a:t>
            </a:r>
          </a:p>
          <a:p>
            <a:pPr lvl="1"/>
            <a:r>
              <a:rPr lang="en-US" dirty="0" smtClean="0"/>
              <a:t>Bologna, Roma 2, (</a:t>
            </a:r>
            <a:r>
              <a:rPr lang="en-US" dirty="0"/>
              <a:t>L</a:t>
            </a:r>
            <a:r>
              <a:rPr lang="en-US" dirty="0" smtClean="0"/>
              <a:t>ecce ??)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37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5916"/>
          </a:xfrm>
        </p:spPr>
        <p:txBody>
          <a:bodyPr/>
          <a:lstStyle/>
          <a:p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proposta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8713"/>
            <a:ext cx="8229600" cy="5221409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Esiste</a:t>
            </a:r>
            <a:r>
              <a:rPr lang="en-US" dirty="0" smtClean="0"/>
              <a:t> </a:t>
            </a:r>
            <a:r>
              <a:rPr lang="en-US" dirty="0" err="1" smtClean="0"/>
              <a:t>uno</a:t>
            </a:r>
            <a:r>
              <a:rPr lang="en-US" dirty="0" smtClean="0"/>
              <a:t> schema con la sola </a:t>
            </a:r>
            <a:r>
              <a:rPr lang="en-US" dirty="0" err="1" smtClean="0"/>
              <a:t>definizione</a:t>
            </a:r>
            <a:r>
              <a:rPr lang="en-US" dirty="0" smtClean="0"/>
              <a:t> </a:t>
            </a:r>
            <a:r>
              <a:rPr lang="en-US" dirty="0" err="1" smtClean="0"/>
              <a:t>dei</a:t>
            </a:r>
            <a:r>
              <a:rPr lang="en-US" dirty="0" smtClean="0"/>
              <a:t> WP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attesa</a:t>
            </a:r>
            <a:r>
              <a:rPr lang="en-US" dirty="0" smtClean="0"/>
              <a:t> di feedback da </a:t>
            </a:r>
            <a:r>
              <a:rPr lang="en-US" dirty="0" err="1" smtClean="0"/>
              <a:t>alcuni</a:t>
            </a:r>
            <a:r>
              <a:rPr lang="en-US" dirty="0" smtClean="0"/>
              <a:t> </a:t>
            </a:r>
            <a:r>
              <a:rPr lang="en-US" dirty="0" err="1" smtClean="0"/>
              <a:t>gruppi</a:t>
            </a:r>
            <a:endParaRPr lang="en-US" dirty="0" smtClean="0"/>
          </a:p>
          <a:p>
            <a:r>
              <a:rPr lang="en-US" dirty="0" smtClean="0"/>
              <a:t>WP </a:t>
            </a:r>
            <a:r>
              <a:rPr lang="en-US" dirty="0" err="1" smtClean="0"/>
              <a:t>preliminarmente</a:t>
            </a:r>
            <a:r>
              <a:rPr lang="en-US" dirty="0" smtClean="0"/>
              <a:t> </a:t>
            </a:r>
            <a:r>
              <a:rPr lang="en-US" dirty="0" err="1" smtClean="0"/>
              <a:t>definiti</a:t>
            </a:r>
            <a:endParaRPr lang="en-US" dirty="0" smtClean="0"/>
          </a:p>
          <a:p>
            <a:pPr lvl="1"/>
            <a:r>
              <a:rPr lang="en-US" dirty="0" smtClean="0"/>
              <a:t>WP1</a:t>
            </a:r>
          </a:p>
          <a:p>
            <a:pPr lvl="2"/>
            <a:r>
              <a:rPr lang="en-US" dirty="0" smtClean="0"/>
              <a:t>DT </a:t>
            </a:r>
            <a:r>
              <a:rPr lang="en-US" dirty="0" err="1" smtClean="0"/>
              <a:t>innovativi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elettronica</a:t>
            </a:r>
            <a:r>
              <a:rPr lang="en-US" dirty="0" smtClean="0"/>
              <a:t> FE </a:t>
            </a:r>
            <a:r>
              <a:rPr lang="en-US" dirty="0" err="1" smtClean="0"/>
              <a:t>correlata</a:t>
            </a:r>
            <a:r>
              <a:rPr lang="en-US" dirty="0" smtClean="0"/>
              <a:t>, </a:t>
            </a:r>
            <a:r>
              <a:rPr lang="en-US" dirty="0" err="1" smtClean="0"/>
              <a:t>caratteristiche</a:t>
            </a:r>
            <a:r>
              <a:rPr lang="en-US" dirty="0" smtClean="0"/>
              <a:t> di ageing</a:t>
            </a:r>
          </a:p>
          <a:p>
            <a:pPr lvl="1"/>
            <a:r>
              <a:rPr lang="en-US" dirty="0" smtClean="0"/>
              <a:t>WP2</a:t>
            </a:r>
          </a:p>
          <a:p>
            <a:pPr lvl="2"/>
            <a:r>
              <a:rPr lang="en-US" dirty="0" smtClean="0"/>
              <a:t>RPC </a:t>
            </a:r>
            <a:r>
              <a:rPr lang="en-US" dirty="0" err="1" smtClean="0"/>
              <a:t>nuova</a:t>
            </a:r>
            <a:r>
              <a:rPr lang="en-US" dirty="0" smtClean="0"/>
              <a:t> </a:t>
            </a:r>
            <a:r>
              <a:rPr lang="en-US" dirty="0" err="1" smtClean="0"/>
              <a:t>generazione</a:t>
            </a:r>
            <a:r>
              <a:rPr lang="en-US" dirty="0" smtClean="0"/>
              <a:t> per tracking, </a:t>
            </a:r>
            <a:r>
              <a:rPr lang="en-US" dirty="0" err="1" smtClean="0"/>
              <a:t>muoni</a:t>
            </a:r>
            <a:r>
              <a:rPr lang="en-US" dirty="0" smtClean="0"/>
              <a:t>, </a:t>
            </a:r>
            <a:r>
              <a:rPr lang="en-US" dirty="0" err="1" smtClean="0"/>
              <a:t>calorimetri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elettronica</a:t>
            </a:r>
            <a:r>
              <a:rPr lang="en-US" dirty="0" smtClean="0"/>
              <a:t> FE</a:t>
            </a:r>
          </a:p>
          <a:p>
            <a:pPr lvl="1"/>
            <a:r>
              <a:rPr lang="en-US" dirty="0" smtClean="0"/>
              <a:t>WP3</a:t>
            </a:r>
          </a:p>
          <a:p>
            <a:pPr lvl="2"/>
            <a:r>
              <a:rPr lang="en-US" dirty="0" err="1" smtClean="0"/>
              <a:t>Elettronica</a:t>
            </a:r>
            <a:r>
              <a:rPr lang="en-US" dirty="0" smtClean="0"/>
              <a:t> di </a:t>
            </a:r>
            <a:r>
              <a:rPr lang="en-US" dirty="0" err="1" smtClean="0"/>
              <a:t>potenza</a:t>
            </a:r>
            <a:r>
              <a:rPr lang="en-US" dirty="0" smtClean="0"/>
              <a:t> e studio SEU</a:t>
            </a:r>
          </a:p>
          <a:p>
            <a:pPr lvl="1"/>
            <a:r>
              <a:rPr lang="en-US" dirty="0" smtClean="0"/>
              <a:t>WP4</a:t>
            </a:r>
          </a:p>
          <a:p>
            <a:pPr lvl="2"/>
            <a:r>
              <a:rPr lang="en-US" dirty="0" err="1" smtClean="0"/>
              <a:t>Materiali</a:t>
            </a:r>
            <a:r>
              <a:rPr lang="en-US" dirty="0" smtClean="0"/>
              <a:t> e </a:t>
            </a:r>
            <a:r>
              <a:rPr lang="en-US" dirty="0" err="1" smtClean="0"/>
              <a:t>miscele</a:t>
            </a:r>
            <a:r>
              <a:rPr lang="en-US" dirty="0" smtClean="0"/>
              <a:t> di eco gas</a:t>
            </a:r>
          </a:p>
          <a:p>
            <a:pPr lvl="1"/>
            <a:r>
              <a:rPr lang="en-US" dirty="0" smtClean="0"/>
              <a:t>WP5</a:t>
            </a:r>
          </a:p>
          <a:p>
            <a:pPr lvl="2"/>
            <a:r>
              <a:rPr lang="en-US" dirty="0" err="1" smtClean="0"/>
              <a:t>Caratterizzazione</a:t>
            </a:r>
            <a:r>
              <a:rPr lang="en-US" dirty="0" smtClean="0"/>
              <a:t> performance con eco gas, </a:t>
            </a:r>
            <a:r>
              <a:rPr lang="en-US" dirty="0" err="1" smtClean="0"/>
              <a:t>costruzione</a:t>
            </a:r>
            <a:r>
              <a:rPr lang="en-US" dirty="0" smtClean="0"/>
              <a:t> </a:t>
            </a:r>
            <a:r>
              <a:rPr lang="en-US" dirty="0" err="1" smtClean="0"/>
              <a:t>rivelatori</a:t>
            </a:r>
            <a:r>
              <a:rPr lang="en-US" dirty="0" smtClean="0"/>
              <a:t> con eco gas</a:t>
            </a:r>
          </a:p>
          <a:p>
            <a:r>
              <a:rPr lang="en-US" dirty="0" err="1" smtClean="0"/>
              <a:t>Richieste</a:t>
            </a:r>
            <a:r>
              <a:rPr lang="en-US" dirty="0" smtClean="0"/>
              <a:t> </a:t>
            </a:r>
            <a:r>
              <a:rPr lang="en-US" dirty="0" err="1" smtClean="0"/>
              <a:t>dell’ordine</a:t>
            </a:r>
            <a:r>
              <a:rPr lang="en-US" dirty="0" smtClean="0"/>
              <a:t> di 300 </a:t>
            </a:r>
            <a:r>
              <a:rPr lang="en-US" dirty="0" err="1" smtClean="0"/>
              <a:t>ke</a:t>
            </a:r>
            <a:r>
              <a:rPr lang="en-US" dirty="0" smtClean="0"/>
              <a:t>/anno, 3 </a:t>
            </a:r>
            <a:r>
              <a:rPr lang="en-US" dirty="0" err="1" smtClean="0"/>
              <a:t>anni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170</Words>
  <Application>Microsoft Macintosh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Muon systems</vt:lpstr>
      <vt:lpstr>Stato preparazione ECFA</vt:lpstr>
      <vt:lpstr>Call CSN 5</vt:lpstr>
      <vt:lpstr>Stato della proposta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systems</dc:title>
  <dc:creator>Enrico Pasqualucci</dc:creator>
  <cp:lastModifiedBy>Enrico Pasqualucci</cp:lastModifiedBy>
  <cp:revision>4</cp:revision>
  <dcterms:created xsi:type="dcterms:W3CDTF">2013-06-27T20:56:48Z</dcterms:created>
  <dcterms:modified xsi:type="dcterms:W3CDTF">2013-06-28T05:49:29Z</dcterms:modified>
</cp:coreProperties>
</file>