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AFFFE-7FAD-484D-8E96-20768F90A8D6}" type="datetimeFigureOut">
              <a:rPr lang="it-IT" smtClean="0"/>
              <a:t>20/06/2013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E6D8D-93D9-4008-A838-AEFFD169B0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06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9035-EF24-4F14-8393-627525CAF3CF}" type="datetime1">
              <a:rPr lang="it-IT" smtClean="0"/>
              <a:t>20/06/2013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5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8180-D047-4FAE-AB20-78DF07E94670}" type="datetime1">
              <a:rPr lang="it-IT" smtClean="0"/>
              <a:t>20/06/2013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60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9587-3194-4E29-A7CD-CCB426EE0BD5}" type="datetime1">
              <a:rPr lang="it-IT" smtClean="0"/>
              <a:t>20/06/2013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56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193D-481B-4F3C-BF3D-441FAE5E8F84}" type="datetime1">
              <a:rPr lang="it-IT" smtClean="0"/>
              <a:t>20/06/2013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41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39-1934-4B57-A6B7-622B64254673}" type="datetime1">
              <a:rPr lang="it-IT" smtClean="0"/>
              <a:t>20/06/2013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99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2B66-6D9D-4E1F-A8CD-B2E13D951E26}" type="datetime1">
              <a:rPr lang="it-IT" smtClean="0"/>
              <a:t>20/06/2013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73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5ACE-50D0-41C2-89B7-BF8ABF921970}" type="datetime1">
              <a:rPr lang="it-IT" smtClean="0"/>
              <a:t>20/06/2013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39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3C0D-9374-4FCA-B179-68CAB476B695}" type="datetime1">
              <a:rPr lang="it-IT" smtClean="0"/>
              <a:t>20/06/2013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04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876F-F254-4C9E-9868-A9E37C878D02}" type="datetime1">
              <a:rPr lang="it-IT" smtClean="0"/>
              <a:t>20/06/2013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68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D8CB-F113-45E5-B247-74296E790371}" type="datetime1">
              <a:rPr lang="it-IT" smtClean="0"/>
              <a:t>20/06/2013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10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A680-40F6-4859-888B-77437C3AD2F1}" type="datetime1">
              <a:rPr lang="it-IT" smtClean="0"/>
              <a:t>20/06/2013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93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DD9FB-9E6C-40A5-A356-05233879C712}" type="datetime1">
              <a:rPr lang="it-IT" smtClean="0"/>
              <a:t>20/06/2013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3881-9D36-486D-8DF9-54985A6AF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75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lasa.mi.infn.it/Redirect/950C724F/www.infn.it/index.php?option=com_content&amp;view=article&amp;id=329&amp;Itemid=471&amp;lang=i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it-IT" dirty="0" smtClean="0"/>
              <a:t>Trasferimento tecnologico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1752600"/>
          </a:xfrm>
        </p:spPr>
        <p:txBody>
          <a:bodyPr/>
          <a:lstStyle/>
          <a:p>
            <a:r>
              <a:rPr lang="it-IT" dirty="0" smtClean="0"/>
              <a:t>Novità dalla VI riunione  dei Referenti Locali TT (Roma 5 Giugno 2013)</a:t>
            </a:r>
            <a:endParaRPr lang="it-IT" dirty="0"/>
          </a:p>
        </p:txBody>
      </p:sp>
      <p:pic>
        <p:nvPicPr>
          <p:cNvPr id="4100" name="Picture 4" descr="Vai alla homepage dell'INFN di Mil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5123"/>
            <a:ext cx="1524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5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6678" y="332656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AGENDA 5 Giugno 2013 Riunione Referenti  TT</a:t>
            </a:r>
            <a:endParaRPr lang="it-IT" sz="1200" dirty="0"/>
          </a:p>
          <a:p>
            <a:r>
              <a:rPr lang="it-IT" sz="1200" b="1" dirty="0"/>
              <a:t> </a:t>
            </a:r>
            <a:endParaRPr lang="it-IT" sz="1200" dirty="0"/>
          </a:p>
          <a:p>
            <a:r>
              <a:rPr lang="it-IT" sz="1200" dirty="0"/>
              <a:t>La riunione inizia alle ore 10 e termina alle 15.30.</a:t>
            </a:r>
          </a:p>
          <a:p>
            <a:r>
              <a:rPr lang="it-IT" sz="1200" dirty="0"/>
              <a:t>Le relazioni durano 20 minuti con 1o minuti di discussione. </a:t>
            </a:r>
          </a:p>
          <a:p>
            <a:r>
              <a:rPr lang="it-IT" sz="1200" dirty="0"/>
              <a:t>Sono previste 6 relazioni per un totale di 3 ore la relazione Cantini può richiedere una discussione più lunga. </a:t>
            </a:r>
          </a:p>
          <a:p>
            <a:r>
              <a:rPr lang="it-IT" sz="1200" dirty="0"/>
              <a:t> </a:t>
            </a:r>
          </a:p>
          <a:p>
            <a:pPr lvl="0"/>
            <a:r>
              <a:rPr lang="en-US" sz="1200" dirty="0"/>
              <a:t>Andrea </a:t>
            </a:r>
            <a:r>
              <a:rPr lang="en-US" sz="1200" dirty="0" err="1"/>
              <a:t>Vacchi</a:t>
            </a:r>
            <a:r>
              <a:rPr lang="en-US" sz="1200" dirty="0"/>
              <a:t> 10.00</a:t>
            </a:r>
            <a:endParaRPr lang="it-IT" sz="1200" dirty="0"/>
          </a:p>
          <a:p>
            <a:r>
              <a:rPr lang="en-US" sz="1200" dirty="0"/>
              <a:t> </a:t>
            </a:r>
            <a:endParaRPr lang="it-IT" sz="1200" dirty="0"/>
          </a:p>
          <a:p>
            <a:pPr lvl="0"/>
            <a:r>
              <a:rPr lang="en-US" sz="1400" b="1" dirty="0"/>
              <a:t>Francesco </a:t>
            </a:r>
            <a:r>
              <a:rPr lang="en-US" sz="1400" b="1" dirty="0" err="1"/>
              <a:t>Cantini</a:t>
            </a:r>
            <a:r>
              <a:rPr lang="en-US" sz="1400" b="1" dirty="0"/>
              <a:t>- Bruno </a:t>
            </a:r>
            <a:r>
              <a:rPr lang="en-US" sz="1400" b="1" dirty="0" err="1"/>
              <a:t>Checcucci</a:t>
            </a:r>
            <a:r>
              <a:rPr lang="en-US" sz="1400" b="1" dirty="0"/>
              <a:t>  </a:t>
            </a:r>
            <a:r>
              <a:rPr lang="en-US" sz="1400" b="1" dirty="0" smtClean="0"/>
              <a:t>10.15-12.00</a:t>
            </a:r>
            <a:endParaRPr lang="it-IT" sz="1400" b="1" dirty="0"/>
          </a:p>
          <a:p>
            <a:r>
              <a:rPr lang="it-IT" sz="1400" b="1" dirty="0"/>
              <a:t>- 15m. Bruno Checcucci "Presentazione del nuovo portale del TT"</a:t>
            </a:r>
          </a:p>
          <a:p>
            <a:r>
              <a:rPr lang="it-IT" sz="1400" b="1" dirty="0"/>
              <a:t>- 45m. Francesco Cantini "Presentazione del Sistema di catalogazione e gestione delle dotazioni tecnologiche dell'INFN per fini di Trasferimento Tecnologico".</a:t>
            </a:r>
          </a:p>
          <a:p>
            <a:r>
              <a:rPr lang="it-IT" sz="1200" dirty="0"/>
              <a:t> </a:t>
            </a:r>
          </a:p>
          <a:p>
            <a:pPr lvl="0"/>
            <a:r>
              <a:rPr lang="en-US" sz="1200" dirty="0"/>
              <a:t>Paolo Valente 12.00 – 12.30</a:t>
            </a:r>
            <a:endParaRPr lang="it-IT" sz="1200" dirty="0"/>
          </a:p>
          <a:p>
            <a:r>
              <a:rPr lang="en-US" sz="1200" dirty="0"/>
              <a:t>paolo.valente@roma1.infn.it</a:t>
            </a:r>
            <a:endParaRPr lang="it-IT" sz="1200" dirty="0"/>
          </a:p>
          <a:p>
            <a:r>
              <a:rPr lang="it-IT" sz="1200" dirty="0"/>
              <a:t>Il trasferimento tecnologico visto dal rappresentante dei</a:t>
            </a:r>
          </a:p>
          <a:p>
            <a:r>
              <a:rPr lang="en-US" sz="1200" dirty="0" err="1"/>
              <a:t>ricercatori</a:t>
            </a:r>
            <a:endParaRPr lang="it-IT" sz="1200" dirty="0"/>
          </a:p>
          <a:p>
            <a:r>
              <a:rPr lang="en-US" sz="1200" dirty="0"/>
              <a:t> </a:t>
            </a:r>
            <a:endParaRPr lang="it-IT" sz="1200" dirty="0"/>
          </a:p>
          <a:p>
            <a:pPr lvl="0"/>
            <a:r>
              <a:rPr lang="en-US" sz="1200" dirty="0"/>
              <a:t>Francesca </a:t>
            </a:r>
            <a:r>
              <a:rPr lang="en-US" sz="1200" dirty="0" err="1"/>
              <a:t>Scianitti</a:t>
            </a:r>
            <a:r>
              <a:rPr lang="en-US" sz="1200" dirty="0"/>
              <a:t> 12.30-13.00</a:t>
            </a:r>
            <a:endParaRPr lang="it-IT" sz="1200" dirty="0"/>
          </a:p>
          <a:p>
            <a:r>
              <a:rPr lang="en-US" sz="1200" dirty="0"/>
              <a:t>francesca.scianitti@presid.infn.it</a:t>
            </a:r>
            <a:endParaRPr lang="it-IT" sz="1200" dirty="0"/>
          </a:p>
          <a:p>
            <a:r>
              <a:rPr lang="it-IT" sz="1200" dirty="0"/>
              <a:t>L’Ufficio Comunicazione, scopi comuni, come ci si interfaccia </a:t>
            </a:r>
          </a:p>
          <a:p>
            <a:r>
              <a:rPr lang="it-IT" sz="1200" dirty="0"/>
              <a:t> </a:t>
            </a:r>
          </a:p>
          <a:p>
            <a:r>
              <a:rPr lang="en-US" sz="1200" dirty="0"/>
              <a:t>PAUSA PRANZO 13.00-14.00</a:t>
            </a:r>
            <a:endParaRPr lang="it-IT" sz="1200" dirty="0"/>
          </a:p>
          <a:p>
            <a:r>
              <a:rPr lang="en-US" sz="1200" dirty="0"/>
              <a:t> </a:t>
            </a:r>
            <a:endParaRPr lang="it-IT" sz="1200" dirty="0"/>
          </a:p>
          <a:p>
            <a:pPr lvl="0"/>
            <a:r>
              <a:rPr lang="en-US" sz="1200" dirty="0"/>
              <a:t>Antonio </a:t>
            </a:r>
            <a:r>
              <a:rPr lang="en-US" sz="1200" dirty="0" err="1"/>
              <a:t>Budano</a:t>
            </a:r>
            <a:r>
              <a:rPr lang="en-US" sz="1200" dirty="0"/>
              <a:t> 14.00 -14.30</a:t>
            </a:r>
            <a:endParaRPr lang="it-IT" sz="1200" dirty="0"/>
          </a:p>
          <a:p>
            <a:r>
              <a:rPr lang="en-US" sz="1200" dirty="0"/>
              <a:t>antonio.budano@roma3.infn.it</a:t>
            </a:r>
            <a:endParaRPr lang="it-IT" sz="1200" dirty="0"/>
          </a:p>
          <a:p>
            <a:r>
              <a:rPr lang="it-IT" sz="1200" dirty="0"/>
              <a:t>I progetti Europei come un possibile strumento di diffusione di competenze tecnologiche</a:t>
            </a:r>
          </a:p>
          <a:p>
            <a:r>
              <a:rPr lang="it-IT" sz="1200" dirty="0"/>
              <a:t> </a:t>
            </a:r>
          </a:p>
          <a:p>
            <a:pPr lvl="0"/>
            <a:r>
              <a:rPr lang="en-US" sz="1200" dirty="0"/>
              <a:t>G. </a:t>
            </a:r>
            <a:r>
              <a:rPr lang="en-US" sz="1200" dirty="0" err="1"/>
              <a:t>Marsella</a:t>
            </a:r>
            <a:r>
              <a:rPr lang="en-US" sz="1200" dirty="0"/>
              <a:t> 14.30-15.00</a:t>
            </a:r>
            <a:endParaRPr lang="it-IT" sz="1200" dirty="0"/>
          </a:p>
          <a:p>
            <a:r>
              <a:rPr lang="it-IT" sz="1200" dirty="0"/>
              <a:t>Prima analisi e commenti sulla lista di imprese che operano col CERN</a:t>
            </a:r>
          </a:p>
          <a:p>
            <a:r>
              <a:rPr lang="it-IT" sz="1200" dirty="0"/>
              <a:t> </a:t>
            </a:r>
          </a:p>
          <a:p>
            <a:r>
              <a:rPr lang="en-US" sz="1200" b="1" dirty="0" err="1"/>
              <a:t>Discussione</a:t>
            </a:r>
            <a:r>
              <a:rPr lang="en-US" sz="1200" b="1" dirty="0"/>
              <a:t> e </a:t>
            </a:r>
            <a:r>
              <a:rPr lang="en-US" sz="1200" b="1" dirty="0" err="1"/>
              <a:t>varia</a:t>
            </a:r>
            <a:r>
              <a:rPr lang="en-US" sz="1200" b="1" dirty="0"/>
              <a:t> </a:t>
            </a:r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>
            <a:off x="179512" y="1772816"/>
            <a:ext cx="849694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2</a:t>
            </a:fld>
            <a:endParaRPr lang="it-IT"/>
          </a:p>
        </p:txBody>
      </p:sp>
      <p:pic>
        <p:nvPicPr>
          <p:cNvPr id="8" name="Picture 4" descr="Vai alla homepage dell'INFN di Mil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5123"/>
            <a:ext cx="1524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702928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771800" y="5989930"/>
            <a:ext cx="2861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http://www.pg.infn.it/cntt7/</a:t>
            </a:r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 rot="9219164">
            <a:off x="1892130" y="2087900"/>
            <a:ext cx="191953" cy="299252"/>
          </a:xfrm>
          <a:prstGeom prst="downArrow">
            <a:avLst>
              <a:gd name="adj1" fmla="val 50000"/>
              <a:gd name="adj2" fmla="val 46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3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140517" y="5445224"/>
            <a:ext cx="5599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www.infn.it/index.php?option=com_content&amp;view=article&amp;id=329&amp;Itemid=471&amp;lang=it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60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98"/>
            <a:ext cx="7212782" cy="682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ccia in giù 4"/>
          <p:cNvSpPr/>
          <p:nvPr/>
        </p:nvSpPr>
        <p:spPr>
          <a:xfrm rot="9219164">
            <a:off x="3908356" y="2901743"/>
            <a:ext cx="191953" cy="299252"/>
          </a:xfrm>
          <a:prstGeom prst="downArrow">
            <a:avLst>
              <a:gd name="adj1" fmla="val 50000"/>
              <a:gd name="adj2" fmla="val 46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4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191"/>
            <a:ext cx="6893123" cy="65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0740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4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556792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 dati sono quelli che mi avete fornito quando ho fatto l’indagine conoscitiva.</a:t>
            </a:r>
          </a:p>
          <a:p>
            <a:endParaRPr lang="it-IT" sz="3200" dirty="0" smtClean="0"/>
          </a:p>
          <a:p>
            <a:r>
              <a:rPr lang="it-IT" sz="3200" dirty="0" smtClean="0"/>
              <a:t>Per cortesia controllate i dati riportati.</a:t>
            </a:r>
          </a:p>
          <a:p>
            <a:endParaRPr lang="it-IT" sz="3200" dirty="0" smtClean="0"/>
          </a:p>
          <a:p>
            <a:r>
              <a:rPr lang="it-IT" sz="3200" dirty="0" smtClean="0"/>
              <a:t>Contattatemi per apporre aggiunte/modifiche </a:t>
            </a:r>
            <a:r>
              <a:rPr lang="it-IT" sz="2400" dirty="0" smtClean="0"/>
              <a:t>(ovviamente con approvazione del Direttore).</a:t>
            </a:r>
          </a:p>
          <a:p>
            <a:endParaRPr lang="it-IT" sz="24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Milano CdS 24-6-2013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3881-9D36-486D-8DF9-54985A6AFBDB}" type="slidenum">
              <a:rPr lang="it-IT" smtClean="0"/>
              <a:t>7</a:t>
            </a:fld>
            <a:endParaRPr lang="it-IT"/>
          </a:p>
        </p:txBody>
      </p:sp>
      <p:pic>
        <p:nvPicPr>
          <p:cNvPr id="5" name="Picture 4" descr="Vai alla homepage dell'INFN di Mil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5123"/>
            <a:ext cx="1524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90</Words>
  <Application>Microsoft Office PowerPoint</Application>
  <PresentationFormat>Presentazione su schermo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Trasferimento tecnologico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Trasferimento tecnologico</dc:title>
  <dc:creator>Francesco Broggi</dc:creator>
  <cp:lastModifiedBy>Francesco Broggi</cp:lastModifiedBy>
  <cp:revision>7</cp:revision>
  <dcterms:created xsi:type="dcterms:W3CDTF">2013-06-20T14:21:30Z</dcterms:created>
  <dcterms:modified xsi:type="dcterms:W3CDTF">2013-06-20T15:47:13Z</dcterms:modified>
</cp:coreProperties>
</file>